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audio2.wav" ContentType="audio/wav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99" r:id="rId3"/>
    <p:sldMasterId id="2147483711" r:id="rId4"/>
  </p:sldMasterIdLst>
  <p:notesMasterIdLst>
    <p:notesMasterId r:id="rId31"/>
  </p:notesMasterIdLst>
  <p:sldIdLst>
    <p:sldId id="279" r:id="rId5"/>
    <p:sldId id="280" r:id="rId6"/>
    <p:sldId id="281" r:id="rId7"/>
    <p:sldId id="258" r:id="rId8"/>
    <p:sldId id="261" r:id="rId9"/>
    <p:sldId id="262" r:id="rId10"/>
    <p:sldId id="263" r:id="rId11"/>
    <p:sldId id="282" r:id="rId12"/>
    <p:sldId id="265" r:id="rId13"/>
    <p:sldId id="266" r:id="rId14"/>
    <p:sldId id="283" r:id="rId15"/>
    <p:sldId id="268" r:id="rId16"/>
    <p:sldId id="269" r:id="rId17"/>
    <p:sldId id="284" r:id="rId18"/>
    <p:sldId id="271" r:id="rId19"/>
    <p:sldId id="285" r:id="rId20"/>
    <p:sldId id="289" r:id="rId21"/>
    <p:sldId id="290" r:id="rId22"/>
    <p:sldId id="291" r:id="rId23"/>
    <p:sldId id="292" r:id="rId24"/>
    <p:sldId id="293" r:id="rId25"/>
    <p:sldId id="273" r:id="rId26"/>
    <p:sldId id="287" r:id="rId27"/>
    <p:sldId id="275" r:id="rId28"/>
    <p:sldId id="276" r:id="rId29"/>
    <p:sldId id="296" r:id="rId30"/>
  </p:sldIdLst>
  <p:sldSz cx="12192000" cy="6858000"/>
  <p:notesSz cx="6858000" cy="9144000"/>
  <p:embeddedFontLst>
    <p:embeddedFont>
      <p:font typeface="Lato" panose="020F0502020204030203" pitchFamily="34" charset="0"/>
      <p:regular r:id="rId32"/>
      <p:bold r:id="rId33"/>
      <p:italic r:id="rId34"/>
      <p:boldItalic r:id="rId35"/>
    </p:embeddedFont>
    <p:embeddedFont>
      <p:font typeface="Open Sans" panose="020B0606030504020204" pitchFamily="34" charset="0"/>
      <p:regular r:id="rId36"/>
      <p:bold r:id="rId37"/>
      <p:italic r:id="rId38"/>
      <p:boldItalic r:id="rId39"/>
    </p:embeddedFont>
    <p:embeddedFont>
      <p:font typeface="Patrick Hand" panose="00000500000000000000" pitchFamily="2" charset="0"/>
      <p:regular r:id="rId40"/>
    </p:embeddedFont>
    <p:embeddedFont>
      <p:font typeface="Roboto" panose="02000000000000000000" pitchFamily="2" charset="0"/>
      <p:regular r:id="rId41"/>
      <p:bold r:id="rId42"/>
      <p:italic r:id="rId43"/>
      <p:boldItalic r:id="rId44"/>
    </p:embeddedFont>
    <p:embeddedFont>
      <p:font typeface="Roboto Condensed Light" panose="02000000000000000000" pitchFamily="2" charset="0"/>
      <p:regular r:id="rId45"/>
      <p: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7" roundtripDataSignature="AMtx7mhm1+Q3te3/mozwUOqE7mu/Rq1n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117B00-92AB-4DAA-920F-8F1E146358D0}">
  <a:tblStyle styleId="{69117B00-92AB-4DAA-920F-8F1E146358D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tcBdr/>
        <a:fill>
          <a:solidFill>
            <a:srgbClr val="D4E2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E2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A3F623C-A50C-4DD7-8EE5-8FC81AD86535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tcBdr/>
        <a:fill>
          <a:solidFill>
            <a:srgbClr val="D4E2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E2CE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BF1E8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BF1E8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1C0B045-FEDB-4DDA-A972-FA30E2319A2D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8.fntdata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5.fntdata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6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16461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9" name="Google Shape;20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0440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5498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4" name="Google Shape;2354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6439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5706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3098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4" name="Google Shape;2354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4995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54519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0142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4" name="Google Shape;2354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96796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15953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4651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5" name="Google Shape;2185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6" name="Google Shape;2186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87793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1" name="Google Shape;3521;g77cf0412cd_0_4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2" name="Google Shape;3522;g77cf0412cd_0_4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3230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4" name="Google Shape;2354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0612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2369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7094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5463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181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4" name="Google Shape;2354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5073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2120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reepik.com/" TargetMode="Externa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6" name="Google Shape;26;p2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27" name="Google Shape;27;p2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2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2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2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2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2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2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2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55" name="Google Shape;55;p2"/>
          <p:cNvSpPr txBox="1">
            <a:spLocks noGrp="1"/>
          </p:cNvSpPr>
          <p:nvPr>
            <p:ph type="ctrTitle"/>
          </p:nvPr>
        </p:nvSpPr>
        <p:spPr>
          <a:xfrm>
            <a:off x="1553200" y="2312159"/>
            <a:ext cx="9085600" cy="2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6" name="Google Shape;56;p2"/>
          <p:cNvSpPr txBox="1">
            <a:spLocks noGrp="1"/>
          </p:cNvSpPr>
          <p:nvPr>
            <p:ph type="subTitle" idx="1"/>
          </p:nvPr>
        </p:nvSpPr>
        <p:spPr>
          <a:xfrm>
            <a:off x="3248600" y="4673801"/>
            <a:ext cx="56948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2437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3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59" name="Google Shape;59;p3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60;p3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61;p3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3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3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3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3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3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3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3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3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3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3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3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3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3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5" name="Google Shape;75;p3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76" name="Google Shape;76;p3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3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3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3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3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3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3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3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3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6527767" y="3327133"/>
            <a:ext cx="47044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6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5" name="Google Shape;105;p3"/>
          <p:cNvSpPr txBox="1">
            <a:spLocks noGrp="1"/>
          </p:cNvSpPr>
          <p:nvPr>
            <p:ph type="body" idx="1"/>
          </p:nvPr>
        </p:nvSpPr>
        <p:spPr>
          <a:xfrm>
            <a:off x="6527767" y="4442617"/>
            <a:ext cx="4516800" cy="6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6" name="Google Shape;106;p3"/>
          <p:cNvSpPr txBox="1">
            <a:spLocks noGrp="1"/>
          </p:cNvSpPr>
          <p:nvPr>
            <p:ph type="title" idx="2" hasCustomPrompt="1"/>
          </p:nvPr>
        </p:nvSpPr>
        <p:spPr>
          <a:xfrm>
            <a:off x="6872333" y="1677169"/>
            <a:ext cx="3744000" cy="1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125116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4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09" name="Google Shape;109;p4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4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4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4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4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4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4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4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4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4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4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4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4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4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4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4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5" name="Google Shape;125;p4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26" name="Google Shape;126;p4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4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4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4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4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4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4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4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4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54" name="Google Shape;154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AutoNum type="arabicPeriod"/>
              <a:defRPr sz="1600"/>
            </a:lvl1pPr>
            <a:lvl2pPr marL="1219170" lvl="1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8362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6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210" name="Google Shape;210;p6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6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6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6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6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6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6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6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6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6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6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6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6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6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6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6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26" name="Google Shape;226;p6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227" name="Google Shape;227;p6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6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6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6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6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6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6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6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6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6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6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6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6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6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6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6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6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6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6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6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6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6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6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6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6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6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6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6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255" name="Google Shape;255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2577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7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258" name="Google Shape;258;p7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7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7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7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7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7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7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7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7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7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7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74" name="Google Shape;274;p7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275" name="Google Shape;275;p7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7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7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7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7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7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7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7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7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7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7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7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7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7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7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7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7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7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7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7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7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303" name="Google Shape;303;p7"/>
          <p:cNvSpPr txBox="1">
            <a:spLocks noGrp="1"/>
          </p:cNvSpPr>
          <p:nvPr>
            <p:ph type="title"/>
          </p:nvPr>
        </p:nvSpPr>
        <p:spPr>
          <a:xfrm>
            <a:off x="960013" y="705967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4" name="Google Shape;304;p7"/>
          <p:cNvSpPr txBox="1">
            <a:spLocks noGrp="1"/>
          </p:cNvSpPr>
          <p:nvPr>
            <p:ph type="subTitle" idx="1"/>
          </p:nvPr>
        </p:nvSpPr>
        <p:spPr>
          <a:xfrm>
            <a:off x="960000" y="1918800"/>
            <a:ext cx="5430800" cy="2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1395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8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307" name="Google Shape;307;p8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8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8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8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8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8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8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8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23" name="Google Shape;323;p8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324" name="Google Shape;324;p8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8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8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8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8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8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8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8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8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8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8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8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8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8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8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8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8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8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8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8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8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8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9" name="Google Shape;349;p8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8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8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352" name="Google Shape;352;p8"/>
          <p:cNvSpPr txBox="1">
            <a:spLocks noGrp="1"/>
          </p:cNvSpPr>
          <p:nvPr>
            <p:ph type="title"/>
          </p:nvPr>
        </p:nvSpPr>
        <p:spPr>
          <a:xfrm>
            <a:off x="2062200" y="2410733"/>
            <a:ext cx="8067600" cy="14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53" name="Google Shape;353;p8"/>
          <p:cNvSpPr txBox="1">
            <a:spLocks noGrp="1"/>
          </p:cNvSpPr>
          <p:nvPr>
            <p:ph type="subTitle" idx="1"/>
          </p:nvPr>
        </p:nvSpPr>
        <p:spPr>
          <a:xfrm>
            <a:off x="2062100" y="3892433"/>
            <a:ext cx="8067600" cy="5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4097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" name="Google Shape;355;p9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356" name="Google Shape;356;p9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9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9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9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72" name="Google Shape;372;p9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373" name="Google Shape;373;p9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4" name="Google Shape;374;p9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375;p9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6" name="Google Shape;376;p9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Google Shape;377;p9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8" name="Google Shape;378;p9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9" name="Google Shape;379;p9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9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9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p9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9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9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9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9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387;p9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p9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389;p9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0" name="Google Shape;390;p9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1" name="Google Shape;391;p9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2" name="Google Shape;392;p9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9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4" name="Google Shape;394;p9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5" name="Google Shape;395;p9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6" name="Google Shape;396;p9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7" name="Google Shape;397;p9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8" name="Google Shape;398;p9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9" name="Google Shape;399;p9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9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401" name="Google Shape;401;p9"/>
          <p:cNvSpPr txBox="1">
            <a:spLocks noGrp="1"/>
          </p:cNvSpPr>
          <p:nvPr>
            <p:ph type="title"/>
          </p:nvPr>
        </p:nvSpPr>
        <p:spPr>
          <a:xfrm>
            <a:off x="960133" y="4184800"/>
            <a:ext cx="5136000" cy="1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02" name="Google Shape;402;p9"/>
          <p:cNvSpPr txBox="1">
            <a:spLocks noGrp="1"/>
          </p:cNvSpPr>
          <p:nvPr>
            <p:ph type="subTitle" idx="1"/>
          </p:nvPr>
        </p:nvSpPr>
        <p:spPr>
          <a:xfrm>
            <a:off x="960000" y="5539133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6923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0"/>
          <p:cNvSpPr txBox="1">
            <a:spLocks noGrp="1"/>
          </p:cNvSpPr>
          <p:nvPr>
            <p:ph type="title"/>
          </p:nvPr>
        </p:nvSpPr>
        <p:spPr>
          <a:xfrm>
            <a:off x="960000" y="5432617"/>
            <a:ext cx="10272000" cy="705200"/>
          </a:xfrm>
          <a:prstGeom prst="rect">
            <a:avLst/>
          </a:prstGeom>
          <a:solidFill>
            <a:srgbClr val="FFFFFF">
              <a:alpha val="81780"/>
            </a:srgbClr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1907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11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407" name="Google Shape;407;p11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08" name="Google Shape;408;p11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Google Shape;409;p11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410;p11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11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11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11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11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11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11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11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11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11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11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11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11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23" name="Google Shape;423;p11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424" name="Google Shape;424;p11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5" name="Google Shape;425;p11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11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7" name="Google Shape;427;p11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8" name="Google Shape;428;p11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9" name="Google Shape;429;p11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0" name="Google Shape;430;p11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1" name="Google Shape;431;p11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2" name="Google Shape;432;p11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3" name="Google Shape;433;p11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4" name="Google Shape;434;p11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5" name="Google Shape;435;p11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6" name="Google Shape;436;p11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11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11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11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11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11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11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11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11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5" name="Google Shape;445;p11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6" name="Google Shape;446;p11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7" name="Google Shape;447;p11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8" name="Google Shape;448;p11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11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11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11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452" name="Google Shape;452;p11"/>
          <p:cNvSpPr txBox="1">
            <a:spLocks noGrp="1"/>
          </p:cNvSpPr>
          <p:nvPr>
            <p:ph type="title" hasCustomPrompt="1"/>
          </p:nvPr>
        </p:nvSpPr>
        <p:spPr>
          <a:xfrm>
            <a:off x="2569867" y="1825633"/>
            <a:ext cx="7052000" cy="21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53" name="Google Shape;453;p11"/>
          <p:cNvSpPr txBox="1">
            <a:spLocks noGrp="1"/>
          </p:cNvSpPr>
          <p:nvPr>
            <p:ph type="body" idx="1"/>
          </p:nvPr>
        </p:nvSpPr>
        <p:spPr>
          <a:xfrm>
            <a:off x="2569900" y="3883333"/>
            <a:ext cx="70520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1859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9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" name="Google Shape;456;p13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457" name="Google Shape;457;p13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13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9" name="Google Shape;469;p13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13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13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13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73" name="Google Shape;473;p13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474" name="Google Shape;474;p13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475;p13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6" name="Google Shape;476;p13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7" name="Google Shape;477;p13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8" name="Google Shape;478;p13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13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0" name="Google Shape;480;p13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1" name="Google Shape;481;p13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2" name="Google Shape;482;p13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3" name="Google Shape;483;p13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4" name="Google Shape;484;p13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5" name="Google Shape;485;p13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6" name="Google Shape;486;p13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7" name="Google Shape;487;p13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13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13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Google Shape;490;p13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1" name="Google Shape;491;p13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2" name="Google Shape;492;p13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3" name="Google Shape;493;p13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4" name="Google Shape;494;p13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5" name="Google Shape;495;p13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6" name="Google Shape;496;p13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13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13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3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00" name="Google Shape;500;p13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01" name="Google Shape;501;p13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502" name="Google Shape;502;p13"/>
          <p:cNvSpPr txBox="1">
            <a:spLocks noGrp="1"/>
          </p:cNvSpPr>
          <p:nvPr>
            <p:ph type="title"/>
          </p:nvPr>
        </p:nvSpPr>
        <p:spPr>
          <a:xfrm>
            <a:off x="2598800" y="720000"/>
            <a:ext cx="69944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03" name="Google Shape;503;p13"/>
          <p:cNvSpPr txBox="1">
            <a:spLocks noGrp="1"/>
          </p:cNvSpPr>
          <p:nvPr>
            <p:ph type="subTitle" idx="1"/>
          </p:nvPr>
        </p:nvSpPr>
        <p:spPr>
          <a:xfrm>
            <a:off x="960000" y="2888072"/>
            <a:ext cx="3088000" cy="7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04" name="Google Shape;504;p13">
            <a:hlinkClick r:id="rId2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569200" y="2377600"/>
            <a:ext cx="38696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05" name="Google Shape;505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894000" y="1693436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6" name="Google Shape;506;p13"/>
          <p:cNvSpPr txBox="1">
            <a:spLocks noGrp="1"/>
          </p:cNvSpPr>
          <p:nvPr>
            <p:ph type="subTitle" idx="4"/>
          </p:nvPr>
        </p:nvSpPr>
        <p:spPr>
          <a:xfrm>
            <a:off x="4551979" y="2888072"/>
            <a:ext cx="3088000" cy="7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07" name="Google Shape;507;p13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4161220" y="2377600"/>
            <a:ext cx="38696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08" name="Google Shape;508;p13">
            <a:hlinkClick r:id="" action="ppaction://noaction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5485975" y="1693436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9" name="Google Shape;509;p13"/>
          <p:cNvSpPr txBox="1">
            <a:spLocks noGrp="1"/>
          </p:cNvSpPr>
          <p:nvPr>
            <p:ph type="subTitle" idx="7"/>
          </p:nvPr>
        </p:nvSpPr>
        <p:spPr>
          <a:xfrm>
            <a:off x="960000" y="5129935"/>
            <a:ext cx="3088000" cy="7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10" name="Google Shape;510;p13">
            <a:hlinkClick r:id="" action="ppaction://noaction"/>
          </p:cNvPr>
          <p:cNvSpPr txBox="1">
            <a:spLocks noGrp="1"/>
          </p:cNvSpPr>
          <p:nvPr>
            <p:ph type="title" idx="8"/>
          </p:nvPr>
        </p:nvSpPr>
        <p:spPr>
          <a:xfrm>
            <a:off x="569200" y="4608000"/>
            <a:ext cx="38696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11" name="Google Shape;511;p1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1894000" y="3923797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2" name="Google Shape;512;p13"/>
          <p:cNvSpPr txBox="1">
            <a:spLocks noGrp="1"/>
          </p:cNvSpPr>
          <p:nvPr>
            <p:ph type="subTitle" idx="13"/>
          </p:nvPr>
        </p:nvSpPr>
        <p:spPr>
          <a:xfrm>
            <a:off x="4551979" y="5129935"/>
            <a:ext cx="3088000" cy="7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13" name="Google Shape;51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4161187" y="4608000"/>
            <a:ext cx="38696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14" name="Google Shape;51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5485975" y="3923867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5" name="Google Shape;515;p13"/>
          <p:cNvSpPr txBox="1">
            <a:spLocks noGrp="1"/>
          </p:cNvSpPr>
          <p:nvPr>
            <p:ph type="subTitle" idx="16"/>
          </p:nvPr>
        </p:nvSpPr>
        <p:spPr>
          <a:xfrm>
            <a:off x="8144067" y="2894064"/>
            <a:ext cx="3088000" cy="7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16" name="Google Shape;516;p13">
            <a:hlinkClick r:id="" action="ppaction://noaction"/>
          </p:cNvPr>
          <p:cNvSpPr txBox="1">
            <a:spLocks noGrp="1"/>
          </p:cNvSpPr>
          <p:nvPr>
            <p:ph type="title" idx="17"/>
          </p:nvPr>
        </p:nvSpPr>
        <p:spPr>
          <a:xfrm>
            <a:off x="7753135" y="2377600"/>
            <a:ext cx="38696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17" name="Google Shape;517;p13">
            <a:hlinkClick r:id="" action="ppaction://noaction"/>
          </p:cNvPr>
          <p:cNvSpPr txBox="1">
            <a:spLocks noGrp="1"/>
          </p:cNvSpPr>
          <p:nvPr>
            <p:ph type="title" idx="18" hasCustomPrompt="1"/>
          </p:nvPr>
        </p:nvSpPr>
        <p:spPr>
          <a:xfrm>
            <a:off x="9077933" y="1693433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8" name="Google Shape;518;p13"/>
          <p:cNvSpPr txBox="1">
            <a:spLocks noGrp="1"/>
          </p:cNvSpPr>
          <p:nvPr>
            <p:ph type="subTitle" idx="19"/>
          </p:nvPr>
        </p:nvSpPr>
        <p:spPr>
          <a:xfrm>
            <a:off x="8144067" y="5129935"/>
            <a:ext cx="3088000" cy="7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19" name="Google Shape;519;p13">
            <a:hlinkClick r:id="" action="ppaction://noaction"/>
          </p:cNvPr>
          <p:cNvSpPr txBox="1">
            <a:spLocks noGrp="1"/>
          </p:cNvSpPr>
          <p:nvPr>
            <p:ph type="title" idx="20"/>
          </p:nvPr>
        </p:nvSpPr>
        <p:spPr>
          <a:xfrm>
            <a:off x="7753135" y="4608000"/>
            <a:ext cx="38696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20" name="Google Shape;520;p13">
            <a:hlinkClick r:id="" action="ppaction://noaction"/>
          </p:cNvPr>
          <p:cNvSpPr txBox="1">
            <a:spLocks noGrp="1"/>
          </p:cNvSpPr>
          <p:nvPr>
            <p:ph type="title" idx="21" hasCustomPrompt="1"/>
          </p:nvPr>
        </p:nvSpPr>
        <p:spPr>
          <a:xfrm>
            <a:off x="9077933" y="3923833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741551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522;p14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523" name="Google Shape;523;p14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14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25" name="Google Shape;525;p14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26" name="Google Shape;526;p14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27" name="Google Shape;527;p14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28" name="Google Shape;528;p14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29" name="Google Shape;529;p14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0" name="Google Shape;530;p14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1" name="Google Shape;531;p14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2" name="Google Shape;532;p14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3" name="Google Shape;533;p14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4" name="Google Shape;534;p14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5" name="Google Shape;535;p14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14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14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14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39" name="Google Shape;539;p14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540" name="Google Shape;540;p14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41" name="Google Shape;541;p14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42" name="Google Shape;542;p14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43" name="Google Shape;543;p14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14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14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14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14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14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14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14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14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14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14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14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4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14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14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14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14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14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14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14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14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14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14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14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14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568" name="Google Shape;568;p1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9" name="Google Shape;569;p14"/>
          <p:cNvSpPr txBox="1">
            <a:spLocks noGrp="1"/>
          </p:cNvSpPr>
          <p:nvPr>
            <p:ph type="subTitle" idx="1"/>
          </p:nvPr>
        </p:nvSpPr>
        <p:spPr>
          <a:xfrm>
            <a:off x="1315585" y="3922012"/>
            <a:ext cx="24796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70" name="Google Shape;570;p14"/>
          <p:cNvSpPr txBox="1">
            <a:spLocks noGrp="1"/>
          </p:cNvSpPr>
          <p:nvPr>
            <p:ph type="title" idx="2"/>
          </p:nvPr>
        </p:nvSpPr>
        <p:spPr>
          <a:xfrm>
            <a:off x="1315585" y="3413567"/>
            <a:ext cx="24796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71" name="Google Shape;571;p14"/>
          <p:cNvSpPr txBox="1">
            <a:spLocks noGrp="1"/>
          </p:cNvSpPr>
          <p:nvPr>
            <p:ph type="subTitle" idx="3"/>
          </p:nvPr>
        </p:nvSpPr>
        <p:spPr>
          <a:xfrm>
            <a:off x="8398127" y="3922012"/>
            <a:ext cx="24796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72" name="Google Shape;572;p14"/>
          <p:cNvSpPr txBox="1">
            <a:spLocks noGrp="1"/>
          </p:cNvSpPr>
          <p:nvPr>
            <p:ph type="title" idx="4"/>
          </p:nvPr>
        </p:nvSpPr>
        <p:spPr>
          <a:xfrm>
            <a:off x="8398120" y="3413567"/>
            <a:ext cx="24796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73" name="Google Shape;573;p14"/>
          <p:cNvSpPr txBox="1">
            <a:spLocks noGrp="1"/>
          </p:cNvSpPr>
          <p:nvPr>
            <p:ph type="subTitle" idx="5"/>
          </p:nvPr>
        </p:nvSpPr>
        <p:spPr>
          <a:xfrm>
            <a:off x="4856856" y="3922012"/>
            <a:ext cx="24796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74" name="Google Shape;574;p14"/>
          <p:cNvSpPr txBox="1">
            <a:spLocks noGrp="1"/>
          </p:cNvSpPr>
          <p:nvPr>
            <p:ph type="title" idx="6"/>
          </p:nvPr>
        </p:nvSpPr>
        <p:spPr>
          <a:xfrm>
            <a:off x="4856853" y="3413567"/>
            <a:ext cx="24796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52685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6" name="Google Shape;576;p15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577" name="Google Shape;577;p15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15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15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0" name="Google Shape;580;p15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15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2" name="Google Shape;582;p15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3" name="Google Shape;583;p15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4" name="Google Shape;584;p15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5" name="Google Shape;585;p15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6" name="Google Shape;586;p15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7" name="Google Shape;587;p15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8" name="Google Shape;588;p15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9" name="Google Shape;589;p15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0" name="Google Shape;590;p15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1" name="Google Shape;591;p15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2" name="Google Shape;592;p15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93" name="Google Shape;593;p15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594" name="Google Shape;594;p15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5" name="Google Shape;595;p15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6" name="Google Shape;596;p15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7" name="Google Shape;597;p15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8" name="Google Shape;598;p15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9" name="Google Shape;599;p15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0" name="Google Shape;600;p15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1" name="Google Shape;601;p15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2" name="Google Shape;602;p15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3" name="Google Shape;603;p15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4" name="Google Shape;604;p15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5" name="Google Shape;605;p15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6" name="Google Shape;606;p15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7" name="Google Shape;607;p15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8" name="Google Shape;608;p15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9" name="Google Shape;609;p15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0" name="Google Shape;610;p15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1" name="Google Shape;611;p15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2" name="Google Shape;612;p15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3" name="Google Shape;613;p15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4" name="Google Shape;614;p15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5" name="Google Shape;615;p15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6" name="Google Shape;616;p15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7" name="Google Shape;617;p15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8" name="Google Shape;618;p15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9" name="Google Shape;619;p15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20" name="Google Shape;620;p15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15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622" name="Google Shape;622;p15"/>
          <p:cNvSpPr txBox="1">
            <a:spLocks noGrp="1"/>
          </p:cNvSpPr>
          <p:nvPr>
            <p:ph type="title"/>
          </p:nvPr>
        </p:nvSpPr>
        <p:spPr>
          <a:xfrm>
            <a:off x="3530200" y="5285051"/>
            <a:ext cx="5131600" cy="5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23" name="Google Shape;623;p15"/>
          <p:cNvSpPr txBox="1">
            <a:spLocks noGrp="1"/>
          </p:cNvSpPr>
          <p:nvPr>
            <p:ph type="subTitle" idx="1"/>
          </p:nvPr>
        </p:nvSpPr>
        <p:spPr>
          <a:xfrm>
            <a:off x="2652600" y="2606667"/>
            <a:ext cx="6886800" cy="25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0897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16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626" name="Google Shape;626;p16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27" name="Google Shape;627;p16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28" name="Google Shape;628;p16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29" name="Google Shape;629;p16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0" name="Google Shape;630;p16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1" name="Google Shape;631;p16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2" name="Google Shape;632;p16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16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16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16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16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7" name="Google Shape;637;p16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8" name="Google Shape;638;p16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9" name="Google Shape;639;p16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0" name="Google Shape;640;p16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16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42" name="Google Shape;642;p16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643" name="Google Shape;643;p16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4" name="Google Shape;644;p16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5" name="Google Shape;645;p16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6" name="Google Shape;646;p16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16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8" name="Google Shape;648;p16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9" name="Google Shape;649;p16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0" name="Google Shape;650;p16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1" name="Google Shape;651;p16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2" name="Google Shape;652;p16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3" name="Google Shape;653;p16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4" name="Google Shape;654;p16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5" name="Google Shape;655;p16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6" name="Google Shape;656;p16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7" name="Google Shape;657;p16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8" name="Google Shape;658;p16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9" name="Google Shape;659;p16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0" name="Google Shape;660;p16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1" name="Google Shape;661;p16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2" name="Google Shape;662;p16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3" name="Google Shape;663;p16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4" name="Google Shape;664;p16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5" name="Google Shape;665;p16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6" name="Google Shape;666;p16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7" name="Google Shape;667;p16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8" name="Google Shape;668;p16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9" name="Google Shape;669;p16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70" name="Google Shape;670;p16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671" name="Google Shape;671;p1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72" name="Google Shape;672;p16"/>
          <p:cNvSpPr txBox="1">
            <a:spLocks noGrp="1"/>
          </p:cNvSpPr>
          <p:nvPr>
            <p:ph type="subTitle" idx="1"/>
          </p:nvPr>
        </p:nvSpPr>
        <p:spPr>
          <a:xfrm>
            <a:off x="1260500" y="2989433"/>
            <a:ext cx="27884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3" name="Google Shape;673;p16"/>
          <p:cNvSpPr txBox="1">
            <a:spLocks noGrp="1"/>
          </p:cNvSpPr>
          <p:nvPr>
            <p:ph type="title" idx="2"/>
          </p:nvPr>
        </p:nvSpPr>
        <p:spPr>
          <a:xfrm>
            <a:off x="1260500" y="2470667"/>
            <a:ext cx="27884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74" name="Google Shape;674;p16"/>
          <p:cNvSpPr txBox="1">
            <a:spLocks noGrp="1"/>
          </p:cNvSpPr>
          <p:nvPr>
            <p:ph type="subTitle" idx="3"/>
          </p:nvPr>
        </p:nvSpPr>
        <p:spPr>
          <a:xfrm>
            <a:off x="4701931" y="2989433"/>
            <a:ext cx="27884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5" name="Google Shape;675;p16"/>
          <p:cNvSpPr txBox="1">
            <a:spLocks noGrp="1"/>
          </p:cNvSpPr>
          <p:nvPr>
            <p:ph type="title" idx="4"/>
          </p:nvPr>
        </p:nvSpPr>
        <p:spPr>
          <a:xfrm>
            <a:off x="4701929" y="2470667"/>
            <a:ext cx="27884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76" name="Google Shape;676;p16"/>
          <p:cNvSpPr txBox="1">
            <a:spLocks noGrp="1"/>
          </p:cNvSpPr>
          <p:nvPr>
            <p:ph type="subTitle" idx="5"/>
          </p:nvPr>
        </p:nvSpPr>
        <p:spPr>
          <a:xfrm>
            <a:off x="8143361" y="2989433"/>
            <a:ext cx="27884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7" name="Google Shape;677;p16"/>
          <p:cNvSpPr txBox="1">
            <a:spLocks noGrp="1"/>
          </p:cNvSpPr>
          <p:nvPr>
            <p:ph type="title" idx="6"/>
          </p:nvPr>
        </p:nvSpPr>
        <p:spPr>
          <a:xfrm>
            <a:off x="8143360" y="2470667"/>
            <a:ext cx="27884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78" name="Google Shape;678;p16"/>
          <p:cNvSpPr txBox="1">
            <a:spLocks noGrp="1"/>
          </p:cNvSpPr>
          <p:nvPr>
            <p:ph type="subTitle" idx="7"/>
          </p:nvPr>
        </p:nvSpPr>
        <p:spPr>
          <a:xfrm>
            <a:off x="1260500" y="4824033"/>
            <a:ext cx="27884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9" name="Google Shape;679;p16"/>
          <p:cNvSpPr txBox="1">
            <a:spLocks noGrp="1"/>
          </p:cNvSpPr>
          <p:nvPr>
            <p:ph type="title" idx="8"/>
          </p:nvPr>
        </p:nvSpPr>
        <p:spPr>
          <a:xfrm>
            <a:off x="1260500" y="4305235"/>
            <a:ext cx="27884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0" name="Google Shape;680;p16"/>
          <p:cNvSpPr txBox="1">
            <a:spLocks noGrp="1"/>
          </p:cNvSpPr>
          <p:nvPr>
            <p:ph type="subTitle" idx="9"/>
          </p:nvPr>
        </p:nvSpPr>
        <p:spPr>
          <a:xfrm>
            <a:off x="4701931" y="4824033"/>
            <a:ext cx="27884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81" name="Google Shape;681;p16"/>
          <p:cNvSpPr txBox="1">
            <a:spLocks noGrp="1"/>
          </p:cNvSpPr>
          <p:nvPr>
            <p:ph type="title" idx="13"/>
          </p:nvPr>
        </p:nvSpPr>
        <p:spPr>
          <a:xfrm>
            <a:off x="4701929" y="4305235"/>
            <a:ext cx="27884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2" name="Google Shape;682;p16"/>
          <p:cNvSpPr txBox="1">
            <a:spLocks noGrp="1"/>
          </p:cNvSpPr>
          <p:nvPr>
            <p:ph type="subTitle" idx="14"/>
          </p:nvPr>
        </p:nvSpPr>
        <p:spPr>
          <a:xfrm>
            <a:off x="8143361" y="4824033"/>
            <a:ext cx="27884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83" name="Google Shape;683;p16"/>
          <p:cNvSpPr txBox="1">
            <a:spLocks noGrp="1"/>
          </p:cNvSpPr>
          <p:nvPr>
            <p:ph type="title" idx="15"/>
          </p:nvPr>
        </p:nvSpPr>
        <p:spPr>
          <a:xfrm>
            <a:off x="8143360" y="4305235"/>
            <a:ext cx="27884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44070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5" name="Google Shape;685;p17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686" name="Google Shape;686;p17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87" name="Google Shape;687;p17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88" name="Google Shape;688;p17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89" name="Google Shape;689;p17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90" name="Google Shape;690;p17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91" name="Google Shape;691;p17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92" name="Google Shape;692;p17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17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17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17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17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17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17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17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17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7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02" name="Google Shape;702;p17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703" name="Google Shape;703;p17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7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7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7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7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7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7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7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7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7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7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17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17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17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17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17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17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17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17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2" name="Google Shape;722;p17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3" name="Google Shape;723;p17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4" name="Google Shape;724;p17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5" name="Google Shape;725;p17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6" name="Google Shape;726;p17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7" name="Google Shape;727;p17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8" name="Google Shape;728;p17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9" name="Google Shape;729;p17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30" name="Google Shape;730;p17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731" name="Google Shape;731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82233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3" name="Google Shape;733;p18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734" name="Google Shape;734;p18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35" name="Google Shape;735;p18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36" name="Google Shape;736;p18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37" name="Google Shape;737;p18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38" name="Google Shape;738;p18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39" name="Google Shape;739;p18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0" name="Google Shape;740;p18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1" name="Google Shape;741;p18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2" name="Google Shape;742;p18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3" name="Google Shape;743;p18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4" name="Google Shape;744;p18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5" name="Google Shape;745;p18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6" name="Google Shape;746;p18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7" name="Google Shape;747;p18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8" name="Google Shape;748;p18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9" name="Google Shape;749;p18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50" name="Google Shape;750;p18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751" name="Google Shape;751;p18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52" name="Google Shape;752;p18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53" name="Google Shape;753;p18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54" name="Google Shape;754;p18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55" name="Google Shape;755;p18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56" name="Google Shape;756;p18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57" name="Google Shape;757;p18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58" name="Google Shape;758;p18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59" name="Google Shape;759;p18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0" name="Google Shape;760;p18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1" name="Google Shape;761;p18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2" name="Google Shape;762;p18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3" name="Google Shape;763;p18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4" name="Google Shape;764;p18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5" name="Google Shape;765;p18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6" name="Google Shape;766;p18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7" name="Google Shape;767;p18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8" name="Google Shape;768;p18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9" name="Google Shape;769;p18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0" name="Google Shape;770;p18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1" name="Google Shape;771;p18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2" name="Google Shape;772;p18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3" name="Google Shape;773;p18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4" name="Google Shape;774;p18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18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6" name="Google Shape;776;p18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7" name="Google Shape;777;p18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8" name="Google Shape;778;p18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779" name="Google Shape;779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5940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1" name="Google Shape;781;p19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782" name="Google Shape;782;p19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83" name="Google Shape;783;p19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84" name="Google Shape;784;p19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85" name="Google Shape;785;p19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86" name="Google Shape;786;p19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87" name="Google Shape;787;p19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88" name="Google Shape;788;p19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19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19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19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92" name="Google Shape;792;p19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19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19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95" name="Google Shape;795;p19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96" name="Google Shape;796;p19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97" name="Google Shape;797;p19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98" name="Google Shape;798;p19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799" name="Google Shape;799;p19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0" name="Google Shape;800;p19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1" name="Google Shape;801;p19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2" name="Google Shape;802;p19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3" name="Google Shape;803;p19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4" name="Google Shape;804;p19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5" name="Google Shape;805;p19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6" name="Google Shape;806;p19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7" name="Google Shape;807;p19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8" name="Google Shape;808;p19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9" name="Google Shape;809;p19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10" name="Google Shape;810;p19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11" name="Google Shape;811;p19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12" name="Google Shape;812;p19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13" name="Google Shape;813;p19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14" name="Google Shape;814;p19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15" name="Google Shape;815;p19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16" name="Google Shape;816;p19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17" name="Google Shape;817;p19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18" name="Google Shape;818;p19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19" name="Google Shape;819;p19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20" name="Google Shape;820;p19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21" name="Google Shape;821;p19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22" name="Google Shape;822;p19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23" name="Google Shape;823;p19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24" name="Google Shape;824;p19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25" name="Google Shape;825;p19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26" name="Google Shape;826;p19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827" name="Google Shape;827;p1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68250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" name="Google Shape;829;p20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830" name="Google Shape;830;p20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1" name="Google Shape;831;p20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2" name="Google Shape;832;p20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3" name="Google Shape;833;p20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4" name="Google Shape;834;p20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5" name="Google Shape;835;p20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6" name="Google Shape;836;p20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7" name="Google Shape;837;p20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8" name="Google Shape;838;p20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9" name="Google Shape;839;p20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0" name="Google Shape;840;p20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1" name="Google Shape;841;p20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2" name="Google Shape;842;p20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3" name="Google Shape;843;p20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4" name="Google Shape;844;p20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5" name="Google Shape;845;p20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46" name="Google Shape;846;p20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847" name="Google Shape;847;p20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20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20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20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20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20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20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20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20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20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20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20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20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20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20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20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20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20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20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20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20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20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20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0" name="Google Shape;870;p20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1" name="Google Shape;871;p20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2" name="Google Shape;872;p20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3" name="Google Shape;873;p20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4" name="Google Shape;874;p20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875" name="Google Shape;875;p2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94569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7" name="Google Shape;877;p21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878" name="Google Shape;878;p21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9" name="Google Shape;879;p21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0" name="Google Shape;880;p21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1" name="Google Shape;881;p21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2" name="Google Shape;882;p21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3" name="Google Shape;883;p21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4" name="Google Shape;884;p21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5" name="Google Shape;885;p21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6" name="Google Shape;886;p21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7" name="Google Shape;887;p21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8" name="Google Shape;888;p21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9" name="Google Shape;889;p21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0" name="Google Shape;890;p21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1" name="Google Shape;891;p21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2" name="Google Shape;892;p21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3" name="Google Shape;893;p21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94" name="Google Shape;894;p21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895" name="Google Shape;895;p21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6" name="Google Shape;896;p21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7" name="Google Shape;897;p21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8" name="Google Shape;898;p21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9" name="Google Shape;899;p21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0" name="Google Shape;900;p21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1" name="Google Shape;901;p21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2" name="Google Shape;902;p21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3" name="Google Shape;903;p21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4" name="Google Shape;904;p21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5" name="Google Shape;905;p21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6" name="Google Shape;906;p21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7" name="Google Shape;907;p21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8" name="Google Shape;908;p21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9" name="Google Shape;909;p21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0" name="Google Shape;910;p21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1" name="Google Shape;911;p21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2" name="Google Shape;912;p21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3" name="Google Shape;913;p21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4" name="Google Shape;914;p21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5" name="Google Shape;915;p21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6" name="Google Shape;916;p21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7" name="Google Shape;917;p21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8" name="Google Shape;918;p21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9" name="Google Shape;919;p21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0" name="Google Shape;920;p21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1" name="Google Shape;921;p21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2" name="Google Shape;922;p21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923" name="Google Shape;923;p2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24" name="Google Shape;924;p21"/>
          <p:cNvSpPr txBox="1">
            <a:spLocks noGrp="1"/>
          </p:cNvSpPr>
          <p:nvPr>
            <p:ph type="subTitle" idx="1"/>
          </p:nvPr>
        </p:nvSpPr>
        <p:spPr>
          <a:xfrm>
            <a:off x="960000" y="1501900"/>
            <a:ext cx="10272000" cy="4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5280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6" name="Google Shape;926;p22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927" name="Google Shape;927;p22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8" name="Google Shape;928;p22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9" name="Google Shape;929;p22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0" name="Google Shape;930;p22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1" name="Google Shape;931;p22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2" name="Google Shape;932;p22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3" name="Google Shape;933;p22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4" name="Google Shape;934;p22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5" name="Google Shape;935;p22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6" name="Google Shape;936;p22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7" name="Google Shape;937;p22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8" name="Google Shape;938;p22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9" name="Google Shape;939;p22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0" name="Google Shape;940;p22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1" name="Google Shape;941;p22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2" name="Google Shape;942;p22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43" name="Google Shape;943;p22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944" name="Google Shape;944;p22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5" name="Google Shape;945;p22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6" name="Google Shape;946;p22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7" name="Google Shape;947;p22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8" name="Google Shape;948;p22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9" name="Google Shape;949;p22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0" name="Google Shape;950;p22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1" name="Google Shape;951;p22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2" name="Google Shape;952;p22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3" name="Google Shape;953;p22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4" name="Google Shape;954;p22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5" name="Google Shape;955;p22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6" name="Google Shape;956;p22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7" name="Google Shape;957;p22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8" name="Google Shape;958;p22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9" name="Google Shape;959;p22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0" name="Google Shape;960;p22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1" name="Google Shape;961;p22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2" name="Google Shape;962;p22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3" name="Google Shape;963;p22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4" name="Google Shape;964;p22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5" name="Google Shape;965;p22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6" name="Google Shape;966;p22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7" name="Google Shape;967;p22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8" name="Google Shape;968;p22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9" name="Google Shape;969;p22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70" name="Google Shape;970;p22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71" name="Google Shape;971;p22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972" name="Google Shape;972;p22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98363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4" name="Google Shape;974;p23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975" name="Google Shape;975;p23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76" name="Google Shape;976;p23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77" name="Google Shape;977;p23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78" name="Google Shape;978;p23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79" name="Google Shape;979;p23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0" name="Google Shape;980;p23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1" name="Google Shape;981;p23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2" name="Google Shape;982;p23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3" name="Google Shape;983;p23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4" name="Google Shape;984;p23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5" name="Google Shape;985;p23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6" name="Google Shape;986;p23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7" name="Google Shape;987;p23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8" name="Google Shape;988;p23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9" name="Google Shape;989;p23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90" name="Google Shape;990;p23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91" name="Google Shape;991;p23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992" name="Google Shape;992;p23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93" name="Google Shape;993;p23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94" name="Google Shape;994;p23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95" name="Google Shape;995;p23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96" name="Google Shape;996;p23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97" name="Google Shape;997;p23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98" name="Google Shape;998;p23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99" name="Google Shape;999;p23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0" name="Google Shape;1000;p23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1" name="Google Shape;1001;p23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2" name="Google Shape;1002;p23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3" name="Google Shape;1003;p23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4" name="Google Shape;1004;p23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5" name="Google Shape;1005;p23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6" name="Google Shape;1006;p23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7" name="Google Shape;1007;p23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8" name="Google Shape;1008;p23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9" name="Google Shape;1009;p23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0" name="Google Shape;1010;p23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1" name="Google Shape;1011;p23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2" name="Google Shape;1012;p23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3" name="Google Shape;1013;p23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4" name="Google Shape;1014;p23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5" name="Google Shape;1015;p23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6" name="Google Shape;1016;p23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7" name="Google Shape;1017;p23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8" name="Google Shape;1018;p23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9" name="Google Shape;1019;p23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020" name="Google Shape;1020;p2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91254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2" name="Google Shape;1022;p24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023" name="Google Shape;1023;p24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24" name="Google Shape;1024;p24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25" name="Google Shape;1025;p24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26" name="Google Shape;1026;p24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27" name="Google Shape;1027;p24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28" name="Google Shape;1028;p24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29" name="Google Shape;1029;p24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0" name="Google Shape;1030;p24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1" name="Google Shape;1031;p24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2" name="Google Shape;1032;p24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3" name="Google Shape;1033;p24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4" name="Google Shape;1034;p24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5" name="Google Shape;1035;p24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6" name="Google Shape;1036;p24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7" name="Google Shape;1037;p24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8" name="Google Shape;1038;p24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39" name="Google Shape;1039;p24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040" name="Google Shape;1040;p24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41" name="Google Shape;1041;p24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42" name="Google Shape;1042;p24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43" name="Google Shape;1043;p24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44" name="Google Shape;1044;p24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45" name="Google Shape;1045;p24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46" name="Google Shape;1046;p24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47" name="Google Shape;1047;p24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48" name="Google Shape;1048;p24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49" name="Google Shape;1049;p24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24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24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24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24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24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24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24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24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24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24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24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24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24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24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64" name="Google Shape;1064;p24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65" name="Google Shape;1065;p24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66" name="Google Shape;1066;p24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67" name="Google Shape;1067;p24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068" name="Google Shape;1068;p2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18920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0" name="Google Shape;1070;p25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071" name="Google Shape;1071;p25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72" name="Google Shape;1072;p25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73" name="Google Shape;1073;p25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74" name="Google Shape;1074;p25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75" name="Google Shape;1075;p25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76" name="Google Shape;1076;p25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77" name="Google Shape;1077;p25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78" name="Google Shape;1078;p25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79" name="Google Shape;1079;p25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80" name="Google Shape;1080;p25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81" name="Google Shape;1081;p25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82" name="Google Shape;1082;p25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83" name="Google Shape;1083;p25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84" name="Google Shape;1084;p25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85" name="Google Shape;1085;p25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86" name="Google Shape;1086;p25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87" name="Google Shape;1087;p25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088" name="Google Shape;1088;p25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89" name="Google Shape;1089;p25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90" name="Google Shape;1090;p25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91" name="Google Shape;1091;p25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92" name="Google Shape;1092;p25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93" name="Google Shape;1093;p25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94" name="Google Shape;1094;p25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95" name="Google Shape;1095;p25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96" name="Google Shape;1096;p25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97" name="Google Shape;1097;p25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98" name="Google Shape;1098;p25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99" name="Google Shape;1099;p25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0" name="Google Shape;1100;p25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1" name="Google Shape;1101;p25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2" name="Google Shape;1102;p25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3" name="Google Shape;1103;p25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4" name="Google Shape;1104;p25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5" name="Google Shape;1105;p25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6" name="Google Shape;1106;p25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7" name="Google Shape;1107;p25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8" name="Google Shape;1108;p25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9" name="Google Shape;1109;p25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10" name="Google Shape;1110;p25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11" name="Google Shape;1111;p25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12" name="Google Shape;1112;p25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13" name="Google Shape;1113;p25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14" name="Google Shape;1114;p25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15" name="Google Shape;1115;p25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116" name="Google Shape;1116;p25"/>
          <p:cNvSpPr txBox="1">
            <a:spLocks noGrp="1"/>
          </p:cNvSpPr>
          <p:nvPr>
            <p:ph type="title"/>
          </p:nvPr>
        </p:nvSpPr>
        <p:spPr>
          <a:xfrm>
            <a:off x="960000" y="687600"/>
            <a:ext cx="10272000" cy="7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7" name="Google Shape;1117;p25"/>
          <p:cNvSpPr txBox="1">
            <a:spLocks noGrp="1"/>
          </p:cNvSpPr>
          <p:nvPr>
            <p:ph type="subTitle" idx="1"/>
          </p:nvPr>
        </p:nvSpPr>
        <p:spPr>
          <a:xfrm>
            <a:off x="2246200" y="1501900"/>
            <a:ext cx="7699600" cy="4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94922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9" name="Google Shape;1119;p26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120" name="Google Shape;1120;p26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1" name="Google Shape;1121;p26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2" name="Google Shape;1122;p26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3" name="Google Shape;1123;p26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4" name="Google Shape;1124;p26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5" name="Google Shape;1125;p26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6" name="Google Shape;1126;p26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7" name="Google Shape;1127;p26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8" name="Google Shape;1128;p26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9" name="Google Shape;1129;p26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0" name="Google Shape;1130;p26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1" name="Google Shape;1131;p26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2" name="Google Shape;1132;p26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3" name="Google Shape;1133;p26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4" name="Google Shape;1134;p26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5" name="Google Shape;1135;p26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36" name="Google Shape;1136;p26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137" name="Google Shape;1137;p26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8" name="Google Shape;1138;p26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9" name="Google Shape;1139;p26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0" name="Google Shape;1140;p26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1" name="Google Shape;1141;p26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2" name="Google Shape;1142;p26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3" name="Google Shape;1143;p26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4" name="Google Shape;1144;p26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5" name="Google Shape;1145;p26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6" name="Google Shape;1146;p26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7" name="Google Shape;1147;p26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8" name="Google Shape;1148;p26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9" name="Google Shape;1149;p26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0" name="Google Shape;1150;p26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1" name="Google Shape;1151;p26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2" name="Google Shape;1152;p26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3" name="Google Shape;1153;p26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4" name="Google Shape;1154;p26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5" name="Google Shape;1155;p26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6" name="Google Shape;1156;p26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7" name="Google Shape;1157;p26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8" name="Google Shape;1158;p26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9" name="Google Shape;1159;p26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60" name="Google Shape;1160;p26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61" name="Google Shape;1161;p26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62" name="Google Shape;1162;p26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63" name="Google Shape;1163;p26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64" name="Google Shape;1164;p26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165" name="Google Shape;1165;p26"/>
          <p:cNvSpPr txBox="1">
            <a:spLocks noGrp="1"/>
          </p:cNvSpPr>
          <p:nvPr>
            <p:ph type="title"/>
          </p:nvPr>
        </p:nvSpPr>
        <p:spPr>
          <a:xfrm>
            <a:off x="950800" y="3526200"/>
            <a:ext cx="7718800" cy="12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6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66" name="Google Shape;1166;p26"/>
          <p:cNvSpPr txBox="1">
            <a:spLocks noGrp="1"/>
          </p:cNvSpPr>
          <p:nvPr>
            <p:ph type="body" idx="1"/>
          </p:nvPr>
        </p:nvSpPr>
        <p:spPr>
          <a:xfrm>
            <a:off x="960000" y="4646033"/>
            <a:ext cx="4668400" cy="5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67" name="Google Shape;1167;p26"/>
          <p:cNvSpPr txBox="1">
            <a:spLocks noGrp="1"/>
          </p:cNvSpPr>
          <p:nvPr>
            <p:ph type="title" idx="2" hasCustomPrompt="1"/>
          </p:nvPr>
        </p:nvSpPr>
        <p:spPr>
          <a:xfrm>
            <a:off x="1418200" y="1787700"/>
            <a:ext cx="1776400" cy="13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377533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9" name="Google Shape;1169;p27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170" name="Google Shape;1170;p27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1" name="Google Shape;1171;p27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2" name="Google Shape;1172;p27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3" name="Google Shape;1173;p27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4" name="Google Shape;1174;p27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5" name="Google Shape;1175;p27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6" name="Google Shape;1176;p27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7" name="Google Shape;1177;p27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8" name="Google Shape;1178;p27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9" name="Google Shape;1179;p27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0" name="Google Shape;1180;p27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1" name="Google Shape;1181;p27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2" name="Google Shape;1182;p27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3" name="Google Shape;1183;p27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4" name="Google Shape;1184;p27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5" name="Google Shape;1185;p27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86" name="Google Shape;1186;p27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187" name="Google Shape;1187;p27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8" name="Google Shape;1188;p27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9" name="Google Shape;1189;p27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0" name="Google Shape;1190;p27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1" name="Google Shape;1191;p27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2" name="Google Shape;1192;p27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3" name="Google Shape;1193;p27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4" name="Google Shape;1194;p27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5" name="Google Shape;1195;p27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6" name="Google Shape;1196;p27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7" name="Google Shape;1197;p27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8" name="Google Shape;1198;p27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9" name="Google Shape;1199;p27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0" name="Google Shape;1200;p27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1" name="Google Shape;1201;p27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2" name="Google Shape;1202;p27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3" name="Google Shape;1203;p27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4" name="Google Shape;1204;p27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5" name="Google Shape;1205;p27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6" name="Google Shape;1206;p27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7" name="Google Shape;1207;p27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8" name="Google Shape;1208;p27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9" name="Google Shape;1209;p27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10" name="Google Shape;1210;p27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11" name="Google Shape;1211;p27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12" name="Google Shape;1212;p27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13" name="Google Shape;1213;p27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14" name="Google Shape;1214;p27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215" name="Google Shape;1215;p27"/>
          <p:cNvSpPr txBox="1">
            <a:spLocks noGrp="1"/>
          </p:cNvSpPr>
          <p:nvPr>
            <p:ph type="title"/>
          </p:nvPr>
        </p:nvSpPr>
        <p:spPr>
          <a:xfrm>
            <a:off x="2715467" y="2833451"/>
            <a:ext cx="6761200" cy="10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6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16" name="Google Shape;1216;p27"/>
          <p:cNvSpPr txBox="1">
            <a:spLocks noGrp="1"/>
          </p:cNvSpPr>
          <p:nvPr>
            <p:ph type="body" idx="1"/>
          </p:nvPr>
        </p:nvSpPr>
        <p:spPr>
          <a:xfrm>
            <a:off x="3601100" y="3964704"/>
            <a:ext cx="4990000" cy="5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17" name="Google Shape;1217;p27"/>
          <p:cNvSpPr txBox="1">
            <a:spLocks noGrp="1"/>
          </p:cNvSpPr>
          <p:nvPr>
            <p:ph type="title" idx="2" hasCustomPrompt="1"/>
          </p:nvPr>
        </p:nvSpPr>
        <p:spPr>
          <a:xfrm>
            <a:off x="5067567" y="1202217"/>
            <a:ext cx="2056800" cy="13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345121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9" name="Google Shape;1219;p28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220" name="Google Shape;1220;p28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21" name="Google Shape;1221;p28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22" name="Google Shape;1222;p28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23" name="Google Shape;1223;p28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24" name="Google Shape;1224;p28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25" name="Google Shape;1225;p28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26" name="Google Shape;1226;p28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27" name="Google Shape;1227;p28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28" name="Google Shape;1228;p28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29" name="Google Shape;1229;p28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30" name="Google Shape;1230;p28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31" name="Google Shape;1231;p28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32" name="Google Shape;1232;p28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33" name="Google Shape;1233;p28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34" name="Google Shape;1234;p28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35" name="Google Shape;1235;p28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36" name="Google Shape;1236;p28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237" name="Google Shape;1237;p28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38" name="Google Shape;1238;p28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39" name="Google Shape;1239;p28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40" name="Google Shape;1240;p28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41" name="Google Shape;1241;p28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42" name="Google Shape;1242;p28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43" name="Google Shape;1243;p28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44" name="Google Shape;1244;p28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45" name="Google Shape;1245;p28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46" name="Google Shape;1246;p28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47" name="Google Shape;1247;p28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48" name="Google Shape;1248;p28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49" name="Google Shape;1249;p28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50" name="Google Shape;1250;p28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51" name="Google Shape;1251;p28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52" name="Google Shape;1252;p28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53" name="Google Shape;1253;p28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54" name="Google Shape;1254;p28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55" name="Google Shape;1255;p28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56" name="Google Shape;1256;p28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57" name="Google Shape;1257;p28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58" name="Google Shape;1258;p28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59" name="Google Shape;1259;p28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60" name="Google Shape;1260;p28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61" name="Google Shape;1261;p28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62" name="Google Shape;1262;p28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63" name="Google Shape;1263;p28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64" name="Google Shape;1264;p28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265" name="Google Shape;1265;p28"/>
          <p:cNvSpPr txBox="1">
            <a:spLocks noGrp="1"/>
          </p:cNvSpPr>
          <p:nvPr>
            <p:ph type="title"/>
          </p:nvPr>
        </p:nvSpPr>
        <p:spPr>
          <a:xfrm>
            <a:off x="6733533" y="3949067"/>
            <a:ext cx="4498400" cy="11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6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66" name="Google Shape;1266;p28"/>
          <p:cNvSpPr txBox="1">
            <a:spLocks noGrp="1"/>
          </p:cNvSpPr>
          <p:nvPr>
            <p:ph type="body" idx="1"/>
          </p:nvPr>
        </p:nvSpPr>
        <p:spPr>
          <a:xfrm>
            <a:off x="6733600" y="5077041"/>
            <a:ext cx="4498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67" name="Google Shape;1267;p28"/>
          <p:cNvSpPr txBox="1">
            <a:spLocks noGrp="1"/>
          </p:cNvSpPr>
          <p:nvPr>
            <p:ph type="title" idx="2" hasCustomPrompt="1"/>
          </p:nvPr>
        </p:nvSpPr>
        <p:spPr>
          <a:xfrm>
            <a:off x="9280067" y="2541167"/>
            <a:ext cx="1761200" cy="15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0723076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" name="Google Shape;1269;p29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270" name="Google Shape;1270;p29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71" name="Google Shape;1271;p29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72" name="Google Shape;1272;p29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73" name="Google Shape;1273;p29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74" name="Google Shape;1274;p29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75" name="Google Shape;1275;p29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76" name="Google Shape;1276;p29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77" name="Google Shape;1277;p29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78" name="Google Shape;1278;p29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79" name="Google Shape;1279;p29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80" name="Google Shape;1280;p29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81" name="Google Shape;1281;p29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82" name="Google Shape;1282;p29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83" name="Google Shape;1283;p29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84" name="Google Shape;1284;p29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85" name="Google Shape;1285;p29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86" name="Google Shape;1286;p29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287" name="Google Shape;1287;p29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88" name="Google Shape;1288;p29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89" name="Google Shape;1289;p29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90" name="Google Shape;1290;p29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91" name="Google Shape;1291;p29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92" name="Google Shape;1292;p29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93" name="Google Shape;1293;p29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94" name="Google Shape;1294;p29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95" name="Google Shape;1295;p29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96" name="Google Shape;1296;p29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97" name="Google Shape;1297;p29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98" name="Google Shape;1298;p29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99" name="Google Shape;1299;p29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00" name="Google Shape;1300;p29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01" name="Google Shape;1301;p29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02" name="Google Shape;1302;p29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03" name="Google Shape;1303;p29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04" name="Google Shape;1304;p29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05" name="Google Shape;1305;p29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06" name="Google Shape;1306;p29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07" name="Google Shape;1307;p29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08" name="Google Shape;1308;p29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09" name="Google Shape;1309;p29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10" name="Google Shape;1310;p29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11" name="Google Shape;1311;p29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12" name="Google Shape;1312;p29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13" name="Google Shape;1313;p29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14" name="Google Shape;1314;p29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315" name="Google Shape;1315;p29"/>
          <p:cNvSpPr txBox="1">
            <a:spLocks noGrp="1"/>
          </p:cNvSpPr>
          <p:nvPr>
            <p:ph type="title" hasCustomPrompt="1"/>
          </p:nvPr>
        </p:nvSpPr>
        <p:spPr>
          <a:xfrm>
            <a:off x="1207720" y="862733"/>
            <a:ext cx="5408800" cy="13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316" name="Google Shape;1316;p29"/>
          <p:cNvSpPr txBox="1">
            <a:spLocks noGrp="1"/>
          </p:cNvSpPr>
          <p:nvPr>
            <p:ph type="subTitle" idx="1"/>
          </p:nvPr>
        </p:nvSpPr>
        <p:spPr>
          <a:xfrm>
            <a:off x="1207661" y="2042000"/>
            <a:ext cx="54088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317" name="Google Shape;1317;p29"/>
          <p:cNvSpPr txBox="1">
            <a:spLocks noGrp="1"/>
          </p:cNvSpPr>
          <p:nvPr>
            <p:ph type="title" idx="2" hasCustomPrompt="1"/>
          </p:nvPr>
        </p:nvSpPr>
        <p:spPr>
          <a:xfrm>
            <a:off x="1207789" y="2550749"/>
            <a:ext cx="5408800" cy="13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318" name="Google Shape;1318;p29"/>
          <p:cNvSpPr txBox="1">
            <a:spLocks noGrp="1"/>
          </p:cNvSpPr>
          <p:nvPr>
            <p:ph type="subTitle" idx="3"/>
          </p:nvPr>
        </p:nvSpPr>
        <p:spPr>
          <a:xfrm>
            <a:off x="1207633" y="3730017"/>
            <a:ext cx="54088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319" name="Google Shape;1319;p29"/>
          <p:cNvSpPr txBox="1">
            <a:spLocks noGrp="1"/>
          </p:cNvSpPr>
          <p:nvPr>
            <p:ph type="title" idx="4" hasCustomPrompt="1"/>
          </p:nvPr>
        </p:nvSpPr>
        <p:spPr>
          <a:xfrm>
            <a:off x="1207789" y="4238764"/>
            <a:ext cx="5408800" cy="13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320" name="Google Shape;1320;p29"/>
          <p:cNvSpPr txBox="1">
            <a:spLocks noGrp="1"/>
          </p:cNvSpPr>
          <p:nvPr>
            <p:ph type="subTitle" idx="5"/>
          </p:nvPr>
        </p:nvSpPr>
        <p:spPr>
          <a:xfrm>
            <a:off x="1207661" y="5418033"/>
            <a:ext cx="54088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62309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2" name="Google Shape;1322;p30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323" name="Google Shape;1323;p30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24" name="Google Shape;1324;p30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25" name="Google Shape;1325;p30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26" name="Google Shape;1326;p30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27" name="Google Shape;1327;p30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28" name="Google Shape;1328;p30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29" name="Google Shape;1329;p30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30" name="Google Shape;1330;p30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31" name="Google Shape;1331;p30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32" name="Google Shape;1332;p30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33" name="Google Shape;1333;p30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34" name="Google Shape;1334;p30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35" name="Google Shape;1335;p30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36" name="Google Shape;1336;p30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37" name="Google Shape;1337;p30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38" name="Google Shape;1338;p30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39" name="Google Shape;1339;p30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340" name="Google Shape;1340;p30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41" name="Google Shape;1341;p30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42" name="Google Shape;1342;p30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43" name="Google Shape;1343;p30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30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30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30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30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30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30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30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30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30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30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30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30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30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30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58" name="Google Shape;1358;p30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59" name="Google Shape;1359;p30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60" name="Google Shape;1360;p30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61" name="Google Shape;1361;p30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62" name="Google Shape;1362;p30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63" name="Google Shape;1363;p30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64" name="Google Shape;1364;p30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65" name="Google Shape;1365;p30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66" name="Google Shape;1366;p30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67" name="Google Shape;1367;p30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368" name="Google Shape;1368;p3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69" name="Google Shape;1369;p30"/>
          <p:cNvSpPr txBox="1">
            <a:spLocks noGrp="1"/>
          </p:cNvSpPr>
          <p:nvPr>
            <p:ph type="subTitle" idx="1"/>
          </p:nvPr>
        </p:nvSpPr>
        <p:spPr>
          <a:xfrm>
            <a:off x="2505857" y="2646797"/>
            <a:ext cx="257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1158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70" name="Google Shape;1370;p30"/>
          <p:cNvSpPr txBox="1">
            <a:spLocks noGrp="1"/>
          </p:cNvSpPr>
          <p:nvPr>
            <p:ph type="title" idx="2"/>
          </p:nvPr>
        </p:nvSpPr>
        <p:spPr>
          <a:xfrm>
            <a:off x="2505745" y="2136267"/>
            <a:ext cx="25780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371" name="Google Shape;1371;p30"/>
          <p:cNvSpPr txBox="1">
            <a:spLocks noGrp="1"/>
          </p:cNvSpPr>
          <p:nvPr>
            <p:ph type="subTitle" idx="3"/>
          </p:nvPr>
        </p:nvSpPr>
        <p:spPr>
          <a:xfrm>
            <a:off x="7108253" y="2646797"/>
            <a:ext cx="257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1902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72" name="Google Shape;1372;p30"/>
          <p:cNvSpPr txBox="1">
            <a:spLocks noGrp="1"/>
          </p:cNvSpPr>
          <p:nvPr>
            <p:ph type="title" idx="4"/>
          </p:nvPr>
        </p:nvSpPr>
        <p:spPr>
          <a:xfrm>
            <a:off x="7108164" y="2136267"/>
            <a:ext cx="25780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373" name="Google Shape;1373;p30"/>
          <p:cNvSpPr txBox="1">
            <a:spLocks noGrp="1"/>
          </p:cNvSpPr>
          <p:nvPr>
            <p:ph type="subTitle" idx="5"/>
          </p:nvPr>
        </p:nvSpPr>
        <p:spPr>
          <a:xfrm>
            <a:off x="2505732" y="4766823"/>
            <a:ext cx="257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1158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74" name="Google Shape;1374;p30"/>
          <p:cNvSpPr txBox="1">
            <a:spLocks noGrp="1"/>
          </p:cNvSpPr>
          <p:nvPr>
            <p:ph type="title" idx="6"/>
          </p:nvPr>
        </p:nvSpPr>
        <p:spPr>
          <a:xfrm>
            <a:off x="2505745" y="4256272"/>
            <a:ext cx="25780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375" name="Google Shape;1375;p30"/>
          <p:cNvSpPr txBox="1">
            <a:spLocks noGrp="1"/>
          </p:cNvSpPr>
          <p:nvPr>
            <p:ph type="subTitle" idx="7"/>
          </p:nvPr>
        </p:nvSpPr>
        <p:spPr>
          <a:xfrm>
            <a:off x="7108100" y="4766823"/>
            <a:ext cx="257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9810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76" name="Google Shape;1376;p30"/>
          <p:cNvSpPr txBox="1">
            <a:spLocks noGrp="1"/>
          </p:cNvSpPr>
          <p:nvPr>
            <p:ph type="title" idx="8"/>
          </p:nvPr>
        </p:nvSpPr>
        <p:spPr>
          <a:xfrm>
            <a:off x="7108133" y="4256272"/>
            <a:ext cx="25780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25888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8" name="Google Shape;1378;p31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379" name="Google Shape;1379;p31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0" name="Google Shape;1380;p31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1" name="Google Shape;1381;p31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2" name="Google Shape;1382;p31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3" name="Google Shape;1383;p31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4" name="Google Shape;1384;p31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5" name="Google Shape;1385;p31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6" name="Google Shape;1386;p31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7" name="Google Shape;1387;p31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8" name="Google Shape;1388;p31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9" name="Google Shape;1389;p31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90" name="Google Shape;1390;p31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91" name="Google Shape;1391;p31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92" name="Google Shape;1392;p31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93" name="Google Shape;1393;p31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94" name="Google Shape;1394;p31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95" name="Google Shape;1395;p31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396" name="Google Shape;1396;p31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97" name="Google Shape;1397;p31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98" name="Google Shape;1398;p31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31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31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31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31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31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31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31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31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31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31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31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31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31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31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3" name="Google Shape;1413;p31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4" name="Google Shape;1414;p31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5" name="Google Shape;1415;p31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6" name="Google Shape;1416;p31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7" name="Google Shape;1417;p31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8" name="Google Shape;1418;p31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9" name="Google Shape;1419;p31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20" name="Google Shape;1420;p31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21" name="Google Shape;1421;p31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22" name="Google Shape;1422;p31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23" name="Google Shape;1423;p31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424" name="Google Shape;1424;p31"/>
          <p:cNvSpPr txBox="1">
            <a:spLocks noGrp="1"/>
          </p:cNvSpPr>
          <p:nvPr>
            <p:ph type="title"/>
          </p:nvPr>
        </p:nvSpPr>
        <p:spPr>
          <a:xfrm>
            <a:off x="1895133" y="3094333"/>
            <a:ext cx="4066800" cy="6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25" name="Google Shape;1425;p31"/>
          <p:cNvSpPr txBox="1">
            <a:spLocks noGrp="1"/>
          </p:cNvSpPr>
          <p:nvPr>
            <p:ph type="subTitle" idx="1"/>
          </p:nvPr>
        </p:nvSpPr>
        <p:spPr>
          <a:xfrm>
            <a:off x="1895133" y="3774311"/>
            <a:ext cx="3286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1238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7" name="Google Shape;1427;p32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428" name="Google Shape;1428;p32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29" name="Google Shape;1429;p32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0" name="Google Shape;1430;p32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1" name="Google Shape;1431;p32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2" name="Google Shape;1432;p32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3" name="Google Shape;1433;p32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4" name="Google Shape;1434;p32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5" name="Google Shape;1435;p32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6" name="Google Shape;1436;p32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7" name="Google Shape;1437;p32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8" name="Google Shape;1438;p32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9" name="Google Shape;1439;p32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40" name="Google Shape;1440;p32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41" name="Google Shape;1441;p32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42" name="Google Shape;1442;p32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43" name="Google Shape;1443;p32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44" name="Google Shape;1444;p32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445" name="Google Shape;1445;p32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46" name="Google Shape;1446;p32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47" name="Google Shape;1447;p32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48" name="Google Shape;1448;p32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49" name="Google Shape;1449;p32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0" name="Google Shape;1450;p32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1" name="Google Shape;1451;p32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2" name="Google Shape;1452;p32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3" name="Google Shape;1453;p32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4" name="Google Shape;1454;p32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5" name="Google Shape;1455;p32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6" name="Google Shape;1456;p32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7" name="Google Shape;1457;p32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8" name="Google Shape;1458;p32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9" name="Google Shape;1459;p32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0" name="Google Shape;1460;p32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1" name="Google Shape;1461;p32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2" name="Google Shape;1462;p32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3" name="Google Shape;1463;p32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4" name="Google Shape;1464;p32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5" name="Google Shape;1465;p32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6" name="Google Shape;1466;p32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7" name="Google Shape;1467;p32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8" name="Google Shape;1468;p32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9" name="Google Shape;1469;p32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70" name="Google Shape;1470;p32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71" name="Google Shape;1471;p32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72" name="Google Shape;1472;p32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473" name="Google Shape;1473;p32"/>
          <p:cNvSpPr txBox="1">
            <a:spLocks noGrp="1"/>
          </p:cNvSpPr>
          <p:nvPr>
            <p:ph type="title"/>
          </p:nvPr>
        </p:nvSpPr>
        <p:spPr>
          <a:xfrm>
            <a:off x="1895140" y="3081200"/>
            <a:ext cx="3286000" cy="6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74" name="Google Shape;1474;p32"/>
          <p:cNvSpPr txBox="1">
            <a:spLocks noGrp="1"/>
          </p:cNvSpPr>
          <p:nvPr>
            <p:ph type="subTitle" idx="1"/>
          </p:nvPr>
        </p:nvSpPr>
        <p:spPr>
          <a:xfrm>
            <a:off x="1895133" y="3763044"/>
            <a:ext cx="3286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36966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6" name="Google Shape;1476;p33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477" name="Google Shape;1477;p33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78" name="Google Shape;1478;p33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79" name="Google Shape;1479;p33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0" name="Google Shape;1480;p33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1" name="Google Shape;1481;p33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2" name="Google Shape;1482;p33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3" name="Google Shape;1483;p33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4" name="Google Shape;1484;p33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5" name="Google Shape;1485;p33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6" name="Google Shape;1486;p33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7" name="Google Shape;1487;p33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8" name="Google Shape;1488;p33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9" name="Google Shape;1489;p33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90" name="Google Shape;1490;p33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91" name="Google Shape;1491;p33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92" name="Google Shape;1492;p33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93" name="Google Shape;1493;p33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494" name="Google Shape;1494;p33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95" name="Google Shape;1495;p33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96" name="Google Shape;1496;p33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97" name="Google Shape;1497;p33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3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3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3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3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3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3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3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3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3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3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3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3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3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1" name="Google Shape;1511;p33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2" name="Google Shape;1512;p33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3" name="Google Shape;1513;p33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4" name="Google Shape;1514;p33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5" name="Google Shape;1515;p33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6" name="Google Shape;1516;p33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7" name="Google Shape;1517;p33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8" name="Google Shape;1518;p33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9" name="Google Shape;1519;p33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20" name="Google Shape;1520;p33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21" name="Google Shape;1521;p33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522" name="Google Shape;1522;p33"/>
          <p:cNvSpPr txBox="1">
            <a:spLocks noGrp="1"/>
          </p:cNvSpPr>
          <p:nvPr>
            <p:ph type="title"/>
          </p:nvPr>
        </p:nvSpPr>
        <p:spPr>
          <a:xfrm>
            <a:off x="6934140" y="3081200"/>
            <a:ext cx="3286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23" name="Google Shape;1523;p33"/>
          <p:cNvSpPr txBox="1">
            <a:spLocks noGrp="1"/>
          </p:cNvSpPr>
          <p:nvPr>
            <p:ph type="subTitle" idx="1"/>
          </p:nvPr>
        </p:nvSpPr>
        <p:spPr>
          <a:xfrm>
            <a:off x="6934133" y="3778919"/>
            <a:ext cx="3286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08869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5" name="Google Shape;1525;p34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526" name="Google Shape;1526;p34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27" name="Google Shape;1527;p34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28" name="Google Shape;1528;p34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29" name="Google Shape;1529;p34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30" name="Google Shape;1530;p34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31" name="Google Shape;1531;p34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32" name="Google Shape;1532;p34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33" name="Google Shape;1533;p34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34" name="Google Shape;1534;p34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35" name="Google Shape;1535;p34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36" name="Google Shape;1536;p34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37" name="Google Shape;1537;p34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38" name="Google Shape;1538;p34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39" name="Google Shape;1539;p34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40" name="Google Shape;1540;p34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41" name="Google Shape;1541;p34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42" name="Google Shape;1542;p34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543" name="Google Shape;1543;p34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44" name="Google Shape;1544;p34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45" name="Google Shape;1545;p34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4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4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4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4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4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4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4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4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4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4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4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4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4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59" name="Google Shape;1559;p34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60" name="Google Shape;1560;p34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61" name="Google Shape;1561;p34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62" name="Google Shape;1562;p34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63" name="Google Shape;1563;p34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64" name="Google Shape;1564;p34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65" name="Google Shape;1565;p34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66" name="Google Shape;1566;p34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67" name="Google Shape;1567;p34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68" name="Google Shape;1568;p34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69" name="Google Shape;1569;p34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70" name="Google Shape;1570;p34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571" name="Google Shape;1571;p34"/>
          <p:cNvSpPr txBox="1">
            <a:spLocks noGrp="1"/>
          </p:cNvSpPr>
          <p:nvPr>
            <p:ph type="title"/>
          </p:nvPr>
        </p:nvSpPr>
        <p:spPr>
          <a:xfrm>
            <a:off x="3276400" y="2118484"/>
            <a:ext cx="5639200" cy="17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572" name="Google Shape;1572;p34"/>
          <p:cNvSpPr txBox="1">
            <a:spLocks noGrp="1"/>
          </p:cNvSpPr>
          <p:nvPr>
            <p:ph type="subTitle" idx="1"/>
          </p:nvPr>
        </p:nvSpPr>
        <p:spPr>
          <a:xfrm>
            <a:off x="3399200" y="3946051"/>
            <a:ext cx="5393600" cy="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78310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4" name="Google Shape;1574;p35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575" name="Google Shape;1575;p35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76" name="Google Shape;1576;p35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77" name="Google Shape;1577;p35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78" name="Google Shape;1578;p35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79" name="Google Shape;1579;p35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0" name="Google Shape;1580;p35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1" name="Google Shape;1581;p35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2" name="Google Shape;1582;p35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3" name="Google Shape;1583;p35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4" name="Google Shape;1584;p35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5" name="Google Shape;1585;p35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1" name="Google Shape;1591;p35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592" name="Google Shape;1592;p35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99" name="Google Shape;1599;p35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0" name="Google Shape;1600;p35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1" name="Google Shape;1601;p35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2" name="Google Shape;1602;p35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3" name="Google Shape;1603;p35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4" name="Google Shape;1604;p35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5" name="Google Shape;1605;p35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6" name="Google Shape;1606;p35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7" name="Google Shape;1607;p35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8" name="Google Shape;1608;p35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9" name="Google Shape;1609;p35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10" name="Google Shape;1610;p35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11" name="Google Shape;1611;p35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12" name="Google Shape;1612;p35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13" name="Google Shape;1613;p35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14" name="Google Shape;1614;p35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15" name="Google Shape;1615;p35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16" name="Google Shape;1616;p35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17" name="Google Shape;1617;p35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18" name="Google Shape;1618;p35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19" name="Google Shape;1619;p35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620" name="Google Shape;1620;p35"/>
          <p:cNvSpPr txBox="1">
            <a:spLocks noGrp="1"/>
          </p:cNvSpPr>
          <p:nvPr>
            <p:ph type="title"/>
          </p:nvPr>
        </p:nvSpPr>
        <p:spPr>
          <a:xfrm>
            <a:off x="950800" y="720000"/>
            <a:ext cx="10281200" cy="7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621" name="Google Shape;1621;p35"/>
          <p:cNvSpPr txBox="1">
            <a:spLocks noGrp="1"/>
          </p:cNvSpPr>
          <p:nvPr>
            <p:ph type="subTitle" idx="1"/>
          </p:nvPr>
        </p:nvSpPr>
        <p:spPr>
          <a:xfrm>
            <a:off x="950800" y="1501925"/>
            <a:ext cx="10281200" cy="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57236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3" name="Google Shape;1623;p36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624" name="Google Shape;1624;p36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25" name="Google Shape;1625;p36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26" name="Google Shape;1626;p36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27" name="Google Shape;1627;p36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28" name="Google Shape;1628;p36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29" name="Google Shape;1629;p36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30" name="Google Shape;1630;p36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31" name="Google Shape;1631;p36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32" name="Google Shape;1632;p36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33" name="Google Shape;1633;p36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34" name="Google Shape;1634;p36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35" name="Google Shape;1635;p36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36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36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36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36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36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641" name="Google Shape;1641;p36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42" name="Google Shape;1642;p36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43" name="Google Shape;1643;p36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44" name="Google Shape;1644;p36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45" name="Google Shape;1645;p36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46" name="Google Shape;1646;p36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47" name="Google Shape;1647;p36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48" name="Google Shape;1648;p36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49" name="Google Shape;1649;p36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50" name="Google Shape;1650;p36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51" name="Google Shape;1651;p36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52" name="Google Shape;1652;p36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53" name="Google Shape;1653;p36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54" name="Google Shape;1654;p36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55" name="Google Shape;1655;p36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56" name="Google Shape;1656;p36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57" name="Google Shape;1657;p36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58" name="Google Shape;1658;p36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59" name="Google Shape;1659;p36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60" name="Google Shape;1660;p36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61" name="Google Shape;1661;p36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62" name="Google Shape;1662;p36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63" name="Google Shape;1663;p36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64" name="Google Shape;1664;p36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65" name="Google Shape;1665;p36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66" name="Google Shape;1666;p36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67" name="Google Shape;1667;p36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68" name="Google Shape;1668;p36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669" name="Google Shape;1669;p3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70" name="Google Shape;1670;p36"/>
          <p:cNvSpPr txBox="1">
            <a:spLocks noGrp="1"/>
          </p:cNvSpPr>
          <p:nvPr>
            <p:ph type="subTitle" idx="1"/>
          </p:nvPr>
        </p:nvSpPr>
        <p:spPr>
          <a:xfrm>
            <a:off x="2465325" y="5168833"/>
            <a:ext cx="3314000" cy="7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671" name="Google Shape;1671;p36"/>
          <p:cNvSpPr txBox="1">
            <a:spLocks noGrp="1"/>
          </p:cNvSpPr>
          <p:nvPr>
            <p:ph type="title" idx="2"/>
          </p:nvPr>
        </p:nvSpPr>
        <p:spPr>
          <a:xfrm>
            <a:off x="2465325" y="4660433"/>
            <a:ext cx="3314000" cy="5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672" name="Google Shape;1672;p36"/>
          <p:cNvSpPr txBox="1">
            <a:spLocks noGrp="1"/>
          </p:cNvSpPr>
          <p:nvPr>
            <p:ph type="subTitle" idx="3"/>
          </p:nvPr>
        </p:nvSpPr>
        <p:spPr>
          <a:xfrm>
            <a:off x="6428159" y="5168833"/>
            <a:ext cx="3314000" cy="7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673" name="Google Shape;1673;p36"/>
          <p:cNvSpPr txBox="1">
            <a:spLocks noGrp="1"/>
          </p:cNvSpPr>
          <p:nvPr>
            <p:ph type="title" idx="4"/>
          </p:nvPr>
        </p:nvSpPr>
        <p:spPr>
          <a:xfrm>
            <a:off x="6428157" y="4660433"/>
            <a:ext cx="3314000" cy="5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38075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5" name="Google Shape;1675;p37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676" name="Google Shape;1676;p37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77" name="Google Shape;1677;p37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78" name="Google Shape;1678;p37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79" name="Google Shape;1679;p37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80" name="Google Shape;1680;p37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81" name="Google Shape;1681;p37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82" name="Google Shape;1682;p37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83" name="Google Shape;1683;p37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84" name="Google Shape;1684;p37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85" name="Google Shape;1685;p37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86" name="Google Shape;1686;p37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87" name="Google Shape;1687;p37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88" name="Google Shape;1688;p37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89" name="Google Shape;1689;p37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90" name="Google Shape;1690;p37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91" name="Google Shape;1691;p37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92" name="Google Shape;1692;p37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693" name="Google Shape;1693;p37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94" name="Google Shape;1694;p37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95" name="Google Shape;1695;p37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96" name="Google Shape;1696;p37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97" name="Google Shape;1697;p37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98" name="Google Shape;1698;p37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99" name="Google Shape;1699;p37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0" name="Google Shape;1700;p37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1" name="Google Shape;1701;p37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2" name="Google Shape;1702;p37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3" name="Google Shape;1703;p37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4" name="Google Shape;1704;p37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5" name="Google Shape;1705;p37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6" name="Google Shape;1706;p37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7" name="Google Shape;1707;p37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8" name="Google Shape;1708;p37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9" name="Google Shape;1709;p37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10" name="Google Shape;1710;p37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11" name="Google Shape;1711;p37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12" name="Google Shape;1712;p37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13" name="Google Shape;1713;p37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14" name="Google Shape;1714;p37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15" name="Google Shape;1715;p37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16" name="Google Shape;1716;p37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17" name="Google Shape;1717;p37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18" name="Google Shape;1718;p37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19" name="Google Shape;1719;p37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20" name="Google Shape;1720;p37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721" name="Google Shape;1721;p3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22" name="Google Shape;1722;p37"/>
          <p:cNvSpPr txBox="1">
            <a:spLocks noGrp="1"/>
          </p:cNvSpPr>
          <p:nvPr>
            <p:ph type="subTitle" idx="1"/>
          </p:nvPr>
        </p:nvSpPr>
        <p:spPr>
          <a:xfrm>
            <a:off x="1280767" y="4359869"/>
            <a:ext cx="2479600" cy="6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723" name="Google Shape;1723;p37"/>
          <p:cNvSpPr txBox="1">
            <a:spLocks noGrp="1"/>
          </p:cNvSpPr>
          <p:nvPr>
            <p:ph type="title" idx="2"/>
          </p:nvPr>
        </p:nvSpPr>
        <p:spPr>
          <a:xfrm>
            <a:off x="1280767" y="3838109"/>
            <a:ext cx="24796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724" name="Google Shape;1724;p37"/>
          <p:cNvSpPr txBox="1">
            <a:spLocks noGrp="1"/>
          </p:cNvSpPr>
          <p:nvPr>
            <p:ph type="subTitle" idx="3"/>
          </p:nvPr>
        </p:nvSpPr>
        <p:spPr>
          <a:xfrm>
            <a:off x="8418901" y="4359869"/>
            <a:ext cx="2479600" cy="6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725" name="Google Shape;1725;p37"/>
          <p:cNvSpPr txBox="1">
            <a:spLocks noGrp="1"/>
          </p:cNvSpPr>
          <p:nvPr>
            <p:ph type="title" idx="4"/>
          </p:nvPr>
        </p:nvSpPr>
        <p:spPr>
          <a:xfrm>
            <a:off x="8418901" y="3838109"/>
            <a:ext cx="24796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726" name="Google Shape;1726;p37"/>
          <p:cNvSpPr txBox="1">
            <a:spLocks noGrp="1"/>
          </p:cNvSpPr>
          <p:nvPr>
            <p:ph type="subTitle" idx="5"/>
          </p:nvPr>
        </p:nvSpPr>
        <p:spPr>
          <a:xfrm>
            <a:off x="4849835" y="4359869"/>
            <a:ext cx="2479600" cy="6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727" name="Google Shape;1727;p37"/>
          <p:cNvSpPr txBox="1">
            <a:spLocks noGrp="1"/>
          </p:cNvSpPr>
          <p:nvPr>
            <p:ph type="title" idx="6"/>
          </p:nvPr>
        </p:nvSpPr>
        <p:spPr>
          <a:xfrm>
            <a:off x="4849833" y="3838109"/>
            <a:ext cx="24796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24039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9" name="Google Shape;1729;p38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730" name="Google Shape;1730;p38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31" name="Google Shape;1731;p38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32" name="Google Shape;1732;p38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33" name="Google Shape;1733;p38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34" name="Google Shape;1734;p38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35" name="Google Shape;1735;p38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36" name="Google Shape;1736;p38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37" name="Google Shape;1737;p38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38" name="Google Shape;1738;p38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39" name="Google Shape;1739;p38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40" name="Google Shape;1740;p38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41" name="Google Shape;1741;p38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42" name="Google Shape;1742;p38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43" name="Google Shape;1743;p38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44" name="Google Shape;1744;p38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45" name="Google Shape;1745;p38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746" name="Google Shape;1746;p38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747" name="Google Shape;1747;p38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48" name="Google Shape;1748;p38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49" name="Google Shape;1749;p38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50" name="Google Shape;1750;p38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51" name="Google Shape;1751;p38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52" name="Google Shape;1752;p38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53" name="Google Shape;1753;p38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54" name="Google Shape;1754;p38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55" name="Google Shape;1755;p38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56" name="Google Shape;1756;p38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57" name="Google Shape;1757;p38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58" name="Google Shape;1758;p38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59" name="Google Shape;1759;p38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60" name="Google Shape;1760;p38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61" name="Google Shape;1761;p38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62" name="Google Shape;1762;p38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63" name="Google Shape;1763;p38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64" name="Google Shape;1764;p38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65" name="Google Shape;1765;p38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66" name="Google Shape;1766;p38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67" name="Google Shape;1767;p38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68" name="Google Shape;1768;p38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69" name="Google Shape;1769;p38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70" name="Google Shape;1770;p38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71" name="Google Shape;1771;p38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72" name="Google Shape;1772;p38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73" name="Google Shape;1773;p38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74" name="Google Shape;1774;p38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775" name="Google Shape;1775;p38"/>
          <p:cNvSpPr txBox="1">
            <a:spLocks noGrp="1"/>
          </p:cNvSpPr>
          <p:nvPr>
            <p:ph type="subTitle" idx="1"/>
          </p:nvPr>
        </p:nvSpPr>
        <p:spPr>
          <a:xfrm>
            <a:off x="3523767" y="2342633"/>
            <a:ext cx="51360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76" name="Google Shape;1776;p38"/>
          <p:cNvSpPr txBox="1">
            <a:spLocks noGrp="1"/>
          </p:cNvSpPr>
          <p:nvPr>
            <p:ph type="ctrTitle"/>
          </p:nvPr>
        </p:nvSpPr>
        <p:spPr>
          <a:xfrm flipH="1">
            <a:off x="3521843" y="1228633"/>
            <a:ext cx="5136000" cy="11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777" name="Google Shape;1777;p38"/>
          <p:cNvSpPr txBox="1"/>
          <p:nvPr/>
        </p:nvSpPr>
        <p:spPr>
          <a:xfrm>
            <a:off x="4008367" y="4771433"/>
            <a:ext cx="4175200" cy="11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67" b="0" i="0" u="none" strike="noStrike" kern="0" cap="none" spc="0" normalizeH="0" baseline="0" noProof="0">
                <a:ln>
                  <a:noFill/>
                </a:ln>
                <a:solidFill>
                  <a:srgbClr val="9E206D"/>
                </a:solidFill>
                <a:effectLst/>
                <a:uLnTx/>
                <a:uFillTx/>
                <a:latin typeface="Cabin"/>
                <a:ea typeface="Cabin"/>
                <a:cs typeface="Cabin"/>
                <a:sym typeface="Cabin"/>
              </a:rPr>
              <a:t>CREDITS: This presentation template was created by </a:t>
            </a:r>
            <a:r>
              <a:rPr kumimoji="0" lang="en" sz="1467" b="1" i="0" u="none" strike="noStrike" kern="0" cap="none" spc="0" normalizeH="0" baseline="0" noProof="0">
                <a:ln>
                  <a:noFill/>
                </a:ln>
                <a:solidFill>
                  <a:srgbClr val="9E206D"/>
                </a:solidFill>
                <a:effectLst/>
                <a:uLnTx/>
                <a:uFill>
                  <a:noFill/>
                </a:uFill>
                <a:latin typeface="Cabin"/>
                <a:ea typeface="Cabin"/>
                <a:cs typeface="Cabin"/>
                <a:sym typeface="Cabi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" sz="1467" b="1" i="0" u="none" strike="noStrike" kern="0" cap="none" spc="0" normalizeH="0" baseline="0" noProof="0">
                <a:ln>
                  <a:noFill/>
                </a:ln>
                <a:solidFill>
                  <a:srgbClr val="9E206D"/>
                </a:solidFill>
                <a:effectLst/>
                <a:uLnTx/>
                <a:uFillTx/>
                <a:latin typeface="Cabin"/>
                <a:ea typeface="Cabin"/>
                <a:cs typeface="Cabin"/>
                <a:sym typeface="Cabin"/>
              </a:rPr>
              <a:t>,</a:t>
            </a:r>
            <a:r>
              <a:rPr kumimoji="0" lang="en" sz="1467" b="0" i="0" u="none" strike="noStrike" kern="0" cap="none" spc="0" normalizeH="0" baseline="0" noProof="0">
                <a:ln>
                  <a:noFill/>
                </a:ln>
                <a:solidFill>
                  <a:srgbClr val="9E206D"/>
                </a:solidFill>
                <a:effectLst/>
                <a:uLnTx/>
                <a:uFillTx/>
                <a:latin typeface="Cabin"/>
                <a:ea typeface="Cabin"/>
                <a:cs typeface="Cabin"/>
                <a:sym typeface="Cabin"/>
              </a:rPr>
              <a:t> including icons by </a:t>
            </a:r>
            <a:r>
              <a:rPr kumimoji="0" lang="en" sz="1467" b="1" i="0" u="none" strike="noStrike" kern="0" cap="none" spc="0" normalizeH="0" baseline="0" noProof="0">
                <a:ln>
                  <a:noFill/>
                </a:ln>
                <a:solidFill>
                  <a:srgbClr val="9E206D"/>
                </a:solidFill>
                <a:effectLst/>
                <a:uLnTx/>
                <a:uFill>
                  <a:noFill/>
                </a:uFill>
                <a:latin typeface="Cabin"/>
                <a:ea typeface="Cabin"/>
                <a:cs typeface="Cabin"/>
                <a:sym typeface="Cabi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" sz="1467" b="0" i="0" u="none" strike="noStrike" kern="0" cap="none" spc="0" normalizeH="0" baseline="0" noProof="0">
                <a:ln>
                  <a:noFill/>
                </a:ln>
                <a:solidFill>
                  <a:srgbClr val="9E206D"/>
                </a:solidFill>
                <a:effectLst/>
                <a:uLnTx/>
                <a:uFillTx/>
                <a:latin typeface="Cabin"/>
                <a:ea typeface="Cabin"/>
                <a:cs typeface="Cabin"/>
                <a:sym typeface="Cabin"/>
              </a:rPr>
              <a:t>, infographics &amp; images by </a:t>
            </a:r>
            <a:r>
              <a:rPr kumimoji="0" lang="en" sz="1467" b="1" i="0" u="none" strike="noStrike" kern="0" cap="none" spc="0" normalizeH="0" baseline="0" noProof="0">
                <a:ln>
                  <a:noFill/>
                </a:ln>
                <a:solidFill>
                  <a:srgbClr val="9E206D"/>
                </a:solidFill>
                <a:effectLst/>
                <a:uLnTx/>
                <a:uFill>
                  <a:noFill/>
                </a:uFill>
                <a:latin typeface="Cabin"/>
                <a:ea typeface="Cabin"/>
                <a:cs typeface="Cabin"/>
                <a:sym typeface="Cab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kumimoji="0" lang="en" sz="1467" b="0" i="0" u="none" strike="noStrike" kern="0" cap="none" spc="0" normalizeH="0" baseline="0" noProof="0">
                <a:ln>
                  <a:noFill/>
                </a:ln>
                <a:solidFill>
                  <a:srgbClr val="9E206D"/>
                </a:solidFill>
                <a:effectLst/>
                <a:uLnTx/>
                <a:uFillTx/>
                <a:latin typeface="Cabin"/>
                <a:ea typeface="Cabin"/>
                <a:cs typeface="Cabin"/>
                <a:sym typeface="Cabin"/>
              </a:rPr>
              <a:t> </a:t>
            </a:r>
            <a:endParaRPr kumimoji="0" sz="1467" b="0" i="0" u="none" strike="noStrike" kern="0" cap="none" spc="0" normalizeH="0" baseline="0" noProof="0">
              <a:ln>
                <a:noFill/>
              </a:ln>
              <a:solidFill>
                <a:srgbClr val="9E206D"/>
              </a:solidFill>
              <a:effectLst/>
              <a:uLnTx/>
              <a:uFillTx/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33529045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9" name="Google Shape;1779;p39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780" name="Google Shape;1780;p39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81" name="Google Shape;1781;p39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82" name="Google Shape;1782;p39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83" name="Google Shape;1783;p39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84" name="Google Shape;1784;p39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85" name="Google Shape;1785;p39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86" name="Google Shape;1786;p39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87" name="Google Shape;1787;p39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88" name="Google Shape;1788;p39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89" name="Google Shape;1789;p39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90" name="Google Shape;1790;p39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91" name="Google Shape;1791;p39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92" name="Google Shape;1792;p39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93" name="Google Shape;1793;p39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94" name="Google Shape;1794;p39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95" name="Google Shape;1795;p39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796" name="Google Shape;1796;p39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797" name="Google Shape;1797;p39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98" name="Google Shape;1798;p39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99" name="Google Shape;1799;p39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00" name="Google Shape;1800;p39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01" name="Google Shape;1801;p39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02" name="Google Shape;1802;p39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03" name="Google Shape;1803;p39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04" name="Google Shape;1804;p39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05" name="Google Shape;1805;p39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06" name="Google Shape;1806;p39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07" name="Google Shape;1807;p39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08" name="Google Shape;1808;p39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09" name="Google Shape;1809;p39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10" name="Google Shape;1810;p39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11" name="Google Shape;1811;p39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12" name="Google Shape;1812;p39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13" name="Google Shape;1813;p39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14" name="Google Shape;1814;p39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15" name="Google Shape;1815;p39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16" name="Google Shape;1816;p39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17" name="Google Shape;1817;p39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18" name="Google Shape;1818;p39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19" name="Google Shape;1819;p39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20" name="Google Shape;1820;p39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21" name="Google Shape;1821;p39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22" name="Google Shape;1822;p39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23" name="Google Shape;1823;p39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24" name="Google Shape;1824;p39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825" name="Google Shape;1825;p39"/>
          <p:cNvSpPr/>
          <p:nvPr/>
        </p:nvSpPr>
        <p:spPr>
          <a:xfrm>
            <a:off x="1450801" y="5100334"/>
            <a:ext cx="3268217" cy="1008319"/>
          </a:xfrm>
          <a:custGeom>
            <a:avLst/>
            <a:gdLst/>
            <a:ahLst/>
            <a:cxnLst/>
            <a:rect l="l" t="t" r="r" b="b"/>
            <a:pathLst>
              <a:path w="24980" h="8978" extrusionOk="0">
                <a:moveTo>
                  <a:pt x="17611" y="347"/>
                </a:moveTo>
                <a:cubicBezTo>
                  <a:pt x="18394" y="347"/>
                  <a:pt x="19173" y="385"/>
                  <a:pt x="19939" y="474"/>
                </a:cubicBezTo>
                <a:cubicBezTo>
                  <a:pt x="21539" y="669"/>
                  <a:pt x="23246" y="1314"/>
                  <a:pt x="23777" y="2995"/>
                </a:cubicBezTo>
                <a:cubicBezTo>
                  <a:pt x="24193" y="4305"/>
                  <a:pt x="23327" y="5649"/>
                  <a:pt x="22345" y="6462"/>
                </a:cubicBezTo>
                <a:cubicBezTo>
                  <a:pt x="21062" y="7531"/>
                  <a:pt x="19214" y="7779"/>
                  <a:pt x="17587" y="7974"/>
                </a:cubicBezTo>
                <a:cubicBezTo>
                  <a:pt x="15715" y="8216"/>
                  <a:pt x="13853" y="8403"/>
                  <a:pt x="11976" y="8403"/>
                </a:cubicBezTo>
                <a:cubicBezTo>
                  <a:pt x="11246" y="8403"/>
                  <a:pt x="10514" y="8374"/>
                  <a:pt x="9778" y="8310"/>
                </a:cubicBezTo>
                <a:cubicBezTo>
                  <a:pt x="8374" y="8230"/>
                  <a:pt x="6976" y="8089"/>
                  <a:pt x="5578" y="7921"/>
                </a:cubicBezTo>
                <a:cubicBezTo>
                  <a:pt x="5436" y="7921"/>
                  <a:pt x="5174" y="7837"/>
                  <a:pt x="4964" y="7837"/>
                </a:cubicBezTo>
                <a:cubicBezTo>
                  <a:pt x="4875" y="7837"/>
                  <a:pt x="4796" y="7852"/>
                  <a:pt x="4738" y="7894"/>
                </a:cubicBezTo>
                <a:cubicBezTo>
                  <a:pt x="4394" y="8086"/>
                  <a:pt x="4075" y="8385"/>
                  <a:pt x="3778" y="8645"/>
                </a:cubicBezTo>
                <a:lnTo>
                  <a:pt x="3778" y="8645"/>
                </a:lnTo>
                <a:cubicBezTo>
                  <a:pt x="3765" y="8442"/>
                  <a:pt x="3742" y="8228"/>
                  <a:pt x="3784" y="8035"/>
                </a:cubicBezTo>
                <a:cubicBezTo>
                  <a:pt x="3811" y="7947"/>
                  <a:pt x="3757" y="7867"/>
                  <a:pt x="3696" y="7867"/>
                </a:cubicBezTo>
                <a:cubicBezTo>
                  <a:pt x="2218" y="7497"/>
                  <a:pt x="813" y="6382"/>
                  <a:pt x="645" y="4782"/>
                </a:cubicBezTo>
                <a:cubicBezTo>
                  <a:pt x="450" y="2880"/>
                  <a:pt x="2608" y="2094"/>
                  <a:pt x="4032" y="1563"/>
                </a:cubicBezTo>
                <a:cubicBezTo>
                  <a:pt x="5773" y="945"/>
                  <a:pt x="7507" y="891"/>
                  <a:pt x="9328" y="777"/>
                </a:cubicBezTo>
                <a:cubicBezTo>
                  <a:pt x="11089" y="696"/>
                  <a:pt x="12883" y="642"/>
                  <a:pt x="14651" y="501"/>
                </a:cubicBezTo>
                <a:cubicBezTo>
                  <a:pt x="15633" y="408"/>
                  <a:pt x="16625" y="347"/>
                  <a:pt x="17611" y="347"/>
                </a:cubicBezTo>
                <a:close/>
                <a:moveTo>
                  <a:pt x="17682" y="0"/>
                </a:moveTo>
                <a:cubicBezTo>
                  <a:pt x="16250" y="0"/>
                  <a:pt x="14821" y="137"/>
                  <a:pt x="13387" y="273"/>
                </a:cubicBezTo>
                <a:cubicBezTo>
                  <a:pt x="11344" y="441"/>
                  <a:pt x="9274" y="414"/>
                  <a:pt x="7225" y="555"/>
                </a:cubicBezTo>
                <a:cubicBezTo>
                  <a:pt x="5437" y="669"/>
                  <a:pt x="3643" y="1254"/>
                  <a:pt x="2077" y="2067"/>
                </a:cubicBezTo>
                <a:cubicBezTo>
                  <a:pt x="706" y="2766"/>
                  <a:pt x="0" y="4137"/>
                  <a:pt x="538" y="5622"/>
                </a:cubicBezTo>
                <a:cubicBezTo>
                  <a:pt x="966" y="6894"/>
                  <a:pt x="2208" y="7771"/>
                  <a:pt x="3478" y="8108"/>
                </a:cubicBezTo>
                <a:lnTo>
                  <a:pt x="3478" y="8108"/>
                </a:lnTo>
                <a:cubicBezTo>
                  <a:pt x="3466" y="8356"/>
                  <a:pt x="3560" y="8566"/>
                  <a:pt x="3608" y="8802"/>
                </a:cubicBezTo>
                <a:lnTo>
                  <a:pt x="3608" y="8802"/>
                </a:lnTo>
                <a:cubicBezTo>
                  <a:pt x="3577" y="8875"/>
                  <a:pt x="3645" y="8977"/>
                  <a:pt x="3724" y="8977"/>
                </a:cubicBezTo>
                <a:cubicBezTo>
                  <a:pt x="3744" y="8977"/>
                  <a:pt x="3764" y="8971"/>
                  <a:pt x="3784" y="8956"/>
                </a:cubicBezTo>
                <a:cubicBezTo>
                  <a:pt x="4066" y="8734"/>
                  <a:pt x="4342" y="8566"/>
                  <a:pt x="4624" y="8337"/>
                </a:cubicBezTo>
                <a:cubicBezTo>
                  <a:pt x="4753" y="8236"/>
                  <a:pt x="4854" y="8204"/>
                  <a:pt x="4964" y="8204"/>
                </a:cubicBezTo>
                <a:cubicBezTo>
                  <a:pt x="5065" y="8204"/>
                  <a:pt x="5175" y="8231"/>
                  <a:pt x="5323" y="8257"/>
                </a:cubicBezTo>
                <a:cubicBezTo>
                  <a:pt x="6216" y="8398"/>
                  <a:pt x="7117" y="8478"/>
                  <a:pt x="8011" y="8566"/>
                </a:cubicBezTo>
                <a:cubicBezTo>
                  <a:pt x="9427" y="8698"/>
                  <a:pt x="10860" y="8814"/>
                  <a:pt x="12293" y="8814"/>
                </a:cubicBezTo>
                <a:cubicBezTo>
                  <a:pt x="12676" y="8814"/>
                  <a:pt x="13058" y="8806"/>
                  <a:pt x="13441" y="8788"/>
                </a:cubicBezTo>
                <a:cubicBezTo>
                  <a:pt x="15094" y="8707"/>
                  <a:pt x="16774" y="8505"/>
                  <a:pt x="18427" y="8284"/>
                </a:cubicBezTo>
                <a:cubicBezTo>
                  <a:pt x="19886" y="8089"/>
                  <a:pt x="21398" y="7699"/>
                  <a:pt x="22601" y="6771"/>
                </a:cubicBezTo>
                <a:cubicBezTo>
                  <a:pt x="24476" y="5347"/>
                  <a:pt x="24980" y="2598"/>
                  <a:pt x="22883" y="1086"/>
                </a:cubicBezTo>
                <a:cubicBezTo>
                  <a:pt x="21673" y="192"/>
                  <a:pt x="20134" y="105"/>
                  <a:pt x="18683" y="24"/>
                </a:cubicBezTo>
                <a:cubicBezTo>
                  <a:pt x="18349" y="8"/>
                  <a:pt x="18015" y="0"/>
                  <a:pt x="176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6" name="Google Shape;1826;p39"/>
          <p:cNvSpPr/>
          <p:nvPr/>
        </p:nvSpPr>
        <p:spPr>
          <a:xfrm>
            <a:off x="1272191" y="4119265"/>
            <a:ext cx="1555597" cy="981064"/>
          </a:xfrm>
          <a:custGeom>
            <a:avLst/>
            <a:gdLst/>
            <a:ahLst/>
            <a:cxnLst/>
            <a:rect l="l" t="t" r="r" b="b"/>
            <a:pathLst>
              <a:path w="11681" h="7367" extrusionOk="0">
                <a:moveTo>
                  <a:pt x="7011" y="253"/>
                </a:moveTo>
                <a:cubicBezTo>
                  <a:pt x="7703" y="253"/>
                  <a:pt x="8399" y="305"/>
                  <a:pt x="9073" y="492"/>
                </a:cubicBezTo>
                <a:cubicBezTo>
                  <a:pt x="10114" y="747"/>
                  <a:pt x="10867" y="1419"/>
                  <a:pt x="11149" y="2481"/>
                </a:cubicBezTo>
                <a:cubicBezTo>
                  <a:pt x="11317" y="3153"/>
                  <a:pt x="11257" y="4020"/>
                  <a:pt x="10867" y="4638"/>
                </a:cubicBezTo>
                <a:cubicBezTo>
                  <a:pt x="10504" y="5223"/>
                  <a:pt x="9805" y="5559"/>
                  <a:pt x="9160" y="5754"/>
                </a:cubicBezTo>
                <a:cubicBezTo>
                  <a:pt x="8488" y="5982"/>
                  <a:pt x="7843" y="6177"/>
                  <a:pt x="7144" y="6231"/>
                </a:cubicBezTo>
                <a:cubicBezTo>
                  <a:pt x="6499" y="6291"/>
                  <a:pt x="5880" y="6399"/>
                  <a:pt x="5242" y="6513"/>
                </a:cubicBezTo>
                <a:cubicBezTo>
                  <a:pt x="4597" y="6627"/>
                  <a:pt x="3898" y="6594"/>
                  <a:pt x="3253" y="6735"/>
                </a:cubicBezTo>
                <a:cubicBezTo>
                  <a:pt x="3066" y="6775"/>
                  <a:pt x="2845" y="6873"/>
                  <a:pt x="2668" y="6999"/>
                </a:cubicBezTo>
                <a:lnTo>
                  <a:pt x="2668" y="6999"/>
                </a:lnTo>
                <a:cubicBezTo>
                  <a:pt x="2710" y="6827"/>
                  <a:pt x="2709" y="6649"/>
                  <a:pt x="2749" y="6486"/>
                </a:cubicBezTo>
                <a:cubicBezTo>
                  <a:pt x="2776" y="6426"/>
                  <a:pt x="2749" y="6372"/>
                  <a:pt x="2722" y="6372"/>
                </a:cubicBezTo>
                <a:cubicBezTo>
                  <a:pt x="1680" y="5895"/>
                  <a:pt x="840" y="5196"/>
                  <a:pt x="504" y="4074"/>
                </a:cubicBezTo>
                <a:cubicBezTo>
                  <a:pt x="114" y="2871"/>
                  <a:pt x="504" y="1668"/>
                  <a:pt x="1599" y="996"/>
                </a:cubicBezTo>
                <a:cubicBezTo>
                  <a:pt x="2749" y="324"/>
                  <a:pt x="4368" y="377"/>
                  <a:pt x="5659" y="297"/>
                </a:cubicBezTo>
                <a:cubicBezTo>
                  <a:pt x="6103" y="276"/>
                  <a:pt x="6556" y="253"/>
                  <a:pt x="7011" y="253"/>
                </a:cubicBezTo>
                <a:close/>
                <a:moveTo>
                  <a:pt x="6966" y="1"/>
                </a:moveTo>
                <a:cubicBezTo>
                  <a:pt x="6099" y="1"/>
                  <a:pt x="5219" y="88"/>
                  <a:pt x="4368" y="156"/>
                </a:cubicBezTo>
                <a:cubicBezTo>
                  <a:pt x="3058" y="270"/>
                  <a:pt x="1573" y="411"/>
                  <a:pt x="672" y="1500"/>
                </a:cubicBezTo>
                <a:cubicBezTo>
                  <a:pt x="0" y="2313"/>
                  <a:pt x="0" y="3543"/>
                  <a:pt x="397" y="4470"/>
                </a:cubicBezTo>
                <a:cubicBezTo>
                  <a:pt x="618" y="5001"/>
                  <a:pt x="954" y="5451"/>
                  <a:pt x="1405" y="5814"/>
                </a:cubicBezTo>
                <a:cubicBezTo>
                  <a:pt x="1599" y="6009"/>
                  <a:pt x="1821" y="6150"/>
                  <a:pt x="2050" y="6258"/>
                </a:cubicBezTo>
                <a:cubicBezTo>
                  <a:pt x="2298" y="6426"/>
                  <a:pt x="2554" y="6399"/>
                  <a:pt x="2520" y="6708"/>
                </a:cubicBezTo>
                <a:cubicBezTo>
                  <a:pt x="2520" y="6876"/>
                  <a:pt x="2493" y="7044"/>
                  <a:pt x="2440" y="7185"/>
                </a:cubicBezTo>
                <a:cubicBezTo>
                  <a:pt x="2436" y="7196"/>
                  <a:pt x="2435" y="7207"/>
                  <a:pt x="2435" y="7216"/>
                </a:cubicBezTo>
                <a:lnTo>
                  <a:pt x="2435" y="7216"/>
                </a:lnTo>
                <a:cubicBezTo>
                  <a:pt x="2378" y="7280"/>
                  <a:pt x="2451" y="7366"/>
                  <a:pt x="2528" y="7366"/>
                </a:cubicBezTo>
                <a:cubicBezTo>
                  <a:pt x="2556" y="7366"/>
                  <a:pt x="2584" y="7355"/>
                  <a:pt x="2608" y="7326"/>
                </a:cubicBezTo>
                <a:cubicBezTo>
                  <a:pt x="2970" y="6876"/>
                  <a:pt x="3730" y="6930"/>
                  <a:pt x="4261" y="6903"/>
                </a:cubicBezTo>
                <a:cubicBezTo>
                  <a:pt x="5155" y="6822"/>
                  <a:pt x="6021" y="6627"/>
                  <a:pt x="6922" y="6513"/>
                </a:cubicBezTo>
                <a:cubicBezTo>
                  <a:pt x="8293" y="6345"/>
                  <a:pt x="9718" y="6123"/>
                  <a:pt x="10786" y="5169"/>
                </a:cubicBezTo>
                <a:cubicBezTo>
                  <a:pt x="11680" y="4356"/>
                  <a:pt x="11626" y="2844"/>
                  <a:pt x="11176" y="1809"/>
                </a:cubicBezTo>
                <a:cubicBezTo>
                  <a:pt x="10726" y="828"/>
                  <a:pt x="9718" y="351"/>
                  <a:pt x="8710" y="156"/>
                </a:cubicBezTo>
                <a:cubicBezTo>
                  <a:pt x="8143" y="41"/>
                  <a:pt x="7557" y="1"/>
                  <a:pt x="69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7" name="Google Shape;1827;p39"/>
          <p:cNvSpPr/>
          <p:nvPr/>
        </p:nvSpPr>
        <p:spPr>
          <a:xfrm>
            <a:off x="3259502" y="3428988"/>
            <a:ext cx="1122385" cy="952032"/>
          </a:xfrm>
          <a:custGeom>
            <a:avLst/>
            <a:gdLst/>
            <a:ahLst/>
            <a:cxnLst/>
            <a:rect l="l" t="t" r="r" b="b"/>
            <a:pathLst>
              <a:path w="8428" h="7149" extrusionOk="0">
                <a:moveTo>
                  <a:pt x="4260" y="263"/>
                </a:moveTo>
                <a:cubicBezTo>
                  <a:pt x="5321" y="263"/>
                  <a:pt x="6374" y="606"/>
                  <a:pt x="7144" y="1312"/>
                </a:cubicBezTo>
                <a:cubicBezTo>
                  <a:pt x="8011" y="2098"/>
                  <a:pt x="8179" y="3220"/>
                  <a:pt x="7897" y="4336"/>
                </a:cubicBezTo>
                <a:cubicBezTo>
                  <a:pt x="7790" y="4900"/>
                  <a:pt x="7534" y="5344"/>
                  <a:pt x="7252" y="5821"/>
                </a:cubicBezTo>
                <a:cubicBezTo>
                  <a:pt x="7109" y="6067"/>
                  <a:pt x="7085" y="6388"/>
                  <a:pt x="7083" y="6696"/>
                </a:cubicBezTo>
                <a:lnTo>
                  <a:pt x="7083" y="6696"/>
                </a:lnTo>
                <a:cubicBezTo>
                  <a:pt x="6874" y="6435"/>
                  <a:pt x="6416" y="6459"/>
                  <a:pt x="6022" y="6439"/>
                </a:cubicBezTo>
                <a:cubicBezTo>
                  <a:pt x="4873" y="6412"/>
                  <a:pt x="3724" y="6385"/>
                  <a:pt x="2635" y="6049"/>
                </a:cubicBezTo>
                <a:cubicBezTo>
                  <a:pt x="1600" y="5713"/>
                  <a:pt x="982" y="4981"/>
                  <a:pt x="646" y="4000"/>
                </a:cubicBezTo>
                <a:cubicBezTo>
                  <a:pt x="478" y="3469"/>
                  <a:pt x="424" y="2938"/>
                  <a:pt x="532" y="2407"/>
                </a:cubicBezTo>
                <a:cubicBezTo>
                  <a:pt x="646" y="1789"/>
                  <a:pt x="1177" y="1345"/>
                  <a:pt x="1681" y="1009"/>
                </a:cubicBezTo>
                <a:cubicBezTo>
                  <a:pt x="2432" y="516"/>
                  <a:pt x="3349" y="263"/>
                  <a:pt x="4260" y="263"/>
                </a:cubicBezTo>
                <a:close/>
                <a:moveTo>
                  <a:pt x="4340" y="1"/>
                </a:moveTo>
                <a:cubicBezTo>
                  <a:pt x="3619" y="1"/>
                  <a:pt x="2899" y="147"/>
                  <a:pt x="2272" y="418"/>
                </a:cubicBezTo>
                <a:cubicBezTo>
                  <a:pt x="1405" y="808"/>
                  <a:pt x="565" y="1399"/>
                  <a:pt x="283" y="2353"/>
                </a:cubicBezTo>
                <a:cubicBezTo>
                  <a:pt x="1" y="3247"/>
                  <a:pt x="397" y="4396"/>
                  <a:pt x="901" y="5122"/>
                </a:cubicBezTo>
                <a:cubicBezTo>
                  <a:pt x="1432" y="5881"/>
                  <a:pt x="2299" y="6244"/>
                  <a:pt x="3166" y="6439"/>
                </a:cubicBezTo>
                <a:cubicBezTo>
                  <a:pt x="3757" y="6580"/>
                  <a:pt x="4369" y="6634"/>
                  <a:pt x="4987" y="6661"/>
                </a:cubicBezTo>
                <a:cubicBezTo>
                  <a:pt x="5022" y="6663"/>
                  <a:pt x="5062" y="6664"/>
                  <a:pt x="5106" y="6664"/>
                </a:cubicBezTo>
                <a:cubicBezTo>
                  <a:pt x="5278" y="6664"/>
                  <a:pt x="5514" y="6652"/>
                  <a:pt x="5764" y="6652"/>
                </a:cubicBezTo>
                <a:cubicBezTo>
                  <a:pt x="6334" y="6652"/>
                  <a:pt x="6976" y="6713"/>
                  <a:pt x="7084" y="7111"/>
                </a:cubicBezTo>
                <a:cubicBezTo>
                  <a:pt x="7084" y="7135"/>
                  <a:pt x="7107" y="7149"/>
                  <a:pt x="7132" y="7149"/>
                </a:cubicBezTo>
                <a:cubicBezTo>
                  <a:pt x="7150" y="7149"/>
                  <a:pt x="7168" y="7143"/>
                  <a:pt x="7181" y="7130"/>
                </a:cubicBezTo>
                <a:lnTo>
                  <a:pt x="7181" y="7130"/>
                </a:lnTo>
                <a:cubicBezTo>
                  <a:pt x="7196" y="7134"/>
                  <a:pt x="7212" y="7137"/>
                  <a:pt x="7227" y="7137"/>
                </a:cubicBezTo>
                <a:cubicBezTo>
                  <a:pt x="7273" y="7137"/>
                  <a:pt x="7312" y="7113"/>
                  <a:pt x="7312" y="7057"/>
                </a:cubicBezTo>
                <a:cubicBezTo>
                  <a:pt x="7366" y="6829"/>
                  <a:pt x="7420" y="6607"/>
                  <a:pt x="7420" y="6352"/>
                </a:cubicBezTo>
                <a:cubicBezTo>
                  <a:pt x="7454" y="6049"/>
                  <a:pt x="7648" y="5821"/>
                  <a:pt x="7756" y="5545"/>
                </a:cubicBezTo>
                <a:cubicBezTo>
                  <a:pt x="8011" y="5008"/>
                  <a:pt x="8206" y="4450"/>
                  <a:pt x="8294" y="3832"/>
                </a:cubicBezTo>
                <a:cubicBezTo>
                  <a:pt x="8428" y="2911"/>
                  <a:pt x="8152" y="2044"/>
                  <a:pt x="7534" y="1345"/>
                </a:cubicBezTo>
                <a:cubicBezTo>
                  <a:pt x="6763" y="414"/>
                  <a:pt x="5551" y="1"/>
                  <a:pt x="43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8" name="Google Shape;1828;p39"/>
          <p:cNvSpPr/>
          <p:nvPr/>
        </p:nvSpPr>
        <p:spPr>
          <a:xfrm>
            <a:off x="2697360" y="4158017"/>
            <a:ext cx="88560" cy="84031"/>
          </a:xfrm>
          <a:custGeom>
            <a:avLst/>
            <a:gdLst/>
            <a:ahLst/>
            <a:cxnLst/>
            <a:rect l="l" t="t" r="r" b="b"/>
            <a:pathLst>
              <a:path w="665" h="631" extrusionOk="0">
                <a:moveTo>
                  <a:pt x="87" y="1"/>
                </a:moveTo>
                <a:cubicBezTo>
                  <a:pt x="37" y="1"/>
                  <a:pt x="0" y="68"/>
                  <a:pt x="24" y="120"/>
                </a:cubicBezTo>
                <a:cubicBezTo>
                  <a:pt x="111" y="201"/>
                  <a:pt x="192" y="288"/>
                  <a:pt x="252" y="369"/>
                </a:cubicBezTo>
                <a:cubicBezTo>
                  <a:pt x="333" y="456"/>
                  <a:pt x="387" y="564"/>
                  <a:pt x="528" y="624"/>
                </a:cubicBezTo>
                <a:cubicBezTo>
                  <a:pt x="542" y="629"/>
                  <a:pt x="556" y="631"/>
                  <a:pt x="568" y="631"/>
                </a:cubicBezTo>
                <a:cubicBezTo>
                  <a:pt x="631" y="631"/>
                  <a:pt x="664" y="577"/>
                  <a:pt x="642" y="510"/>
                </a:cubicBezTo>
                <a:cubicBezTo>
                  <a:pt x="588" y="369"/>
                  <a:pt x="501" y="315"/>
                  <a:pt x="387" y="228"/>
                </a:cubicBezTo>
                <a:cubicBezTo>
                  <a:pt x="306" y="147"/>
                  <a:pt x="219" y="60"/>
                  <a:pt x="111" y="6"/>
                </a:cubicBezTo>
                <a:cubicBezTo>
                  <a:pt x="103" y="2"/>
                  <a:pt x="95" y="1"/>
                  <a:pt x="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9" name="Google Shape;1829;p39"/>
          <p:cNvSpPr/>
          <p:nvPr/>
        </p:nvSpPr>
        <p:spPr>
          <a:xfrm>
            <a:off x="2795905" y="4206223"/>
            <a:ext cx="47011" cy="78836"/>
          </a:xfrm>
          <a:custGeom>
            <a:avLst/>
            <a:gdLst/>
            <a:ahLst/>
            <a:cxnLst/>
            <a:rect l="l" t="t" r="r" b="b"/>
            <a:pathLst>
              <a:path w="353" h="592" extrusionOk="0">
                <a:moveTo>
                  <a:pt x="118" y="0"/>
                </a:moveTo>
                <a:cubicBezTo>
                  <a:pt x="59" y="0"/>
                  <a:pt x="0" y="59"/>
                  <a:pt x="43" y="121"/>
                </a:cubicBezTo>
                <a:cubicBezTo>
                  <a:pt x="97" y="262"/>
                  <a:pt x="151" y="397"/>
                  <a:pt x="211" y="538"/>
                </a:cubicBezTo>
                <a:cubicBezTo>
                  <a:pt x="211" y="575"/>
                  <a:pt x="231" y="591"/>
                  <a:pt x="253" y="591"/>
                </a:cubicBezTo>
                <a:cubicBezTo>
                  <a:pt x="283" y="591"/>
                  <a:pt x="319" y="561"/>
                  <a:pt x="319" y="511"/>
                </a:cubicBezTo>
                <a:cubicBezTo>
                  <a:pt x="352" y="343"/>
                  <a:pt x="292" y="175"/>
                  <a:pt x="184" y="34"/>
                </a:cubicBezTo>
                <a:cubicBezTo>
                  <a:pt x="167" y="10"/>
                  <a:pt x="142" y="0"/>
                  <a:pt x="11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0" name="Google Shape;1830;p39"/>
          <p:cNvGrpSpPr/>
          <p:nvPr/>
        </p:nvGrpSpPr>
        <p:grpSpPr>
          <a:xfrm>
            <a:off x="3059890" y="4679442"/>
            <a:ext cx="324172" cy="273773"/>
            <a:chOff x="1707565" y="2853937"/>
            <a:chExt cx="123862" cy="104621"/>
          </a:xfrm>
        </p:grpSpPr>
        <p:sp>
          <p:nvSpPr>
            <p:cNvPr id="1831" name="Google Shape;1831;p39"/>
            <p:cNvSpPr/>
            <p:nvPr/>
          </p:nvSpPr>
          <p:spPr>
            <a:xfrm>
              <a:off x="1797755" y="2905694"/>
              <a:ext cx="33672" cy="16211"/>
            </a:xfrm>
            <a:custGeom>
              <a:avLst/>
              <a:gdLst/>
              <a:ahLst/>
              <a:cxnLst/>
              <a:rect l="l" t="t" r="r" b="b"/>
              <a:pathLst>
                <a:path w="700" h="337" extrusionOk="0">
                  <a:moveTo>
                    <a:pt x="223" y="0"/>
                  </a:moveTo>
                  <a:cubicBezTo>
                    <a:pt x="196" y="0"/>
                    <a:pt x="142" y="27"/>
                    <a:pt x="108" y="27"/>
                  </a:cubicBezTo>
                  <a:cubicBezTo>
                    <a:pt x="1" y="54"/>
                    <a:pt x="1" y="195"/>
                    <a:pt x="81" y="249"/>
                  </a:cubicBezTo>
                  <a:cubicBezTo>
                    <a:pt x="108" y="249"/>
                    <a:pt x="108" y="276"/>
                    <a:pt x="142" y="303"/>
                  </a:cubicBezTo>
                  <a:cubicBezTo>
                    <a:pt x="196" y="303"/>
                    <a:pt x="223" y="336"/>
                    <a:pt x="276" y="336"/>
                  </a:cubicBezTo>
                  <a:lnTo>
                    <a:pt x="505" y="336"/>
                  </a:lnTo>
                  <a:cubicBezTo>
                    <a:pt x="612" y="336"/>
                    <a:pt x="700" y="168"/>
                    <a:pt x="585" y="108"/>
                  </a:cubicBezTo>
                  <a:cubicBezTo>
                    <a:pt x="505" y="81"/>
                    <a:pt x="417" y="54"/>
                    <a:pt x="364" y="27"/>
                  </a:cubicBezTo>
                  <a:cubicBezTo>
                    <a:pt x="310" y="0"/>
                    <a:pt x="276" y="0"/>
                    <a:pt x="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39"/>
            <p:cNvSpPr/>
            <p:nvPr/>
          </p:nvSpPr>
          <p:spPr>
            <a:xfrm>
              <a:off x="1707565" y="2885876"/>
              <a:ext cx="25591" cy="16643"/>
            </a:xfrm>
            <a:custGeom>
              <a:avLst/>
              <a:gdLst/>
              <a:ahLst/>
              <a:cxnLst/>
              <a:rect l="l" t="t" r="r" b="b"/>
              <a:pathLst>
                <a:path w="532" h="346" extrusionOk="0">
                  <a:moveTo>
                    <a:pt x="213" y="0"/>
                  </a:moveTo>
                  <a:cubicBezTo>
                    <a:pt x="149" y="0"/>
                    <a:pt x="91" y="23"/>
                    <a:pt x="55" y="76"/>
                  </a:cubicBezTo>
                  <a:cubicBezTo>
                    <a:pt x="1" y="103"/>
                    <a:pt x="1" y="157"/>
                    <a:pt x="1" y="211"/>
                  </a:cubicBezTo>
                  <a:cubicBezTo>
                    <a:pt x="28" y="244"/>
                    <a:pt x="55" y="298"/>
                    <a:pt x="108" y="298"/>
                  </a:cubicBezTo>
                  <a:cubicBezTo>
                    <a:pt x="129" y="307"/>
                    <a:pt x="148" y="310"/>
                    <a:pt x="167" y="310"/>
                  </a:cubicBezTo>
                  <a:cubicBezTo>
                    <a:pt x="199" y="310"/>
                    <a:pt x="229" y="302"/>
                    <a:pt x="259" y="299"/>
                  </a:cubicBezTo>
                  <a:lnTo>
                    <a:pt x="259" y="299"/>
                  </a:lnTo>
                  <a:cubicBezTo>
                    <a:pt x="252" y="301"/>
                    <a:pt x="258" y="307"/>
                    <a:pt x="276" y="325"/>
                  </a:cubicBezTo>
                  <a:lnTo>
                    <a:pt x="337" y="325"/>
                  </a:lnTo>
                  <a:cubicBezTo>
                    <a:pt x="350" y="338"/>
                    <a:pt x="364" y="345"/>
                    <a:pt x="381" y="345"/>
                  </a:cubicBezTo>
                  <a:cubicBezTo>
                    <a:pt x="397" y="345"/>
                    <a:pt x="417" y="338"/>
                    <a:pt x="444" y="325"/>
                  </a:cubicBezTo>
                  <a:cubicBezTo>
                    <a:pt x="505" y="325"/>
                    <a:pt x="532" y="271"/>
                    <a:pt x="532" y="244"/>
                  </a:cubicBezTo>
                  <a:cubicBezTo>
                    <a:pt x="513" y="107"/>
                    <a:pt x="351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39"/>
            <p:cNvSpPr/>
            <p:nvPr/>
          </p:nvSpPr>
          <p:spPr>
            <a:xfrm>
              <a:off x="1765431" y="2853937"/>
              <a:ext cx="17509" cy="21358"/>
            </a:xfrm>
            <a:custGeom>
              <a:avLst/>
              <a:gdLst/>
              <a:ahLst/>
              <a:cxnLst/>
              <a:rect l="l" t="t" r="r" b="b"/>
              <a:pathLst>
                <a:path w="364" h="444" extrusionOk="0">
                  <a:moveTo>
                    <a:pt x="186" y="0"/>
                  </a:moveTo>
                  <a:cubicBezTo>
                    <a:pt x="185" y="0"/>
                    <a:pt x="180" y="2"/>
                    <a:pt x="169" y="8"/>
                  </a:cubicBezTo>
                  <a:lnTo>
                    <a:pt x="177" y="8"/>
                  </a:lnTo>
                  <a:cubicBezTo>
                    <a:pt x="184" y="3"/>
                    <a:pt x="188" y="0"/>
                    <a:pt x="186" y="0"/>
                  </a:cubicBezTo>
                  <a:close/>
                  <a:moveTo>
                    <a:pt x="177" y="8"/>
                  </a:moveTo>
                  <a:cubicBezTo>
                    <a:pt x="160" y="18"/>
                    <a:pt x="127" y="35"/>
                    <a:pt x="108" y="35"/>
                  </a:cubicBezTo>
                  <a:lnTo>
                    <a:pt x="81" y="68"/>
                  </a:lnTo>
                  <a:cubicBezTo>
                    <a:pt x="28" y="122"/>
                    <a:pt x="1" y="263"/>
                    <a:pt x="1" y="344"/>
                  </a:cubicBezTo>
                  <a:cubicBezTo>
                    <a:pt x="1" y="401"/>
                    <a:pt x="47" y="444"/>
                    <a:pt x="103" y="444"/>
                  </a:cubicBezTo>
                  <a:cubicBezTo>
                    <a:pt x="133" y="444"/>
                    <a:pt x="166" y="432"/>
                    <a:pt x="196" y="404"/>
                  </a:cubicBezTo>
                  <a:cubicBezTo>
                    <a:pt x="223" y="371"/>
                    <a:pt x="249" y="317"/>
                    <a:pt x="276" y="290"/>
                  </a:cubicBezTo>
                  <a:cubicBezTo>
                    <a:pt x="310" y="236"/>
                    <a:pt x="337" y="203"/>
                    <a:pt x="337" y="149"/>
                  </a:cubicBezTo>
                  <a:cubicBezTo>
                    <a:pt x="364" y="68"/>
                    <a:pt x="276" y="8"/>
                    <a:pt x="223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39"/>
            <p:cNvSpPr/>
            <p:nvPr/>
          </p:nvSpPr>
          <p:spPr>
            <a:xfrm>
              <a:off x="1752348" y="2933786"/>
              <a:ext cx="15730" cy="24773"/>
            </a:xfrm>
            <a:custGeom>
              <a:avLst/>
              <a:gdLst/>
              <a:ahLst/>
              <a:cxnLst/>
              <a:rect l="l" t="t" r="r" b="b"/>
              <a:pathLst>
                <a:path w="327" h="515" extrusionOk="0">
                  <a:moveTo>
                    <a:pt x="159" y="1"/>
                  </a:moveTo>
                  <a:cubicBezTo>
                    <a:pt x="132" y="1"/>
                    <a:pt x="105" y="1"/>
                    <a:pt x="78" y="28"/>
                  </a:cubicBezTo>
                  <a:lnTo>
                    <a:pt x="78" y="169"/>
                  </a:lnTo>
                  <a:cubicBezTo>
                    <a:pt x="44" y="223"/>
                    <a:pt x="44" y="283"/>
                    <a:pt x="17" y="337"/>
                  </a:cubicBezTo>
                  <a:cubicBezTo>
                    <a:pt x="1" y="442"/>
                    <a:pt x="80" y="515"/>
                    <a:pt x="164" y="515"/>
                  </a:cubicBezTo>
                  <a:cubicBezTo>
                    <a:pt x="214" y="515"/>
                    <a:pt x="267" y="488"/>
                    <a:pt x="300" y="424"/>
                  </a:cubicBezTo>
                  <a:cubicBezTo>
                    <a:pt x="327" y="310"/>
                    <a:pt x="273" y="55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39"/>
            <p:cNvSpPr/>
            <p:nvPr/>
          </p:nvSpPr>
          <p:spPr>
            <a:xfrm>
              <a:off x="1796457" y="2871735"/>
              <a:ext cx="18808" cy="17846"/>
            </a:xfrm>
            <a:custGeom>
              <a:avLst/>
              <a:gdLst/>
              <a:ahLst/>
              <a:cxnLst/>
              <a:rect l="l" t="t" r="r" b="b"/>
              <a:pathLst>
                <a:path w="391" h="371" extrusionOk="0">
                  <a:moveTo>
                    <a:pt x="337" y="1"/>
                  </a:moveTo>
                  <a:cubicBezTo>
                    <a:pt x="250" y="1"/>
                    <a:pt x="196" y="61"/>
                    <a:pt x="135" y="115"/>
                  </a:cubicBezTo>
                  <a:cubicBezTo>
                    <a:pt x="82" y="142"/>
                    <a:pt x="1" y="229"/>
                    <a:pt x="28" y="310"/>
                  </a:cubicBezTo>
                  <a:cubicBezTo>
                    <a:pt x="28" y="337"/>
                    <a:pt x="55" y="370"/>
                    <a:pt x="82" y="370"/>
                  </a:cubicBezTo>
                  <a:cubicBezTo>
                    <a:pt x="169" y="370"/>
                    <a:pt x="223" y="310"/>
                    <a:pt x="276" y="256"/>
                  </a:cubicBezTo>
                  <a:cubicBezTo>
                    <a:pt x="303" y="202"/>
                    <a:pt x="364" y="142"/>
                    <a:pt x="364" y="61"/>
                  </a:cubicBezTo>
                  <a:cubicBezTo>
                    <a:pt x="391" y="34"/>
                    <a:pt x="364" y="34"/>
                    <a:pt x="3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39"/>
            <p:cNvSpPr/>
            <p:nvPr/>
          </p:nvSpPr>
          <p:spPr>
            <a:xfrm>
              <a:off x="1735897" y="2858026"/>
              <a:ext cx="16018" cy="19818"/>
            </a:xfrm>
            <a:custGeom>
              <a:avLst/>
              <a:gdLst/>
              <a:ahLst/>
              <a:cxnLst/>
              <a:rect l="l" t="t" r="r" b="b"/>
              <a:pathLst>
                <a:path w="333" h="412" extrusionOk="0">
                  <a:moveTo>
                    <a:pt x="151" y="0"/>
                  </a:moveTo>
                  <a:cubicBezTo>
                    <a:pt x="77" y="0"/>
                    <a:pt x="0" y="74"/>
                    <a:pt x="50" y="178"/>
                  </a:cubicBezTo>
                  <a:cubicBezTo>
                    <a:pt x="84" y="205"/>
                    <a:pt x="111" y="259"/>
                    <a:pt x="138" y="286"/>
                  </a:cubicBezTo>
                  <a:cubicBezTo>
                    <a:pt x="165" y="346"/>
                    <a:pt x="191" y="373"/>
                    <a:pt x="218" y="400"/>
                  </a:cubicBezTo>
                  <a:cubicBezTo>
                    <a:pt x="236" y="408"/>
                    <a:pt x="251" y="411"/>
                    <a:pt x="264" y="411"/>
                  </a:cubicBezTo>
                  <a:cubicBezTo>
                    <a:pt x="295" y="411"/>
                    <a:pt x="314" y="392"/>
                    <a:pt x="333" y="373"/>
                  </a:cubicBezTo>
                  <a:cubicBezTo>
                    <a:pt x="333" y="323"/>
                    <a:pt x="333" y="267"/>
                    <a:pt x="311" y="238"/>
                  </a:cubicBezTo>
                  <a:lnTo>
                    <a:pt x="311" y="238"/>
                  </a:lnTo>
                  <a:cubicBezTo>
                    <a:pt x="311" y="227"/>
                    <a:pt x="309" y="216"/>
                    <a:pt x="306" y="205"/>
                  </a:cubicBezTo>
                  <a:cubicBezTo>
                    <a:pt x="296" y="196"/>
                    <a:pt x="290" y="182"/>
                    <a:pt x="285" y="168"/>
                  </a:cubicBezTo>
                  <a:lnTo>
                    <a:pt x="285" y="168"/>
                  </a:lnTo>
                  <a:cubicBezTo>
                    <a:pt x="276" y="125"/>
                    <a:pt x="269" y="81"/>
                    <a:pt x="252" y="64"/>
                  </a:cubicBezTo>
                  <a:cubicBezTo>
                    <a:pt x="250" y="65"/>
                    <a:pt x="247" y="66"/>
                    <a:pt x="245" y="67"/>
                  </a:cubicBezTo>
                  <a:lnTo>
                    <a:pt x="245" y="67"/>
                  </a:lnTo>
                  <a:cubicBezTo>
                    <a:pt x="227" y="20"/>
                    <a:pt x="190" y="0"/>
                    <a:pt x="1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39"/>
            <p:cNvSpPr/>
            <p:nvPr/>
          </p:nvSpPr>
          <p:spPr>
            <a:xfrm>
              <a:off x="1780295" y="2936383"/>
              <a:ext cx="20107" cy="18808"/>
            </a:xfrm>
            <a:custGeom>
              <a:avLst/>
              <a:gdLst/>
              <a:ahLst/>
              <a:cxnLst/>
              <a:rect l="l" t="t" r="r" b="b"/>
              <a:pathLst>
                <a:path w="418" h="391" extrusionOk="0">
                  <a:moveTo>
                    <a:pt x="55" y="1"/>
                  </a:moveTo>
                  <a:cubicBezTo>
                    <a:pt x="28" y="1"/>
                    <a:pt x="28" y="34"/>
                    <a:pt x="1" y="61"/>
                  </a:cubicBezTo>
                  <a:cubicBezTo>
                    <a:pt x="1" y="115"/>
                    <a:pt x="82" y="202"/>
                    <a:pt x="108" y="256"/>
                  </a:cubicBezTo>
                  <a:cubicBezTo>
                    <a:pt x="135" y="283"/>
                    <a:pt x="135" y="337"/>
                    <a:pt x="169" y="370"/>
                  </a:cubicBezTo>
                  <a:cubicBezTo>
                    <a:pt x="196" y="384"/>
                    <a:pt x="223" y="391"/>
                    <a:pt x="250" y="391"/>
                  </a:cubicBezTo>
                  <a:cubicBezTo>
                    <a:pt x="278" y="391"/>
                    <a:pt x="307" y="384"/>
                    <a:pt x="337" y="370"/>
                  </a:cubicBezTo>
                  <a:cubicBezTo>
                    <a:pt x="418" y="283"/>
                    <a:pt x="303" y="202"/>
                    <a:pt x="250" y="115"/>
                  </a:cubicBezTo>
                  <a:cubicBezTo>
                    <a:pt x="196" y="88"/>
                    <a:pt x="135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39"/>
            <p:cNvSpPr/>
            <p:nvPr/>
          </p:nvSpPr>
          <p:spPr>
            <a:xfrm>
              <a:off x="1719542" y="2923444"/>
              <a:ext cx="14912" cy="17221"/>
            </a:xfrm>
            <a:custGeom>
              <a:avLst/>
              <a:gdLst/>
              <a:ahLst/>
              <a:cxnLst/>
              <a:rect l="l" t="t" r="r" b="b"/>
              <a:pathLst>
                <a:path w="310" h="358" extrusionOk="0">
                  <a:moveTo>
                    <a:pt x="210" y="1"/>
                  </a:moveTo>
                  <a:cubicBezTo>
                    <a:pt x="195" y="1"/>
                    <a:pt x="182" y="8"/>
                    <a:pt x="168" y="21"/>
                  </a:cubicBezTo>
                  <a:cubicBezTo>
                    <a:pt x="195" y="21"/>
                    <a:pt x="142" y="48"/>
                    <a:pt x="168" y="48"/>
                  </a:cubicBezTo>
                  <a:cubicBezTo>
                    <a:pt x="142" y="48"/>
                    <a:pt x="142" y="75"/>
                    <a:pt x="142" y="75"/>
                  </a:cubicBezTo>
                  <a:cubicBezTo>
                    <a:pt x="115" y="102"/>
                    <a:pt x="88" y="102"/>
                    <a:pt x="54" y="135"/>
                  </a:cubicBezTo>
                  <a:cubicBezTo>
                    <a:pt x="27" y="162"/>
                    <a:pt x="0" y="189"/>
                    <a:pt x="0" y="243"/>
                  </a:cubicBezTo>
                  <a:cubicBezTo>
                    <a:pt x="0" y="303"/>
                    <a:pt x="27" y="330"/>
                    <a:pt x="88" y="357"/>
                  </a:cubicBezTo>
                  <a:cubicBezTo>
                    <a:pt x="168" y="357"/>
                    <a:pt x="256" y="270"/>
                    <a:pt x="283" y="189"/>
                  </a:cubicBezTo>
                  <a:cubicBezTo>
                    <a:pt x="283" y="162"/>
                    <a:pt x="310" y="135"/>
                    <a:pt x="283" y="102"/>
                  </a:cubicBezTo>
                  <a:lnTo>
                    <a:pt x="283" y="48"/>
                  </a:lnTo>
                  <a:cubicBezTo>
                    <a:pt x="256" y="48"/>
                    <a:pt x="256" y="21"/>
                    <a:pt x="256" y="21"/>
                  </a:cubicBezTo>
                  <a:cubicBezTo>
                    <a:pt x="239" y="8"/>
                    <a:pt x="224" y="1"/>
                    <a:pt x="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39" name="Google Shape;1839;p39"/>
          <p:cNvGrpSpPr/>
          <p:nvPr/>
        </p:nvGrpSpPr>
        <p:grpSpPr>
          <a:xfrm>
            <a:off x="3022287" y="2238809"/>
            <a:ext cx="1462325" cy="853324"/>
            <a:chOff x="2266715" y="1679106"/>
            <a:chExt cx="1096744" cy="639993"/>
          </a:xfrm>
        </p:grpSpPr>
        <p:sp>
          <p:nvSpPr>
            <p:cNvPr id="1840" name="Google Shape;1840;p39"/>
            <p:cNvSpPr/>
            <p:nvPr/>
          </p:nvSpPr>
          <p:spPr>
            <a:xfrm rot="10800000">
              <a:off x="2266715" y="1679106"/>
              <a:ext cx="1096744" cy="639993"/>
            </a:xfrm>
            <a:custGeom>
              <a:avLst/>
              <a:gdLst/>
              <a:ahLst/>
              <a:cxnLst/>
              <a:rect l="l" t="t" r="r" b="b"/>
              <a:pathLst>
                <a:path w="17756" h="8317" extrusionOk="0">
                  <a:moveTo>
                    <a:pt x="3341" y="1"/>
                  </a:moveTo>
                  <a:cubicBezTo>
                    <a:pt x="3252" y="1"/>
                    <a:pt x="3183" y="134"/>
                    <a:pt x="3280" y="209"/>
                  </a:cubicBezTo>
                  <a:cubicBezTo>
                    <a:pt x="3670" y="491"/>
                    <a:pt x="3865" y="793"/>
                    <a:pt x="4342" y="827"/>
                  </a:cubicBezTo>
                  <a:cubicBezTo>
                    <a:pt x="4419" y="832"/>
                    <a:pt x="4496" y="834"/>
                    <a:pt x="4572" y="834"/>
                  </a:cubicBezTo>
                  <a:cubicBezTo>
                    <a:pt x="4916" y="834"/>
                    <a:pt x="5253" y="793"/>
                    <a:pt x="5572" y="793"/>
                  </a:cubicBezTo>
                  <a:cubicBezTo>
                    <a:pt x="6076" y="793"/>
                    <a:pt x="6580" y="854"/>
                    <a:pt x="7084" y="881"/>
                  </a:cubicBezTo>
                  <a:cubicBezTo>
                    <a:pt x="8233" y="995"/>
                    <a:pt x="9382" y="1049"/>
                    <a:pt x="10558" y="1102"/>
                  </a:cubicBezTo>
                  <a:cubicBezTo>
                    <a:pt x="12265" y="1163"/>
                    <a:pt x="14228" y="1297"/>
                    <a:pt x="15713" y="2225"/>
                  </a:cubicBezTo>
                  <a:cubicBezTo>
                    <a:pt x="16439" y="2675"/>
                    <a:pt x="16775" y="3374"/>
                    <a:pt x="16553" y="4187"/>
                  </a:cubicBezTo>
                  <a:cubicBezTo>
                    <a:pt x="16190" y="5497"/>
                    <a:pt x="15068" y="6371"/>
                    <a:pt x="13892" y="6929"/>
                  </a:cubicBezTo>
                  <a:cubicBezTo>
                    <a:pt x="12288" y="7654"/>
                    <a:pt x="10472" y="7971"/>
                    <a:pt x="8662" y="7971"/>
                  </a:cubicBezTo>
                  <a:cubicBezTo>
                    <a:pt x="7249" y="7971"/>
                    <a:pt x="5839" y="7778"/>
                    <a:pt x="4537" y="7433"/>
                  </a:cubicBezTo>
                  <a:cubicBezTo>
                    <a:pt x="2998" y="7043"/>
                    <a:pt x="1204" y="6311"/>
                    <a:pt x="565" y="4718"/>
                  </a:cubicBezTo>
                  <a:cubicBezTo>
                    <a:pt x="229" y="3878"/>
                    <a:pt x="337" y="2782"/>
                    <a:pt x="955" y="2084"/>
                  </a:cubicBezTo>
                  <a:cubicBezTo>
                    <a:pt x="1486" y="1499"/>
                    <a:pt x="2326" y="1270"/>
                    <a:pt x="3052" y="934"/>
                  </a:cubicBezTo>
                  <a:cubicBezTo>
                    <a:pt x="3085" y="934"/>
                    <a:pt x="3085" y="881"/>
                    <a:pt x="3085" y="854"/>
                  </a:cubicBezTo>
                  <a:cubicBezTo>
                    <a:pt x="3052" y="713"/>
                    <a:pt x="3085" y="350"/>
                    <a:pt x="3085" y="155"/>
                  </a:cubicBezTo>
                  <a:cubicBezTo>
                    <a:pt x="3085" y="125"/>
                    <a:pt x="3063" y="109"/>
                    <a:pt x="3042" y="109"/>
                  </a:cubicBezTo>
                  <a:cubicBezTo>
                    <a:pt x="3020" y="109"/>
                    <a:pt x="2998" y="125"/>
                    <a:pt x="2998" y="155"/>
                  </a:cubicBezTo>
                  <a:cubicBezTo>
                    <a:pt x="2971" y="235"/>
                    <a:pt x="2944" y="793"/>
                    <a:pt x="2830" y="827"/>
                  </a:cubicBezTo>
                  <a:cubicBezTo>
                    <a:pt x="2608" y="907"/>
                    <a:pt x="2353" y="995"/>
                    <a:pt x="2131" y="1102"/>
                  </a:cubicBezTo>
                  <a:cubicBezTo>
                    <a:pt x="1654" y="1331"/>
                    <a:pt x="1177" y="1553"/>
                    <a:pt x="787" y="1942"/>
                  </a:cubicBezTo>
                  <a:cubicBezTo>
                    <a:pt x="61" y="2641"/>
                    <a:pt x="1" y="3851"/>
                    <a:pt x="310" y="4772"/>
                  </a:cubicBezTo>
                  <a:cubicBezTo>
                    <a:pt x="1036" y="6929"/>
                    <a:pt x="3838" y="7682"/>
                    <a:pt x="5800" y="8051"/>
                  </a:cubicBezTo>
                  <a:cubicBezTo>
                    <a:pt x="6753" y="8223"/>
                    <a:pt x="7748" y="8317"/>
                    <a:pt x="8750" y="8317"/>
                  </a:cubicBezTo>
                  <a:cubicBezTo>
                    <a:pt x="10688" y="8317"/>
                    <a:pt x="12650" y="7966"/>
                    <a:pt x="14369" y="7151"/>
                  </a:cubicBezTo>
                  <a:cubicBezTo>
                    <a:pt x="15794" y="6479"/>
                    <a:pt x="17756" y="4382"/>
                    <a:pt x="16660" y="2702"/>
                  </a:cubicBezTo>
                  <a:cubicBezTo>
                    <a:pt x="16217" y="2030"/>
                    <a:pt x="15377" y="1694"/>
                    <a:pt x="14644" y="1438"/>
                  </a:cubicBezTo>
                  <a:cubicBezTo>
                    <a:pt x="13670" y="1129"/>
                    <a:pt x="12628" y="1022"/>
                    <a:pt x="11620" y="907"/>
                  </a:cubicBezTo>
                  <a:cubicBezTo>
                    <a:pt x="10673" y="827"/>
                    <a:pt x="9718" y="854"/>
                    <a:pt x="8798" y="793"/>
                  </a:cubicBezTo>
                  <a:cubicBezTo>
                    <a:pt x="7790" y="713"/>
                    <a:pt x="6808" y="571"/>
                    <a:pt x="5800" y="545"/>
                  </a:cubicBezTo>
                  <a:cubicBezTo>
                    <a:pt x="5709" y="539"/>
                    <a:pt x="5618" y="537"/>
                    <a:pt x="5527" y="537"/>
                  </a:cubicBezTo>
                  <a:cubicBezTo>
                    <a:pt x="5140" y="537"/>
                    <a:pt x="4750" y="577"/>
                    <a:pt x="4342" y="598"/>
                  </a:cubicBezTo>
                  <a:cubicBezTo>
                    <a:pt x="3979" y="598"/>
                    <a:pt x="3670" y="209"/>
                    <a:pt x="3388" y="14"/>
                  </a:cubicBezTo>
                  <a:cubicBezTo>
                    <a:pt x="3372" y="5"/>
                    <a:pt x="3356" y="1"/>
                    <a:pt x="33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39"/>
            <p:cNvSpPr/>
            <p:nvPr/>
          </p:nvSpPr>
          <p:spPr>
            <a:xfrm rot="10800000">
              <a:off x="2308887" y="1762066"/>
              <a:ext cx="89439" cy="84799"/>
            </a:xfrm>
            <a:custGeom>
              <a:avLst/>
              <a:gdLst/>
              <a:ahLst/>
              <a:cxnLst/>
              <a:rect l="l" t="t" r="r" b="b"/>
              <a:pathLst>
                <a:path w="1448" h="1102" extrusionOk="0">
                  <a:moveTo>
                    <a:pt x="1270" y="1"/>
                  </a:moveTo>
                  <a:cubicBezTo>
                    <a:pt x="1258" y="1"/>
                    <a:pt x="1247" y="2"/>
                    <a:pt x="1237" y="6"/>
                  </a:cubicBezTo>
                  <a:cubicBezTo>
                    <a:pt x="1035" y="120"/>
                    <a:pt x="867" y="315"/>
                    <a:pt x="699" y="483"/>
                  </a:cubicBezTo>
                  <a:cubicBezTo>
                    <a:pt x="505" y="678"/>
                    <a:pt x="256" y="846"/>
                    <a:pt x="61" y="1014"/>
                  </a:cubicBezTo>
                  <a:cubicBezTo>
                    <a:pt x="1" y="1041"/>
                    <a:pt x="61" y="1101"/>
                    <a:pt x="115" y="1101"/>
                  </a:cubicBezTo>
                  <a:cubicBezTo>
                    <a:pt x="337" y="1041"/>
                    <a:pt x="565" y="906"/>
                    <a:pt x="733" y="765"/>
                  </a:cubicBezTo>
                  <a:cubicBezTo>
                    <a:pt x="955" y="570"/>
                    <a:pt x="1203" y="369"/>
                    <a:pt x="1371" y="147"/>
                  </a:cubicBezTo>
                  <a:cubicBezTo>
                    <a:pt x="1448" y="76"/>
                    <a:pt x="1350" y="1"/>
                    <a:pt x="12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39"/>
            <p:cNvSpPr/>
            <p:nvPr/>
          </p:nvSpPr>
          <p:spPr>
            <a:xfrm rot="10800000">
              <a:off x="2294927" y="1788768"/>
              <a:ext cx="24645" cy="35551"/>
            </a:xfrm>
            <a:custGeom>
              <a:avLst/>
              <a:gdLst/>
              <a:ahLst/>
              <a:cxnLst/>
              <a:rect l="l" t="t" r="r" b="b"/>
              <a:pathLst>
                <a:path w="399" h="462" extrusionOk="0">
                  <a:moveTo>
                    <a:pt x="305" y="0"/>
                  </a:moveTo>
                  <a:cubicBezTo>
                    <a:pt x="289" y="0"/>
                    <a:pt x="274" y="7"/>
                    <a:pt x="264" y="22"/>
                  </a:cubicBezTo>
                  <a:cubicBezTo>
                    <a:pt x="184" y="136"/>
                    <a:pt x="96" y="244"/>
                    <a:pt x="43" y="358"/>
                  </a:cubicBezTo>
                  <a:cubicBezTo>
                    <a:pt x="1" y="400"/>
                    <a:pt x="57" y="462"/>
                    <a:pt x="112" y="462"/>
                  </a:cubicBezTo>
                  <a:cubicBezTo>
                    <a:pt x="128" y="462"/>
                    <a:pt x="144" y="457"/>
                    <a:pt x="157" y="445"/>
                  </a:cubicBezTo>
                  <a:cubicBezTo>
                    <a:pt x="238" y="331"/>
                    <a:pt x="325" y="217"/>
                    <a:pt x="379" y="109"/>
                  </a:cubicBezTo>
                  <a:cubicBezTo>
                    <a:pt x="398" y="46"/>
                    <a:pt x="347" y="0"/>
                    <a:pt x="3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43" name="Google Shape;1843;p39"/>
          <p:cNvGrpSpPr/>
          <p:nvPr/>
        </p:nvGrpSpPr>
        <p:grpSpPr>
          <a:xfrm>
            <a:off x="1452740" y="2697983"/>
            <a:ext cx="1493289" cy="1133219"/>
            <a:chOff x="1089554" y="2023487"/>
            <a:chExt cx="1119967" cy="849914"/>
          </a:xfrm>
        </p:grpSpPr>
        <p:sp>
          <p:nvSpPr>
            <p:cNvPr id="1844" name="Google Shape;1844;p39"/>
            <p:cNvSpPr/>
            <p:nvPr/>
          </p:nvSpPr>
          <p:spPr>
            <a:xfrm rot="10800000">
              <a:off x="1089554" y="2233409"/>
              <a:ext cx="1119967" cy="639992"/>
            </a:xfrm>
            <a:custGeom>
              <a:avLst/>
              <a:gdLst/>
              <a:ahLst/>
              <a:cxnLst/>
              <a:rect l="l" t="t" r="r" b="b"/>
              <a:pathLst>
                <a:path w="14537" h="8307" extrusionOk="0">
                  <a:moveTo>
                    <a:pt x="2698" y="321"/>
                  </a:moveTo>
                  <a:cubicBezTo>
                    <a:pt x="3055" y="594"/>
                    <a:pt x="3450" y="1001"/>
                    <a:pt x="3891" y="1001"/>
                  </a:cubicBezTo>
                  <a:cubicBezTo>
                    <a:pt x="4174" y="974"/>
                    <a:pt x="4429" y="860"/>
                    <a:pt x="4678" y="860"/>
                  </a:cubicBezTo>
                  <a:cubicBezTo>
                    <a:pt x="4740" y="856"/>
                    <a:pt x="4803" y="855"/>
                    <a:pt x="4867" y="855"/>
                  </a:cubicBezTo>
                  <a:cubicBezTo>
                    <a:pt x="5293" y="855"/>
                    <a:pt x="5748" y="924"/>
                    <a:pt x="6163" y="947"/>
                  </a:cubicBezTo>
                  <a:cubicBezTo>
                    <a:pt x="7453" y="1088"/>
                    <a:pt x="8764" y="1283"/>
                    <a:pt x="10027" y="1478"/>
                  </a:cubicBezTo>
                  <a:cubicBezTo>
                    <a:pt x="11008" y="1619"/>
                    <a:pt x="12016" y="1841"/>
                    <a:pt x="12829" y="2399"/>
                  </a:cubicBezTo>
                  <a:cubicBezTo>
                    <a:pt x="13777" y="3044"/>
                    <a:pt x="14086" y="4361"/>
                    <a:pt x="13636" y="5396"/>
                  </a:cubicBezTo>
                  <a:cubicBezTo>
                    <a:pt x="13051" y="6686"/>
                    <a:pt x="11344" y="7190"/>
                    <a:pt x="10108" y="7553"/>
                  </a:cubicBezTo>
                  <a:cubicBezTo>
                    <a:pt x="8964" y="7873"/>
                    <a:pt x="7768" y="8015"/>
                    <a:pt x="6566" y="8015"/>
                  </a:cubicBezTo>
                  <a:cubicBezTo>
                    <a:pt x="5975" y="8015"/>
                    <a:pt x="5381" y="7980"/>
                    <a:pt x="4792" y="7916"/>
                  </a:cubicBezTo>
                  <a:cubicBezTo>
                    <a:pt x="3421" y="7775"/>
                    <a:pt x="2104" y="7217"/>
                    <a:pt x="1176" y="6155"/>
                  </a:cubicBezTo>
                  <a:cubicBezTo>
                    <a:pt x="168" y="5033"/>
                    <a:pt x="229" y="3548"/>
                    <a:pt x="1008" y="2345"/>
                  </a:cubicBezTo>
                  <a:cubicBezTo>
                    <a:pt x="1371" y="1727"/>
                    <a:pt x="1989" y="1169"/>
                    <a:pt x="2715" y="1088"/>
                  </a:cubicBezTo>
                  <a:cubicBezTo>
                    <a:pt x="2803" y="1055"/>
                    <a:pt x="2856" y="1001"/>
                    <a:pt x="2830" y="887"/>
                  </a:cubicBezTo>
                  <a:cubicBezTo>
                    <a:pt x="2810" y="704"/>
                    <a:pt x="2743" y="517"/>
                    <a:pt x="2698" y="321"/>
                  </a:cubicBezTo>
                  <a:close/>
                  <a:moveTo>
                    <a:pt x="2606" y="1"/>
                  </a:moveTo>
                  <a:cubicBezTo>
                    <a:pt x="2572" y="1"/>
                    <a:pt x="2542" y="22"/>
                    <a:pt x="2524" y="53"/>
                  </a:cubicBezTo>
                  <a:lnTo>
                    <a:pt x="2524" y="53"/>
                  </a:lnTo>
                  <a:cubicBezTo>
                    <a:pt x="2506" y="63"/>
                    <a:pt x="2494" y="81"/>
                    <a:pt x="2494" y="107"/>
                  </a:cubicBezTo>
                  <a:cubicBezTo>
                    <a:pt x="2517" y="343"/>
                    <a:pt x="2540" y="585"/>
                    <a:pt x="2567" y="827"/>
                  </a:cubicBezTo>
                  <a:lnTo>
                    <a:pt x="2567" y="827"/>
                  </a:lnTo>
                  <a:cubicBezTo>
                    <a:pt x="1532" y="1011"/>
                    <a:pt x="822" y="1971"/>
                    <a:pt x="424" y="2876"/>
                  </a:cubicBezTo>
                  <a:cubicBezTo>
                    <a:pt x="0" y="3857"/>
                    <a:pt x="88" y="4919"/>
                    <a:pt x="645" y="5846"/>
                  </a:cubicBezTo>
                  <a:cubicBezTo>
                    <a:pt x="1803" y="7816"/>
                    <a:pt x="4213" y="8307"/>
                    <a:pt x="6389" y="8307"/>
                  </a:cubicBezTo>
                  <a:cubicBezTo>
                    <a:pt x="6841" y="8307"/>
                    <a:pt x="7283" y="8286"/>
                    <a:pt x="7702" y="8252"/>
                  </a:cubicBezTo>
                  <a:cubicBezTo>
                    <a:pt x="9187" y="8145"/>
                    <a:pt x="10672" y="7836"/>
                    <a:pt x="12016" y="7217"/>
                  </a:cubicBezTo>
                  <a:cubicBezTo>
                    <a:pt x="13051" y="6767"/>
                    <a:pt x="14006" y="5987"/>
                    <a:pt x="14174" y="4838"/>
                  </a:cubicBezTo>
                  <a:cubicBezTo>
                    <a:pt x="14536" y="2795"/>
                    <a:pt x="12829" y="1727"/>
                    <a:pt x="11062" y="1337"/>
                  </a:cubicBezTo>
                  <a:cubicBezTo>
                    <a:pt x="9973" y="1088"/>
                    <a:pt x="8797" y="974"/>
                    <a:pt x="7675" y="833"/>
                  </a:cubicBezTo>
                  <a:cubicBezTo>
                    <a:pt x="6667" y="692"/>
                    <a:pt x="5686" y="611"/>
                    <a:pt x="4678" y="584"/>
                  </a:cubicBezTo>
                  <a:cubicBezTo>
                    <a:pt x="4660" y="582"/>
                    <a:pt x="4642" y="581"/>
                    <a:pt x="4624" y="581"/>
                  </a:cubicBezTo>
                  <a:cubicBezTo>
                    <a:pt x="4398" y="581"/>
                    <a:pt x="4136" y="719"/>
                    <a:pt x="3896" y="719"/>
                  </a:cubicBezTo>
                  <a:cubicBezTo>
                    <a:pt x="3818" y="719"/>
                    <a:pt x="3741" y="704"/>
                    <a:pt x="3670" y="665"/>
                  </a:cubicBezTo>
                  <a:cubicBezTo>
                    <a:pt x="3307" y="497"/>
                    <a:pt x="3024" y="215"/>
                    <a:pt x="2662" y="20"/>
                  </a:cubicBezTo>
                  <a:cubicBezTo>
                    <a:pt x="2643" y="6"/>
                    <a:pt x="2624" y="1"/>
                    <a:pt x="26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39"/>
            <p:cNvSpPr/>
            <p:nvPr/>
          </p:nvSpPr>
          <p:spPr>
            <a:xfrm rot="10800000">
              <a:off x="1124634" y="2196673"/>
              <a:ext cx="101234" cy="69261"/>
            </a:xfrm>
            <a:custGeom>
              <a:avLst/>
              <a:gdLst/>
              <a:ahLst/>
              <a:cxnLst/>
              <a:rect l="l" t="t" r="r" b="b"/>
              <a:pathLst>
                <a:path w="1314" h="899" extrusionOk="0">
                  <a:moveTo>
                    <a:pt x="1178" y="1"/>
                  </a:moveTo>
                  <a:cubicBezTo>
                    <a:pt x="1169" y="1"/>
                    <a:pt x="1160" y="2"/>
                    <a:pt x="1150" y="4"/>
                  </a:cubicBezTo>
                  <a:cubicBezTo>
                    <a:pt x="955" y="58"/>
                    <a:pt x="787" y="199"/>
                    <a:pt x="619" y="340"/>
                  </a:cubicBezTo>
                  <a:cubicBezTo>
                    <a:pt x="451" y="508"/>
                    <a:pt x="256" y="649"/>
                    <a:pt x="61" y="791"/>
                  </a:cubicBezTo>
                  <a:cubicBezTo>
                    <a:pt x="1" y="817"/>
                    <a:pt x="28" y="898"/>
                    <a:pt x="115" y="898"/>
                  </a:cubicBezTo>
                  <a:cubicBezTo>
                    <a:pt x="310" y="871"/>
                    <a:pt x="505" y="730"/>
                    <a:pt x="673" y="623"/>
                  </a:cubicBezTo>
                  <a:cubicBezTo>
                    <a:pt x="868" y="481"/>
                    <a:pt x="1096" y="367"/>
                    <a:pt x="1264" y="172"/>
                  </a:cubicBezTo>
                  <a:cubicBezTo>
                    <a:pt x="1314" y="123"/>
                    <a:pt x="1273" y="1"/>
                    <a:pt x="1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39"/>
            <p:cNvSpPr/>
            <p:nvPr/>
          </p:nvSpPr>
          <p:spPr>
            <a:xfrm rot="10800000">
              <a:off x="1101061" y="2214933"/>
              <a:ext cx="35208" cy="30894"/>
            </a:xfrm>
            <a:custGeom>
              <a:avLst/>
              <a:gdLst/>
              <a:ahLst/>
              <a:cxnLst/>
              <a:rect l="l" t="t" r="r" b="b"/>
              <a:pathLst>
                <a:path w="457" h="401" extrusionOk="0">
                  <a:moveTo>
                    <a:pt x="374" y="1"/>
                  </a:moveTo>
                  <a:cubicBezTo>
                    <a:pt x="356" y="1"/>
                    <a:pt x="338" y="8"/>
                    <a:pt x="323" y="26"/>
                  </a:cubicBezTo>
                  <a:cubicBezTo>
                    <a:pt x="269" y="106"/>
                    <a:pt x="182" y="194"/>
                    <a:pt x="75" y="247"/>
                  </a:cubicBezTo>
                  <a:cubicBezTo>
                    <a:pt x="1" y="293"/>
                    <a:pt x="52" y="400"/>
                    <a:pt x="118" y="400"/>
                  </a:cubicBezTo>
                  <a:cubicBezTo>
                    <a:pt x="130" y="400"/>
                    <a:pt x="143" y="397"/>
                    <a:pt x="155" y="388"/>
                  </a:cubicBezTo>
                  <a:cubicBezTo>
                    <a:pt x="296" y="335"/>
                    <a:pt x="377" y="247"/>
                    <a:pt x="437" y="106"/>
                  </a:cubicBezTo>
                  <a:cubicBezTo>
                    <a:pt x="457" y="48"/>
                    <a:pt x="417" y="1"/>
                    <a:pt x="3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39"/>
            <p:cNvSpPr/>
            <p:nvPr/>
          </p:nvSpPr>
          <p:spPr>
            <a:xfrm rot="10800000">
              <a:off x="1279563" y="2111390"/>
              <a:ext cx="53930" cy="26888"/>
            </a:xfrm>
            <a:custGeom>
              <a:avLst/>
              <a:gdLst/>
              <a:ahLst/>
              <a:cxnLst/>
              <a:rect l="l" t="t" r="r" b="b"/>
              <a:pathLst>
                <a:path w="700" h="349" extrusionOk="0">
                  <a:moveTo>
                    <a:pt x="336" y="0"/>
                  </a:moveTo>
                  <a:cubicBezTo>
                    <a:pt x="282" y="27"/>
                    <a:pt x="222" y="27"/>
                    <a:pt x="195" y="27"/>
                  </a:cubicBezTo>
                  <a:cubicBezTo>
                    <a:pt x="141" y="54"/>
                    <a:pt x="141" y="81"/>
                    <a:pt x="114" y="115"/>
                  </a:cubicBezTo>
                  <a:cubicBezTo>
                    <a:pt x="0" y="195"/>
                    <a:pt x="27" y="310"/>
                    <a:pt x="168" y="336"/>
                  </a:cubicBezTo>
                  <a:cubicBezTo>
                    <a:pt x="186" y="336"/>
                    <a:pt x="192" y="348"/>
                    <a:pt x="210" y="348"/>
                  </a:cubicBezTo>
                  <a:cubicBezTo>
                    <a:pt x="219" y="348"/>
                    <a:pt x="231" y="345"/>
                    <a:pt x="249" y="336"/>
                  </a:cubicBezTo>
                  <a:cubicBezTo>
                    <a:pt x="282" y="336"/>
                    <a:pt x="336" y="336"/>
                    <a:pt x="363" y="310"/>
                  </a:cubicBezTo>
                  <a:cubicBezTo>
                    <a:pt x="450" y="283"/>
                    <a:pt x="504" y="249"/>
                    <a:pt x="585" y="222"/>
                  </a:cubicBezTo>
                  <a:cubicBezTo>
                    <a:pt x="699" y="168"/>
                    <a:pt x="645" y="0"/>
                    <a:pt x="5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39"/>
            <p:cNvSpPr/>
            <p:nvPr/>
          </p:nvSpPr>
          <p:spPr>
            <a:xfrm rot="10800000">
              <a:off x="1434954" y="2073486"/>
              <a:ext cx="40910" cy="28043"/>
            </a:xfrm>
            <a:custGeom>
              <a:avLst/>
              <a:gdLst/>
              <a:ahLst/>
              <a:cxnLst/>
              <a:rect l="l" t="t" r="r" b="b"/>
              <a:pathLst>
                <a:path w="531" h="364" extrusionOk="0">
                  <a:moveTo>
                    <a:pt x="282" y="1"/>
                  </a:moveTo>
                  <a:cubicBezTo>
                    <a:pt x="168" y="1"/>
                    <a:pt x="27" y="54"/>
                    <a:pt x="0" y="169"/>
                  </a:cubicBezTo>
                  <a:cubicBezTo>
                    <a:pt x="0" y="276"/>
                    <a:pt x="81" y="364"/>
                    <a:pt x="195" y="364"/>
                  </a:cubicBezTo>
                  <a:cubicBezTo>
                    <a:pt x="222" y="337"/>
                    <a:pt x="249" y="337"/>
                    <a:pt x="282" y="310"/>
                  </a:cubicBezTo>
                  <a:lnTo>
                    <a:pt x="309" y="310"/>
                  </a:lnTo>
                  <a:lnTo>
                    <a:pt x="336" y="276"/>
                  </a:lnTo>
                  <a:lnTo>
                    <a:pt x="390" y="276"/>
                  </a:lnTo>
                  <a:cubicBezTo>
                    <a:pt x="450" y="249"/>
                    <a:pt x="477" y="249"/>
                    <a:pt x="504" y="222"/>
                  </a:cubicBezTo>
                  <a:cubicBezTo>
                    <a:pt x="531" y="196"/>
                    <a:pt x="531" y="142"/>
                    <a:pt x="531" y="81"/>
                  </a:cubicBezTo>
                  <a:cubicBezTo>
                    <a:pt x="477" y="1"/>
                    <a:pt x="363" y="1"/>
                    <a:pt x="2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39"/>
            <p:cNvSpPr/>
            <p:nvPr/>
          </p:nvSpPr>
          <p:spPr>
            <a:xfrm rot="10800000">
              <a:off x="1387267" y="2150681"/>
              <a:ext cx="25963" cy="35748"/>
            </a:xfrm>
            <a:custGeom>
              <a:avLst/>
              <a:gdLst/>
              <a:ahLst/>
              <a:cxnLst/>
              <a:rect l="l" t="t" r="r" b="b"/>
              <a:pathLst>
                <a:path w="337" h="464" extrusionOk="0">
                  <a:moveTo>
                    <a:pt x="153" y="0"/>
                  </a:moveTo>
                  <a:cubicBezTo>
                    <a:pt x="138" y="0"/>
                    <a:pt x="123" y="2"/>
                    <a:pt x="108" y="7"/>
                  </a:cubicBezTo>
                  <a:cubicBezTo>
                    <a:pt x="108" y="7"/>
                    <a:pt x="108" y="16"/>
                    <a:pt x="103" y="23"/>
                  </a:cubicBezTo>
                  <a:lnTo>
                    <a:pt x="103" y="23"/>
                  </a:lnTo>
                  <a:cubicBezTo>
                    <a:pt x="97" y="26"/>
                    <a:pt x="91" y="30"/>
                    <a:pt x="86" y="34"/>
                  </a:cubicBezTo>
                  <a:lnTo>
                    <a:pt x="86" y="34"/>
                  </a:lnTo>
                  <a:cubicBezTo>
                    <a:pt x="85" y="34"/>
                    <a:pt x="83" y="34"/>
                    <a:pt x="81" y="34"/>
                  </a:cubicBezTo>
                  <a:cubicBezTo>
                    <a:pt x="81" y="35"/>
                    <a:pt x="81" y="37"/>
                    <a:pt x="81" y="38"/>
                  </a:cubicBezTo>
                  <a:lnTo>
                    <a:pt x="81" y="38"/>
                  </a:lnTo>
                  <a:cubicBezTo>
                    <a:pt x="41" y="70"/>
                    <a:pt x="27" y="117"/>
                    <a:pt x="27" y="175"/>
                  </a:cubicBezTo>
                  <a:cubicBezTo>
                    <a:pt x="0" y="263"/>
                    <a:pt x="27" y="343"/>
                    <a:pt x="54" y="404"/>
                  </a:cubicBezTo>
                  <a:cubicBezTo>
                    <a:pt x="75" y="446"/>
                    <a:pt x="110" y="463"/>
                    <a:pt x="146" y="463"/>
                  </a:cubicBezTo>
                  <a:cubicBezTo>
                    <a:pt x="201" y="463"/>
                    <a:pt x="259" y="423"/>
                    <a:pt x="276" y="370"/>
                  </a:cubicBezTo>
                  <a:cubicBezTo>
                    <a:pt x="309" y="343"/>
                    <a:pt x="309" y="289"/>
                    <a:pt x="309" y="236"/>
                  </a:cubicBezTo>
                  <a:cubicBezTo>
                    <a:pt x="336" y="175"/>
                    <a:pt x="309" y="121"/>
                    <a:pt x="309" y="95"/>
                  </a:cubicBezTo>
                  <a:cubicBezTo>
                    <a:pt x="276" y="68"/>
                    <a:pt x="276" y="34"/>
                    <a:pt x="249" y="34"/>
                  </a:cubicBezTo>
                  <a:cubicBezTo>
                    <a:pt x="276" y="68"/>
                    <a:pt x="276" y="68"/>
                    <a:pt x="276" y="121"/>
                  </a:cubicBezTo>
                  <a:cubicBezTo>
                    <a:pt x="276" y="49"/>
                    <a:pt x="221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39"/>
            <p:cNvSpPr/>
            <p:nvPr/>
          </p:nvSpPr>
          <p:spPr>
            <a:xfrm rot="10800000">
              <a:off x="1347283" y="2023487"/>
              <a:ext cx="27119" cy="37134"/>
            </a:xfrm>
            <a:custGeom>
              <a:avLst/>
              <a:gdLst/>
              <a:ahLst/>
              <a:cxnLst/>
              <a:rect l="l" t="t" r="r" b="b"/>
              <a:pathLst>
                <a:path w="352" h="482" extrusionOk="0">
                  <a:moveTo>
                    <a:pt x="54" y="1"/>
                  </a:moveTo>
                  <a:cubicBezTo>
                    <a:pt x="27" y="1"/>
                    <a:pt x="0" y="27"/>
                    <a:pt x="0" y="54"/>
                  </a:cubicBezTo>
                  <a:cubicBezTo>
                    <a:pt x="0" y="115"/>
                    <a:pt x="27" y="169"/>
                    <a:pt x="27" y="195"/>
                  </a:cubicBezTo>
                  <a:cubicBezTo>
                    <a:pt x="54" y="283"/>
                    <a:pt x="54" y="337"/>
                    <a:pt x="81" y="390"/>
                  </a:cubicBezTo>
                  <a:cubicBezTo>
                    <a:pt x="93" y="452"/>
                    <a:pt x="148" y="481"/>
                    <a:pt x="204" y="481"/>
                  </a:cubicBezTo>
                  <a:cubicBezTo>
                    <a:pt x="277" y="481"/>
                    <a:pt x="351" y="431"/>
                    <a:pt x="336" y="337"/>
                  </a:cubicBezTo>
                  <a:cubicBezTo>
                    <a:pt x="336" y="249"/>
                    <a:pt x="276" y="195"/>
                    <a:pt x="222" y="115"/>
                  </a:cubicBezTo>
                  <a:cubicBezTo>
                    <a:pt x="195" y="54"/>
                    <a:pt x="108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39"/>
            <p:cNvSpPr/>
            <p:nvPr/>
          </p:nvSpPr>
          <p:spPr>
            <a:xfrm rot="10800000">
              <a:off x="1331412" y="2152145"/>
              <a:ext cx="23883" cy="33745"/>
            </a:xfrm>
            <a:custGeom>
              <a:avLst/>
              <a:gdLst/>
              <a:ahLst/>
              <a:cxnLst/>
              <a:rect l="l" t="t" r="r" b="b"/>
              <a:pathLst>
                <a:path w="310" h="438" extrusionOk="0">
                  <a:moveTo>
                    <a:pt x="229" y="0"/>
                  </a:moveTo>
                  <a:cubicBezTo>
                    <a:pt x="142" y="27"/>
                    <a:pt x="115" y="114"/>
                    <a:pt x="88" y="195"/>
                  </a:cubicBezTo>
                  <a:cubicBezTo>
                    <a:pt x="61" y="256"/>
                    <a:pt x="1" y="363"/>
                    <a:pt x="88" y="424"/>
                  </a:cubicBezTo>
                  <a:cubicBezTo>
                    <a:pt x="108" y="433"/>
                    <a:pt x="125" y="437"/>
                    <a:pt x="141" y="437"/>
                  </a:cubicBezTo>
                  <a:cubicBezTo>
                    <a:pt x="215" y="437"/>
                    <a:pt x="256" y="349"/>
                    <a:pt x="256" y="282"/>
                  </a:cubicBezTo>
                  <a:cubicBezTo>
                    <a:pt x="283" y="256"/>
                    <a:pt x="283" y="195"/>
                    <a:pt x="283" y="168"/>
                  </a:cubicBezTo>
                  <a:cubicBezTo>
                    <a:pt x="283" y="141"/>
                    <a:pt x="310" y="88"/>
                    <a:pt x="283" y="61"/>
                  </a:cubicBezTo>
                  <a:cubicBezTo>
                    <a:pt x="283" y="27"/>
                    <a:pt x="256" y="0"/>
                    <a:pt x="2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39"/>
            <p:cNvSpPr/>
            <p:nvPr/>
          </p:nvSpPr>
          <p:spPr>
            <a:xfrm rot="10800000">
              <a:off x="1424015" y="2131960"/>
              <a:ext cx="32897" cy="26117"/>
            </a:xfrm>
            <a:custGeom>
              <a:avLst/>
              <a:gdLst/>
              <a:ahLst/>
              <a:cxnLst/>
              <a:rect l="l" t="t" r="r" b="b"/>
              <a:pathLst>
                <a:path w="427" h="339" extrusionOk="0">
                  <a:moveTo>
                    <a:pt x="167" y="1"/>
                  </a:moveTo>
                  <a:cubicBezTo>
                    <a:pt x="84" y="1"/>
                    <a:pt x="1" y="135"/>
                    <a:pt x="90" y="204"/>
                  </a:cubicBezTo>
                  <a:cubicBezTo>
                    <a:pt x="117" y="231"/>
                    <a:pt x="171" y="257"/>
                    <a:pt x="231" y="284"/>
                  </a:cubicBezTo>
                  <a:cubicBezTo>
                    <a:pt x="258" y="311"/>
                    <a:pt x="312" y="338"/>
                    <a:pt x="372" y="338"/>
                  </a:cubicBezTo>
                  <a:cubicBezTo>
                    <a:pt x="399" y="338"/>
                    <a:pt x="426" y="284"/>
                    <a:pt x="426" y="257"/>
                  </a:cubicBezTo>
                  <a:cubicBezTo>
                    <a:pt x="426" y="227"/>
                    <a:pt x="409" y="204"/>
                    <a:pt x="389" y="179"/>
                  </a:cubicBezTo>
                  <a:lnTo>
                    <a:pt x="389" y="179"/>
                  </a:lnTo>
                  <a:cubicBezTo>
                    <a:pt x="387" y="166"/>
                    <a:pt x="382" y="154"/>
                    <a:pt x="372" y="143"/>
                  </a:cubicBezTo>
                  <a:cubicBezTo>
                    <a:pt x="364" y="140"/>
                    <a:pt x="357" y="136"/>
                    <a:pt x="350" y="132"/>
                  </a:cubicBezTo>
                  <a:lnTo>
                    <a:pt x="350" y="132"/>
                  </a:lnTo>
                  <a:cubicBezTo>
                    <a:pt x="346" y="127"/>
                    <a:pt x="342" y="122"/>
                    <a:pt x="339" y="116"/>
                  </a:cubicBezTo>
                  <a:cubicBezTo>
                    <a:pt x="312" y="89"/>
                    <a:pt x="258" y="36"/>
                    <a:pt x="231" y="36"/>
                  </a:cubicBezTo>
                  <a:cubicBezTo>
                    <a:pt x="212" y="11"/>
                    <a:pt x="190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39"/>
            <p:cNvSpPr/>
            <p:nvPr/>
          </p:nvSpPr>
          <p:spPr>
            <a:xfrm rot="10800000">
              <a:off x="1303446" y="2050451"/>
              <a:ext cx="34207" cy="21880"/>
            </a:xfrm>
            <a:custGeom>
              <a:avLst/>
              <a:gdLst/>
              <a:ahLst/>
              <a:cxnLst/>
              <a:rect l="l" t="t" r="r" b="b"/>
              <a:pathLst>
                <a:path w="444" h="284" extrusionOk="0">
                  <a:moveTo>
                    <a:pt x="82" y="0"/>
                  </a:moveTo>
                  <a:cubicBezTo>
                    <a:pt x="62" y="0"/>
                    <a:pt x="43" y="4"/>
                    <a:pt x="27" y="11"/>
                  </a:cubicBezTo>
                  <a:cubicBezTo>
                    <a:pt x="0" y="11"/>
                    <a:pt x="0" y="38"/>
                    <a:pt x="0" y="65"/>
                  </a:cubicBezTo>
                  <a:cubicBezTo>
                    <a:pt x="27" y="126"/>
                    <a:pt x="108" y="153"/>
                    <a:pt x="168" y="206"/>
                  </a:cubicBezTo>
                  <a:cubicBezTo>
                    <a:pt x="231" y="227"/>
                    <a:pt x="277" y="284"/>
                    <a:pt x="335" y="284"/>
                  </a:cubicBezTo>
                  <a:cubicBezTo>
                    <a:pt x="352" y="284"/>
                    <a:pt x="370" y="279"/>
                    <a:pt x="390" y="267"/>
                  </a:cubicBezTo>
                  <a:cubicBezTo>
                    <a:pt x="417" y="267"/>
                    <a:pt x="444" y="206"/>
                    <a:pt x="417" y="179"/>
                  </a:cubicBezTo>
                  <a:cubicBezTo>
                    <a:pt x="417" y="65"/>
                    <a:pt x="336" y="65"/>
                    <a:pt x="249" y="38"/>
                  </a:cubicBezTo>
                  <a:cubicBezTo>
                    <a:pt x="192" y="19"/>
                    <a:pt x="132" y="0"/>
                    <a:pt x="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39"/>
            <p:cNvSpPr/>
            <p:nvPr/>
          </p:nvSpPr>
          <p:spPr>
            <a:xfrm rot="10800000">
              <a:off x="1407374" y="2025721"/>
              <a:ext cx="23498" cy="27196"/>
            </a:xfrm>
            <a:custGeom>
              <a:avLst/>
              <a:gdLst/>
              <a:ahLst/>
              <a:cxnLst/>
              <a:rect l="l" t="t" r="r" b="b"/>
              <a:pathLst>
                <a:path w="305" h="353" extrusionOk="0">
                  <a:moveTo>
                    <a:pt x="142" y="15"/>
                  </a:moveTo>
                  <a:cubicBezTo>
                    <a:pt x="131" y="20"/>
                    <a:pt x="123" y="28"/>
                    <a:pt x="116" y="36"/>
                  </a:cubicBezTo>
                  <a:lnTo>
                    <a:pt x="116" y="36"/>
                  </a:lnTo>
                  <a:cubicBezTo>
                    <a:pt x="117" y="28"/>
                    <a:pt x="123" y="15"/>
                    <a:pt x="142" y="15"/>
                  </a:cubicBezTo>
                  <a:close/>
                  <a:moveTo>
                    <a:pt x="145" y="1"/>
                  </a:moveTo>
                  <a:cubicBezTo>
                    <a:pt x="130" y="1"/>
                    <a:pt x="117" y="19"/>
                    <a:pt x="115" y="37"/>
                  </a:cubicBezTo>
                  <a:lnTo>
                    <a:pt x="115" y="37"/>
                  </a:lnTo>
                  <a:cubicBezTo>
                    <a:pt x="87" y="72"/>
                    <a:pt x="83" y="128"/>
                    <a:pt x="61" y="149"/>
                  </a:cubicBezTo>
                  <a:cubicBezTo>
                    <a:pt x="1" y="237"/>
                    <a:pt x="34" y="351"/>
                    <a:pt x="142" y="351"/>
                  </a:cubicBezTo>
                  <a:cubicBezTo>
                    <a:pt x="147" y="352"/>
                    <a:pt x="153" y="352"/>
                    <a:pt x="158" y="352"/>
                  </a:cubicBezTo>
                  <a:cubicBezTo>
                    <a:pt x="301" y="352"/>
                    <a:pt x="304" y="22"/>
                    <a:pt x="167" y="13"/>
                  </a:cubicBezTo>
                  <a:lnTo>
                    <a:pt x="167" y="13"/>
                  </a:lnTo>
                  <a:cubicBezTo>
                    <a:pt x="160" y="4"/>
                    <a:pt x="152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55" name="Google Shape;1855;p39"/>
          <p:cNvSpPr/>
          <p:nvPr/>
        </p:nvSpPr>
        <p:spPr>
          <a:xfrm rot="10800000">
            <a:off x="1476287" y="1367300"/>
            <a:ext cx="1446197" cy="1042601"/>
          </a:xfrm>
          <a:custGeom>
            <a:avLst/>
            <a:gdLst/>
            <a:ahLst/>
            <a:cxnLst/>
            <a:rect l="l" t="t" r="r" b="b"/>
            <a:pathLst>
              <a:path w="13166" h="9492" extrusionOk="0">
                <a:moveTo>
                  <a:pt x="9233" y="0"/>
                </a:moveTo>
                <a:cubicBezTo>
                  <a:pt x="9203" y="0"/>
                  <a:pt x="9171" y="15"/>
                  <a:pt x="9160" y="49"/>
                </a:cubicBezTo>
                <a:cubicBezTo>
                  <a:pt x="9019" y="412"/>
                  <a:pt x="8797" y="1084"/>
                  <a:pt x="8434" y="1279"/>
                </a:cubicBezTo>
                <a:cubicBezTo>
                  <a:pt x="8159" y="1448"/>
                  <a:pt x="7782" y="1492"/>
                  <a:pt x="7405" y="1492"/>
                </a:cubicBezTo>
                <a:cubicBezTo>
                  <a:pt x="7093" y="1492"/>
                  <a:pt x="6781" y="1462"/>
                  <a:pt x="6526" y="1447"/>
                </a:cubicBezTo>
                <a:cubicBezTo>
                  <a:pt x="6375" y="1443"/>
                  <a:pt x="6223" y="1441"/>
                  <a:pt x="6071" y="1441"/>
                </a:cubicBezTo>
                <a:cubicBezTo>
                  <a:pt x="5153" y="1441"/>
                  <a:pt x="4218" y="1516"/>
                  <a:pt x="3307" y="1729"/>
                </a:cubicBezTo>
                <a:cubicBezTo>
                  <a:pt x="2272" y="1984"/>
                  <a:pt x="1291" y="2488"/>
                  <a:pt x="672" y="3382"/>
                </a:cubicBezTo>
                <a:cubicBezTo>
                  <a:pt x="88" y="4249"/>
                  <a:pt x="0" y="5479"/>
                  <a:pt x="397" y="6433"/>
                </a:cubicBezTo>
                <a:cubicBezTo>
                  <a:pt x="928" y="7636"/>
                  <a:pt x="1909" y="8201"/>
                  <a:pt x="3058" y="8644"/>
                </a:cubicBezTo>
                <a:cubicBezTo>
                  <a:pt x="4470" y="9187"/>
                  <a:pt x="5978" y="9492"/>
                  <a:pt x="7489" y="9492"/>
                </a:cubicBezTo>
                <a:cubicBezTo>
                  <a:pt x="7625" y="9492"/>
                  <a:pt x="7761" y="9489"/>
                  <a:pt x="7897" y="9484"/>
                </a:cubicBezTo>
                <a:cubicBezTo>
                  <a:pt x="9106" y="9457"/>
                  <a:pt x="10309" y="9209"/>
                  <a:pt x="11257" y="8422"/>
                </a:cubicBezTo>
                <a:cubicBezTo>
                  <a:pt x="12070" y="7777"/>
                  <a:pt x="12688" y="6910"/>
                  <a:pt x="12910" y="5902"/>
                </a:cubicBezTo>
                <a:cubicBezTo>
                  <a:pt x="13166" y="4894"/>
                  <a:pt x="12856" y="3913"/>
                  <a:pt x="12184" y="3160"/>
                </a:cubicBezTo>
                <a:cubicBezTo>
                  <a:pt x="11761" y="2656"/>
                  <a:pt x="11149" y="2233"/>
                  <a:pt x="10585" y="1897"/>
                </a:cubicBezTo>
                <a:cubicBezTo>
                  <a:pt x="10168" y="1648"/>
                  <a:pt x="9886" y="1615"/>
                  <a:pt x="9832" y="1030"/>
                </a:cubicBezTo>
                <a:cubicBezTo>
                  <a:pt x="9805" y="694"/>
                  <a:pt x="9691" y="412"/>
                  <a:pt x="9550" y="103"/>
                </a:cubicBezTo>
                <a:cubicBezTo>
                  <a:pt x="9538" y="56"/>
                  <a:pt x="9500" y="35"/>
                  <a:pt x="9463" y="35"/>
                </a:cubicBezTo>
                <a:cubicBezTo>
                  <a:pt x="9414" y="35"/>
                  <a:pt x="9367" y="71"/>
                  <a:pt x="9382" y="136"/>
                </a:cubicBezTo>
                <a:cubicBezTo>
                  <a:pt x="9496" y="499"/>
                  <a:pt x="9550" y="835"/>
                  <a:pt x="9577" y="1198"/>
                </a:cubicBezTo>
                <a:cubicBezTo>
                  <a:pt x="9610" y="1366"/>
                  <a:pt x="9637" y="1561"/>
                  <a:pt x="9745" y="1729"/>
                </a:cubicBezTo>
                <a:cubicBezTo>
                  <a:pt x="9859" y="1870"/>
                  <a:pt x="10054" y="1951"/>
                  <a:pt x="10222" y="2038"/>
                </a:cubicBezTo>
                <a:cubicBezTo>
                  <a:pt x="10558" y="2206"/>
                  <a:pt x="10867" y="2428"/>
                  <a:pt x="11176" y="2656"/>
                </a:cubicBezTo>
                <a:cubicBezTo>
                  <a:pt x="12299" y="3463"/>
                  <a:pt x="12971" y="4504"/>
                  <a:pt x="12635" y="5929"/>
                </a:cubicBezTo>
                <a:cubicBezTo>
                  <a:pt x="12352" y="7105"/>
                  <a:pt x="11459" y="8086"/>
                  <a:pt x="10417" y="8644"/>
                </a:cubicBezTo>
                <a:cubicBezTo>
                  <a:pt x="9612" y="9088"/>
                  <a:pt x="8635" y="9237"/>
                  <a:pt x="7660" y="9237"/>
                </a:cubicBezTo>
                <a:cubicBezTo>
                  <a:pt x="6910" y="9237"/>
                  <a:pt x="6160" y="9149"/>
                  <a:pt x="5491" y="9041"/>
                </a:cubicBezTo>
                <a:cubicBezTo>
                  <a:pt x="4006" y="8785"/>
                  <a:pt x="2131" y="8335"/>
                  <a:pt x="1123" y="7132"/>
                </a:cubicBezTo>
                <a:cubicBezTo>
                  <a:pt x="168" y="6043"/>
                  <a:pt x="202" y="4303"/>
                  <a:pt x="1123" y="3214"/>
                </a:cubicBezTo>
                <a:cubicBezTo>
                  <a:pt x="1963" y="2206"/>
                  <a:pt x="3421" y="1924"/>
                  <a:pt x="4624" y="1783"/>
                </a:cubicBezTo>
                <a:cubicBezTo>
                  <a:pt x="4934" y="1753"/>
                  <a:pt x="5241" y="1744"/>
                  <a:pt x="5546" y="1744"/>
                </a:cubicBezTo>
                <a:cubicBezTo>
                  <a:pt x="5980" y="1744"/>
                  <a:pt x="6411" y="1762"/>
                  <a:pt x="6844" y="1762"/>
                </a:cubicBezTo>
                <a:cubicBezTo>
                  <a:pt x="7213" y="1762"/>
                  <a:pt x="7583" y="1749"/>
                  <a:pt x="7957" y="1702"/>
                </a:cubicBezTo>
                <a:cubicBezTo>
                  <a:pt x="8851" y="1588"/>
                  <a:pt x="9046" y="889"/>
                  <a:pt x="9301" y="76"/>
                </a:cubicBezTo>
                <a:cubicBezTo>
                  <a:pt x="9317" y="29"/>
                  <a:pt x="9276" y="0"/>
                  <a:pt x="92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56" name="Google Shape;1856;p39"/>
          <p:cNvGrpSpPr/>
          <p:nvPr/>
        </p:nvGrpSpPr>
        <p:grpSpPr>
          <a:xfrm>
            <a:off x="2955063" y="433233"/>
            <a:ext cx="1596792" cy="1211768"/>
            <a:chOff x="2216297" y="324925"/>
            <a:chExt cx="1197594" cy="908826"/>
          </a:xfrm>
        </p:grpSpPr>
        <p:sp>
          <p:nvSpPr>
            <p:cNvPr id="1857" name="Google Shape;1857;p39"/>
            <p:cNvSpPr/>
            <p:nvPr/>
          </p:nvSpPr>
          <p:spPr>
            <a:xfrm rot="10800000" flipH="1">
              <a:off x="2216297" y="549421"/>
              <a:ext cx="1197594" cy="684331"/>
            </a:xfrm>
            <a:custGeom>
              <a:avLst/>
              <a:gdLst/>
              <a:ahLst/>
              <a:cxnLst/>
              <a:rect l="l" t="t" r="r" b="b"/>
              <a:pathLst>
                <a:path w="14537" h="8307" extrusionOk="0">
                  <a:moveTo>
                    <a:pt x="2698" y="321"/>
                  </a:moveTo>
                  <a:cubicBezTo>
                    <a:pt x="3055" y="594"/>
                    <a:pt x="3450" y="1001"/>
                    <a:pt x="3891" y="1001"/>
                  </a:cubicBezTo>
                  <a:cubicBezTo>
                    <a:pt x="4174" y="974"/>
                    <a:pt x="4429" y="860"/>
                    <a:pt x="4678" y="860"/>
                  </a:cubicBezTo>
                  <a:cubicBezTo>
                    <a:pt x="4740" y="856"/>
                    <a:pt x="4803" y="855"/>
                    <a:pt x="4867" y="855"/>
                  </a:cubicBezTo>
                  <a:cubicBezTo>
                    <a:pt x="5293" y="855"/>
                    <a:pt x="5748" y="924"/>
                    <a:pt x="6163" y="947"/>
                  </a:cubicBezTo>
                  <a:cubicBezTo>
                    <a:pt x="7453" y="1088"/>
                    <a:pt x="8764" y="1283"/>
                    <a:pt x="10027" y="1478"/>
                  </a:cubicBezTo>
                  <a:cubicBezTo>
                    <a:pt x="11008" y="1619"/>
                    <a:pt x="12016" y="1841"/>
                    <a:pt x="12829" y="2399"/>
                  </a:cubicBezTo>
                  <a:cubicBezTo>
                    <a:pt x="13777" y="3044"/>
                    <a:pt x="14086" y="4361"/>
                    <a:pt x="13636" y="5396"/>
                  </a:cubicBezTo>
                  <a:cubicBezTo>
                    <a:pt x="13051" y="6686"/>
                    <a:pt x="11344" y="7190"/>
                    <a:pt x="10108" y="7553"/>
                  </a:cubicBezTo>
                  <a:cubicBezTo>
                    <a:pt x="8964" y="7873"/>
                    <a:pt x="7768" y="8015"/>
                    <a:pt x="6566" y="8015"/>
                  </a:cubicBezTo>
                  <a:cubicBezTo>
                    <a:pt x="5975" y="8015"/>
                    <a:pt x="5381" y="7980"/>
                    <a:pt x="4792" y="7916"/>
                  </a:cubicBezTo>
                  <a:cubicBezTo>
                    <a:pt x="3421" y="7775"/>
                    <a:pt x="2104" y="7217"/>
                    <a:pt x="1176" y="6155"/>
                  </a:cubicBezTo>
                  <a:cubicBezTo>
                    <a:pt x="168" y="5033"/>
                    <a:pt x="229" y="3548"/>
                    <a:pt x="1008" y="2345"/>
                  </a:cubicBezTo>
                  <a:cubicBezTo>
                    <a:pt x="1371" y="1727"/>
                    <a:pt x="1989" y="1169"/>
                    <a:pt x="2715" y="1088"/>
                  </a:cubicBezTo>
                  <a:cubicBezTo>
                    <a:pt x="2803" y="1055"/>
                    <a:pt x="2856" y="1001"/>
                    <a:pt x="2830" y="887"/>
                  </a:cubicBezTo>
                  <a:cubicBezTo>
                    <a:pt x="2810" y="704"/>
                    <a:pt x="2743" y="517"/>
                    <a:pt x="2698" y="321"/>
                  </a:cubicBezTo>
                  <a:close/>
                  <a:moveTo>
                    <a:pt x="2606" y="1"/>
                  </a:moveTo>
                  <a:cubicBezTo>
                    <a:pt x="2572" y="1"/>
                    <a:pt x="2542" y="22"/>
                    <a:pt x="2524" y="53"/>
                  </a:cubicBezTo>
                  <a:lnTo>
                    <a:pt x="2524" y="53"/>
                  </a:lnTo>
                  <a:cubicBezTo>
                    <a:pt x="2506" y="63"/>
                    <a:pt x="2494" y="81"/>
                    <a:pt x="2494" y="107"/>
                  </a:cubicBezTo>
                  <a:cubicBezTo>
                    <a:pt x="2517" y="343"/>
                    <a:pt x="2540" y="585"/>
                    <a:pt x="2567" y="827"/>
                  </a:cubicBezTo>
                  <a:lnTo>
                    <a:pt x="2567" y="827"/>
                  </a:lnTo>
                  <a:cubicBezTo>
                    <a:pt x="1532" y="1011"/>
                    <a:pt x="822" y="1971"/>
                    <a:pt x="424" y="2876"/>
                  </a:cubicBezTo>
                  <a:cubicBezTo>
                    <a:pt x="0" y="3857"/>
                    <a:pt x="88" y="4919"/>
                    <a:pt x="645" y="5846"/>
                  </a:cubicBezTo>
                  <a:cubicBezTo>
                    <a:pt x="1803" y="7816"/>
                    <a:pt x="4213" y="8307"/>
                    <a:pt x="6389" y="8307"/>
                  </a:cubicBezTo>
                  <a:cubicBezTo>
                    <a:pt x="6841" y="8307"/>
                    <a:pt x="7283" y="8286"/>
                    <a:pt x="7702" y="8252"/>
                  </a:cubicBezTo>
                  <a:cubicBezTo>
                    <a:pt x="9187" y="8145"/>
                    <a:pt x="10672" y="7836"/>
                    <a:pt x="12016" y="7217"/>
                  </a:cubicBezTo>
                  <a:cubicBezTo>
                    <a:pt x="13051" y="6767"/>
                    <a:pt x="14006" y="5987"/>
                    <a:pt x="14174" y="4838"/>
                  </a:cubicBezTo>
                  <a:cubicBezTo>
                    <a:pt x="14536" y="2795"/>
                    <a:pt x="12829" y="1727"/>
                    <a:pt x="11062" y="1337"/>
                  </a:cubicBezTo>
                  <a:cubicBezTo>
                    <a:pt x="9973" y="1088"/>
                    <a:pt x="8797" y="974"/>
                    <a:pt x="7675" y="833"/>
                  </a:cubicBezTo>
                  <a:cubicBezTo>
                    <a:pt x="6667" y="692"/>
                    <a:pt x="5686" y="611"/>
                    <a:pt x="4678" y="584"/>
                  </a:cubicBezTo>
                  <a:cubicBezTo>
                    <a:pt x="4660" y="582"/>
                    <a:pt x="4642" y="581"/>
                    <a:pt x="4624" y="581"/>
                  </a:cubicBezTo>
                  <a:cubicBezTo>
                    <a:pt x="4398" y="581"/>
                    <a:pt x="4136" y="719"/>
                    <a:pt x="3896" y="719"/>
                  </a:cubicBezTo>
                  <a:cubicBezTo>
                    <a:pt x="3818" y="719"/>
                    <a:pt x="3741" y="704"/>
                    <a:pt x="3670" y="665"/>
                  </a:cubicBezTo>
                  <a:cubicBezTo>
                    <a:pt x="3307" y="497"/>
                    <a:pt x="3024" y="215"/>
                    <a:pt x="2662" y="20"/>
                  </a:cubicBezTo>
                  <a:cubicBezTo>
                    <a:pt x="2643" y="6"/>
                    <a:pt x="2624" y="1"/>
                    <a:pt x="26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9"/>
            <p:cNvSpPr/>
            <p:nvPr/>
          </p:nvSpPr>
          <p:spPr>
            <a:xfrm rot="10800000" flipH="1">
              <a:off x="3268144" y="510118"/>
              <a:ext cx="108251" cy="74060"/>
            </a:xfrm>
            <a:custGeom>
              <a:avLst/>
              <a:gdLst/>
              <a:ahLst/>
              <a:cxnLst/>
              <a:rect l="l" t="t" r="r" b="b"/>
              <a:pathLst>
                <a:path w="1314" h="899" extrusionOk="0">
                  <a:moveTo>
                    <a:pt x="1178" y="1"/>
                  </a:moveTo>
                  <a:cubicBezTo>
                    <a:pt x="1169" y="1"/>
                    <a:pt x="1160" y="2"/>
                    <a:pt x="1150" y="4"/>
                  </a:cubicBezTo>
                  <a:cubicBezTo>
                    <a:pt x="955" y="58"/>
                    <a:pt x="787" y="199"/>
                    <a:pt x="619" y="340"/>
                  </a:cubicBezTo>
                  <a:cubicBezTo>
                    <a:pt x="451" y="508"/>
                    <a:pt x="256" y="649"/>
                    <a:pt x="61" y="791"/>
                  </a:cubicBezTo>
                  <a:cubicBezTo>
                    <a:pt x="1" y="817"/>
                    <a:pt x="28" y="898"/>
                    <a:pt x="115" y="898"/>
                  </a:cubicBezTo>
                  <a:cubicBezTo>
                    <a:pt x="310" y="871"/>
                    <a:pt x="505" y="730"/>
                    <a:pt x="673" y="623"/>
                  </a:cubicBezTo>
                  <a:cubicBezTo>
                    <a:pt x="868" y="481"/>
                    <a:pt x="1096" y="367"/>
                    <a:pt x="1264" y="172"/>
                  </a:cubicBezTo>
                  <a:cubicBezTo>
                    <a:pt x="1314" y="123"/>
                    <a:pt x="1273" y="1"/>
                    <a:pt x="1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39"/>
            <p:cNvSpPr/>
            <p:nvPr/>
          </p:nvSpPr>
          <p:spPr>
            <a:xfrm rot="10800000" flipH="1">
              <a:off x="3363954" y="529642"/>
              <a:ext cx="37649" cy="33034"/>
            </a:xfrm>
            <a:custGeom>
              <a:avLst/>
              <a:gdLst/>
              <a:ahLst/>
              <a:cxnLst/>
              <a:rect l="l" t="t" r="r" b="b"/>
              <a:pathLst>
                <a:path w="457" h="401" extrusionOk="0">
                  <a:moveTo>
                    <a:pt x="374" y="1"/>
                  </a:moveTo>
                  <a:cubicBezTo>
                    <a:pt x="356" y="1"/>
                    <a:pt x="338" y="8"/>
                    <a:pt x="323" y="26"/>
                  </a:cubicBezTo>
                  <a:cubicBezTo>
                    <a:pt x="269" y="106"/>
                    <a:pt x="182" y="194"/>
                    <a:pt x="75" y="247"/>
                  </a:cubicBezTo>
                  <a:cubicBezTo>
                    <a:pt x="1" y="293"/>
                    <a:pt x="52" y="400"/>
                    <a:pt x="118" y="400"/>
                  </a:cubicBezTo>
                  <a:cubicBezTo>
                    <a:pt x="130" y="400"/>
                    <a:pt x="143" y="397"/>
                    <a:pt x="155" y="388"/>
                  </a:cubicBezTo>
                  <a:cubicBezTo>
                    <a:pt x="296" y="335"/>
                    <a:pt x="377" y="247"/>
                    <a:pt x="437" y="106"/>
                  </a:cubicBezTo>
                  <a:cubicBezTo>
                    <a:pt x="457" y="48"/>
                    <a:pt x="417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39"/>
            <p:cNvSpPr/>
            <p:nvPr/>
          </p:nvSpPr>
          <p:spPr>
            <a:xfrm rot="10800000" flipH="1">
              <a:off x="3153057" y="418922"/>
              <a:ext cx="57668" cy="28751"/>
            </a:xfrm>
            <a:custGeom>
              <a:avLst/>
              <a:gdLst/>
              <a:ahLst/>
              <a:cxnLst/>
              <a:rect l="l" t="t" r="r" b="b"/>
              <a:pathLst>
                <a:path w="700" h="349" extrusionOk="0">
                  <a:moveTo>
                    <a:pt x="336" y="0"/>
                  </a:moveTo>
                  <a:cubicBezTo>
                    <a:pt x="282" y="27"/>
                    <a:pt x="222" y="27"/>
                    <a:pt x="195" y="27"/>
                  </a:cubicBezTo>
                  <a:cubicBezTo>
                    <a:pt x="141" y="54"/>
                    <a:pt x="141" y="81"/>
                    <a:pt x="114" y="115"/>
                  </a:cubicBezTo>
                  <a:cubicBezTo>
                    <a:pt x="0" y="195"/>
                    <a:pt x="27" y="310"/>
                    <a:pt x="168" y="336"/>
                  </a:cubicBezTo>
                  <a:cubicBezTo>
                    <a:pt x="186" y="336"/>
                    <a:pt x="192" y="348"/>
                    <a:pt x="210" y="348"/>
                  </a:cubicBezTo>
                  <a:cubicBezTo>
                    <a:pt x="219" y="348"/>
                    <a:pt x="231" y="345"/>
                    <a:pt x="249" y="336"/>
                  </a:cubicBezTo>
                  <a:cubicBezTo>
                    <a:pt x="282" y="336"/>
                    <a:pt x="336" y="336"/>
                    <a:pt x="363" y="310"/>
                  </a:cubicBezTo>
                  <a:cubicBezTo>
                    <a:pt x="450" y="283"/>
                    <a:pt x="504" y="249"/>
                    <a:pt x="585" y="222"/>
                  </a:cubicBezTo>
                  <a:cubicBezTo>
                    <a:pt x="699" y="168"/>
                    <a:pt x="645" y="0"/>
                    <a:pt x="5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39"/>
            <p:cNvSpPr/>
            <p:nvPr/>
          </p:nvSpPr>
          <p:spPr>
            <a:xfrm rot="10800000" flipH="1">
              <a:off x="3000816" y="378391"/>
              <a:ext cx="43745" cy="29986"/>
            </a:xfrm>
            <a:custGeom>
              <a:avLst/>
              <a:gdLst/>
              <a:ahLst/>
              <a:cxnLst/>
              <a:rect l="l" t="t" r="r" b="b"/>
              <a:pathLst>
                <a:path w="531" h="364" extrusionOk="0">
                  <a:moveTo>
                    <a:pt x="282" y="1"/>
                  </a:moveTo>
                  <a:cubicBezTo>
                    <a:pt x="168" y="1"/>
                    <a:pt x="27" y="54"/>
                    <a:pt x="0" y="169"/>
                  </a:cubicBezTo>
                  <a:cubicBezTo>
                    <a:pt x="0" y="276"/>
                    <a:pt x="81" y="364"/>
                    <a:pt x="195" y="364"/>
                  </a:cubicBezTo>
                  <a:cubicBezTo>
                    <a:pt x="222" y="337"/>
                    <a:pt x="249" y="337"/>
                    <a:pt x="282" y="310"/>
                  </a:cubicBezTo>
                  <a:lnTo>
                    <a:pt x="309" y="310"/>
                  </a:lnTo>
                  <a:lnTo>
                    <a:pt x="336" y="276"/>
                  </a:lnTo>
                  <a:lnTo>
                    <a:pt x="390" y="276"/>
                  </a:lnTo>
                  <a:cubicBezTo>
                    <a:pt x="450" y="249"/>
                    <a:pt x="477" y="249"/>
                    <a:pt x="504" y="222"/>
                  </a:cubicBezTo>
                  <a:cubicBezTo>
                    <a:pt x="531" y="196"/>
                    <a:pt x="531" y="142"/>
                    <a:pt x="531" y="81"/>
                  </a:cubicBezTo>
                  <a:cubicBezTo>
                    <a:pt x="477" y="1"/>
                    <a:pt x="363" y="1"/>
                    <a:pt x="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39"/>
            <p:cNvSpPr/>
            <p:nvPr/>
          </p:nvSpPr>
          <p:spPr>
            <a:xfrm rot="10800000" flipH="1">
              <a:off x="3067792" y="460936"/>
              <a:ext cx="27763" cy="38224"/>
            </a:xfrm>
            <a:custGeom>
              <a:avLst/>
              <a:gdLst/>
              <a:ahLst/>
              <a:cxnLst/>
              <a:rect l="l" t="t" r="r" b="b"/>
              <a:pathLst>
                <a:path w="337" h="464" extrusionOk="0">
                  <a:moveTo>
                    <a:pt x="153" y="0"/>
                  </a:moveTo>
                  <a:cubicBezTo>
                    <a:pt x="138" y="0"/>
                    <a:pt x="123" y="2"/>
                    <a:pt x="108" y="7"/>
                  </a:cubicBezTo>
                  <a:cubicBezTo>
                    <a:pt x="108" y="7"/>
                    <a:pt x="108" y="16"/>
                    <a:pt x="103" y="23"/>
                  </a:cubicBezTo>
                  <a:lnTo>
                    <a:pt x="103" y="23"/>
                  </a:lnTo>
                  <a:cubicBezTo>
                    <a:pt x="97" y="26"/>
                    <a:pt x="91" y="30"/>
                    <a:pt x="86" y="34"/>
                  </a:cubicBezTo>
                  <a:lnTo>
                    <a:pt x="86" y="34"/>
                  </a:lnTo>
                  <a:cubicBezTo>
                    <a:pt x="85" y="34"/>
                    <a:pt x="83" y="34"/>
                    <a:pt x="81" y="34"/>
                  </a:cubicBezTo>
                  <a:cubicBezTo>
                    <a:pt x="81" y="35"/>
                    <a:pt x="81" y="37"/>
                    <a:pt x="81" y="38"/>
                  </a:cubicBezTo>
                  <a:lnTo>
                    <a:pt x="81" y="38"/>
                  </a:lnTo>
                  <a:cubicBezTo>
                    <a:pt x="41" y="70"/>
                    <a:pt x="27" y="117"/>
                    <a:pt x="27" y="175"/>
                  </a:cubicBezTo>
                  <a:cubicBezTo>
                    <a:pt x="0" y="263"/>
                    <a:pt x="27" y="343"/>
                    <a:pt x="54" y="404"/>
                  </a:cubicBezTo>
                  <a:cubicBezTo>
                    <a:pt x="75" y="446"/>
                    <a:pt x="110" y="463"/>
                    <a:pt x="146" y="463"/>
                  </a:cubicBezTo>
                  <a:cubicBezTo>
                    <a:pt x="201" y="463"/>
                    <a:pt x="259" y="423"/>
                    <a:pt x="276" y="370"/>
                  </a:cubicBezTo>
                  <a:cubicBezTo>
                    <a:pt x="309" y="343"/>
                    <a:pt x="309" y="289"/>
                    <a:pt x="309" y="236"/>
                  </a:cubicBezTo>
                  <a:cubicBezTo>
                    <a:pt x="336" y="175"/>
                    <a:pt x="309" y="121"/>
                    <a:pt x="309" y="95"/>
                  </a:cubicBezTo>
                  <a:cubicBezTo>
                    <a:pt x="276" y="68"/>
                    <a:pt x="276" y="34"/>
                    <a:pt x="249" y="34"/>
                  </a:cubicBezTo>
                  <a:cubicBezTo>
                    <a:pt x="276" y="68"/>
                    <a:pt x="276" y="68"/>
                    <a:pt x="276" y="121"/>
                  </a:cubicBezTo>
                  <a:cubicBezTo>
                    <a:pt x="276" y="49"/>
                    <a:pt x="221" y="0"/>
                    <a:pt x="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39"/>
            <p:cNvSpPr/>
            <p:nvPr/>
          </p:nvSpPr>
          <p:spPr>
            <a:xfrm rot="10800000" flipH="1">
              <a:off x="3109313" y="324925"/>
              <a:ext cx="28999" cy="39707"/>
            </a:xfrm>
            <a:custGeom>
              <a:avLst/>
              <a:gdLst/>
              <a:ahLst/>
              <a:cxnLst/>
              <a:rect l="l" t="t" r="r" b="b"/>
              <a:pathLst>
                <a:path w="352" h="482" extrusionOk="0">
                  <a:moveTo>
                    <a:pt x="54" y="1"/>
                  </a:moveTo>
                  <a:cubicBezTo>
                    <a:pt x="27" y="1"/>
                    <a:pt x="0" y="27"/>
                    <a:pt x="0" y="54"/>
                  </a:cubicBezTo>
                  <a:cubicBezTo>
                    <a:pt x="0" y="115"/>
                    <a:pt x="27" y="169"/>
                    <a:pt x="27" y="195"/>
                  </a:cubicBezTo>
                  <a:cubicBezTo>
                    <a:pt x="54" y="283"/>
                    <a:pt x="54" y="337"/>
                    <a:pt x="81" y="390"/>
                  </a:cubicBezTo>
                  <a:cubicBezTo>
                    <a:pt x="93" y="452"/>
                    <a:pt x="148" y="481"/>
                    <a:pt x="204" y="481"/>
                  </a:cubicBezTo>
                  <a:cubicBezTo>
                    <a:pt x="277" y="481"/>
                    <a:pt x="351" y="431"/>
                    <a:pt x="336" y="337"/>
                  </a:cubicBezTo>
                  <a:cubicBezTo>
                    <a:pt x="336" y="249"/>
                    <a:pt x="276" y="195"/>
                    <a:pt x="222" y="115"/>
                  </a:cubicBezTo>
                  <a:cubicBezTo>
                    <a:pt x="195" y="54"/>
                    <a:pt x="108" y="1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39"/>
            <p:cNvSpPr/>
            <p:nvPr/>
          </p:nvSpPr>
          <p:spPr>
            <a:xfrm rot="10800000" flipH="1">
              <a:off x="3129743" y="462502"/>
              <a:ext cx="25539" cy="36082"/>
            </a:xfrm>
            <a:custGeom>
              <a:avLst/>
              <a:gdLst/>
              <a:ahLst/>
              <a:cxnLst/>
              <a:rect l="l" t="t" r="r" b="b"/>
              <a:pathLst>
                <a:path w="310" h="438" extrusionOk="0">
                  <a:moveTo>
                    <a:pt x="229" y="0"/>
                  </a:moveTo>
                  <a:cubicBezTo>
                    <a:pt x="142" y="27"/>
                    <a:pt x="115" y="114"/>
                    <a:pt x="88" y="195"/>
                  </a:cubicBezTo>
                  <a:cubicBezTo>
                    <a:pt x="61" y="256"/>
                    <a:pt x="1" y="363"/>
                    <a:pt x="88" y="424"/>
                  </a:cubicBezTo>
                  <a:cubicBezTo>
                    <a:pt x="108" y="433"/>
                    <a:pt x="125" y="437"/>
                    <a:pt x="141" y="437"/>
                  </a:cubicBezTo>
                  <a:cubicBezTo>
                    <a:pt x="215" y="437"/>
                    <a:pt x="256" y="349"/>
                    <a:pt x="256" y="282"/>
                  </a:cubicBezTo>
                  <a:cubicBezTo>
                    <a:pt x="283" y="256"/>
                    <a:pt x="283" y="195"/>
                    <a:pt x="283" y="168"/>
                  </a:cubicBezTo>
                  <a:cubicBezTo>
                    <a:pt x="283" y="141"/>
                    <a:pt x="310" y="88"/>
                    <a:pt x="283" y="61"/>
                  </a:cubicBezTo>
                  <a:cubicBezTo>
                    <a:pt x="283" y="27"/>
                    <a:pt x="256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39"/>
            <p:cNvSpPr/>
            <p:nvPr/>
          </p:nvSpPr>
          <p:spPr>
            <a:xfrm rot="10800000" flipH="1">
              <a:off x="3021082" y="440918"/>
              <a:ext cx="35177" cy="27927"/>
            </a:xfrm>
            <a:custGeom>
              <a:avLst/>
              <a:gdLst/>
              <a:ahLst/>
              <a:cxnLst/>
              <a:rect l="l" t="t" r="r" b="b"/>
              <a:pathLst>
                <a:path w="427" h="339" extrusionOk="0">
                  <a:moveTo>
                    <a:pt x="167" y="1"/>
                  </a:moveTo>
                  <a:cubicBezTo>
                    <a:pt x="84" y="1"/>
                    <a:pt x="1" y="135"/>
                    <a:pt x="90" y="204"/>
                  </a:cubicBezTo>
                  <a:cubicBezTo>
                    <a:pt x="117" y="231"/>
                    <a:pt x="171" y="257"/>
                    <a:pt x="231" y="284"/>
                  </a:cubicBezTo>
                  <a:cubicBezTo>
                    <a:pt x="258" y="311"/>
                    <a:pt x="312" y="338"/>
                    <a:pt x="372" y="338"/>
                  </a:cubicBezTo>
                  <a:cubicBezTo>
                    <a:pt x="399" y="338"/>
                    <a:pt x="426" y="284"/>
                    <a:pt x="426" y="257"/>
                  </a:cubicBezTo>
                  <a:cubicBezTo>
                    <a:pt x="426" y="227"/>
                    <a:pt x="409" y="204"/>
                    <a:pt x="389" y="179"/>
                  </a:cubicBezTo>
                  <a:lnTo>
                    <a:pt x="389" y="179"/>
                  </a:lnTo>
                  <a:cubicBezTo>
                    <a:pt x="387" y="166"/>
                    <a:pt x="382" y="154"/>
                    <a:pt x="372" y="143"/>
                  </a:cubicBezTo>
                  <a:cubicBezTo>
                    <a:pt x="364" y="140"/>
                    <a:pt x="357" y="136"/>
                    <a:pt x="350" y="132"/>
                  </a:cubicBezTo>
                  <a:lnTo>
                    <a:pt x="350" y="132"/>
                  </a:lnTo>
                  <a:cubicBezTo>
                    <a:pt x="346" y="127"/>
                    <a:pt x="342" y="122"/>
                    <a:pt x="339" y="116"/>
                  </a:cubicBezTo>
                  <a:cubicBezTo>
                    <a:pt x="312" y="89"/>
                    <a:pt x="258" y="36"/>
                    <a:pt x="231" y="36"/>
                  </a:cubicBezTo>
                  <a:cubicBezTo>
                    <a:pt x="212" y="11"/>
                    <a:pt x="190" y="1"/>
                    <a:pt x="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39"/>
            <p:cNvSpPr/>
            <p:nvPr/>
          </p:nvSpPr>
          <p:spPr>
            <a:xfrm rot="10800000" flipH="1">
              <a:off x="3148609" y="353759"/>
              <a:ext cx="36578" cy="23396"/>
            </a:xfrm>
            <a:custGeom>
              <a:avLst/>
              <a:gdLst/>
              <a:ahLst/>
              <a:cxnLst/>
              <a:rect l="l" t="t" r="r" b="b"/>
              <a:pathLst>
                <a:path w="444" h="284" extrusionOk="0">
                  <a:moveTo>
                    <a:pt x="82" y="0"/>
                  </a:moveTo>
                  <a:cubicBezTo>
                    <a:pt x="62" y="0"/>
                    <a:pt x="43" y="4"/>
                    <a:pt x="27" y="11"/>
                  </a:cubicBezTo>
                  <a:cubicBezTo>
                    <a:pt x="0" y="11"/>
                    <a:pt x="0" y="38"/>
                    <a:pt x="0" y="65"/>
                  </a:cubicBezTo>
                  <a:cubicBezTo>
                    <a:pt x="27" y="126"/>
                    <a:pt x="108" y="153"/>
                    <a:pt x="168" y="206"/>
                  </a:cubicBezTo>
                  <a:cubicBezTo>
                    <a:pt x="231" y="227"/>
                    <a:pt x="277" y="284"/>
                    <a:pt x="335" y="284"/>
                  </a:cubicBezTo>
                  <a:cubicBezTo>
                    <a:pt x="352" y="284"/>
                    <a:pt x="370" y="279"/>
                    <a:pt x="390" y="267"/>
                  </a:cubicBezTo>
                  <a:cubicBezTo>
                    <a:pt x="417" y="267"/>
                    <a:pt x="444" y="206"/>
                    <a:pt x="417" y="179"/>
                  </a:cubicBezTo>
                  <a:cubicBezTo>
                    <a:pt x="417" y="65"/>
                    <a:pt x="336" y="65"/>
                    <a:pt x="249" y="38"/>
                  </a:cubicBezTo>
                  <a:cubicBezTo>
                    <a:pt x="192" y="19"/>
                    <a:pt x="132" y="0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39"/>
            <p:cNvSpPr/>
            <p:nvPr/>
          </p:nvSpPr>
          <p:spPr>
            <a:xfrm rot="10800000" flipH="1">
              <a:off x="3048927" y="327314"/>
              <a:ext cx="25127" cy="29080"/>
            </a:xfrm>
            <a:custGeom>
              <a:avLst/>
              <a:gdLst/>
              <a:ahLst/>
              <a:cxnLst/>
              <a:rect l="l" t="t" r="r" b="b"/>
              <a:pathLst>
                <a:path w="305" h="353" extrusionOk="0">
                  <a:moveTo>
                    <a:pt x="142" y="15"/>
                  </a:moveTo>
                  <a:cubicBezTo>
                    <a:pt x="131" y="20"/>
                    <a:pt x="123" y="28"/>
                    <a:pt x="116" y="36"/>
                  </a:cubicBezTo>
                  <a:lnTo>
                    <a:pt x="116" y="36"/>
                  </a:lnTo>
                  <a:cubicBezTo>
                    <a:pt x="117" y="28"/>
                    <a:pt x="123" y="15"/>
                    <a:pt x="142" y="15"/>
                  </a:cubicBezTo>
                  <a:close/>
                  <a:moveTo>
                    <a:pt x="145" y="1"/>
                  </a:moveTo>
                  <a:cubicBezTo>
                    <a:pt x="130" y="1"/>
                    <a:pt x="117" y="19"/>
                    <a:pt x="115" y="37"/>
                  </a:cubicBezTo>
                  <a:lnTo>
                    <a:pt x="115" y="37"/>
                  </a:lnTo>
                  <a:cubicBezTo>
                    <a:pt x="87" y="72"/>
                    <a:pt x="83" y="128"/>
                    <a:pt x="61" y="149"/>
                  </a:cubicBezTo>
                  <a:cubicBezTo>
                    <a:pt x="1" y="237"/>
                    <a:pt x="34" y="351"/>
                    <a:pt x="142" y="351"/>
                  </a:cubicBezTo>
                  <a:cubicBezTo>
                    <a:pt x="147" y="352"/>
                    <a:pt x="153" y="352"/>
                    <a:pt x="158" y="352"/>
                  </a:cubicBezTo>
                  <a:cubicBezTo>
                    <a:pt x="301" y="352"/>
                    <a:pt x="304" y="22"/>
                    <a:pt x="167" y="13"/>
                  </a:cubicBezTo>
                  <a:lnTo>
                    <a:pt x="167" y="13"/>
                  </a:lnTo>
                  <a:cubicBezTo>
                    <a:pt x="160" y="4"/>
                    <a:pt x="152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64538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9" name="Google Shape;1869;p40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870" name="Google Shape;1870;p40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1" name="Google Shape;1871;p40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2" name="Google Shape;1872;p40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3" name="Google Shape;1873;p40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4" name="Google Shape;1874;p40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5" name="Google Shape;1875;p40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6" name="Google Shape;1876;p40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7" name="Google Shape;1877;p40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8" name="Google Shape;1878;p40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9" name="Google Shape;1879;p40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80" name="Google Shape;1880;p40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81" name="Google Shape;1881;p40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82" name="Google Shape;1882;p40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83" name="Google Shape;1883;p40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84" name="Google Shape;1884;p40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85" name="Google Shape;1885;p40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886" name="Google Shape;1886;p40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887" name="Google Shape;1887;p40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88" name="Google Shape;1888;p40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89" name="Google Shape;1889;p40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0" name="Google Shape;1890;p40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1" name="Google Shape;1891;p40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2" name="Google Shape;1892;p40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3" name="Google Shape;1893;p40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4" name="Google Shape;1894;p40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5" name="Google Shape;1895;p40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6" name="Google Shape;1896;p40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7" name="Google Shape;1897;p40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8" name="Google Shape;1898;p40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9" name="Google Shape;1899;p40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0" name="Google Shape;1900;p40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1" name="Google Shape;1901;p40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2" name="Google Shape;1902;p40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3" name="Google Shape;1903;p40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4" name="Google Shape;1904;p40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5" name="Google Shape;1905;p40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6" name="Google Shape;1906;p40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7" name="Google Shape;1907;p40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8" name="Google Shape;1908;p40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9" name="Google Shape;1909;p40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10" name="Google Shape;1910;p40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11" name="Google Shape;1911;p40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12" name="Google Shape;1912;p40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13" name="Google Shape;1913;p40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14" name="Google Shape;1914;p40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15" name="Google Shape;1915;p40"/>
          <p:cNvGrpSpPr/>
          <p:nvPr/>
        </p:nvGrpSpPr>
        <p:grpSpPr>
          <a:xfrm>
            <a:off x="1293649" y="4699229"/>
            <a:ext cx="1251505" cy="919121"/>
            <a:chOff x="711351" y="3353716"/>
            <a:chExt cx="586753" cy="430946"/>
          </a:xfrm>
        </p:grpSpPr>
        <p:sp>
          <p:nvSpPr>
            <p:cNvPr id="1916" name="Google Shape;1916;p40"/>
            <p:cNvSpPr/>
            <p:nvPr/>
          </p:nvSpPr>
          <p:spPr>
            <a:xfrm>
              <a:off x="711351" y="3353716"/>
              <a:ext cx="405408" cy="279812"/>
            </a:xfrm>
            <a:custGeom>
              <a:avLst/>
              <a:gdLst/>
              <a:ahLst/>
              <a:cxnLst/>
              <a:rect l="l" t="t" r="r" b="b"/>
              <a:pathLst>
                <a:path w="8428" h="5817" extrusionOk="0">
                  <a:moveTo>
                    <a:pt x="7419" y="0"/>
                  </a:moveTo>
                  <a:cubicBezTo>
                    <a:pt x="6331" y="108"/>
                    <a:pt x="5262" y="222"/>
                    <a:pt x="4174" y="363"/>
                  </a:cubicBezTo>
                  <a:cubicBezTo>
                    <a:pt x="3051" y="531"/>
                    <a:pt x="1848" y="612"/>
                    <a:pt x="786" y="948"/>
                  </a:cubicBezTo>
                  <a:cubicBezTo>
                    <a:pt x="114" y="1149"/>
                    <a:pt x="0" y="1653"/>
                    <a:pt x="195" y="2265"/>
                  </a:cubicBezTo>
                  <a:cubicBezTo>
                    <a:pt x="531" y="3441"/>
                    <a:pt x="921" y="4590"/>
                    <a:pt x="1290" y="5766"/>
                  </a:cubicBezTo>
                  <a:cubicBezTo>
                    <a:pt x="1301" y="5800"/>
                    <a:pt x="1333" y="5816"/>
                    <a:pt x="1365" y="5816"/>
                  </a:cubicBezTo>
                  <a:cubicBezTo>
                    <a:pt x="1414" y="5816"/>
                    <a:pt x="1462" y="5778"/>
                    <a:pt x="1425" y="5712"/>
                  </a:cubicBezTo>
                  <a:cubicBezTo>
                    <a:pt x="1062" y="4536"/>
                    <a:pt x="699" y="3387"/>
                    <a:pt x="336" y="2211"/>
                  </a:cubicBezTo>
                  <a:cubicBezTo>
                    <a:pt x="27" y="1176"/>
                    <a:pt x="921" y="1062"/>
                    <a:pt x="1653" y="921"/>
                  </a:cubicBezTo>
                  <a:cubicBezTo>
                    <a:pt x="2299" y="813"/>
                    <a:pt x="2937" y="726"/>
                    <a:pt x="3582" y="612"/>
                  </a:cubicBezTo>
                  <a:cubicBezTo>
                    <a:pt x="4200" y="531"/>
                    <a:pt x="4846" y="444"/>
                    <a:pt x="5491" y="363"/>
                  </a:cubicBezTo>
                  <a:cubicBezTo>
                    <a:pt x="5662" y="344"/>
                    <a:pt x="6463" y="191"/>
                    <a:pt x="6970" y="191"/>
                  </a:cubicBezTo>
                  <a:cubicBezTo>
                    <a:pt x="7197" y="191"/>
                    <a:pt x="7366" y="222"/>
                    <a:pt x="7393" y="309"/>
                  </a:cubicBezTo>
                  <a:cubicBezTo>
                    <a:pt x="7870" y="1566"/>
                    <a:pt x="8118" y="2883"/>
                    <a:pt x="8259" y="4227"/>
                  </a:cubicBezTo>
                  <a:cubicBezTo>
                    <a:pt x="8259" y="4268"/>
                    <a:pt x="8302" y="4288"/>
                    <a:pt x="8344" y="4288"/>
                  </a:cubicBezTo>
                  <a:cubicBezTo>
                    <a:pt x="8386" y="4288"/>
                    <a:pt x="8428" y="4268"/>
                    <a:pt x="8428" y="4227"/>
                  </a:cubicBezTo>
                  <a:cubicBezTo>
                    <a:pt x="8286" y="2796"/>
                    <a:pt x="7977" y="1398"/>
                    <a:pt x="7507" y="81"/>
                  </a:cubicBezTo>
                  <a:cubicBezTo>
                    <a:pt x="7473" y="27"/>
                    <a:pt x="7446" y="0"/>
                    <a:pt x="74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40"/>
            <p:cNvSpPr/>
            <p:nvPr/>
          </p:nvSpPr>
          <p:spPr>
            <a:xfrm>
              <a:off x="776385" y="3551413"/>
              <a:ext cx="338690" cy="87931"/>
            </a:xfrm>
            <a:custGeom>
              <a:avLst/>
              <a:gdLst/>
              <a:ahLst/>
              <a:cxnLst/>
              <a:rect l="l" t="t" r="r" b="b"/>
              <a:pathLst>
                <a:path w="7041" h="1828" extrusionOk="0">
                  <a:moveTo>
                    <a:pt x="6926" y="0"/>
                  </a:moveTo>
                  <a:cubicBezTo>
                    <a:pt x="6920" y="0"/>
                    <a:pt x="6914" y="1"/>
                    <a:pt x="6907" y="3"/>
                  </a:cubicBezTo>
                  <a:cubicBezTo>
                    <a:pt x="4670" y="648"/>
                    <a:pt x="2398" y="1206"/>
                    <a:pt x="106" y="1656"/>
                  </a:cubicBezTo>
                  <a:cubicBezTo>
                    <a:pt x="1" y="1681"/>
                    <a:pt x="39" y="1827"/>
                    <a:pt x="136" y="1827"/>
                  </a:cubicBezTo>
                  <a:cubicBezTo>
                    <a:pt x="144" y="1827"/>
                    <a:pt x="152" y="1826"/>
                    <a:pt x="160" y="1824"/>
                  </a:cubicBezTo>
                  <a:cubicBezTo>
                    <a:pt x="2459" y="1374"/>
                    <a:pt x="4696" y="816"/>
                    <a:pt x="6934" y="171"/>
                  </a:cubicBezTo>
                  <a:cubicBezTo>
                    <a:pt x="7040" y="146"/>
                    <a:pt x="7002" y="0"/>
                    <a:pt x="69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40"/>
            <p:cNvSpPr/>
            <p:nvPr/>
          </p:nvSpPr>
          <p:spPr>
            <a:xfrm>
              <a:off x="1101022" y="3554251"/>
              <a:ext cx="193035" cy="44735"/>
            </a:xfrm>
            <a:custGeom>
              <a:avLst/>
              <a:gdLst/>
              <a:ahLst/>
              <a:cxnLst/>
              <a:rect l="l" t="t" r="r" b="b"/>
              <a:pathLst>
                <a:path w="4013" h="930" extrusionOk="0">
                  <a:moveTo>
                    <a:pt x="103" y="0"/>
                  </a:moveTo>
                  <a:cubicBezTo>
                    <a:pt x="14" y="0"/>
                    <a:pt x="1" y="142"/>
                    <a:pt x="105" y="172"/>
                  </a:cubicBezTo>
                  <a:cubicBezTo>
                    <a:pt x="663" y="253"/>
                    <a:pt x="1220" y="307"/>
                    <a:pt x="1812" y="341"/>
                  </a:cubicBezTo>
                  <a:cubicBezTo>
                    <a:pt x="2082" y="341"/>
                    <a:pt x="2463" y="276"/>
                    <a:pt x="2824" y="276"/>
                  </a:cubicBezTo>
                  <a:cubicBezTo>
                    <a:pt x="3288" y="276"/>
                    <a:pt x="3718" y="383"/>
                    <a:pt x="3828" y="871"/>
                  </a:cubicBezTo>
                  <a:cubicBezTo>
                    <a:pt x="3838" y="912"/>
                    <a:pt x="3868" y="930"/>
                    <a:pt x="3901" y="930"/>
                  </a:cubicBezTo>
                  <a:cubicBezTo>
                    <a:pt x="3954" y="930"/>
                    <a:pt x="4013" y="882"/>
                    <a:pt x="3996" y="811"/>
                  </a:cubicBezTo>
                  <a:cubicBezTo>
                    <a:pt x="3882" y="341"/>
                    <a:pt x="3438" y="139"/>
                    <a:pt x="2988" y="112"/>
                  </a:cubicBezTo>
                  <a:cubicBezTo>
                    <a:pt x="2936" y="108"/>
                    <a:pt x="2883" y="107"/>
                    <a:pt x="2830" y="107"/>
                  </a:cubicBezTo>
                  <a:cubicBezTo>
                    <a:pt x="2486" y="107"/>
                    <a:pt x="2126" y="172"/>
                    <a:pt x="1812" y="172"/>
                  </a:cubicBezTo>
                  <a:cubicBezTo>
                    <a:pt x="1254" y="172"/>
                    <a:pt x="689" y="85"/>
                    <a:pt x="132" y="4"/>
                  </a:cubicBezTo>
                  <a:cubicBezTo>
                    <a:pt x="121" y="1"/>
                    <a:pt x="112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40"/>
            <p:cNvSpPr/>
            <p:nvPr/>
          </p:nvSpPr>
          <p:spPr>
            <a:xfrm>
              <a:off x="772440" y="3596821"/>
              <a:ext cx="525664" cy="187840"/>
            </a:xfrm>
            <a:custGeom>
              <a:avLst/>
              <a:gdLst/>
              <a:ahLst/>
              <a:cxnLst/>
              <a:rect l="l" t="t" r="r" b="b"/>
              <a:pathLst>
                <a:path w="10928" h="3905" extrusionOk="0">
                  <a:moveTo>
                    <a:pt x="10812" y="1"/>
                  </a:moveTo>
                  <a:cubicBezTo>
                    <a:pt x="10799" y="1"/>
                    <a:pt x="10786" y="5"/>
                    <a:pt x="10773" y="13"/>
                  </a:cubicBezTo>
                  <a:cubicBezTo>
                    <a:pt x="9093" y="1021"/>
                    <a:pt x="7352" y="1942"/>
                    <a:pt x="5592" y="2755"/>
                  </a:cubicBezTo>
                  <a:cubicBezTo>
                    <a:pt x="5141" y="2984"/>
                    <a:pt x="4691" y="3179"/>
                    <a:pt x="4248" y="3373"/>
                  </a:cubicBezTo>
                  <a:cubicBezTo>
                    <a:pt x="3992" y="3454"/>
                    <a:pt x="3744" y="3568"/>
                    <a:pt x="3488" y="3683"/>
                  </a:cubicBezTo>
                  <a:cubicBezTo>
                    <a:pt x="3391" y="3717"/>
                    <a:pt x="3300" y="3732"/>
                    <a:pt x="3217" y="3732"/>
                  </a:cubicBezTo>
                  <a:cubicBezTo>
                    <a:pt x="2822" y="3732"/>
                    <a:pt x="2567" y="3395"/>
                    <a:pt x="2312" y="3118"/>
                  </a:cubicBezTo>
                  <a:cubicBezTo>
                    <a:pt x="1613" y="2312"/>
                    <a:pt x="887" y="1525"/>
                    <a:pt x="155" y="712"/>
                  </a:cubicBezTo>
                  <a:cubicBezTo>
                    <a:pt x="143" y="694"/>
                    <a:pt x="128" y="687"/>
                    <a:pt x="113" y="687"/>
                  </a:cubicBezTo>
                  <a:cubicBezTo>
                    <a:pt x="59" y="687"/>
                    <a:pt x="0" y="779"/>
                    <a:pt x="47" y="826"/>
                  </a:cubicBezTo>
                  <a:cubicBezTo>
                    <a:pt x="800" y="1693"/>
                    <a:pt x="1586" y="2533"/>
                    <a:pt x="2339" y="3400"/>
                  </a:cubicBezTo>
                  <a:cubicBezTo>
                    <a:pt x="2541" y="3595"/>
                    <a:pt x="2816" y="3904"/>
                    <a:pt x="3125" y="3904"/>
                  </a:cubicBezTo>
                  <a:cubicBezTo>
                    <a:pt x="3602" y="3878"/>
                    <a:pt x="4080" y="3622"/>
                    <a:pt x="4523" y="3427"/>
                  </a:cubicBezTo>
                  <a:cubicBezTo>
                    <a:pt x="6707" y="2480"/>
                    <a:pt x="8811" y="1384"/>
                    <a:pt x="10854" y="154"/>
                  </a:cubicBezTo>
                  <a:cubicBezTo>
                    <a:pt x="10927" y="104"/>
                    <a:pt x="10877" y="1"/>
                    <a:pt x="108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40"/>
            <p:cNvSpPr/>
            <p:nvPr/>
          </p:nvSpPr>
          <p:spPr>
            <a:xfrm>
              <a:off x="802408" y="3632464"/>
              <a:ext cx="135264" cy="134639"/>
            </a:xfrm>
            <a:custGeom>
              <a:avLst/>
              <a:gdLst/>
              <a:ahLst/>
              <a:cxnLst/>
              <a:rect l="l" t="t" r="r" b="b"/>
              <a:pathLst>
                <a:path w="2812" h="2799" extrusionOk="0">
                  <a:moveTo>
                    <a:pt x="123" y="1"/>
                  </a:moveTo>
                  <a:cubicBezTo>
                    <a:pt x="57" y="1"/>
                    <a:pt x="1" y="97"/>
                    <a:pt x="70" y="139"/>
                  </a:cubicBezTo>
                  <a:cubicBezTo>
                    <a:pt x="486" y="475"/>
                    <a:pt x="910" y="811"/>
                    <a:pt x="1326" y="1120"/>
                  </a:cubicBezTo>
                  <a:cubicBezTo>
                    <a:pt x="1830" y="1537"/>
                    <a:pt x="2643" y="1960"/>
                    <a:pt x="2617" y="2713"/>
                  </a:cubicBezTo>
                  <a:cubicBezTo>
                    <a:pt x="2617" y="2770"/>
                    <a:pt x="2659" y="2799"/>
                    <a:pt x="2701" y="2799"/>
                  </a:cubicBezTo>
                  <a:cubicBezTo>
                    <a:pt x="2743" y="2799"/>
                    <a:pt x="2785" y="2770"/>
                    <a:pt x="2785" y="2713"/>
                  </a:cubicBezTo>
                  <a:cubicBezTo>
                    <a:pt x="2811" y="2128"/>
                    <a:pt x="2502" y="1846"/>
                    <a:pt x="2052" y="1510"/>
                  </a:cubicBezTo>
                  <a:cubicBezTo>
                    <a:pt x="1440" y="1006"/>
                    <a:pt x="822" y="502"/>
                    <a:pt x="177" y="25"/>
                  </a:cubicBezTo>
                  <a:cubicBezTo>
                    <a:pt x="160" y="8"/>
                    <a:pt x="141" y="1"/>
                    <a:pt x="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40"/>
            <p:cNvSpPr/>
            <p:nvPr/>
          </p:nvSpPr>
          <p:spPr>
            <a:xfrm>
              <a:off x="917803" y="3586046"/>
              <a:ext cx="324932" cy="162923"/>
            </a:xfrm>
            <a:custGeom>
              <a:avLst/>
              <a:gdLst/>
              <a:ahLst/>
              <a:cxnLst/>
              <a:rect l="l" t="t" r="r" b="b"/>
              <a:pathLst>
                <a:path w="6755" h="3387" extrusionOk="0">
                  <a:moveTo>
                    <a:pt x="6643" y="1"/>
                  </a:moveTo>
                  <a:cubicBezTo>
                    <a:pt x="6630" y="1"/>
                    <a:pt x="6616" y="5"/>
                    <a:pt x="6602" y="16"/>
                  </a:cubicBezTo>
                  <a:cubicBezTo>
                    <a:pt x="4525" y="1272"/>
                    <a:pt x="2341" y="2334"/>
                    <a:pt x="76" y="3208"/>
                  </a:cubicBezTo>
                  <a:cubicBezTo>
                    <a:pt x="1" y="3254"/>
                    <a:pt x="16" y="3386"/>
                    <a:pt x="91" y="3386"/>
                  </a:cubicBezTo>
                  <a:cubicBezTo>
                    <a:pt x="102" y="3386"/>
                    <a:pt x="116" y="3383"/>
                    <a:pt x="130" y="3376"/>
                  </a:cubicBezTo>
                  <a:cubicBezTo>
                    <a:pt x="2402" y="2502"/>
                    <a:pt x="4613" y="1413"/>
                    <a:pt x="6683" y="150"/>
                  </a:cubicBezTo>
                  <a:cubicBezTo>
                    <a:pt x="6755" y="105"/>
                    <a:pt x="6707" y="1"/>
                    <a:pt x="66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40"/>
            <p:cNvSpPr/>
            <p:nvPr/>
          </p:nvSpPr>
          <p:spPr>
            <a:xfrm>
              <a:off x="858927" y="3650214"/>
              <a:ext cx="75232" cy="57531"/>
            </a:xfrm>
            <a:custGeom>
              <a:avLst/>
              <a:gdLst/>
              <a:ahLst/>
              <a:cxnLst/>
              <a:rect l="l" t="t" r="r" b="b"/>
              <a:pathLst>
                <a:path w="1564" h="1196" extrusionOk="0">
                  <a:moveTo>
                    <a:pt x="103" y="1"/>
                  </a:moveTo>
                  <a:cubicBezTo>
                    <a:pt x="43" y="1"/>
                    <a:pt x="1" y="117"/>
                    <a:pt x="71" y="160"/>
                  </a:cubicBezTo>
                  <a:cubicBezTo>
                    <a:pt x="514" y="496"/>
                    <a:pt x="964" y="866"/>
                    <a:pt x="1415" y="1168"/>
                  </a:cubicBezTo>
                  <a:cubicBezTo>
                    <a:pt x="1433" y="1187"/>
                    <a:pt x="1451" y="1196"/>
                    <a:pt x="1467" y="1196"/>
                  </a:cubicBezTo>
                  <a:cubicBezTo>
                    <a:pt x="1526" y="1196"/>
                    <a:pt x="1563" y="1096"/>
                    <a:pt x="1495" y="1034"/>
                  </a:cubicBezTo>
                  <a:cubicBezTo>
                    <a:pt x="1045" y="698"/>
                    <a:pt x="628" y="362"/>
                    <a:pt x="151" y="26"/>
                  </a:cubicBezTo>
                  <a:cubicBezTo>
                    <a:pt x="135" y="8"/>
                    <a:pt x="119" y="1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40"/>
            <p:cNvSpPr/>
            <p:nvPr/>
          </p:nvSpPr>
          <p:spPr>
            <a:xfrm>
              <a:off x="858686" y="3582439"/>
              <a:ext cx="241523" cy="75761"/>
            </a:xfrm>
            <a:custGeom>
              <a:avLst/>
              <a:gdLst/>
              <a:ahLst/>
              <a:cxnLst/>
              <a:rect l="l" t="t" r="r" b="b"/>
              <a:pathLst>
                <a:path w="5021" h="1575" extrusionOk="0">
                  <a:moveTo>
                    <a:pt x="4906" y="0"/>
                  </a:moveTo>
                  <a:cubicBezTo>
                    <a:pt x="4900" y="0"/>
                    <a:pt x="4894" y="1"/>
                    <a:pt x="4887" y="3"/>
                  </a:cubicBezTo>
                  <a:cubicBezTo>
                    <a:pt x="3268" y="453"/>
                    <a:pt x="1695" y="931"/>
                    <a:pt x="102" y="1401"/>
                  </a:cubicBezTo>
                  <a:cubicBezTo>
                    <a:pt x="0" y="1455"/>
                    <a:pt x="33" y="1574"/>
                    <a:pt x="123" y="1574"/>
                  </a:cubicBezTo>
                  <a:cubicBezTo>
                    <a:pt x="133" y="1574"/>
                    <a:pt x="144" y="1573"/>
                    <a:pt x="156" y="1569"/>
                  </a:cubicBezTo>
                  <a:cubicBezTo>
                    <a:pt x="1722" y="1065"/>
                    <a:pt x="3322" y="595"/>
                    <a:pt x="4914" y="171"/>
                  </a:cubicBezTo>
                  <a:cubicBezTo>
                    <a:pt x="5020" y="146"/>
                    <a:pt x="4982" y="0"/>
                    <a:pt x="4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40"/>
            <p:cNvSpPr/>
            <p:nvPr/>
          </p:nvSpPr>
          <p:spPr>
            <a:xfrm>
              <a:off x="889616" y="3588836"/>
              <a:ext cx="220935" cy="95147"/>
            </a:xfrm>
            <a:custGeom>
              <a:avLst/>
              <a:gdLst/>
              <a:ahLst/>
              <a:cxnLst/>
              <a:rect l="l" t="t" r="r" b="b"/>
              <a:pathLst>
                <a:path w="4593" h="1978" extrusionOk="0">
                  <a:moveTo>
                    <a:pt x="4504" y="1"/>
                  </a:moveTo>
                  <a:cubicBezTo>
                    <a:pt x="4494" y="1"/>
                    <a:pt x="4484" y="4"/>
                    <a:pt x="4473" y="11"/>
                  </a:cubicBezTo>
                  <a:cubicBezTo>
                    <a:pt x="2988" y="542"/>
                    <a:pt x="1529" y="1160"/>
                    <a:pt x="105" y="1806"/>
                  </a:cubicBezTo>
                  <a:cubicBezTo>
                    <a:pt x="0" y="1855"/>
                    <a:pt x="87" y="1977"/>
                    <a:pt x="164" y="1977"/>
                  </a:cubicBezTo>
                  <a:cubicBezTo>
                    <a:pt x="171" y="1977"/>
                    <a:pt x="178" y="1976"/>
                    <a:pt x="185" y="1974"/>
                  </a:cubicBezTo>
                  <a:cubicBezTo>
                    <a:pt x="1617" y="1302"/>
                    <a:pt x="3041" y="710"/>
                    <a:pt x="4500" y="152"/>
                  </a:cubicBezTo>
                  <a:cubicBezTo>
                    <a:pt x="4593" y="129"/>
                    <a:pt x="4565" y="1"/>
                    <a:pt x="45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40"/>
            <p:cNvSpPr/>
            <p:nvPr/>
          </p:nvSpPr>
          <p:spPr>
            <a:xfrm>
              <a:off x="912801" y="3588740"/>
              <a:ext cx="200684" cy="106210"/>
            </a:xfrm>
            <a:custGeom>
              <a:avLst/>
              <a:gdLst/>
              <a:ahLst/>
              <a:cxnLst/>
              <a:rect l="l" t="t" r="r" b="b"/>
              <a:pathLst>
                <a:path w="4172" h="2208" extrusionOk="0">
                  <a:moveTo>
                    <a:pt x="4056" y="1"/>
                  </a:moveTo>
                  <a:cubicBezTo>
                    <a:pt x="4043" y="1"/>
                    <a:pt x="4031" y="5"/>
                    <a:pt x="4018" y="13"/>
                  </a:cubicBezTo>
                  <a:cubicBezTo>
                    <a:pt x="2754" y="826"/>
                    <a:pt x="1471" y="1498"/>
                    <a:pt x="93" y="2029"/>
                  </a:cubicBezTo>
                  <a:cubicBezTo>
                    <a:pt x="0" y="2076"/>
                    <a:pt x="28" y="2208"/>
                    <a:pt x="93" y="2208"/>
                  </a:cubicBezTo>
                  <a:cubicBezTo>
                    <a:pt x="104" y="2208"/>
                    <a:pt x="115" y="2205"/>
                    <a:pt x="127" y="2197"/>
                  </a:cubicBezTo>
                  <a:cubicBezTo>
                    <a:pt x="1524" y="1640"/>
                    <a:pt x="2842" y="968"/>
                    <a:pt x="4098" y="181"/>
                  </a:cubicBezTo>
                  <a:cubicBezTo>
                    <a:pt x="4172" y="108"/>
                    <a:pt x="4122" y="1"/>
                    <a:pt x="40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40"/>
            <p:cNvSpPr/>
            <p:nvPr/>
          </p:nvSpPr>
          <p:spPr>
            <a:xfrm>
              <a:off x="923479" y="3590087"/>
              <a:ext cx="222185" cy="117033"/>
            </a:xfrm>
            <a:custGeom>
              <a:avLst/>
              <a:gdLst/>
              <a:ahLst/>
              <a:cxnLst/>
              <a:rect l="l" t="t" r="r" b="b"/>
              <a:pathLst>
                <a:path w="4619" h="2433" extrusionOk="0">
                  <a:moveTo>
                    <a:pt x="4489" y="0"/>
                  </a:moveTo>
                  <a:cubicBezTo>
                    <a:pt x="4474" y="0"/>
                    <a:pt x="4458" y="4"/>
                    <a:pt x="4441" y="12"/>
                  </a:cubicBezTo>
                  <a:cubicBezTo>
                    <a:pt x="2983" y="738"/>
                    <a:pt x="1524" y="1497"/>
                    <a:pt x="73" y="2284"/>
                  </a:cubicBezTo>
                  <a:cubicBezTo>
                    <a:pt x="0" y="2328"/>
                    <a:pt x="48" y="2433"/>
                    <a:pt x="112" y="2433"/>
                  </a:cubicBezTo>
                  <a:cubicBezTo>
                    <a:pt x="126" y="2433"/>
                    <a:pt x="140" y="2428"/>
                    <a:pt x="153" y="2418"/>
                  </a:cubicBezTo>
                  <a:cubicBezTo>
                    <a:pt x="1612" y="1638"/>
                    <a:pt x="3063" y="879"/>
                    <a:pt x="4522" y="153"/>
                  </a:cubicBezTo>
                  <a:cubicBezTo>
                    <a:pt x="4618" y="108"/>
                    <a:pt x="4571" y="0"/>
                    <a:pt x="4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40"/>
            <p:cNvSpPr/>
            <p:nvPr/>
          </p:nvSpPr>
          <p:spPr>
            <a:xfrm>
              <a:off x="885575" y="3639872"/>
              <a:ext cx="75569" cy="44447"/>
            </a:xfrm>
            <a:custGeom>
              <a:avLst/>
              <a:gdLst/>
              <a:ahLst/>
              <a:cxnLst/>
              <a:rect l="l" t="t" r="r" b="b"/>
              <a:pathLst>
                <a:path w="1571" h="924" extrusionOk="0">
                  <a:moveTo>
                    <a:pt x="118" y="0"/>
                  </a:moveTo>
                  <a:cubicBezTo>
                    <a:pt x="51" y="0"/>
                    <a:pt x="1" y="108"/>
                    <a:pt x="74" y="153"/>
                  </a:cubicBezTo>
                  <a:cubicBezTo>
                    <a:pt x="491" y="489"/>
                    <a:pt x="941" y="745"/>
                    <a:pt x="1445" y="913"/>
                  </a:cubicBezTo>
                  <a:cubicBezTo>
                    <a:pt x="1457" y="920"/>
                    <a:pt x="1469" y="923"/>
                    <a:pt x="1479" y="923"/>
                  </a:cubicBezTo>
                  <a:cubicBezTo>
                    <a:pt x="1544" y="923"/>
                    <a:pt x="1571" y="795"/>
                    <a:pt x="1472" y="772"/>
                  </a:cubicBezTo>
                  <a:cubicBezTo>
                    <a:pt x="995" y="577"/>
                    <a:pt x="578" y="321"/>
                    <a:pt x="155" y="12"/>
                  </a:cubicBezTo>
                  <a:cubicBezTo>
                    <a:pt x="142" y="4"/>
                    <a:pt x="130" y="0"/>
                    <a:pt x="1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40"/>
            <p:cNvSpPr/>
            <p:nvPr/>
          </p:nvSpPr>
          <p:spPr>
            <a:xfrm>
              <a:off x="922373" y="3627750"/>
              <a:ext cx="74126" cy="42619"/>
            </a:xfrm>
            <a:custGeom>
              <a:avLst/>
              <a:gdLst/>
              <a:ahLst/>
              <a:cxnLst/>
              <a:rect l="l" t="t" r="r" b="b"/>
              <a:pathLst>
                <a:path w="1541" h="886" extrusionOk="0">
                  <a:moveTo>
                    <a:pt x="122" y="1"/>
                  </a:moveTo>
                  <a:cubicBezTo>
                    <a:pt x="40" y="1"/>
                    <a:pt x="1" y="106"/>
                    <a:pt x="96" y="157"/>
                  </a:cubicBezTo>
                  <a:cubicBezTo>
                    <a:pt x="485" y="432"/>
                    <a:pt x="936" y="661"/>
                    <a:pt x="1379" y="882"/>
                  </a:cubicBezTo>
                  <a:cubicBezTo>
                    <a:pt x="1387" y="885"/>
                    <a:pt x="1394" y="886"/>
                    <a:pt x="1401" y="886"/>
                  </a:cubicBezTo>
                  <a:cubicBezTo>
                    <a:pt x="1479" y="886"/>
                    <a:pt x="1540" y="764"/>
                    <a:pt x="1467" y="714"/>
                  </a:cubicBezTo>
                  <a:cubicBezTo>
                    <a:pt x="1016" y="519"/>
                    <a:pt x="566" y="264"/>
                    <a:pt x="176" y="15"/>
                  </a:cubicBezTo>
                  <a:cubicBezTo>
                    <a:pt x="157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40"/>
            <p:cNvSpPr/>
            <p:nvPr/>
          </p:nvSpPr>
          <p:spPr>
            <a:xfrm>
              <a:off x="969272" y="3616880"/>
              <a:ext cx="64794" cy="36365"/>
            </a:xfrm>
            <a:custGeom>
              <a:avLst/>
              <a:gdLst/>
              <a:ahLst/>
              <a:cxnLst/>
              <a:rect l="l" t="t" r="r" b="b"/>
              <a:pathLst>
                <a:path w="1347" h="756" extrusionOk="0">
                  <a:moveTo>
                    <a:pt x="116" y="1"/>
                  </a:moveTo>
                  <a:cubicBezTo>
                    <a:pt x="47" y="1"/>
                    <a:pt x="0" y="109"/>
                    <a:pt x="68" y="154"/>
                  </a:cubicBezTo>
                  <a:cubicBezTo>
                    <a:pt x="431" y="409"/>
                    <a:pt x="828" y="604"/>
                    <a:pt x="1217" y="745"/>
                  </a:cubicBezTo>
                  <a:cubicBezTo>
                    <a:pt x="1233" y="753"/>
                    <a:pt x="1247" y="756"/>
                    <a:pt x="1259" y="756"/>
                  </a:cubicBezTo>
                  <a:cubicBezTo>
                    <a:pt x="1337" y="756"/>
                    <a:pt x="1347" y="624"/>
                    <a:pt x="1271" y="577"/>
                  </a:cubicBezTo>
                  <a:cubicBezTo>
                    <a:pt x="881" y="436"/>
                    <a:pt x="518" y="241"/>
                    <a:pt x="156" y="13"/>
                  </a:cubicBezTo>
                  <a:cubicBezTo>
                    <a:pt x="142" y="5"/>
                    <a:pt x="129" y="1"/>
                    <a:pt x="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40"/>
            <p:cNvSpPr/>
            <p:nvPr/>
          </p:nvSpPr>
          <p:spPr>
            <a:xfrm>
              <a:off x="1005348" y="3607933"/>
              <a:ext cx="55606" cy="30449"/>
            </a:xfrm>
            <a:custGeom>
              <a:avLst/>
              <a:gdLst/>
              <a:ahLst/>
              <a:cxnLst/>
              <a:rect l="l" t="t" r="r" b="b"/>
              <a:pathLst>
                <a:path w="1156" h="633" extrusionOk="0">
                  <a:moveTo>
                    <a:pt x="158" y="1"/>
                  </a:moveTo>
                  <a:cubicBezTo>
                    <a:pt x="64" y="1"/>
                    <a:pt x="0" y="121"/>
                    <a:pt x="105" y="145"/>
                  </a:cubicBezTo>
                  <a:cubicBezTo>
                    <a:pt x="387" y="313"/>
                    <a:pt x="689" y="454"/>
                    <a:pt x="998" y="622"/>
                  </a:cubicBezTo>
                  <a:cubicBezTo>
                    <a:pt x="1010" y="630"/>
                    <a:pt x="1022" y="633"/>
                    <a:pt x="1033" y="633"/>
                  </a:cubicBezTo>
                  <a:cubicBezTo>
                    <a:pt x="1105" y="633"/>
                    <a:pt x="1155" y="504"/>
                    <a:pt x="1086" y="481"/>
                  </a:cubicBezTo>
                  <a:cubicBezTo>
                    <a:pt x="777" y="313"/>
                    <a:pt x="467" y="172"/>
                    <a:pt x="185" y="4"/>
                  </a:cubicBezTo>
                  <a:cubicBezTo>
                    <a:pt x="176" y="2"/>
                    <a:pt x="167" y="1"/>
                    <a:pt x="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40"/>
            <p:cNvSpPr/>
            <p:nvPr/>
          </p:nvSpPr>
          <p:spPr>
            <a:xfrm>
              <a:off x="1029591" y="3594657"/>
              <a:ext cx="58396" cy="27659"/>
            </a:xfrm>
            <a:custGeom>
              <a:avLst/>
              <a:gdLst/>
              <a:ahLst/>
              <a:cxnLst/>
              <a:rect l="l" t="t" r="r" b="b"/>
              <a:pathLst>
                <a:path w="1214" h="575" extrusionOk="0">
                  <a:moveTo>
                    <a:pt x="130" y="0"/>
                  </a:moveTo>
                  <a:cubicBezTo>
                    <a:pt x="41" y="0"/>
                    <a:pt x="1" y="142"/>
                    <a:pt x="105" y="173"/>
                  </a:cubicBezTo>
                  <a:cubicBezTo>
                    <a:pt x="441" y="253"/>
                    <a:pt x="750" y="394"/>
                    <a:pt x="1059" y="562"/>
                  </a:cubicBezTo>
                  <a:cubicBezTo>
                    <a:pt x="1071" y="571"/>
                    <a:pt x="1084" y="574"/>
                    <a:pt x="1096" y="574"/>
                  </a:cubicBezTo>
                  <a:cubicBezTo>
                    <a:pt x="1162" y="574"/>
                    <a:pt x="1213" y="467"/>
                    <a:pt x="1139" y="421"/>
                  </a:cubicBezTo>
                  <a:cubicBezTo>
                    <a:pt x="830" y="253"/>
                    <a:pt x="494" y="112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40"/>
            <p:cNvSpPr/>
            <p:nvPr/>
          </p:nvSpPr>
          <p:spPr>
            <a:xfrm>
              <a:off x="1068554" y="3590472"/>
              <a:ext cx="42330" cy="22031"/>
            </a:xfrm>
            <a:custGeom>
              <a:avLst/>
              <a:gdLst/>
              <a:ahLst/>
              <a:cxnLst/>
              <a:rect l="l" t="t" r="r" b="b"/>
              <a:pathLst>
                <a:path w="880" h="458" extrusionOk="0">
                  <a:moveTo>
                    <a:pt x="107" y="1"/>
                  </a:moveTo>
                  <a:cubicBezTo>
                    <a:pt x="17" y="1"/>
                    <a:pt x="1" y="123"/>
                    <a:pt x="81" y="172"/>
                  </a:cubicBezTo>
                  <a:cubicBezTo>
                    <a:pt x="303" y="260"/>
                    <a:pt x="524" y="340"/>
                    <a:pt x="753" y="454"/>
                  </a:cubicBezTo>
                  <a:cubicBezTo>
                    <a:pt x="759" y="456"/>
                    <a:pt x="765" y="457"/>
                    <a:pt x="770" y="457"/>
                  </a:cubicBezTo>
                  <a:cubicBezTo>
                    <a:pt x="841" y="457"/>
                    <a:pt x="879" y="311"/>
                    <a:pt x="780" y="286"/>
                  </a:cubicBezTo>
                  <a:cubicBezTo>
                    <a:pt x="585" y="172"/>
                    <a:pt x="356" y="92"/>
                    <a:pt x="135" y="4"/>
                  </a:cubicBezTo>
                  <a:cubicBezTo>
                    <a:pt x="125" y="2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40"/>
            <p:cNvSpPr/>
            <p:nvPr/>
          </p:nvSpPr>
          <p:spPr>
            <a:xfrm>
              <a:off x="1094240" y="3582391"/>
              <a:ext cx="48776" cy="19578"/>
            </a:xfrm>
            <a:custGeom>
              <a:avLst/>
              <a:gdLst/>
              <a:ahLst/>
              <a:cxnLst/>
              <a:rect l="l" t="t" r="r" b="b"/>
              <a:pathLst>
                <a:path w="1014" h="407" extrusionOk="0">
                  <a:moveTo>
                    <a:pt x="111" y="1"/>
                  </a:moveTo>
                  <a:cubicBezTo>
                    <a:pt x="42" y="1"/>
                    <a:pt x="0" y="121"/>
                    <a:pt x="105" y="145"/>
                  </a:cubicBezTo>
                  <a:cubicBezTo>
                    <a:pt x="353" y="226"/>
                    <a:pt x="636" y="313"/>
                    <a:pt x="891" y="394"/>
                  </a:cubicBezTo>
                  <a:cubicBezTo>
                    <a:pt x="907" y="403"/>
                    <a:pt x="921" y="407"/>
                    <a:pt x="934" y="407"/>
                  </a:cubicBezTo>
                  <a:cubicBezTo>
                    <a:pt x="1004" y="407"/>
                    <a:pt x="1013" y="282"/>
                    <a:pt x="945" y="260"/>
                  </a:cubicBezTo>
                  <a:cubicBezTo>
                    <a:pt x="662" y="172"/>
                    <a:pt x="414" y="92"/>
                    <a:pt x="131" y="4"/>
                  </a:cubicBezTo>
                  <a:cubicBezTo>
                    <a:pt x="125" y="2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40"/>
            <p:cNvSpPr/>
            <p:nvPr/>
          </p:nvSpPr>
          <p:spPr>
            <a:xfrm>
              <a:off x="1127382" y="3575801"/>
              <a:ext cx="48535" cy="12314"/>
            </a:xfrm>
            <a:custGeom>
              <a:avLst/>
              <a:gdLst/>
              <a:ahLst/>
              <a:cxnLst/>
              <a:rect l="l" t="t" r="r" b="b"/>
              <a:pathLst>
                <a:path w="1009" h="256" extrusionOk="0">
                  <a:moveTo>
                    <a:pt x="115" y="0"/>
                  </a:moveTo>
                  <a:cubicBezTo>
                    <a:pt x="0" y="0"/>
                    <a:pt x="0" y="168"/>
                    <a:pt x="115" y="168"/>
                  </a:cubicBezTo>
                  <a:cubicBezTo>
                    <a:pt x="370" y="195"/>
                    <a:pt x="645" y="229"/>
                    <a:pt x="901" y="255"/>
                  </a:cubicBezTo>
                  <a:cubicBezTo>
                    <a:pt x="1008" y="255"/>
                    <a:pt x="1008" y="87"/>
                    <a:pt x="901" y="87"/>
                  </a:cubicBezTo>
                  <a:cubicBezTo>
                    <a:pt x="645" y="61"/>
                    <a:pt x="370" y="27"/>
                    <a:pt x="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40"/>
            <p:cNvSpPr/>
            <p:nvPr/>
          </p:nvSpPr>
          <p:spPr>
            <a:xfrm>
              <a:off x="1120070" y="3578639"/>
              <a:ext cx="14864" cy="11448"/>
            </a:xfrm>
            <a:custGeom>
              <a:avLst/>
              <a:gdLst/>
              <a:ahLst/>
              <a:cxnLst/>
              <a:rect l="l" t="t" r="r" b="b"/>
              <a:pathLst>
                <a:path w="309" h="238" extrusionOk="0">
                  <a:moveTo>
                    <a:pt x="186" y="1"/>
                  </a:moveTo>
                  <a:cubicBezTo>
                    <a:pt x="166" y="1"/>
                    <a:pt x="145" y="9"/>
                    <a:pt x="125" y="28"/>
                  </a:cubicBezTo>
                  <a:cubicBezTo>
                    <a:pt x="125" y="55"/>
                    <a:pt x="99" y="82"/>
                    <a:pt x="72" y="82"/>
                  </a:cubicBezTo>
                  <a:cubicBezTo>
                    <a:pt x="1" y="153"/>
                    <a:pt x="81" y="238"/>
                    <a:pt x="146" y="238"/>
                  </a:cubicBezTo>
                  <a:cubicBezTo>
                    <a:pt x="161" y="238"/>
                    <a:pt x="175" y="233"/>
                    <a:pt x="186" y="223"/>
                  </a:cubicBezTo>
                  <a:cubicBezTo>
                    <a:pt x="213" y="196"/>
                    <a:pt x="240" y="170"/>
                    <a:pt x="267" y="136"/>
                  </a:cubicBezTo>
                  <a:cubicBezTo>
                    <a:pt x="308" y="94"/>
                    <a:pt x="253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40"/>
            <p:cNvSpPr/>
            <p:nvPr/>
          </p:nvSpPr>
          <p:spPr>
            <a:xfrm>
              <a:off x="1092460" y="3575272"/>
              <a:ext cx="31651" cy="15441"/>
            </a:xfrm>
            <a:custGeom>
              <a:avLst/>
              <a:gdLst/>
              <a:ahLst/>
              <a:cxnLst/>
              <a:rect l="l" t="t" r="r" b="b"/>
              <a:pathLst>
                <a:path w="658" h="321" extrusionOk="0">
                  <a:moveTo>
                    <a:pt x="511" y="1"/>
                  </a:moveTo>
                  <a:cubicBezTo>
                    <a:pt x="500" y="1"/>
                    <a:pt x="489" y="4"/>
                    <a:pt x="478" y="11"/>
                  </a:cubicBezTo>
                  <a:cubicBezTo>
                    <a:pt x="363" y="98"/>
                    <a:pt x="222" y="125"/>
                    <a:pt x="88" y="152"/>
                  </a:cubicBezTo>
                  <a:cubicBezTo>
                    <a:pt x="0" y="152"/>
                    <a:pt x="0" y="320"/>
                    <a:pt x="88" y="320"/>
                  </a:cubicBezTo>
                  <a:cubicBezTo>
                    <a:pt x="256" y="293"/>
                    <a:pt x="424" y="266"/>
                    <a:pt x="558" y="179"/>
                  </a:cubicBezTo>
                  <a:cubicBezTo>
                    <a:pt x="657" y="133"/>
                    <a:pt x="585" y="1"/>
                    <a:pt x="5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40"/>
            <p:cNvSpPr/>
            <p:nvPr/>
          </p:nvSpPr>
          <p:spPr>
            <a:xfrm>
              <a:off x="1132336" y="3586576"/>
              <a:ext cx="20444" cy="11400"/>
            </a:xfrm>
            <a:custGeom>
              <a:avLst/>
              <a:gdLst/>
              <a:ahLst/>
              <a:cxnLst/>
              <a:rect l="l" t="t" r="r" b="b"/>
              <a:pathLst>
                <a:path w="425" h="237" extrusionOk="0">
                  <a:moveTo>
                    <a:pt x="315" y="0"/>
                  </a:moveTo>
                  <a:cubicBezTo>
                    <a:pt x="308" y="0"/>
                    <a:pt x="301" y="1"/>
                    <a:pt x="294" y="5"/>
                  </a:cubicBezTo>
                  <a:cubicBezTo>
                    <a:pt x="206" y="31"/>
                    <a:pt x="153" y="58"/>
                    <a:pt x="99" y="85"/>
                  </a:cubicBezTo>
                  <a:cubicBezTo>
                    <a:pt x="0" y="108"/>
                    <a:pt x="27" y="237"/>
                    <a:pt x="110" y="237"/>
                  </a:cubicBezTo>
                  <a:cubicBezTo>
                    <a:pt x="123" y="237"/>
                    <a:pt x="137" y="234"/>
                    <a:pt x="153" y="226"/>
                  </a:cubicBezTo>
                  <a:cubicBezTo>
                    <a:pt x="206" y="226"/>
                    <a:pt x="267" y="199"/>
                    <a:pt x="321" y="173"/>
                  </a:cubicBezTo>
                  <a:cubicBezTo>
                    <a:pt x="425" y="142"/>
                    <a:pt x="384" y="0"/>
                    <a:pt x="3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40"/>
            <p:cNvSpPr/>
            <p:nvPr/>
          </p:nvSpPr>
          <p:spPr>
            <a:xfrm>
              <a:off x="1046908" y="3614330"/>
              <a:ext cx="73404" cy="41176"/>
            </a:xfrm>
            <a:custGeom>
              <a:avLst/>
              <a:gdLst/>
              <a:ahLst/>
              <a:cxnLst/>
              <a:rect l="l" t="t" r="r" b="b"/>
              <a:pathLst>
                <a:path w="1526" h="856" extrusionOk="0">
                  <a:moveTo>
                    <a:pt x="1408" y="0"/>
                  </a:moveTo>
                  <a:cubicBezTo>
                    <a:pt x="1396" y="0"/>
                    <a:pt x="1383" y="4"/>
                    <a:pt x="1371" y="12"/>
                  </a:cubicBezTo>
                  <a:cubicBezTo>
                    <a:pt x="947" y="234"/>
                    <a:pt x="531" y="462"/>
                    <a:pt x="81" y="684"/>
                  </a:cubicBezTo>
                  <a:cubicBezTo>
                    <a:pt x="1" y="733"/>
                    <a:pt x="67" y="856"/>
                    <a:pt x="140" y="856"/>
                  </a:cubicBezTo>
                  <a:cubicBezTo>
                    <a:pt x="147" y="856"/>
                    <a:pt x="154" y="855"/>
                    <a:pt x="161" y="852"/>
                  </a:cubicBezTo>
                  <a:cubicBezTo>
                    <a:pt x="611" y="630"/>
                    <a:pt x="1035" y="375"/>
                    <a:pt x="1452" y="153"/>
                  </a:cubicBezTo>
                  <a:cubicBezTo>
                    <a:pt x="1525" y="108"/>
                    <a:pt x="1474" y="0"/>
                    <a:pt x="1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40"/>
            <p:cNvSpPr/>
            <p:nvPr/>
          </p:nvSpPr>
          <p:spPr>
            <a:xfrm>
              <a:off x="1042915" y="3620247"/>
              <a:ext cx="109962" cy="52624"/>
            </a:xfrm>
            <a:custGeom>
              <a:avLst/>
              <a:gdLst/>
              <a:ahLst/>
              <a:cxnLst/>
              <a:rect l="l" t="t" r="r" b="b"/>
              <a:pathLst>
                <a:path w="2286" h="1094" extrusionOk="0">
                  <a:moveTo>
                    <a:pt x="2170" y="1"/>
                  </a:moveTo>
                  <a:cubicBezTo>
                    <a:pt x="2165" y="1"/>
                    <a:pt x="2159" y="1"/>
                    <a:pt x="2153" y="3"/>
                  </a:cubicBezTo>
                  <a:cubicBezTo>
                    <a:pt x="1871" y="111"/>
                    <a:pt x="1649" y="225"/>
                    <a:pt x="1393" y="366"/>
                  </a:cubicBezTo>
                  <a:cubicBezTo>
                    <a:pt x="1286" y="447"/>
                    <a:pt x="1172" y="507"/>
                    <a:pt x="1057" y="588"/>
                  </a:cubicBezTo>
                  <a:cubicBezTo>
                    <a:pt x="1004" y="649"/>
                    <a:pt x="916" y="702"/>
                    <a:pt x="862" y="756"/>
                  </a:cubicBezTo>
                  <a:cubicBezTo>
                    <a:pt x="798" y="821"/>
                    <a:pt x="729" y="853"/>
                    <a:pt x="656" y="853"/>
                  </a:cubicBezTo>
                  <a:cubicBezTo>
                    <a:pt x="540" y="853"/>
                    <a:pt x="414" y="772"/>
                    <a:pt x="278" y="615"/>
                  </a:cubicBezTo>
                  <a:cubicBezTo>
                    <a:pt x="316" y="558"/>
                    <a:pt x="257" y="498"/>
                    <a:pt x="200" y="498"/>
                  </a:cubicBezTo>
                  <a:cubicBezTo>
                    <a:pt x="176" y="498"/>
                    <a:pt x="153" y="509"/>
                    <a:pt x="137" y="534"/>
                  </a:cubicBezTo>
                  <a:cubicBezTo>
                    <a:pt x="1" y="748"/>
                    <a:pt x="152" y="1094"/>
                    <a:pt x="416" y="1094"/>
                  </a:cubicBezTo>
                  <a:cubicBezTo>
                    <a:pt x="426" y="1094"/>
                    <a:pt x="436" y="1093"/>
                    <a:pt x="446" y="1092"/>
                  </a:cubicBezTo>
                  <a:cubicBezTo>
                    <a:pt x="721" y="1065"/>
                    <a:pt x="916" y="897"/>
                    <a:pt x="1145" y="729"/>
                  </a:cubicBezTo>
                  <a:cubicBezTo>
                    <a:pt x="1481" y="507"/>
                    <a:pt x="1817" y="313"/>
                    <a:pt x="2180" y="171"/>
                  </a:cubicBezTo>
                  <a:cubicBezTo>
                    <a:pt x="2285" y="147"/>
                    <a:pt x="2241" y="1"/>
                    <a:pt x="2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40"/>
            <p:cNvSpPr/>
            <p:nvPr/>
          </p:nvSpPr>
          <p:spPr>
            <a:xfrm>
              <a:off x="1118002" y="3614378"/>
              <a:ext cx="29054" cy="10631"/>
            </a:xfrm>
            <a:custGeom>
              <a:avLst/>
              <a:gdLst/>
              <a:ahLst/>
              <a:cxnLst/>
              <a:rect l="l" t="t" r="r" b="b"/>
              <a:pathLst>
                <a:path w="604" h="221" extrusionOk="0">
                  <a:moveTo>
                    <a:pt x="228" y="1"/>
                  </a:moveTo>
                  <a:cubicBezTo>
                    <a:pt x="190" y="1"/>
                    <a:pt x="152" y="4"/>
                    <a:pt x="115" y="11"/>
                  </a:cubicBezTo>
                  <a:cubicBezTo>
                    <a:pt x="0" y="11"/>
                    <a:pt x="0" y="179"/>
                    <a:pt x="115" y="179"/>
                  </a:cubicBezTo>
                  <a:cubicBezTo>
                    <a:pt x="148" y="171"/>
                    <a:pt x="181" y="168"/>
                    <a:pt x="214" y="168"/>
                  </a:cubicBezTo>
                  <a:cubicBezTo>
                    <a:pt x="292" y="168"/>
                    <a:pt x="370" y="187"/>
                    <a:pt x="451" y="206"/>
                  </a:cubicBezTo>
                  <a:cubicBezTo>
                    <a:pt x="464" y="216"/>
                    <a:pt x="478" y="221"/>
                    <a:pt x="492" y="221"/>
                  </a:cubicBezTo>
                  <a:cubicBezTo>
                    <a:pt x="556" y="221"/>
                    <a:pt x="604" y="115"/>
                    <a:pt x="531" y="65"/>
                  </a:cubicBezTo>
                  <a:cubicBezTo>
                    <a:pt x="433" y="26"/>
                    <a:pt x="331" y="1"/>
                    <a:pt x="2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40"/>
            <p:cNvSpPr/>
            <p:nvPr/>
          </p:nvSpPr>
          <p:spPr>
            <a:xfrm>
              <a:off x="735594" y="3378873"/>
              <a:ext cx="344943" cy="241715"/>
            </a:xfrm>
            <a:custGeom>
              <a:avLst/>
              <a:gdLst/>
              <a:ahLst/>
              <a:cxnLst/>
              <a:rect l="l" t="t" r="r" b="b"/>
              <a:pathLst>
                <a:path w="7171" h="5025" extrusionOk="0">
                  <a:moveTo>
                    <a:pt x="6517" y="1"/>
                  </a:moveTo>
                  <a:cubicBezTo>
                    <a:pt x="6510" y="1"/>
                    <a:pt x="6504" y="3"/>
                    <a:pt x="6499" y="8"/>
                  </a:cubicBezTo>
                  <a:cubicBezTo>
                    <a:pt x="5403" y="122"/>
                    <a:pt x="4342" y="230"/>
                    <a:pt x="3246" y="398"/>
                  </a:cubicBezTo>
                  <a:cubicBezTo>
                    <a:pt x="2184" y="566"/>
                    <a:pt x="1035" y="707"/>
                    <a:pt x="27" y="1211"/>
                  </a:cubicBezTo>
                  <a:cubicBezTo>
                    <a:pt x="0" y="1238"/>
                    <a:pt x="0" y="1265"/>
                    <a:pt x="0" y="1298"/>
                  </a:cubicBezTo>
                  <a:cubicBezTo>
                    <a:pt x="477" y="2441"/>
                    <a:pt x="840" y="3617"/>
                    <a:pt x="1176" y="4793"/>
                  </a:cubicBezTo>
                  <a:cubicBezTo>
                    <a:pt x="1188" y="4843"/>
                    <a:pt x="1222" y="4866"/>
                    <a:pt x="1254" y="4866"/>
                  </a:cubicBezTo>
                  <a:cubicBezTo>
                    <a:pt x="1295" y="4866"/>
                    <a:pt x="1332" y="4830"/>
                    <a:pt x="1317" y="4766"/>
                  </a:cubicBezTo>
                  <a:cubicBezTo>
                    <a:pt x="1149" y="4040"/>
                    <a:pt x="921" y="3314"/>
                    <a:pt x="672" y="2609"/>
                  </a:cubicBezTo>
                  <a:cubicBezTo>
                    <a:pt x="558" y="2273"/>
                    <a:pt x="450" y="1970"/>
                    <a:pt x="309" y="1634"/>
                  </a:cubicBezTo>
                  <a:cubicBezTo>
                    <a:pt x="114" y="1097"/>
                    <a:pt x="840" y="1043"/>
                    <a:pt x="1230" y="929"/>
                  </a:cubicBezTo>
                  <a:cubicBezTo>
                    <a:pt x="2856" y="512"/>
                    <a:pt x="4590" y="371"/>
                    <a:pt x="6270" y="176"/>
                  </a:cubicBezTo>
                  <a:cubicBezTo>
                    <a:pt x="6272" y="176"/>
                    <a:pt x="6274" y="176"/>
                    <a:pt x="6275" y="176"/>
                  </a:cubicBezTo>
                  <a:cubicBezTo>
                    <a:pt x="6529" y="176"/>
                    <a:pt x="6748" y="2194"/>
                    <a:pt x="6801" y="2474"/>
                  </a:cubicBezTo>
                  <a:cubicBezTo>
                    <a:pt x="6862" y="2777"/>
                    <a:pt x="7137" y="3395"/>
                    <a:pt x="6721" y="3509"/>
                  </a:cubicBezTo>
                  <a:lnTo>
                    <a:pt x="5713" y="3758"/>
                  </a:lnTo>
                  <a:cubicBezTo>
                    <a:pt x="4254" y="4121"/>
                    <a:pt x="2769" y="4491"/>
                    <a:pt x="1317" y="4853"/>
                  </a:cubicBezTo>
                  <a:cubicBezTo>
                    <a:pt x="1212" y="4878"/>
                    <a:pt x="1250" y="5024"/>
                    <a:pt x="1326" y="5024"/>
                  </a:cubicBezTo>
                  <a:cubicBezTo>
                    <a:pt x="1332" y="5024"/>
                    <a:pt x="1338" y="5023"/>
                    <a:pt x="1344" y="5021"/>
                  </a:cubicBezTo>
                  <a:cubicBezTo>
                    <a:pt x="3273" y="4517"/>
                    <a:pt x="5182" y="4094"/>
                    <a:pt x="7110" y="3590"/>
                  </a:cubicBezTo>
                  <a:cubicBezTo>
                    <a:pt x="7137" y="3563"/>
                    <a:pt x="7171" y="3536"/>
                    <a:pt x="7171" y="3482"/>
                  </a:cubicBezTo>
                  <a:cubicBezTo>
                    <a:pt x="6942" y="2360"/>
                    <a:pt x="6747" y="1211"/>
                    <a:pt x="6579" y="62"/>
                  </a:cubicBezTo>
                  <a:cubicBezTo>
                    <a:pt x="6579" y="40"/>
                    <a:pt x="6544" y="1"/>
                    <a:pt x="6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40"/>
            <p:cNvSpPr/>
            <p:nvPr/>
          </p:nvSpPr>
          <p:spPr>
            <a:xfrm>
              <a:off x="809623" y="3662095"/>
              <a:ext cx="13613" cy="8129"/>
            </a:xfrm>
            <a:custGeom>
              <a:avLst/>
              <a:gdLst/>
              <a:ahLst/>
              <a:cxnLst/>
              <a:rect l="l" t="t" r="r" b="b"/>
              <a:pathLst>
                <a:path w="283" h="169" extrusionOk="0">
                  <a:moveTo>
                    <a:pt x="88" y="0"/>
                  </a:moveTo>
                  <a:cubicBezTo>
                    <a:pt x="0" y="0"/>
                    <a:pt x="0" y="168"/>
                    <a:pt x="88" y="168"/>
                  </a:cubicBezTo>
                  <a:lnTo>
                    <a:pt x="168" y="168"/>
                  </a:lnTo>
                  <a:cubicBezTo>
                    <a:pt x="282" y="168"/>
                    <a:pt x="282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40"/>
            <p:cNvSpPr/>
            <p:nvPr/>
          </p:nvSpPr>
          <p:spPr>
            <a:xfrm>
              <a:off x="814481" y="3666857"/>
              <a:ext cx="20059" cy="14719"/>
            </a:xfrm>
            <a:custGeom>
              <a:avLst/>
              <a:gdLst/>
              <a:ahLst/>
              <a:cxnLst/>
              <a:rect l="l" t="t" r="r" b="b"/>
              <a:pathLst>
                <a:path w="417" h="306" extrusionOk="0">
                  <a:moveTo>
                    <a:pt x="111" y="1"/>
                  </a:moveTo>
                  <a:cubicBezTo>
                    <a:pt x="44" y="1"/>
                    <a:pt x="0" y="105"/>
                    <a:pt x="67" y="150"/>
                  </a:cubicBezTo>
                  <a:cubicBezTo>
                    <a:pt x="155" y="211"/>
                    <a:pt x="208" y="237"/>
                    <a:pt x="262" y="291"/>
                  </a:cubicBezTo>
                  <a:cubicBezTo>
                    <a:pt x="277" y="301"/>
                    <a:pt x="292" y="306"/>
                    <a:pt x="305" y="306"/>
                  </a:cubicBezTo>
                  <a:cubicBezTo>
                    <a:pt x="372" y="306"/>
                    <a:pt x="416" y="200"/>
                    <a:pt x="349" y="150"/>
                  </a:cubicBezTo>
                  <a:cubicBezTo>
                    <a:pt x="289" y="96"/>
                    <a:pt x="235" y="69"/>
                    <a:pt x="155" y="16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40"/>
            <p:cNvSpPr/>
            <p:nvPr/>
          </p:nvSpPr>
          <p:spPr>
            <a:xfrm>
              <a:off x="819003" y="3667579"/>
              <a:ext cx="22993" cy="22223"/>
            </a:xfrm>
            <a:custGeom>
              <a:avLst/>
              <a:gdLst/>
              <a:ahLst/>
              <a:cxnLst/>
              <a:rect l="l" t="t" r="r" b="b"/>
              <a:pathLst>
                <a:path w="478" h="462" extrusionOk="0">
                  <a:moveTo>
                    <a:pt x="61" y="1"/>
                  </a:moveTo>
                  <a:cubicBezTo>
                    <a:pt x="0" y="27"/>
                    <a:pt x="0" y="81"/>
                    <a:pt x="0" y="108"/>
                  </a:cubicBezTo>
                  <a:cubicBezTo>
                    <a:pt x="87" y="276"/>
                    <a:pt x="195" y="390"/>
                    <a:pt x="336" y="444"/>
                  </a:cubicBezTo>
                  <a:cubicBezTo>
                    <a:pt x="361" y="455"/>
                    <a:pt x="385" y="462"/>
                    <a:pt x="406" y="462"/>
                  </a:cubicBezTo>
                  <a:cubicBezTo>
                    <a:pt x="436" y="462"/>
                    <a:pt x="461" y="449"/>
                    <a:pt x="477" y="417"/>
                  </a:cubicBezTo>
                  <a:cubicBezTo>
                    <a:pt x="477" y="390"/>
                    <a:pt x="477" y="337"/>
                    <a:pt x="450" y="303"/>
                  </a:cubicBezTo>
                  <a:cubicBezTo>
                    <a:pt x="309" y="249"/>
                    <a:pt x="229" y="169"/>
                    <a:pt x="168" y="27"/>
                  </a:cubicBezTo>
                  <a:cubicBezTo>
                    <a:pt x="141" y="1"/>
                    <a:pt x="87" y="1"/>
                    <a:pt x="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40"/>
            <p:cNvSpPr/>
            <p:nvPr/>
          </p:nvSpPr>
          <p:spPr>
            <a:xfrm>
              <a:off x="846469" y="3696824"/>
              <a:ext cx="17894" cy="11737"/>
            </a:xfrm>
            <a:custGeom>
              <a:avLst/>
              <a:gdLst/>
              <a:ahLst/>
              <a:cxnLst/>
              <a:rect l="l" t="t" r="r" b="b"/>
              <a:pathLst>
                <a:path w="372" h="244" extrusionOk="0">
                  <a:moveTo>
                    <a:pt x="139" y="1"/>
                  </a:moveTo>
                  <a:cubicBezTo>
                    <a:pt x="62" y="1"/>
                    <a:pt x="0" y="123"/>
                    <a:pt x="74" y="172"/>
                  </a:cubicBezTo>
                  <a:cubicBezTo>
                    <a:pt x="128" y="172"/>
                    <a:pt x="162" y="199"/>
                    <a:pt x="215" y="233"/>
                  </a:cubicBezTo>
                  <a:cubicBezTo>
                    <a:pt x="226" y="240"/>
                    <a:pt x="237" y="243"/>
                    <a:pt x="248" y="243"/>
                  </a:cubicBezTo>
                  <a:cubicBezTo>
                    <a:pt x="317" y="243"/>
                    <a:pt x="371" y="115"/>
                    <a:pt x="296" y="92"/>
                  </a:cubicBezTo>
                  <a:cubicBezTo>
                    <a:pt x="242" y="65"/>
                    <a:pt x="215" y="31"/>
                    <a:pt x="162" y="4"/>
                  </a:cubicBezTo>
                  <a:cubicBezTo>
                    <a:pt x="154" y="2"/>
                    <a:pt x="147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847431" y="3697017"/>
              <a:ext cx="10727" cy="8129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8" y="0"/>
                  </a:moveTo>
                  <a:cubicBezTo>
                    <a:pt x="0" y="0"/>
                    <a:pt x="0" y="168"/>
                    <a:pt x="108" y="168"/>
                  </a:cubicBezTo>
                  <a:cubicBezTo>
                    <a:pt x="222" y="168"/>
                    <a:pt x="222" y="0"/>
                    <a:pt x="1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40"/>
            <p:cNvSpPr/>
            <p:nvPr/>
          </p:nvSpPr>
          <p:spPr>
            <a:xfrm>
              <a:off x="854934" y="3705723"/>
              <a:ext cx="26745" cy="20444"/>
            </a:xfrm>
            <a:custGeom>
              <a:avLst/>
              <a:gdLst/>
              <a:ahLst/>
              <a:cxnLst/>
              <a:rect l="l" t="t" r="r" b="b"/>
              <a:pathLst>
                <a:path w="556" h="425" extrusionOk="0">
                  <a:moveTo>
                    <a:pt x="133" y="0"/>
                  </a:moveTo>
                  <a:cubicBezTo>
                    <a:pt x="61" y="0"/>
                    <a:pt x="0" y="89"/>
                    <a:pt x="66" y="155"/>
                  </a:cubicBezTo>
                  <a:cubicBezTo>
                    <a:pt x="180" y="243"/>
                    <a:pt x="261" y="323"/>
                    <a:pt x="375" y="411"/>
                  </a:cubicBezTo>
                  <a:cubicBezTo>
                    <a:pt x="390" y="420"/>
                    <a:pt x="405" y="424"/>
                    <a:pt x="421" y="424"/>
                  </a:cubicBezTo>
                  <a:cubicBezTo>
                    <a:pt x="491" y="424"/>
                    <a:pt x="556" y="336"/>
                    <a:pt x="490" y="269"/>
                  </a:cubicBezTo>
                  <a:cubicBezTo>
                    <a:pt x="402" y="182"/>
                    <a:pt x="288" y="101"/>
                    <a:pt x="180" y="14"/>
                  </a:cubicBezTo>
                  <a:cubicBezTo>
                    <a:pt x="165" y="4"/>
                    <a:pt x="148" y="0"/>
                    <a:pt x="1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48" name="Google Shape;1948;p40"/>
          <p:cNvGrpSpPr/>
          <p:nvPr/>
        </p:nvGrpSpPr>
        <p:grpSpPr>
          <a:xfrm>
            <a:off x="2361114" y="3729247"/>
            <a:ext cx="803292" cy="848731"/>
            <a:chOff x="-3892476" y="1153567"/>
            <a:chExt cx="434839" cy="459468"/>
          </a:xfrm>
        </p:grpSpPr>
        <p:sp>
          <p:nvSpPr>
            <p:cNvPr id="1949" name="Google Shape;1949;p40"/>
            <p:cNvSpPr/>
            <p:nvPr/>
          </p:nvSpPr>
          <p:spPr>
            <a:xfrm>
              <a:off x="-3751202" y="1198446"/>
              <a:ext cx="32373" cy="16211"/>
            </a:xfrm>
            <a:custGeom>
              <a:avLst/>
              <a:gdLst/>
              <a:ahLst/>
              <a:cxnLst/>
              <a:rect l="l" t="t" r="r" b="b"/>
              <a:pathLst>
                <a:path w="673" h="337" extrusionOk="0">
                  <a:moveTo>
                    <a:pt x="222" y="0"/>
                  </a:moveTo>
                  <a:lnTo>
                    <a:pt x="114" y="54"/>
                  </a:lnTo>
                  <a:cubicBezTo>
                    <a:pt x="27" y="81"/>
                    <a:pt x="0" y="222"/>
                    <a:pt x="88" y="249"/>
                  </a:cubicBezTo>
                  <a:cubicBezTo>
                    <a:pt x="114" y="282"/>
                    <a:pt x="141" y="309"/>
                    <a:pt x="195" y="336"/>
                  </a:cubicBezTo>
                  <a:lnTo>
                    <a:pt x="309" y="336"/>
                  </a:lnTo>
                  <a:cubicBezTo>
                    <a:pt x="390" y="309"/>
                    <a:pt x="477" y="309"/>
                    <a:pt x="558" y="309"/>
                  </a:cubicBezTo>
                  <a:cubicBezTo>
                    <a:pt x="672" y="282"/>
                    <a:pt x="672" y="81"/>
                    <a:pt x="558" y="54"/>
                  </a:cubicBezTo>
                  <a:cubicBezTo>
                    <a:pt x="504" y="27"/>
                    <a:pt x="424" y="27"/>
                    <a:pt x="363" y="27"/>
                  </a:cubicBezTo>
                  <a:cubicBezTo>
                    <a:pt x="309" y="27"/>
                    <a:pt x="283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40"/>
            <p:cNvSpPr/>
            <p:nvPr/>
          </p:nvSpPr>
          <p:spPr>
            <a:xfrm>
              <a:off x="-3845626" y="1193732"/>
              <a:ext cx="28525" cy="15393"/>
            </a:xfrm>
            <a:custGeom>
              <a:avLst/>
              <a:gdLst/>
              <a:ahLst/>
              <a:cxnLst/>
              <a:rect l="l" t="t" r="r" b="b"/>
              <a:pathLst>
                <a:path w="593" h="320" extrusionOk="0">
                  <a:moveTo>
                    <a:pt x="287" y="1"/>
                  </a:moveTo>
                  <a:cubicBezTo>
                    <a:pt x="202" y="1"/>
                    <a:pt x="122" y="32"/>
                    <a:pt x="61" y="98"/>
                  </a:cubicBezTo>
                  <a:cubicBezTo>
                    <a:pt x="1" y="212"/>
                    <a:pt x="88" y="320"/>
                    <a:pt x="203" y="320"/>
                  </a:cubicBezTo>
                  <a:lnTo>
                    <a:pt x="310" y="320"/>
                  </a:lnTo>
                  <a:lnTo>
                    <a:pt x="337" y="293"/>
                  </a:lnTo>
                  <a:cubicBezTo>
                    <a:pt x="397" y="293"/>
                    <a:pt x="451" y="320"/>
                    <a:pt x="505" y="320"/>
                  </a:cubicBezTo>
                  <a:cubicBezTo>
                    <a:pt x="565" y="293"/>
                    <a:pt x="592" y="239"/>
                    <a:pt x="592" y="179"/>
                  </a:cubicBezTo>
                  <a:cubicBezTo>
                    <a:pt x="565" y="71"/>
                    <a:pt x="451" y="44"/>
                    <a:pt x="371" y="11"/>
                  </a:cubicBezTo>
                  <a:cubicBezTo>
                    <a:pt x="342" y="4"/>
                    <a:pt x="314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40"/>
            <p:cNvSpPr/>
            <p:nvPr/>
          </p:nvSpPr>
          <p:spPr>
            <a:xfrm>
              <a:off x="-3790309" y="1153567"/>
              <a:ext cx="16211" cy="21983"/>
            </a:xfrm>
            <a:custGeom>
              <a:avLst/>
              <a:gdLst/>
              <a:ahLst/>
              <a:cxnLst/>
              <a:rect l="l" t="t" r="r" b="b"/>
              <a:pathLst>
                <a:path w="337" h="457" extrusionOk="0">
                  <a:moveTo>
                    <a:pt x="199" y="1"/>
                  </a:moveTo>
                  <a:cubicBezTo>
                    <a:pt x="190" y="1"/>
                    <a:pt x="179" y="2"/>
                    <a:pt x="168" y="6"/>
                  </a:cubicBezTo>
                  <a:lnTo>
                    <a:pt x="141" y="6"/>
                  </a:lnTo>
                  <a:cubicBezTo>
                    <a:pt x="140" y="7"/>
                    <a:pt x="139" y="8"/>
                    <a:pt x="139" y="9"/>
                  </a:cubicBezTo>
                  <a:lnTo>
                    <a:pt x="139" y="9"/>
                  </a:lnTo>
                  <a:cubicBezTo>
                    <a:pt x="95" y="19"/>
                    <a:pt x="54" y="49"/>
                    <a:pt x="27" y="93"/>
                  </a:cubicBezTo>
                  <a:cubicBezTo>
                    <a:pt x="0" y="147"/>
                    <a:pt x="0" y="207"/>
                    <a:pt x="0" y="234"/>
                  </a:cubicBezTo>
                  <a:lnTo>
                    <a:pt x="0" y="375"/>
                  </a:lnTo>
                  <a:cubicBezTo>
                    <a:pt x="17" y="427"/>
                    <a:pt x="71" y="457"/>
                    <a:pt x="122" y="457"/>
                  </a:cubicBezTo>
                  <a:cubicBezTo>
                    <a:pt x="149" y="457"/>
                    <a:pt x="176" y="448"/>
                    <a:pt x="195" y="429"/>
                  </a:cubicBezTo>
                  <a:cubicBezTo>
                    <a:pt x="229" y="375"/>
                    <a:pt x="255" y="315"/>
                    <a:pt x="282" y="261"/>
                  </a:cubicBezTo>
                  <a:cubicBezTo>
                    <a:pt x="309" y="234"/>
                    <a:pt x="336" y="207"/>
                    <a:pt x="309" y="147"/>
                  </a:cubicBezTo>
                  <a:cubicBezTo>
                    <a:pt x="309" y="76"/>
                    <a:pt x="268" y="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40"/>
            <p:cNvSpPr/>
            <p:nvPr/>
          </p:nvSpPr>
          <p:spPr>
            <a:xfrm>
              <a:off x="-3789058" y="1234618"/>
              <a:ext cx="14960" cy="24580"/>
            </a:xfrm>
            <a:custGeom>
              <a:avLst/>
              <a:gdLst/>
              <a:ahLst/>
              <a:cxnLst/>
              <a:rect l="l" t="t" r="r" b="b"/>
              <a:pathLst>
                <a:path w="311" h="511" extrusionOk="0">
                  <a:moveTo>
                    <a:pt x="88" y="1"/>
                  </a:moveTo>
                  <a:cubicBezTo>
                    <a:pt x="61" y="1"/>
                    <a:pt x="35" y="1"/>
                    <a:pt x="35" y="34"/>
                  </a:cubicBezTo>
                  <a:cubicBezTo>
                    <a:pt x="1" y="88"/>
                    <a:pt x="35" y="142"/>
                    <a:pt x="35" y="202"/>
                  </a:cubicBezTo>
                  <a:cubicBezTo>
                    <a:pt x="35" y="256"/>
                    <a:pt x="1" y="310"/>
                    <a:pt x="1" y="370"/>
                  </a:cubicBezTo>
                  <a:cubicBezTo>
                    <a:pt x="1" y="461"/>
                    <a:pt x="75" y="511"/>
                    <a:pt x="148" y="511"/>
                  </a:cubicBezTo>
                  <a:cubicBezTo>
                    <a:pt x="210" y="511"/>
                    <a:pt x="271" y="475"/>
                    <a:pt x="283" y="397"/>
                  </a:cubicBezTo>
                  <a:cubicBezTo>
                    <a:pt x="310" y="283"/>
                    <a:pt x="229" y="34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40"/>
            <p:cNvSpPr/>
            <p:nvPr/>
          </p:nvSpPr>
          <p:spPr>
            <a:xfrm>
              <a:off x="-3757984" y="1166073"/>
              <a:ext cx="17509" cy="17846"/>
            </a:xfrm>
            <a:custGeom>
              <a:avLst/>
              <a:gdLst/>
              <a:ahLst/>
              <a:cxnLst/>
              <a:rect l="l" t="t" r="r" b="b"/>
              <a:pathLst>
                <a:path w="364" h="371" extrusionOk="0">
                  <a:moveTo>
                    <a:pt x="309" y="1"/>
                  </a:moveTo>
                  <a:cubicBezTo>
                    <a:pt x="255" y="1"/>
                    <a:pt x="168" y="82"/>
                    <a:pt x="141" y="115"/>
                  </a:cubicBezTo>
                  <a:cubicBezTo>
                    <a:pt x="87" y="169"/>
                    <a:pt x="0" y="283"/>
                    <a:pt x="87" y="337"/>
                  </a:cubicBezTo>
                  <a:cubicBezTo>
                    <a:pt x="111" y="360"/>
                    <a:pt x="135" y="370"/>
                    <a:pt x="158" y="370"/>
                  </a:cubicBezTo>
                  <a:cubicBezTo>
                    <a:pt x="214" y="370"/>
                    <a:pt x="263" y="312"/>
                    <a:pt x="282" y="250"/>
                  </a:cubicBezTo>
                  <a:cubicBezTo>
                    <a:pt x="309" y="223"/>
                    <a:pt x="309" y="196"/>
                    <a:pt x="336" y="169"/>
                  </a:cubicBezTo>
                  <a:cubicBezTo>
                    <a:pt x="336" y="115"/>
                    <a:pt x="363" y="82"/>
                    <a:pt x="363" y="55"/>
                  </a:cubicBezTo>
                  <a:cubicBezTo>
                    <a:pt x="363" y="28"/>
                    <a:pt x="336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40"/>
            <p:cNvSpPr/>
            <p:nvPr/>
          </p:nvSpPr>
          <p:spPr>
            <a:xfrm>
              <a:off x="-3820132" y="1162514"/>
              <a:ext cx="17894" cy="18519"/>
            </a:xfrm>
            <a:custGeom>
              <a:avLst/>
              <a:gdLst/>
              <a:ahLst/>
              <a:cxnLst/>
              <a:rect l="l" t="t" r="r" b="b"/>
              <a:pathLst>
                <a:path w="372" h="385" extrusionOk="0">
                  <a:moveTo>
                    <a:pt x="165" y="1"/>
                  </a:moveTo>
                  <a:cubicBezTo>
                    <a:pt x="83" y="1"/>
                    <a:pt x="1" y="80"/>
                    <a:pt x="62" y="156"/>
                  </a:cubicBezTo>
                  <a:cubicBezTo>
                    <a:pt x="72" y="178"/>
                    <a:pt x="82" y="195"/>
                    <a:pt x="93" y="211"/>
                  </a:cubicBezTo>
                  <a:lnTo>
                    <a:pt x="93" y="211"/>
                  </a:lnTo>
                  <a:cubicBezTo>
                    <a:pt x="92" y="213"/>
                    <a:pt x="91" y="215"/>
                    <a:pt x="89" y="216"/>
                  </a:cubicBezTo>
                  <a:cubicBezTo>
                    <a:pt x="94" y="218"/>
                    <a:pt x="98" y="220"/>
                    <a:pt x="102" y="223"/>
                  </a:cubicBezTo>
                  <a:lnTo>
                    <a:pt x="102" y="223"/>
                  </a:lnTo>
                  <a:cubicBezTo>
                    <a:pt x="120" y="246"/>
                    <a:pt x="143" y="267"/>
                    <a:pt x="177" y="297"/>
                  </a:cubicBezTo>
                  <a:cubicBezTo>
                    <a:pt x="203" y="324"/>
                    <a:pt x="230" y="384"/>
                    <a:pt x="284" y="384"/>
                  </a:cubicBezTo>
                  <a:cubicBezTo>
                    <a:pt x="311" y="384"/>
                    <a:pt x="371" y="357"/>
                    <a:pt x="371" y="324"/>
                  </a:cubicBezTo>
                  <a:cubicBezTo>
                    <a:pt x="371" y="296"/>
                    <a:pt x="365" y="269"/>
                    <a:pt x="353" y="245"/>
                  </a:cubicBezTo>
                  <a:lnTo>
                    <a:pt x="353" y="245"/>
                  </a:lnTo>
                  <a:cubicBezTo>
                    <a:pt x="358" y="230"/>
                    <a:pt x="356" y="212"/>
                    <a:pt x="345" y="189"/>
                  </a:cubicBezTo>
                  <a:cubicBezTo>
                    <a:pt x="311" y="156"/>
                    <a:pt x="257" y="102"/>
                    <a:pt x="257" y="48"/>
                  </a:cubicBezTo>
                  <a:cubicBezTo>
                    <a:pt x="233" y="14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40"/>
            <p:cNvSpPr/>
            <p:nvPr/>
          </p:nvSpPr>
          <p:spPr>
            <a:xfrm>
              <a:off x="-3763179" y="1233319"/>
              <a:ext cx="21406" cy="17173"/>
            </a:xfrm>
            <a:custGeom>
              <a:avLst/>
              <a:gdLst/>
              <a:ahLst/>
              <a:cxnLst/>
              <a:rect l="l" t="t" r="r" b="b"/>
              <a:pathLst>
                <a:path w="445" h="357" extrusionOk="0">
                  <a:moveTo>
                    <a:pt x="27" y="1"/>
                  </a:moveTo>
                  <a:cubicBezTo>
                    <a:pt x="1" y="28"/>
                    <a:pt x="1" y="28"/>
                    <a:pt x="1" y="61"/>
                  </a:cubicBezTo>
                  <a:cubicBezTo>
                    <a:pt x="1" y="142"/>
                    <a:pt x="81" y="196"/>
                    <a:pt x="108" y="256"/>
                  </a:cubicBezTo>
                  <a:cubicBezTo>
                    <a:pt x="135" y="283"/>
                    <a:pt x="169" y="310"/>
                    <a:pt x="195" y="337"/>
                  </a:cubicBezTo>
                  <a:cubicBezTo>
                    <a:pt x="209" y="350"/>
                    <a:pt x="236" y="357"/>
                    <a:pt x="264" y="357"/>
                  </a:cubicBezTo>
                  <a:cubicBezTo>
                    <a:pt x="291" y="357"/>
                    <a:pt x="320" y="350"/>
                    <a:pt x="337" y="337"/>
                  </a:cubicBezTo>
                  <a:cubicBezTo>
                    <a:pt x="444" y="256"/>
                    <a:pt x="303" y="142"/>
                    <a:pt x="249" y="115"/>
                  </a:cubicBezTo>
                  <a:cubicBezTo>
                    <a:pt x="195" y="61"/>
                    <a:pt x="108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-3825230" y="1229760"/>
              <a:ext cx="13613" cy="17365"/>
            </a:xfrm>
            <a:custGeom>
              <a:avLst/>
              <a:gdLst/>
              <a:ahLst/>
              <a:cxnLst/>
              <a:rect l="l" t="t" r="r" b="b"/>
              <a:pathLst>
                <a:path w="283" h="361" extrusionOk="0">
                  <a:moveTo>
                    <a:pt x="195" y="1"/>
                  </a:moveTo>
                  <a:cubicBezTo>
                    <a:pt x="182" y="1"/>
                    <a:pt x="168" y="8"/>
                    <a:pt x="168" y="21"/>
                  </a:cubicBezTo>
                  <a:lnTo>
                    <a:pt x="141" y="21"/>
                  </a:lnTo>
                  <a:cubicBezTo>
                    <a:pt x="141" y="48"/>
                    <a:pt x="141" y="48"/>
                    <a:pt x="115" y="75"/>
                  </a:cubicBezTo>
                  <a:cubicBezTo>
                    <a:pt x="115" y="75"/>
                    <a:pt x="81" y="102"/>
                    <a:pt x="54" y="135"/>
                  </a:cubicBezTo>
                  <a:cubicBezTo>
                    <a:pt x="0" y="189"/>
                    <a:pt x="0" y="303"/>
                    <a:pt x="81" y="357"/>
                  </a:cubicBezTo>
                  <a:cubicBezTo>
                    <a:pt x="91" y="359"/>
                    <a:pt x="100" y="360"/>
                    <a:pt x="109" y="360"/>
                  </a:cubicBezTo>
                  <a:cubicBezTo>
                    <a:pt x="204" y="360"/>
                    <a:pt x="252" y="238"/>
                    <a:pt x="283" y="189"/>
                  </a:cubicBezTo>
                  <a:lnTo>
                    <a:pt x="283" y="75"/>
                  </a:lnTo>
                  <a:cubicBezTo>
                    <a:pt x="283" y="48"/>
                    <a:pt x="249" y="48"/>
                    <a:pt x="249" y="21"/>
                  </a:cubicBezTo>
                  <a:lnTo>
                    <a:pt x="222" y="21"/>
                  </a:lnTo>
                  <a:cubicBezTo>
                    <a:pt x="222" y="8"/>
                    <a:pt x="209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-3892476" y="1494847"/>
              <a:ext cx="117659" cy="118188"/>
            </a:xfrm>
            <a:custGeom>
              <a:avLst/>
              <a:gdLst/>
              <a:ahLst/>
              <a:cxnLst/>
              <a:rect l="l" t="t" r="r" b="b"/>
              <a:pathLst>
                <a:path w="2446" h="2457" extrusionOk="0">
                  <a:moveTo>
                    <a:pt x="468" y="0"/>
                  </a:moveTo>
                  <a:cubicBezTo>
                    <a:pt x="414" y="0"/>
                    <a:pt x="353" y="43"/>
                    <a:pt x="339" y="108"/>
                  </a:cubicBezTo>
                  <a:lnTo>
                    <a:pt x="339" y="108"/>
                  </a:lnTo>
                  <a:cubicBezTo>
                    <a:pt x="338" y="108"/>
                    <a:pt x="337" y="108"/>
                    <a:pt x="336" y="108"/>
                  </a:cubicBezTo>
                  <a:cubicBezTo>
                    <a:pt x="276" y="807"/>
                    <a:pt x="195" y="1479"/>
                    <a:pt x="27" y="2185"/>
                  </a:cubicBezTo>
                  <a:cubicBezTo>
                    <a:pt x="0" y="2265"/>
                    <a:pt x="54" y="2353"/>
                    <a:pt x="135" y="2380"/>
                  </a:cubicBezTo>
                  <a:cubicBezTo>
                    <a:pt x="283" y="2436"/>
                    <a:pt x="435" y="2456"/>
                    <a:pt x="588" y="2456"/>
                  </a:cubicBezTo>
                  <a:cubicBezTo>
                    <a:pt x="817" y="2456"/>
                    <a:pt x="1051" y="2412"/>
                    <a:pt x="1284" y="2380"/>
                  </a:cubicBezTo>
                  <a:cubicBezTo>
                    <a:pt x="1593" y="2319"/>
                    <a:pt x="2043" y="2380"/>
                    <a:pt x="2353" y="2185"/>
                  </a:cubicBezTo>
                  <a:cubicBezTo>
                    <a:pt x="2446" y="2109"/>
                    <a:pt x="2418" y="1886"/>
                    <a:pt x="2281" y="1886"/>
                  </a:cubicBezTo>
                  <a:cubicBezTo>
                    <a:pt x="2260" y="1886"/>
                    <a:pt x="2237" y="1891"/>
                    <a:pt x="2211" y="1902"/>
                  </a:cubicBezTo>
                  <a:cubicBezTo>
                    <a:pt x="1956" y="2017"/>
                    <a:pt x="1681" y="1983"/>
                    <a:pt x="1398" y="2017"/>
                  </a:cubicBezTo>
                  <a:cubicBezTo>
                    <a:pt x="1130" y="2054"/>
                    <a:pt x="858" y="2119"/>
                    <a:pt x="588" y="2119"/>
                  </a:cubicBezTo>
                  <a:cubicBezTo>
                    <a:pt x="515" y="2119"/>
                    <a:pt x="441" y="2115"/>
                    <a:pt x="368" y="2103"/>
                  </a:cubicBezTo>
                  <a:lnTo>
                    <a:pt x="368" y="2103"/>
                  </a:lnTo>
                  <a:cubicBezTo>
                    <a:pt x="500" y="1446"/>
                    <a:pt x="664" y="727"/>
                    <a:pt x="558" y="81"/>
                  </a:cubicBezTo>
                  <a:cubicBezTo>
                    <a:pt x="547" y="25"/>
                    <a:pt x="510" y="0"/>
                    <a:pt x="4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-3875929" y="1482533"/>
              <a:ext cx="66911" cy="44832"/>
            </a:xfrm>
            <a:custGeom>
              <a:avLst/>
              <a:gdLst/>
              <a:ahLst/>
              <a:cxnLst/>
              <a:rect l="l" t="t" r="r" b="b"/>
              <a:pathLst>
                <a:path w="1391" h="932" extrusionOk="0">
                  <a:moveTo>
                    <a:pt x="458" y="1"/>
                  </a:moveTo>
                  <a:cubicBezTo>
                    <a:pt x="231" y="1"/>
                    <a:pt x="1" y="97"/>
                    <a:pt x="19" y="364"/>
                  </a:cubicBezTo>
                  <a:cubicBezTo>
                    <a:pt x="38" y="407"/>
                    <a:pt x="85" y="447"/>
                    <a:pt x="132" y="447"/>
                  </a:cubicBezTo>
                  <a:cubicBezTo>
                    <a:pt x="151" y="447"/>
                    <a:pt x="170" y="440"/>
                    <a:pt x="187" y="425"/>
                  </a:cubicBezTo>
                  <a:cubicBezTo>
                    <a:pt x="241" y="364"/>
                    <a:pt x="295" y="257"/>
                    <a:pt x="382" y="257"/>
                  </a:cubicBezTo>
                  <a:cubicBezTo>
                    <a:pt x="404" y="251"/>
                    <a:pt x="425" y="249"/>
                    <a:pt x="445" y="249"/>
                  </a:cubicBezTo>
                  <a:cubicBezTo>
                    <a:pt x="556" y="249"/>
                    <a:pt x="644" y="319"/>
                    <a:pt x="718" y="364"/>
                  </a:cubicBezTo>
                  <a:cubicBezTo>
                    <a:pt x="913" y="478"/>
                    <a:pt x="1054" y="673"/>
                    <a:pt x="1169" y="868"/>
                  </a:cubicBezTo>
                  <a:cubicBezTo>
                    <a:pt x="1179" y="913"/>
                    <a:pt x="1211" y="932"/>
                    <a:pt x="1246" y="932"/>
                  </a:cubicBezTo>
                  <a:cubicBezTo>
                    <a:pt x="1301" y="932"/>
                    <a:pt x="1363" y="884"/>
                    <a:pt x="1363" y="814"/>
                  </a:cubicBezTo>
                  <a:cubicBezTo>
                    <a:pt x="1390" y="478"/>
                    <a:pt x="1027" y="196"/>
                    <a:pt x="745" y="55"/>
                  </a:cubicBezTo>
                  <a:cubicBezTo>
                    <a:pt x="667" y="21"/>
                    <a:pt x="563" y="1"/>
                    <a:pt x="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40"/>
            <p:cNvSpPr/>
            <p:nvPr/>
          </p:nvSpPr>
          <p:spPr>
            <a:xfrm>
              <a:off x="-3821382" y="1514906"/>
              <a:ext cx="51470" cy="46611"/>
            </a:xfrm>
            <a:custGeom>
              <a:avLst/>
              <a:gdLst/>
              <a:ahLst/>
              <a:cxnLst/>
              <a:rect l="l" t="t" r="r" b="b"/>
              <a:pathLst>
                <a:path w="1070" h="969" extrusionOk="0">
                  <a:moveTo>
                    <a:pt x="283" y="0"/>
                  </a:moveTo>
                  <a:cubicBezTo>
                    <a:pt x="169" y="0"/>
                    <a:pt x="1" y="88"/>
                    <a:pt x="1" y="195"/>
                  </a:cubicBezTo>
                  <a:cubicBezTo>
                    <a:pt x="1" y="214"/>
                    <a:pt x="17" y="236"/>
                    <a:pt x="37" y="236"/>
                  </a:cubicBezTo>
                  <a:cubicBezTo>
                    <a:pt x="45" y="236"/>
                    <a:pt x="53" y="232"/>
                    <a:pt x="61" y="222"/>
                  </a:cubicBezTo>
                  <a:cubicBezTo>
                    <a:pt x="142" y="222"/>
                    <a:pt x="203" y="168"/>
                    <a:pt x="283" y="168"/>
                  </a:cubicBezTo>
                  <a:cubicBezTo>
                    <a:pt x="371" y="168"/>
                    <a:pt x="478" y="222"/>
                    <a:pt x="539" y="283"/>
                  </a:cubicBezTo>
                  <a:cubicBezTo>
                    <a:pt x="707" y="424"/>
                    <a:pt x="760" y="645"/>
                    <a:pt x="673" y="840"/>
                  </a:cubicBezTo>
                  <a:cubicBezTo>
                    <a:pt x="651" y="884"/>
                    <a:pt x="687" y="969"/>
                    <a:pt x="745" y="969"/>
                  </a:cubicBezTo>
                  <a:cubicBezTo>
                    <a:pt x="758" y="969"/>
                    <a:pt x="772" y="964"/>
                    <a:pt x="787" y="955"/>
                  </a:cubicBezTo>
                  <a:cubicBezTo>
                    <a:pt x="1069" y="726"/>
                    <a:pt x="901" y="363"/>
                    <a:pt x="673" y="168"/>
                  </a:cubicBezTo>
                  <a:cubicBezTo>
                    <a:pt x="565" y="54"/>
                    <a:pt x="424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40"/>
            <p:cNvSpPr/>
            <p:nvPr/>
          </p:nvSpPr>
          <p:spPr>
            <a:xfrm>
              <a:off x="-3786124" y="1554012"/>
              <a:ext cx="22993" cy="33672"/>
            </a:xfrm>
            <a:custGeom>
              <a:avLst/>
              <a:gdLst/>
              <a:ahLst/>
              <a:cxnLst/>
              <a:rect l="l" t="t" r="r" b="b"/>
              <a:pathLst>
                <a:path w="478" h="700" extrusionOk="0">
                  <a:moveTo>
                    <a:pt x="182" y="0"/>
                  </a:moveTo>
                  <a:cubicBezTo>
                    <a:pt x="142" y="0"/>
                    <a:pt x="99" y="9"/>
                    <a:pt x="54" y="27"/>
                  </a:cubicBezTo>
                  <a:cubicBezTo>
                    <a:pt x="0" y="54"/>
                    <a:pt x="27" y="142"/>
                    <a:pt x="81" y="142"/>
                  </a:cubicBezTo>
                  <a:cubicBezTo>
                    <a:pt x="113" y="128"/>
                    <a:pt x="140" y="122"/>
                    <a:pt x="164" y="122"/>
                  </a:cubicBezTo>
                  <a:cubicBezTo>
                    <a:pt x="244" y="122"/>
                    <a:pt x="276" y="194"/>
                    <a:pt x="276" y="283"/>
                  </a:cubicBezTo>
                  <a:cubicBezTo>
                    <a:pt x="249" y="390"/>
                    <a:pt x="168" y="531"/>
                    <a:pt x="81" y="558"/>
                  </a:cubicBezTo>
                  <a:cubicBezTo>
                    <a:pt x="27" y="585"/>
                    <a:pt x="54" y="699"/>
                    <a:pt x="108" y="699"/>
                  </a:cubicBezTo>
                  <a:cubicBezTo>
                    <a:pt x="336" y="672"/>
                    <a:pt x="478" y="478"/>
                    <a:pt x="444" y="249"/>
                  </a:cubicBezTo>
                  <a:cubicBezTo>
                    <a:pt x="423" y="99"/>
                    <a:pt x="318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-3873332" y="1340586"/>
              <a:ext cx="143105" cy="151186"/>
            </a:xfrm>
            <a:custGeom>
              <a:avLst/>
              <a:gdLst/>
              <a:ahLst/>
              <a:cxnLst/>
              <a:rect l="l" t="t" r="r" b="b"/>
              <a:pathLst>
                <a:path w="2975" h="3143" extrusionOk="0">
                  <a:moveTo>
                    <a:pt x="2837" y="1"/>
                  </a:moveTo>
                  <a:cubicBezTo>
                    <a:pt x="2823" y="1"/>
                    <a:pt x="2808" y="5"/>
                    <a:pt x="2795" y="15"/>
                  </a:cubicBezTo>
                  <a:cubicBezTo>
                    <a:pt x="2176" y="351"/>
                    <a:pt x="1672" y="882"/>
                    <a:pt x="1222" y="1386"/>
                  </a:cubicBezTo>
                  <a:cubicBezTo>
                    <a:pt x="745" y="1890"/>
                    <a:pt x="301" y="2448"/>
                    <a:pt x="19" y="3066"/>
                  </a:cubicBezTo>
                  <a:cubicBezTo>
                    <a:pt x="0" y="3104"/>
                    <a:pt x="21" y="3143"/>
                    <a:pt x="45" y="3143"/>
                  </a:cubicBezTo>
                  <a:cubicBezTo>
                    <a:pt x="55" y="3143"/>
                    <a:pt x="65" y="3136"/>
                    <a:pt x="73" y="3120"/>
                  </a:cubicBezTo>
                  <a:cubicBezTo>
                    <a:pt x="523" y="2589"/>
                    <a:pt x="913" y="2032"/>
                    <a:pt x="1363" y="1554"/>
                  </a:cubicBezTo>
                  <a:cubicBezTo>
                    <a:pt x="1840" y="1050"/>
                    <a:pt x="2425" y="654"/>
                    <a:pt x="2902" y="183"/>
                  </a:cubicBezTo>
                  <a:cubicBezTo>
                    <a:pt x="2975" y="111"/>
                    <a:pt x="2908" y="1"/>
                    <a:pt x="28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-3740524" y="1346406"/>
              <a:ext cx="99909" cy="101929"/>
            </a:xfrm>
            <a:custGeom>
              <a:avLst/>
              <a:gdLst/>
              <a:ahLst/>
              <a:cxnLst/>
              <a:rect l="l" t="t" r="r" b="b"/>
              <a:pathLst>
                <a:path w="2077" h="2119" extrusionOk="0">
                  <a:moveTo>
                    <a:pt x="130" y="0"/>
                  </a:moveTo>
                  <a:cubicBezTo>
                    <a:pt x="107" y="0"/>
                    <a:pt x="84" y="1"/>
                    <a:pt x="61" y="2"/>
                  </a:cubicBezTo>
                  <a:cubicBezTo>
                    <a:pt x="0" y="2"/>
                    <a:pt x="0" y="89"/>
                    <a:pt x="61" y="89"/>
                  </a:cubicBezTo>
                  <a:cubicBezTo>
                    <a:pt x="1069" y="311"/>
                    <a:pt x="1512" y="1124"/>
                    <a:pt x="1848" y="2045"/>
                  </a:cubicBezTo>
                  <a:cubicBezTo>
                    <a:pt x="1863" y="2095"/>
                    <a:pt x="1909" y="2118"/>
                    <a:pt x="1956" y="2118"/>
                  </a:cubicBezTo>
                  <a:cubicBezTo>
                    <a:pt x="2016" y="2118"/>
                    <a:pt x="2077" y="2082"/>
                    <a:pt x="2077" y="2018"/>
                  </a:cubicBezTo>
                  <a:cubicBezTo>
                    <a:pt x="1965" y="1092"/>
                    <a:pt x="1110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-3793820" y="1436500"/>
              <a:ext cx="164943" cy="164511"/>
            </a:xfrm>
            <a:custGeom>
              <a:avLst/>
              <a:gdLst/>
              <a:ahLst/>
              <a:cxnLst/>
              <a:rect l="l" t="t" r="r" b="b"/>
              <a:pathLst>
                <a:path w="3429" h="3420" extrusionOk="0">
                  <a:moveTo>
                    <a:pt x="3287" y="1"/>
                  </a:moveTo>
                  <a:cubicBezTo>
                    <a:pt x="3280" y="1"/>
                    <a:pt x="3273" y="2"/>
                    <a:pt x="3265" y="4"/>
                  </a:cubicBezTo>
                  <a:lnTo>
                    <a:pt x="3158" y="4"/>
                  </a:lnTo>
                  <a:cubicBezTo>
                    <a:pt x="3095" y="4"/>
                    <a:pt x="3035" y="91"/>
                    <a:pt x="3047" y="152"/>
                  </a:cubicBezTo>
                  <a:lnTo>
                    <a:pt x="3047" y="152"/>
                  </a:lnTo>
                  <a:cubicBezTo>
                    <a:pt x="2523" y="699"/>
                    <a:pt x="2022" y="1248"/>
                    <a:pt x="1444" y="1745"/>
                  </a:cubicBezTo>
                  <a:cubicBezTo>
                    <a:pt x="913" y="2222"/>
                    <a:pt x="355" y="2726"/>
                    <a:pt x="19" y="3337"/>
                  </a:cubicBezTo>
                  <a:cubicBezTo>
                    <a:pt x="0" y="3380"/>
                    <a:pt x="22" y="3420"/>
                    <a:pt x="55" y="3420"/>
                  </a:cubicBezTo>
                  <a:cubicBezTo>
                    <a:pt x="69" y="3420"/>
                    <a:pt x="84" y="3413"/>
                    <a:pt x="100" y="3398"/>
                  </a:cubicBezTo>
                  <a:cubicBezTo>
                    <a:pt x="604" y="2833"/>
                    <a:pt x="1169" y="2302"/>
                    <a:pt x="1753" y="1825"/>
                  </a:cubicBezTo>
                  <a:cubicBezTo>
                    <a:pt x="2345" y="1348"/>
                    <a:pt x="2956" y="844"/>
                    <a:pt x="3380" y="206"/>
                  </a:cubicBezTo>
                  <a:cubicBezTo>
                    <a:pt x="3429" y="126"/>
                    <a:pt x="3365" y="1"/>
                    <a:pt x="3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-3741822" y="1295322"/>
              <a:ext cx="175237" cy="155179"/>
            </a:xfrm>
            <a:custGeom>
              <a:avLst/>
              <a:gdLst/>
              <a:ahLst/>
              <a:cxnLst/>
              <a:rect l="l" t="t" r="r" b="b"/>
              <a:pathLst>
                <a:path w="3643" h="3226" extrusionOk="0">
                  <a:moveTo>
                    <a:pt x="1262" y="1"/>
                  </a:moveTo>
                  <a:cubicBezTo>
                    <a:pt x="1124" y="1"/>
                    <a:pt x="983" y="27"/>
                    <a:pt x="840" y="83"/>
                  </a:cubicBezTo>
                  <a:cubicBezTo>
                    <a:pt x="531" y="224"/>
                    <a:pt x="27" y="560"/>
                    <a:pt x="0" y="956"/>
                  </a:cubicBezTo>
                  <a:cubicBezTo>
                    <a:pt x="0" y="988"/>
                    <a:pt x="21" y="1001"/>
                    <a:pt x="43" y="1001"/>
                  </a:cubicBezTo>
                  <a:cubicBezTo>
                    <a:pt x="59" y="1001"/>
                    <a:pt x="76" y="994"/>
                    <a:pt x="88" y="983"/>
                  </a:cubicBezTo>
                  <a:cubicBezTo>
                    <a:pt x="256" y="701"/>
                    <a:pt x="592" y="533"/>
                    <a:pt x="867" y="392"/>
                  </a:cubicBezTo>
                  <a:cubicBezTo>
                    <a:pt x="999" y="324"/>
                    <a:pt x="1128" y="295"/>
                    <a:pt x="1251" y="295"/>
                  </a:cubicBezTo>
                  <a:cubicBezTo>
                    <a:pt x="1630" y="295"/>
                    <a:pt x="1966" y="569"/>
                    <a:pt x="2245" y="842"/>
                  </a:cubicBezTo>
                  <a:cubicBezTo>
                    <a:pt x="2520" y="1178"/>
                    <a:pt x="2715" y="1568"/>
                    <a:pt x="2829" y="1991"/>
                  </a:cubicBezTo>
                  <a:cubicBezTo>
                    <a:pt x="2971" y="2522"/>
                    <a:pt x="2608" y="2771"/>
                    <a:pt x="2245" y="3053"/>
                  </a:cubicBezTo>
                  <a:cubicBezTo>
                    <a:pt x="2167" y="3131"/>
                    <a:pt x="2250" y="3225"/>
                    <a:pt x="2326" y="3225"/>
                  </a:cubicBezTo>
                  <a:cubicBezTo>
                    <a:pt x="2335" y="3225"/>
                    <a:pt x="2344" y="3224"/>
                    <a:pt x="2352" y="3221"/>
                  </a:cubicBezTo>
                  <a:cubicBezTo>
                    <a:pt x="3643" y="2663"/>
                    <a:pt x="3085" y="1319"/>
                    <a:pt x="2325" y="533"/>
                  </a:cubicBezTo>
                  <a:cubicBezTo>
                    <a:pt x="2034" y="222"/>
                    <a:pt x="1665" y="1"/>
                    <a:pt x="1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-3675875" y="1264104"/>
              <a:ext cx="137429" cy="149984"/>
            </a:xfrm>
            <a:custGeom>
              <a:avLst/>
              <a:gdLst/>
              <a:ahLst/>
              <a:cxnLst/>
              <a:rect l="l" t="t" r="r" b="b"/>
              <a:pathLst>
                <a:path w="2857" h="3118" extrusionOk="0">
                  <a:moveTo>
                    <a:pt x="1170" y="1"/>
                  </a:moveTo>
                  <a:cubicBezTo>
                    <a:pt x="711" y="1"/>
                    <a:pt x="349" y="361"/>
                    <a:pt x="34" y="651"/>
                  </a:cubicBezTo>
                  <a:cubicBezTo>
                    <a:pt x="0" y="651"/>
                    <a:pt x="34" y="705"/>
                    <a:pt x="61" y="705"/>
                  </a:cubicBezTo>
                  <a:cubicBezTo>
                    <a:pt x="255" y="678"/>
                    <a:pt x="397" y="597"/>
                    <a:pt x="565" y="456"/>
                  </a:cubicBezTo>
                  <a:cubicBezTo>
                    <a:pt x="759" y="324"/>
                    <a:pt x="937" y="265"/>
                    <a:pt x="1107" y="265"/>
                  </a:cubicBezTo>
                  <a:cubicBezTo>
                    <a:pt x="1401" y="265"/>
                    <a:pt x="1667" y="441"/>
                    <a:pt x="1936" y="705"/>
                  </a:cubicBezTo>
                  <a:cubicBezTo>
                    <a:pt x="2325" y="1068"/>
                    <a:pt x="2608" y="1605"/>
                    <a:pt x="2352" y="2136"/>
                  </a:cubicBezTo>
                  <a:cubicBezTo>
                    <a:pt x="2184" y="2472"/>
                    <a:pt x="1848" y="2721"/>
                    <a:pt x="1546" y="2950"/>
                  </a:cubicBezTo>
                  <a:cubicBezTo>
                    <a:pt x="1485" y="3003"/>
                    <a:pt x="1485" y="3118"/>
                    <a:pt x="1600" y="3118"/>
                  </a:cubicBezTo>
                  <a:cubicBezTo>
                    <a:pt x="2016" y="3118"/>
                    <a:pt x="2325" y="2667"/>
                    <a:pt x="2554" y="2358"/>
                  </a:cubicBezTo>
                  <a:cubicBezTo>
                    <a:pt x="2856" y="1881"/>
                    <a:pt x="2749" y="1377"/>
                    <a:pt x="2440" y="900"/>
                  </a:cubicBezTo>
                  <a:cubicBezTo>
                    <a:pt x="2184" y="537"/>
                    <a:pt x="1741" y="33"/>
                    <a:pt x="1264" y="6"/>
                  </a:cubicBezTo>
                  <a:cubicBezTo>
                    <a:pt x="1232" y="3"/>
                    <a:pt x="1201" y="1"/>
                    <a:pt x="1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-3696751" y="1329041"/>
              <a:ext cx="26408" cy="15248"/>
            </a:xfrm>
            <a:custGeom>
              <a:avLst/>
              <a:gdLst/>
              <a:ahLst/>
              <a:cxnLst/>
              <a:rect l="l" t="t" r="r" b="b"/>
              <a:pathLst>
                <a:path w="549" h="317" extrusionOk="0">
                  <a:moveTo>
                    <a:pt x="468" y="0"/>
                  </a:moveTo>
                  <a:cubicBezTo>
                    <a:pt x="300" y="0"/>
                    <a:pt x="159" y="87"/>
                    <a:pt x="44" y="222"/>
                  </a:cubicBezTo>
                  <a:cubicBezTo>
                    <a:pt x="0" y="271"/>
                    <a:pt x="46" y="316"/>
                    <a:pt x="98" y="316"/>
                  </a:cubicBezTo>
                  <a:cubicBezTo>
                    <a:pt x="109" y="316"/>
                    <a:pt x="121" y="314"/>
                    <a:pt x="132" y="309"/>
                  </a:cubicBezTo>
                  <a:cubicBezTo>
                    <a:pt x="239" y="195"/>
                    <a:pt x="353" y="168"/>
                    <a:pt x="495" y="114"/>
                  </a:cubicBezTo>
                  <a:cubicBezTo>
                    <a:pt x="548" y="87"/>
                    <a:pt x="521" y="0"/>
                    <a:pt x="4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-3677895" y="1337122"/>
              <a:ext cx="23715" cy="14431"/>
            </a:xfrm>
            <a:custGeom>
              <a:avLst/>
              <a:gdLst/>
              <a:ahLst/>
              <a:cxnLst/>
              <a:rect l="l" t="t" r="r" b="b"/>
              <a:pathLst>
                <a:path w="493" h="300" extrusionOk="0">
                  <a:moveTo>
                    <a:pt x="378" y="0"/>
                  </a:moveTo>
                  <a:cubicBezTo>
                    <a:pt x="244" y="27"/>
                    <a:pt x="129" y="114"/>
                    <a:pt x="42" y="195"/>
                  </a:cubicBezTo>
                  <a:cubicBezTo>
                    <a:pt x="1" y="241"/>
                    <a:pt x="43" y="300"/>
                    <a:pt x="89" y="300"/>
                  </a:cubicBezTo>
                  <a:cubicBezTo>
                    <a:pt x="103" y="300"/>
                    <a:pt x="117" y="295"/>
                    <a:pt x="129" y="282"/>
                  </a:cubicBezTo>
                  <a:cubicBezTo>
                    <a:pt x="210" y="222"/>
                    <a:pt x="324" y="168"/>
                    <a:pt x="412" y="114"/>
                  </a:cubicBezTo>
                  <a:cubicBezTo>
                    <a:pt x="492" y="87"/>
                    <a:pt x="439" y="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-3668419" y="1353573"/>
              <a:ext cx="26504" cy="14142"/>
            </a:xfrm>
            <a:custGeom>
              <a:avLst/>
              <a:gdLst/>
              <a:ahLst/>
              <a:cxnLst/>
              <a:rect l="l" t="t" r="r" b="b"/>
              <a:pathLst>
                <a:path w="551" h="294" extrusionOk="0">
                  <a:moveTo>
                    <a:pt x="363" y="1"/>
                  </a:moveTo>
                  <a:cubicBezTo>
                    <a:pt x="324" y="1"/>
                    <a:pt x="282" y="8"/>
                    <a:pt x="242" y="21"/>
                  </a:cubicBezTo>
                  <a:cubicBezTo>
                    <a:pt x="181" y="81"/>
                    <a:pt x="127" y="135"/>
                    <a:pt x="47" y="189"/>
                  </a:cubicBezTo>
                  <a:cubicBezTo>
                    <a:pt x="0" y="236"/>
                    <a:pt x="57" y="294"/>
                    <a:pt x="110" y="294"/>
                  </a:cubicBezTo>
                  <a:cubicBezTo>
                    <a:pt x="126" y="294"/>
                    <a:pt x="142" y="289"/>
                    <a:pt x="154" y="276"/>
                  </a:cubicBezTo>
                  <a:cubicBezTo>
                    <a:pt x="242" y="216"/>
                    <a:pt x="349" y="162"/>
                    <a:pt x="463" y="135"/>
                  </a:cubicBezTo>
                  <a:cubicBezTo>
                    <a:pt x="517" y="135"/>
                    <a:pt x="551" y="48"/>
                    <a:pt x="463" y="21"/>
                  </a:cubicBezTo>
                  <a:cubicBezTo>
                    <a:pt x="436" y="8"/>
                    <a:pt x="401" y="1"/>
                    <a:pt x="3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-3654662" y="1372477"/>
              <a:ext cx="23426" cy="12699"/>
            </a:xfrm>
            <a:custGeom>
              <a:avLst/>
              <a:gdLst/>
              <a:ahLst/>
              <a:cxnLst/>
              <a:rect l="l" t="t" r="r" b="b"/>
              <a:pathLst>
                <a:path w="487" h="264" extrusionOk="0">
                  <a:moveTo>
                    <a:pt x="318" y="0"/>
                  </a:moveTo>
                  <a:cubicBezTo>
                    <a:pt x="219" y="0"/>
                    <a:pt x="127" y="54"/>
                    <a:pt x="63" y="132"/>
                  </a:cubicBezTo>
                  <a:cubicBezTo>
                    <a:pt x="1" y="200"/>
                    <a:pt x="55" y="264"/>
                    <a:pt x="121" y="264"/>
                  </a:cubicBezTo>
                  <a:cubicBezTo>
                    <a:pt x="140" y="264"/>
                    <a:pt x="159" y="258"/>
                    <a:pt x="177" y="246"/>
                  </a:cubicBezTo>
                  <a:cubicBezTo>
                    <a:pt x="231" y="192"/>
                    <a:pt x="318" y="132"/>
                    <a:pt x="399" y="132"/>
                  </a:cubicBezTo>
                  <a:cubicBezTo>
                    <a:pt x="487" y="132"/>
                    <a:pt x="487" y="51"/>
                    <a:pt x="433" y="24"/>
                  </a:cubicBezTo>
                  <a:cubicBezTo>
                    <a:pt x="394" y="8"/>
                    <a:pt x="356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-3637009" y="1393401"/>
              <a:ext cx="19337" cy="11208"/>
            </a:xfrm>
            <a:custGeom>
              <a:avLst/>
              <a:gdLst/>
              <a:ahLst/>
              <a:cxnLst/>
              <a:rect l="l" t="t" r="r" b="b"/>
              <a:pathLst>
                <a:path w="402" h="233" extrusionOk="0">
                  <a:moveTo>
                    <a:pt x="240" y="0"/>
                  </a:moveTo>
                  <a:cubicBezTo>
                    <a:pt x="176" y="0"/>
                    <a:pt x="115" y="41"/>
                    <a:pt x="66" y="93"/>
                  </a:cubicBezTo>
                  <a:cubicBezTo>
                    <a:pt x="1" y="154"/>
                    <a:pt x="48" y="232"/>
                    <a:pt x="109" y="232"/>
                  </a:cubicBezTo>
                  <a:cubicBezTo>
                    <a:pt x="130" y="232"/>
                    <a:pt x="153" y="223"/>
                    <a:pt x="173" y="201"/>
                  </a:cubicBezTo>
                  <a:cubicBezTo>
                    <a:pt x="192" y="182"/>
                    <a:pt x="228" y="163"/>
                    <a:pt x="266" y="163"/>
                  </a:cubicBezTo>
                  <a:cubicBezTo>
                    <a:pt x="282" y="163"/>
                    <a:pt x="299" y="166"/>
                    <a:pt x="314" y="174"/>
                  </a:cubicBezTo>
                  <a:cubicBezTo>
                    <a:pt x="368" y="174"/>
                    <a:pt x="402" y="93"/>
                    <a:pt x="368" y="60"/>
                  </a:cubicBezTo>
                  <a:cubicBezTo>
                    <a:pt x="326" y="17"/>
                    <a:pt x="28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-3634941" y="1402589"/>
              <a:ext cx="15681" cy="21550"/>
            </a:xfrm>
            <a:custGeom>
              <a:avLst/>
              <a:gdLst/>
              <a:ahLst/>
              <a:cxnLst/>
              <a:rect l="l" t="t" r="r" b="b"/>
              <a:pathLst>
                <a:path w="326" h="448" extrusionOk="0">
                  <a:moveTo>
                    <a:pt x="273" y="0"/>
                  </a:moveTo>
                  <a:cubicBezTo>
                    <a:pt x="252" y="0"/>
                    <a:pt x="229" y="13"/>
                    <a:pt x="218" y="37"/>
                  </a:cubicBezTo>
                  <a:cubicBezTo>
                    <a:pt x="218" y="151"/>
                    <a:pt x="130" y="239"/>
                    <a:pt x="50" y="319"/>
                  </a:cubicBezTo>
                  <a:cubicBezTo>
                    <a:pt x="0" y="363"/>
                    <a:pt x="50" y="447"/>
                    <a:pt x="113" y="447"/>
                  </a:cubicBezTo>
                  <a:cubicBezTo>
                    <a:pt x="127" y="447"/>
                    <a:pt x="142" y="443"/>
                    <a:pt x="157" y="433"/>
                  </a:cubicBezTo>
                  <a:cubicBezTo>
                    <a:pt x="271" y="319"/>
                    <a:pt x="325" y="205"/>
                    <a:pt x="325" y="71"/>
                  </a:cubicBezTo>
                  <a:cubicBezTo>
                    <a:pt x="325" y="22"/>
                    <a:pt x="300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-3616181" y="1293735"/>
              <a:ext cx="38626" cy="33095"/>
            </a:xfrm>
            <a:custGeom>
              <a:avLst/>
              <a:gdLst/>
              <a:ahLst/>
              <a:cxnLst/>
              <a:rect l="l" t="t" r="r" b="b"/>
              <a:pathLst>
                <a:path w="803" h="688" extrusionOk="0">
                  <a:moveTo>
                    <a:pt x="34" y="1"/>
                  </a:moveTo>
                  <a:cubicBezTo>
                    <a:pt x="14" y="1"/>
                    <a:pt x="1" y="40"/>
                    <a:pt x="23" y="62"/>
                  </a:cubicBezTo>
                  <a:cubicBezTo>
                    <a:pt x="137" y="176"/>
                    <a:pt x="244" y="257"/>
                    <a:pt x="332" y="371"/>
                  </a:cubicBezTo>
                  <a:cubicBezTo>
                    <a:pt x="439" y="452"/>
                    <a:pt x="527" y="566"/>
                    <a:pt x="668" y="680"/>
                  </a:cubicBezTo>
                  <a:cubicBezTo>
                    <a:pt x="677" y="685"/>
                    <a:pt x="688" y="687"/>
                    <a:pt x="699" y="687"/>
                  </a:cubicBezTo>
                  <a:cubicBezTo>
                    <a:pt x="749" y="687"/>
                    <a:pt x="803" y="642"/>
                    <a:pt x="775" y="593"/>
                  </a:cubicBezTo>
                  <a:cubicBezTo>
                    <a:pt x="607" y="344"/>
                    <a:pt x="332" y="89"/>
                    <a:pt x="49" y="8"/>
                  </a:cubicBezTo>
                  <a:cubicBezTo>
                    <a:pt x="44" y="3"/>
                    <a:pt x="39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-3578037" y="1336786"/>
              <a:ext cx="10150" cy="10246"/>
            </a:xfrm>
            <a:custGeom>
              <a:avLst/>
              <a:gdLst/>
              <a:ahLst/>
              <a:cxnLst/>
              <a:rect l="l" t="t" r="r" b="b"/>
              <a:pathLst>
                <a:path w="211" h="213" extrusionOk="0">
                  <a:moveTo>
                    <a:pt x="92" y="0"/>
                  </a:moveTo>
                  <a:cubicBezTo>
                    <a:pt x="44" y="0"/>
                    <a:pt x="0" y="52"/>
                    <a:pt x="43" y="94"/>
                  </a:cubicBezTo>
                  <a:cubicBezTo>
                    <a:pt x="70" y="148"/>
                    <a:pt x="96" y="175"/>
                    <a:pt x="123" y="202"/>
                  </a:cubicBezTo>
                  <a:cubicBezTo>
                    <a:pt x="131" y="209"/>
                    <a:pt x="140" y="213"/>
                    <a:pt x="150" y="213"/>
                  </a:cubicBezTo>
                  <a:cubicBezTo>
                    <a:pt x="178" y="213"/>
                    <a:pt x="211" y="188"/>
                    <a:pt x="211" y="148"/>
                  </a:cubicBezTo>
                  <a:cubicBezTo>
                    <a:pt x="211" y="94"/>
                    <a:pt x="184" y="61"/>
                    <a:pt x="150" y="34"/>
                  </a:cubicBezTo>
                  <a:cubicBezTo>
                    <a:pt x="134" y="10"/>
                    <a:pt x="112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-3831339" y="1411728"/>
              <a:ext cx="103950" cy="86248"/>
            </a:xfrm>
            <a:custGeom>
              <a:avLst/>
              <a:gdLst/>
              <a:ahLst/>
              <a:cxnLst/>
              <a:rect l="l" t="t" r="r" b="b"/>
              <a:pathLst>
                <a:path w="2161" h="1793" extrusionOk="0">
                  <a:moveTo>
                    <a:pt x="2098" y="1"/>
                  </a:moveTo>
                  <a:cubicBezTo>
                    <a:pt x="2086" y="1"/>
                    <a:pt x="2072" y="5"/>
                    <a:pt x="2056" y="15"/>
                  </a:cubicBezTo>
                  <a:cubicBezTo>
                    <a:pt x="1276" y="438"/>
                    <a:pt x="658" y="1110"/>
                    <a:pt x="40" y="1729"/>
                  </a:cubicBezTo>
                  <a:cubicBezTo>
                    <a:pt x="1" y="1768"/>
                    <a:pt x="19" y="1793"/>
                    <a:pt x="45" y="1793"/>
                  </a:cubicBezTo>
                  <a:cubicBezTo>
                    <a:pt x="54" y="1793"/>
                    <a:pt x="65" y="1790"/>
                    <a:pt x="74" y="1782"/>
                  </a:cubicBezTo>
                  <a:cubicBezTo>
                    <a:pt x="712" y="1164"/>
                    <a:pt x="1384" y="606"/>
                    <a:pt x="2117" y="102"/>
                  </a:cubicBezTo>
                  <a:cubicBezTo>
                    <a:pt x="2160" y="80"/>
                    <a:pt x="2151" y="1"/>
                    <a:pt x="2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-3764478" y="1437799"/>
              <a:ext cx="62581" cy="54548"/>
            </a:xfrm>
            <a:custGeom>
              <a:avLst/>
              <a:gdLst/>
              <a:ahLst/>
              <a:cxnLst/>
              <a:rect l="l" t="t" r="r" b="b"/>
              <a:pathLst>
                <a:path w="1301" h="1134" extrusionOk="0">
                  <a:moveTo>
                    <a:pt x="1208" y="1"/>
                  </a:moveTo>
                  <a:cubicBezTo>
                    <a:pt x="1195" y="1"/>
                    <a:pt x="1182" y="4"/>
                    <a:pt x="1170" y="11"/>
                  </a:cubicBezTo>
                  <a:cubicBezTo>
                    <a:pt x="807" y="373"/>
                    <a:pt x="417" y="736"/>
                    <a:pt x="28" y="1072"/>
                  </a:cubicBezTo>
                  <a:cubicBezTo>
                    <a:pt x="0" y="1094"/>
                    <a:pt x="35" y="1133"/>
                    <a:pt x="77" y="1133"/>
                  </a:cubicBezTo>
                  <a:cubicBezTo>
                    <a:pt x="87" y="1133"/>
                    <a:pt x="98" y="1131"/>
                    <a:pt x="108" y="1126"/>
                  </a:cubicBezTo>
                  <a:cubicBezTo>
                    <a:pt x="498" y="790"/>
                    <a:pt x="921" y="481"/>
                    <a:pt x="1257" y="91"/>
                  </a:cubicBezTo>
                  <a:cubicBezTo>
                    <a:pt x="1300" y="48"/>
                    <a:pt x="1257" y="1"/>
                    <a:pt x="1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-3875016" y="1557716"/>
              <a:ext cx="47237" cy="38915"/>
            </a:xfrm>
            <a:custGeom>
              <a:avLst/>
              <a:gdLst/>
              <a:ahLst/>
              <a:cxnLst/>
              <a:rect l="l" t="t" r="r" b="b"/>
              <a:pathLst>
                <a:path w="982" h="809" extrusionOk="0">
                  <a:moveTo>
                    <a:pt x="114" y="0"/>
                  </a:moveTo>
                  <a:cubicBezTo>
                    <a:pt x="94" y="0"/>
                    <a:pt x="74" y="1"/>
                    <a:pt x="54" y="4"/>
                  </a:cubicBezTo>
                  <a:cubicBezTo>
                    <a:pt x="0" y="38"/>
                    <a:pt x="0" y="91"/>
                    <a:pt x="54" y="118"/>
                  </a:cubicBezTo>
                  <a:cubicBezTo>
                    <a:pt x="222" y="145"/>
                    <a:pt x="363" y="206"/>
                    <a:pt x="504" y="340"/>
                  </a:cubicBezTo>
                  <a:cubicBezTo>
                    <a:pt x="558" y="401"/>
                    <a:pt x="612" y="481"/>
                    <a:pt x="646" y="569"/>
                  </a:cubicBezTo>
                  <a:cubicBezTo>
                    <a:pt x="699" y="649"/>
                    <a:pt x="699" y="710"/>
                    <a:pt x="753" y="790"/>
                  </a:cubicBezTo>
                  <a:cubicBezTo>
                    <a:pt x="764" y="801"/>
                    <a:pt x="786" y="808"/>
                    <a:pt x="809" y="808"/>
                  </a:cubicBezTo>
                  <a:cubicBezTo>
                    <a:pt x="842" y="808"/>
                    <a:pt x="878" y="795"/>
                    <a:pt x="894" y="763"/>
                  </a:cubicBezTo>
                  <a:cubicBezTo>
                    <a:pt x="982" y="569"/>
                    <a:pt x="753" y="340"/>
                    <a:pt x="612" y="206"/>
                  </a:cubicBezTo>
                  <a:cubicBezTo>
                    <a:pt x="491" y="103"/>
                    <a:pt x="294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-3881605" y="1581815"/>
              <a:ext cx="18616" cy="19433"/>
            </a:xfrm>
            <a:custGeom>
              <a:avLst/>
              <a:gdLst/>
              <a:ahLst/>
              <a:cxnLst/>
              <a:rect l="l" t="t" r="r" b="b"/>
              <a:pathLst>
                <a:path w="387" h="404" extrusionOk="0">
                  <a:moveTo>
                    <a:pt x="61" y="0"/>
                  </a:moveTo>
                  <a:cubicBezTo>
                    <a:pt x="34" y="0"/>
                    <a:pt x="1" y="45"/>
                    <a:pt x="23" y="68"/>
                  </a:cubicBezTo>
                  <a:cubicBezTo>
                    <a:pt x="77" y="121"/>
                    <a:pt x="110" y="175"/>
                    <a:pt x="164" y="236"/>
                  </a:cubicBezTo>
                  <a:cubicBezTo>
                    <a:pt x="191" y="289"/>
                    <a:pt x="218" y="377"/>
                    <a:pt x="305" y="404"/>
                  </a:cubicBezTo>
                  <a:cubicBezTo>
                    <a:pt x="332" y="404"/>
                    <a:pt x="359" y="404"/>
                    <a:pt x="359" y="343"/>
                  </a:cubicBezTo>
                  <a:cubicBezTo>
                    <a:pt x="386" y="262"/>
                    <a:pt x="305" y="209"/>
                    <a:pt x="278" y="148"/>
                  </a:cubicBezTo>
                  <a:cubicBezTo>
                    <a:pt x="218" y="94"/>
                    <a:pt x="164" y="68"/>
                    <a:pt x="77" y="7"/>
                  </a:cubicBezTo>
                  <a:cubicBezTo>
                    <a:pt x="72" y="2"/>
                    <a:pt x="67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-3873717" y="1576861"/>
              <a:ext cx="24292" cy="20732"/>
            </a:xfrm>
            <a:custGeom>
              <a:avLst/>
              <a:gdLst/>
              <a:ahLst/>
              <a:cxnLst/>
              <a:rect l="l" t="t" r="r" b="b"/>
              <a:pathLst>
                <a:path w="505" h="431" extrusionOk="0">
                  <a:moveTo>
                    <a:pt x="124" y="0"/>
                  </a:moveTo>
                  <a:cubicBezTo>
                    <a:pt x="83" y="0"/>
                    <a:pt x="44" y="23"/>
                    <a:pt x="27" y="56"/>
                  </a:cubicBezTo>
                  <a:cubicBezTo>
                    <a:pt x="0" y="144"/>
                    <a:pt x="27" y="197"/>
                    <a:pt x="81" y="224"/>
                  </a:cubicBezTo>
                  <a:cubicBezTo>
                    <a:pt x="54" y="224"/>
                    <a:pt x="81" y="251"/>
                    <a:pt x="81" y="251"/>
                  </a:cubicBezTo>
                  <a:cubicBezTo>
                    <a:pt x="114" y="251"/>
                    <a:pt x="114" y="278"/>
                    <a:pt x="141" y="278"/>
                  </a:cubicBezTo>
                  <a:cubicBezTo>
                    <a:pt x="141" y="312"/>
                    <a:pt x="168" y="339"/>
                    <a:pt x="195" y="365"/>
                  </a:cubicBezTo>
                  <a:cubicBezTo>
                    <a:pt x="226" y="397"/>
                    <a:pt x="278" y="430"/>
                    <a:pt x="327" y="430"/>
                  </a:cubicBezTo>
                  <a:cubicBezTo>
                    <a:pt x="361" y="430"/>
                    <a:pt x="394" y="413"/>
                    <a:pt x="417" y="365"/>
                  </a:cubicBezTo>
                  <a:cubicBezTo>
                    <a:pt x="504" y="251"/>
                    <a:pt x="282" y="83"/>
                    <a:pt x="195" y="29"/>
                  </a:cubicBezTo>
                  <a:cubicBezTo>
                    <a:pt x="175" y="9"/>
                    <a:pt x="149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-3874390" y="1564643"/>
              <a:ext cx="27563" cy="30160"/>
            </a:xfrm>
            <a:custGeom>
              <a:avLst/>
              <a:gdLst/>
              <a:ahLst/>
              <a:cxnLst/>
              <a:rect l="l" t="t" r="r" b="b"/>
              <a:pathLst>
                <a:path w="573" h="627" extrusionOk="0">
                  <a:moveTo>
                    <a:pt x="83" y="1"/>
                  </a:moveTo>
                  <a:cubicBezTo>
                    <a:pt x="37" y="1"/>
                    <a:pt x="0" y="81"/>
                    <a:pt x="41" y="142"/>
                  </a:cubicBezTo>
                  <a:cubicBezTo>
                    <a:pt x="95" y="230"/>
                    <a:pt x="182" y="283"/>
                    <a:pt x="236" y="364"/>
                  </a:cubicBezTo>
                  <a:cubicBezTo>
                    <a:pt x="323" y="451"/>
                    <a:pt x="377" y="532"/>
                    <a:pt x="464" y="619"/>
                  </a:cubicBezTo>
                  <a:cubicBezTo>
                    <a:pt x="474" y="624"/>
                    <a:pt x="484" y="627"/>
                    <a:pt x="493" y="627"/>
                  </a:cubicBezTo>
                  <a:cubicBezTo>
                    <a:pt x="536" y="627"/>
                    <a:pt x="572" y="582"/>
                    <a:pt x="572" y="532"/>
                  </a:cubicBezTo>
                  <a:cubicBezTo>
                    <a:pt x="572" y="425"/>
                    <a:pt x="464" y="337"/>
                    <a:pt x="377" y="283"/>
                  </a:cubicBezTo>
                  <a:lnTo>
                    <a:pt x="128" y="28"/>
                  </a:lnTo>
                  <a:cubicBezTo>
                    <a:pt x="114" y="9"/>
                    <a:pt x="98" y="1"/>
                    <a:pt x="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-3863134" y="1574359"/>
              <a:ext cx="24388" cy="22801"/>
            </a:xfrm>
            <a:custGeom>
              <a:avLst/>
              <a:gdLst/>
              <a:ahLst/>
              <a:cxnLst/>
              <a:rect l="l" t="t" r="r" b="b"/>
              <a:pathLst>
                <a:path w="507" h="474" extrusionOk="0">
                  <a:moveTo>
                    <a:pt x="138" y="0"/>
                  </a:moveTo>
                  <a:cubicBezTo>
                    <a:pt x="66" y="0"/>
                    <a:pt x="1" y="99"/>
                    <a:pt x="89" y="162"/>
                  </a:cubicBezTo>
                  <a:cubicBezTo>
                    <a:pt x="197" y="249"/>
                    <a:pt x="284" y="364"/>
                    <a:pt x="365" y="444"/>
                  </a:cubicBezTo>
                  <a:cubicBezTo>
                    <a:pt x="388" y="465"/>
                    <a:pt x="414" y="474"/>
                    <a:pt x="437" y="474"/>
                  </a:cubicBezTo>
                  <a:cubicBezTo>
                    <a:pt x="475" y="474"/>
                    <a:pt x="506" y="451"/>
                    <a:pt x="506" y="417"/>
                  </a:cubicBezTo>
                  <a:cubicBezTo>
                    <a:pt x="479" y="249"/>
                    <a:pt x="338" y="135"/>
                    <a:pt x="197" y="28"/>
                  </a:cubicBezTo>
                  <a:cubicBezTo>
                    <a:pt x="179" y="8"/>
                    <a:pt x="158" y="0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-3859815" y="1572531"/>
              <a:ext cx="21069" cy="16451"/>
            </a:xfrm>
            <a:custGeom>
              <a:avLst/>
              <a:gdLst/>
              <a:ahLst/>
              <a:cxnLst/>
              <a:rect l="l" t="t" r="r" b="b"/>
              <a:pathLst>
                <a:path w="438" h="342" extrusionOk="0">
                  <a:moveTo>
                    <a:pt x="55" y="0"/>
                  </a:moveTo>
                  <a:cubicBezTo>
                    <a:pt x="15" y="0"/>
                    <a:pt x="0" y="73"/>
                    <a:pt x="47" y="119"/>
                  </a:cubicBezTo>
                  <a:cubicBezTo>
                    <a:pt x="101" y="146"/>
                    <a:pt x="161" y="200"/>
                    <a:pt x="215" y="234"/>
                  </a:cubicBezTo>
                  <a:cubicBezTo>
                    <a:pt x="269" y="287"/>
                    <a:pt x="330" y="341"/>
                    <a:pt x="383" y="341"/>
                  </a:cubicBezTo>
                  <a:cubicBezTo>
                    <a:pt x="437" y="341"/>
                    <a:pt x="437" y="314"/>
                    <a:pt x="437" y="287"/>
                  </a:cubicBezTo>
                  <a:cubicBezTo>
                    <a:pt x="410" y="200"/>
                    <a:pt x="330" y="173"/>
                    <a:pt x="269" y="146"/>
                  </a:cubicBezTo>
                  <a:cubicBezTo>
                    <a:pt x="215" y="93"/>
                    <a:pt x="161" y="66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-3872899" y="1560169"/>
              <a:ext cx="33431" cy="25591"/>
            </a:xfrm>
            <a:custGeom>
              <a:avLst/>
              <a:gdLst/>
              <a:ahLst/>
              <a:cxnLst/>
              <a:rect l="l" t="t" r="r" b="b"/>
              <a:pathLst>
                <a:path w="695" h="532" extrusionOk="0">
                  <a:moveTo>
                    <a:pt x="147" y="1"/>
                  </a:moveTo>
                  <a:cubicBezTo>
                    <a:pt x="44" y="1"/>
                    <a:pt x="0" y="134"/>
                    <a:pt x="97" y="208"/>
                  </a:cubicBezTo>
                  <a:cubicBezTo>
                    <a:pt x="232" y="323"/>
                    <a:pt x="373" y="457"/>
                    <a:pt x="514" y="518"/>
                  </a:cubicBezTo>
                  <a:cubicBezTo>
                    <a:pt x="535" y="527"/>
                    <a:pt x="554" y="531"/>
                    <a:pt x="572" y="531"/>
                  </a:cubicBezTo>
                  <a:cubicBezTo>
                    <a:pt x="652" y="531"/>
                    <a:pt x="695" y="443"/>
                    <a:pt x="628" y="376"/>
                  </a:cubicBezTo>
                  <a:cubicBezTo>
                    <a:pt x="514" y="235"/>
                    <a:pt x="346" y="121"/>
                    <a:pt x="205" y="14"/>
                  </a:cubicBezTo>
                  <a:cubicBezTo>
                    <a:pt x="184" y="5"/>
                    <a:pt x="165" y="1"/>
                    <a:pt x="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-3858276" y="1568250"/>
              <a:ext cx="23522" cy="15778"/>
            </a:xfrm>
            <a:custGeom>
              <a:avLst/>
              <a:gdLst/>
              <a:ahLst/>
              <a:cxnLst/>
              <a:rect l="l" t="t" r="r" b="b"/>
              <a:pathLst>
                <a:path w="489" h="328" extrusionOk="0">
                  <a:moveTo>
                    <a:pt x="118" y="1"/>
                  </a:moveTo>
                  <a:cubicBezTo>
                    <a:pt x="49" y="1"/>
                    <a:pt x="0" y="130"/>
                    <a:pt x="69" y="182"/>
                  </a:cubicBezTo>
                  <a:cubicBezTo>
                    <a:pt x="183" y="235"/>
                    <a:pt x="264" y="289"/>
                    <a:pt x="378" y="323"/>
                  </a:cubicBezTo>
                  <a:cubicBezTo>
                    <a:pt x="385" y="326"/>
                    <a:pt x="392" y="328"/>
                    <a:pt x="399" y="328"/>
                  </a:cubicBezTo>
                  <a:cubicBezTo>
                    <a:pt x="446" y="328"/>
                    <a:pt x="489" y="259"/>
                    <a:pt x="466" y="235"/>
                  </a:cubicBezTo>
                  <a:cubicBezTo>
                    <a:pt x="351" y="155"/>
                    <a:pt x="264" y="94"/>
                    <a:pt x="156" y="14"/>
                  </a:cubicBezTo>
                  <a:cubicBezTo>
                    <a:pt x="143" y="5"/>
                    <a:pt x="131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-3730855" y="1593119"/>
              <a:ext cx="33672" cy="8226"/>
            </a:xfrm>
            <a:custGeom>
              <a:avLst/>
              <a:gdLst/>
              <a:ahLst/>
              <a:cxnLst/>
              <a:rect l="l" t="t" r="r" b="b"/>
              <a:pathLst>
                <a:path w="700" h="171" extrusionOk="0">
                  <a:moveTo>
                    <a:pt x="612" y="1"/>
                  </a:moveTo>
                  <a:cubicBezTo>
                    <a:pt x="444" y="1"/>
                    <a:pt x="249" y="27"/>
                    <a:pt x="81" y="54"/>
                  </a:cubicBezTo>
                  <a:cubicBezTo>
                    <a:pt x="28" y="54"/>
                    <a:pt x="1" y="142"/>
                    <a:pt x="54" y="142"/>
                  </a:cubicBezTo>
                  <a:cubicBezTo>
                    <a:pt x="127" y="162"/>
                    <a:pt x="200" y="171"/>
                    <a:pt x="273" y="171"/>
                  </a:cubicBezTo>
                  <a:cubicBezTo>
                    <a:pt x="395" y="171"/>
                    <a:pt x="517" y="146"/>
                    <a:pt x="639" y="108"/>
                  </a:cubicBezTo>
                  <a:cubicBezTo>
                    <a:pt x="700" y="108"/>
                    <a:pt x="700" y="1"/>
                    <a:pt x="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-3660290" y="1571233"/>
              <a:ext cx="28861" cy="19722"/>
            </a:xfrm>
            <a:custGeom>
              <a:avLst/>
              <a:gdLst/>
              <a:ahLst/>
              <a:cxnLst/>
              <a:rect l="l" t="t" r="r" b="b"/>
              <a:pathLst>
                <a:path w="600" h="410" extrusionOk="0">
                  <a:moveTo>
                    <a:pt x="496" y="0"/>
                  </a:moveTo>
                  <a:cubicBezTo>
                    <a:pt x="486" y="0"/>
                    <a:pt x="474" y="2"/>
                    <a:pt x="462" y="5"/>
                  </a:cubicBezTo>
                  <a:cubicBezTo>
                    <a:pt x="348" y="93"/>
                    <a:pt x="214" y="173"/>
                    <a:pt x="73" y="261"/>
                  </a:cubicBezTo>
                  <a:cubicBezTo>
                    <a:pt x="0" y="305"/>
                    <a:pt x="48" y="410"/>
                    <a:pt x="112" y="410"/>
                  </a:cubicBezTo>
                  <a:cubicBezTo>
                    <a:pt x="125" y="410"/>
                    <a:pt x="139" y="405"/>
                    <a:pt x="153" y="395"/>
                  </a:cubicBezTo>
                  <a:cubicBezTo>
                    <a:pt x="294" y="314"/>
                    <a:pt x="435" y="261"/>
                    <a:pt x="577" y="120"/>
                  </a:cubicBezTo>
                  <a:cubicBezTo>
                    <a:pt x="600" y="67"/>
                    <a:pt x="563" y="0"/>
                    <a:pt x="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-3601847" y="1542516"/>
              <a:ext cx="34778" cy="29535"/>
            </a:xfrm>
            <a:custGeom>
              <a:avLst/>
              <a:gdLst/>
              <a:ahLst/>
              <a:cxnLst/>
              <a:rect l="l" t="t" r="r" b="b"/>
              <a:pathLst>
                <a:path w="723" h="614" extrusionOk="0">
                  <a:moveTo>
                    <a:pt x="612" y="1"/>
                  </a:moveTo>
                  <a:cubicBezTo>
                    <a:pt x="596" y="1"/>
                    <a:pt x="580" y="6"/>
                    <a:pt x="565" y="18"/>
                  </a:cubicBezTo>
                  <a:cubicBezTo>
                    <a:pt x="397" y="125"/>
                    <a:pt x="229" y="266"/>
                    <a:pt x="87" y="407"/>
                  </a:cubicBezTo>
                  <a:cubicBezTo>
                    <a:pt x="0" y="495"/>
                    <a:pt x="78" y="614"/>
                    <a:pt x="170" y="614"/>
                  </a:cubicBezTo>
                  <a:cubicBezTo>
                    <a:pt x="199" y="614"/>
                    <a:pt x="229" y="602"/>
                    <a:pt x="255" y="575"/>
                  </a:cubicBezTo>
                  <a:cubicBezTo>
                    <a:pt x="397" y="434"/>
                    <a:pt x="538" y="293"/>
                    <a:pt x="679" y="152"/>
                  </a:cubicBezTo>
                  <a:cubicBezTo>
                    <a:pt x="722" y="87"/>
                    <a:pt x="674" y="1"/>
                    <a:pt x="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-3541383" y="1508749"/>
              <a:ext cx="25158" cy="26793"/>
            </a:xfrm>
            <a:custGeom>
              <a:avLst/>
              <a:gdLst/>
              <a:ahLst/>
              <a:cxnLst/>
              <a:rect l="l" t="t" r="r" b="b"/>
              <a:pathLst>
                <a:path w="523" h="557" extrusionOk="0">
                  <a:moveTo>
                    <a:pt x="363" y="0"/>
                  </a:moveTo>
                  <a:cubicBezTo>
                    <a:pt x="346" y="0"/>
                    <a:pt x="330" y="4"/>
                    <a:pt x="316" y="14"/>
                  </a:cubicBezTo>
                  <a:cubicBezTo>
                    <a:pt x="174" y="101"/>
                    <a:pt x="94" y="243"/>
                    <a:pt x="33" y="384"/>
                  </a:cubicBezTo>
                  <a:cubicBezTo>
                    <a:pt x="0" y="487"/>
                    <a:pt x="81" y="557"/>
                    <a:pt x="163" y="557"/>
                  </a:cubicBezTo>
                  <a:cubicBezTo>
                    <a:pt x="214" y="557"/>
                    <a:pt x="265" y="529"/>
                    <a:pt x="289" y="464"/>
                  </a:cubicBezTo>
                  <a:cubicBezTo>
                    <a:pt x="316" y="350"/>
                    <a:pt x="396" y="243"/>
                    <a:pt x="457" y="155"/>
                  </a:cubicBezTo>
                  <a:cubicBezTo>
                    <a:pt x="523" y="89"/>
                    <a:pt x="440" y="0"/>
                    <a:pt x="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-3480342" y="1493260"/>
              <a:ext cx="22704" cy="14094"/>
            </a:xfrm>
            <a:custGeom>
              <a:avLst/>
              <a:gdLst/>
              <a:ahLst/>
              <a:cxnLst/>
              <a:rect l="l" t="t" r="r" b="b"/>
              <a:pathLst>
                <a:path w="472" h="293" extrusionOk="0">
                  <a:moveTo>
                    <a:pt x="223" y="0"/>
                  </a:moveTo>
                  <a:cubicBezTo>
                    <a:pt x="169" y="34"/>
                    <a:pt x="108" y="60"/>
                    <a:pt x="55" y="87"/>
                  </a:cubicBezTo>
                  <a:cubicBezTo>
                    <a:pt x="1" y="114"/>
                    <a:pt x="1" y="168"/>
                    <a:pt x="28" y="228"/>
                  </a:cubicBezTo>
                  <a:cubicBezTo>
                    <a:pt x="47" y="268"/>
                    <a:pt x="82" y="293"/>
                    <a:pt x="122" y="293"/>
                  </a:cubicBezTo>
                  <a:cubicBezTo>
                    <a:pt x="137" y="293"/>
                    <a:pt x="153" y="289"/>
                    <a:pt x="169" y="282"/>
                  </a:cubicBezTo>
                  <a:cubicBezTo>
                    <a:pt x="250" y="228"/>
                    <a:pt x="303" y="202"/>
                    <a:pt x="391" y="168"/>
                  </a:cubicBezTo>
                  <a:cubicBezTo>
                    <a:pt x="444" y="141"/>
                    <a:pt x="471" y="34"/>
                    <a:pt x="391" y="34"/>
                  </a:cubicBezTo>
                  <a:cubicBezTo>
                    <a:pt x="337" y="0"/>
                    <a:pt x="276" y="0"/>
                    <a:pt x="2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89" name="Google Shape;1989;p40"/>
          <p:cNvGrpSpPr/>
          <p:nvPr/>
        </p:nvGrpSpPr>
        <p:grpSpPr>
          <a:xfrm>
            <a:off x="1352303" y="3056031"/>
            <a:ext cx="950501" cy="771901"/>
            <a:chOff x="-3150573" y="1594523"/>
            <a:chExt cx="712876" cy="578926"/>
          </a:xfrm>
        </p:grpSpPr>
        <p:sp>
          <p:nvSpPr>
            <p:cNvPr id="1990" name="Google Shape;1990;p40"/>
            <p:cNvSpPr/>
            <p:nvPr/>
          </p:nvSpPr>
          <p:spPr>
            <a:xfrm>
              <a:off x="-3140167" y="1695093"/>
              <a:ext cx="332043" cy="83056"/>
            </a:xfrm>
            <a:custGeom>
              <a:avLst/>
              <a:gdLst/>
              <a:ahLst/>
              <a:cxnLst/>
              <a:rect l="l" t="t" r="r" b="b"/>
              <a:pathLst>
                <a:path w="5137" h="1285" extrusionOk="0">
                  <a:moveTo>
                    <a:pt x="3066" y="1"/>
                  </a:moveTo>
                  <a:cubicBezTo>
                    <a:pt x="1979" y="1"/>
                    <a:pt x="884" y="402"/>
                    <a:pt x="61" y="1139"/>
                  </a:cubicBezTo>
                  <a:cubicBezTo>
                    <a:pt x="1" y="1204"/>
                    <a:pt x="61" y="1284"/>
                    <a:pt x="120" y="1284"/>
                  </a:cubicBezTo>
                  <a:cubicBezTo>
                    <a:pt x="140" y="1284"/>
                    <a:pt x="160" y="1275"/>
                    <a:pt x="175" y="1253"/>
                  </a:cubicBezTo>
                  <a:cubicBezTo>
                    <a:pt x="964" y="547"/>
                    <a:pt x="2030" y="158"/>
                    <a:pt x="3078" y="158"/>
                  </a:cubicBezTo>
                  <a:cubicBezTo>
                    <a:pt x="3736" y="158"/>
                    <a:pt x="4388" y="311"/>
                    <a:pt x="4960" y="635"/>
                  </a:cubicBezTo>
                  <a:cubicBezTo>
                    <a:pt x="4980" y="645"/>
                    <a:pt x="4998" y="650"/>
                    <a:pt x="5015" y="650"/>
                  </a:cubicBezTo>
                  <a:cubicBezTo>
                    <a:pt x="5097" y="650"/>
                    <a:pt x="5137" y="545"/>
                    <a:pt x="5048" y="500"/>
                  </a:cubicBezTo>
                  <a:cubicBezTo>
                    <a:pt x="4438" y="162"/>
                    <a:pt x="3754" y="1"/>
                    <a:pt x="30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-3138745" y="1768516"/>
              <a:ext cx="458668" cy="284911"/>
            </a:xfrm>
            <a:custGeom>
              <a:avLst/>
              <a:gdLst/>
              <a:ahLst/>
              <a:cxnLst/>
              <a:rect l="l" t="t" r="r" b="b"/>
              <a:pathLst>
                <a:path w="7096" h="4408" extrusionOk="0">
                  <a:moveTo>
                    <a:pt x="119" y="1"/>
                  </a:moveTo>
                  <a:cubicBezTo>
                    <a:pt x="62" y="1"/>
                    <a:pt x="1" y="67"/>
                    <a:pt x="39" y="144"/>
                  </a:cubicBezTo>
                  <a:cubicBezTo>
                    <a:pt x="852" y="1549"/>
                    <a:pt x="1666" y="2946"/>
                    <a:pt x="2479" y="4371"/>
                  </a:cubicBezTo>
                  <a:cubicBezTo>
                    <a:pt x="2494" y="4390"/>
                    <a:pt x="2518" y="4407"/>
                    <a:pt x="2546" y="4407"/>
                  </a:cubicBezTo>
                  <a:cubicBezTo>
                    <a:pt x="2567" y="4407"/>
                    <a:pt x="2590" y="4397"/>
                    <a:pt x="2613" y="4371"/>
                  </a:cubicBezTo>
                  <a:cubicBezTo>
                    <a:pt x="3204" y="3867"/>
                    <a:pt x="3877" y="3531"/>
                    <a:pt x="4629" y="3363"/>
                  </a:cubicBezTo>
                  <a:cubicBezTo>
                    <a:pt x="4999" y="3282"/>
                    <a:pt x="5389" y="3282"/>
                    <a:pt x="5778" y="3282"/>
                  </a:cubicBezTo>
                  <a:cubicBezTo>
                    <a:pt x="5973" y="3309"/>
                    <a:pt x="6202" y="3336"/>
                    <a:pt x="6397" y="3363"/>
                  </a:cubicBezTo>
                  <a:cubicBezTo>
                    <a:pt x="6459" y="3389"/>
                    <a:pt x="6758" y="3427"/>
                    <a:pt x="6891" y="3443"/>
                  </a:cubicBezTo>
                  <a:lnTo>
                    <a:pt x="6891" y="3443"/>
                  </a:lnTo>
                  <a:cubicBezTo>
                    <a:pt x="6839" y="3464"/>
                    <a:pt x="6810" y="3547"/>
                    <a:pt x="6874" y="3591"/>
                  </a:cubicBezTo>
                  <a:cubicBezTo>
                    <a:pt x="6901" y="3591"/>
                    <a:pt x="6901" y="3618"/>
                    <a:pt x="6928" y="3618"/>
                  </a:cubicBezTo>
                  <a:cubicBezTo>
                    <a:pt x="6937" y="3627"/>
                    <a:pt x="6945" y="3630"/>
                    <a:pt x="6955" y="3630"/>
                  </a:cubicBezTo>
                  <a:cubicBezTo>
                    <a:pt x="6973" y="3630"/>
                    <a:pt x="6993" y="3618"/>
                    <a:pt x="7015" y="3618"/>
                  </a:cubicBezTo>
                  <a:cubicBezTo>
                    <a:pt x="7042" y="3591"/>
                    <a:pt x="7042" y="3591"/>
                    <a:pt x="7069" y="3565"/>
                  </a:cubicBezTo>
                  <a:cubicBezTo>
                    <a:pt x="7069" y="3531"/>
                    <a:pt x="7096" y="3504"/>
                    <a:pt x="7069" y="3477"/>
                  </a:cubicBezTo>
                  <a:cubicBezTo>
                    <a:pt x="6847" y="3114"/>
                    <a:pt x="5973" y="3141"/>
                    <a:pt x="5610" y="3114"/>
                  </a:cubicBezTo>
                  <a:cubicBezTo>
                    <a:pt x="5564" y="3113"/>
                    <a:pt x="5518" y="3112"/>
                    <a:pt x="5472" y="3112"/>
                  </a:cubicBezTo>
                  <a:cubicBezTo>
                    <a:pt x="4768" y="3112"/>
                    <a:pt x="4084" y="3301"/>
                    <a:pt x="3453" y="3591"/>
                  </a:cubicBezTo>
                  <a:cubicBezTo>
                    <a:pt x="3151" y="3733"/>
                    <a:pt x="2895" y="3954"/>
                    <a:pt x="2613" y="4149"/>
                  </a:cubicBezTo>
                  <a:cubicBezTo>
                    <a:pt x="2612" y="4150"/>
                    <a:pt x="2610" y="4151"/>
                    <a:pt x="2609" y="4151"/>
                  </a:cubicBezTo>
                  <a:cubicBezTo>
                    <a:pt x="2531" y="4151"/>
                    <a:pt x="1913" y="3025"/>
                    <a:pt x="1860" y="2946"/>
                  </a:cubicBezTo>
                  <a:cubicBezTo>
                    <a:pt x="1303" y="1965"/>
                    <a:pt x="738" y="1011"/>
                    <a:pt x="180" y="36"/>
                  </a:cubicBezTo>
                  <a:cubicBezTo>
                    <a:pt x="165" y="11"/>
                    <a:pt x="142" y="1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-2821706" y="1729607"/>
              <a:ext cx="153191" cy="278641"/>
            </a:xfrm>
            <a:custGeom>
              <a:avLst/>
              <a:gdLst/>
              <a:ahLst/>
              <a:cxnLst/>
              <a:rect l="l" t="t" r="r" b="b"/>
              <a:pathLst>
                <a:path w="2370" h="4311" extrusionOk="0">
                  <a:moveTo>
                    <a:pt x="99" y="0"/>
                  </a:moveTo>
                  <a:cubicBezTo>
                    <a:pt x="50" y="0"/>
                    <a:pt x="1" y="36"/>
                    <a:pt x="33" y="101"/>
                  </a:cubicBezTo>
                  <a:cubicBezTo>
                    <a:pt x="510" y="1613"/>
                    <a:pt x="1572" y="2823"/>
                    <a:pt x="2191" y="4274"/>
                  </a:cubicBezTo>
                  <a:cubicBezTo>
                    <a:pt x="2206" y="4300"/>
                    <a:pt x="2230" y="4311"/>
                    <a:pt x="2254" y="4311"/>
                  </a:cubicBezTo>
                  <a:cubicBezTo>
                    <a:pt x="2311" y="4311"/>
                    <a:pt x="2370" y="4250"/>
                    <a:pt x="2332" y="4193"/>
                  </a:cubicBezTo>
                  <a:cubicBezTo>
                    <a:pt x="1713" y="2762"/>
                    <a:pt x="678" y="1559"/>
                    <a:pt x="174" y="47"/>
                  </a:cubicBezTo>
                  <a:cubicBezTo>
                    <a:pt x="164" y="15"/>
                    <a:pt x="131" y="0"/>
                    <a:pt x="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-2822352" y="1594523"/>
              <a:ext cx="193008" cy="143231"/>
            </a:xfrm>
            <a:custGeom>
              <a:avLst/>
              <a:gdLst/>
              <a:ahLst/>
              <a:cxnLst/>
              <a:rect l="l" t="t" r="r" b="b"/>
              <a:pathLst>
                <a:path w="2986" h="2216" extrusionOk="0">
                  <a:moveTo>
                    <a:pt x="2721" y="1"/>
                  </a:moveTo>
                  <a:cubicBezTo>
                    <a:pt x="2112" y="1"/>
                    <a:pt x="1578" y="294"/>
                    <a:pt x="1112" y="679"/>
                  </a:cubicBezTo>
                  <a:cubicBezTo>
                    <a:pt x="803" y="907"/>
                    <a:pt x="547" y="1216"/>
                    <a:pt x="352" y="1519"/>
                  </a:cubicBezTo>
                  <a:cubicBezTo>
                    <a:pt x="238" y="1687"/>
                    <a:pt x="43" y="1915"/>
                    <a:pt x="16" y="2110"/>
                  </a:cubicBezTo>
                  <a:cubicBezTo>
                    <a:pt x="0" y="2179"/>
                    <a:pt x="54" y="2216"/>
                    <a:pt x="106" y="2216"/>
                  </a:cubicBezTo>
                  <a:cubicBezTo>
                    <a:pt x="140" y="2216"/>
                    <a:pt x="174" y="2199"/>
                    <a:pt x="184" y="2164"/>
                  </a:cubicBezTo>
                  <a:cubicBezTo>
                    <a:pt x="238" y="1774"/>
                    <a:pt x="715" y="1270"/>
                    <a:pt x="971" y="1015"/>
                  </a:cubicBezTo>
                  <a:cubicBezTo>
                    <a:pt x="1444" y="542"/>
                    <a:pt x="2088" y="170"/>
                    <a:pt x="2743" y="170"/>
                  </a:cubicBezTo>
                  <a:cubicBezTo>
                    <a:pt x="2786" y="170"/>
                    <a:pt x="2829" y="171"/>
                    <a:pt x="2873" y="175"/>
                  </a:cubicBezTo>
                  <a:cubicBezTo>
                    <a:pt x="2883" y="178"/>
                    <a:pt x="2892" y="179"/>
                    <a:pt x="2901" y="179"/>
                  </a:cubicBezTo>
                  <a:cubicBezTo>
                    <a:pt x="2986" y="179"/>
                    <a:pt x="2977" y="37"/>
                    <a:pt x="2873" y="7"/>
                  </a:cubicBezTo>
                  <a:cubicBezTo>
                    <a:pt x="2821" y="3"/>
                    <a:pt x="2771" y="1"/>
                    <a:pt x="27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-2680993" y="1846723"/>
              <a:ext cx="231402" cy="161264"/>
            </a:xfrm>
            <a:custGeom>
              <a:avLst/>
              <a:gdLst/>
              <a:ahLst/>
              <a:cxnLst/>
              <a:rect l="l" t="t" r="r" b="b"/>
              <a:pathLst>
                <a:path w="3580" h="2495" extrusionOk="0">
                  <a:moveTo>
                    <a:pt x="2980" y="0"/>
                  </a:moveTo>
                  <a:cubicBezTo>
                    <a:pt x="2507" y="0"/>
                    <a:pt x="1909" y="298"/>
                    <a:pt x="1613" y="446"/>
                  </a:cubicBezTo>
                  <a:cubicBezTo>
                    <a:pt x="827" y="869"/>
                    <a:pt x="40" y="1515"/>
                    <a:pt x="14" y="2408"/>
                  </a:cubicBezTo>
                  <a:cubicBezTo>
                    <a:pt x="0" y="2466"/>
                    <a:pt x="35" y="2494"/>
                    <a:pt x="77" y="2494"/>
                  </a:cubicBezTo>
                  <a:cubicBezTo>
                    <a:pt x="119" y="2494"/>
                    <a:pt x="168" y="2466"/>
                    <a:pt x="182" y="2408"/>
                  </a:cubicBezTo>
                  <a:cubicBezTo>
                    <a:pt x="208" y="1649"/>
                    <a:pt x="800" y="1205"/>
                    <a:pt x="1385" y="782"/>
                  </a:cubicBezTo>
                  <a:cubicBezTo>
                    <a:pt x="1634" y="617"/>
                    <a:pt x="2453" y="175"/>
                    <a:pt x="2986" y="175"/>
                  </a:cubicBezTo>
                  <a:cubicBezTo>
                    <a:pt x="3171" y="175"/>
                    <a:pt x="3321" y="229"/>
                    <a:pt x="3401" y="365"/>
                  </a:cubicBezTo>
                  <a:cubicBezTo>
                    <a:pt x="3418" y="389"/>
                    <a:pt x="3442" y="399"/>
                    <a:pt x="3466" y="399"/>
                  </a:cubicBezTo>
                  <a:cubicBezTo>
                    <a:pt x="3523" y="399"/>
                    <a:pt x="3580" y="340"/>
                    <a:pt x="3542" y="278"/>
                  </a:cubicBezTo>
                  <a:cubicBezTo>
                    <a:pt x="3421" y="75"/>
                    <a:pt x="3216" y="0"/>
                    <a:pt x="2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-2642664" y="1596785"/>
              <a:ext cx="190099" cy="263129"/>
            </a:xfrm>
            <a:custGeom>
              <a:avLst/>
              <a:gdLst/>
              <a:ahLst/>
              <a:cxnLst/>
              <a:rect l="l" t="t" r="r" b="b"/>
              <a:pathLst>
                <a:path w="2941" h="4071" extrusionOk="0">
                  <a:moveTo>
                    <a:pt x="123" y="1"/>
                  </a:moveTo>
                  <a:cubicBezTo>
                    <a:pt x="62" y="1"/>
                    <a:pt x="1" y="80"/>
                    <a:pt x="66" y="140"/>
                  </a:cubicBezTo>
                  <a:cubicBezTo>
                    <a:pt x="1188" y="1289"/>
                    <a:pt x="2136" y="2579"/>
                    <a:pt x="2781" y="4037"/>
                  </a:cubicBezTo>
                  <a:cubicBezTo>
                    <a:pt x="2789" y="4061"/>
                    <a:pt x="2806" y="4071"/>
                    <a:pt x="2826" y="4071"/>
                  </a:cubicBezTo>
                  <a:cubicBezTo>
                    <a:pt x="2875" y="4071"/>
                    <a:pt x="2941" y="4012"/>
                    <a:pt x="2922" y="3950"/>
                  </a:cubicBezTo>
                  <a:cubicBezTo>
                    <a:pt x="2277" y="2465"/>
                    <a:pt x="1322" y="1181"/>
                    <a:pt x="180" y="32"/>
                  </a:cubicBezTo>
                  <a:cubicBezTo>
                    <a:pt x="165" y="10"/>
                    <a:pt x="144" y="1"/>
                    <a:pt x="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-2963388" y="1986008"/>
              <a:ext cx="294876" cy="94949"/>
            </a:xfrm>
            <a:custGeom>
              <a:avLst/>
              <a:gdLst/>
              <a:ahLst/>
              <a:cxnLst/>
              <a:rect l="l" t="t" r="r" b="b"/>
              <a:pathLst>
                <a:path w="4562" h="1469" extrusionOk="0">
                  <a:moveTo>
                    <a:pt x="3501" y="0"/>
                  </a:moveTo>
                  <a:cubicBezTo>
                    <a:pt x="2286" y="0"/>
                    <a:pt x="947" y="658"/>
                    <a:pt x="68" y="1315"/>
                  </a:cubicBezTo>
                  <a:cubicBezTo>
                    <a:pt x="0" y="1366"/>
                    <a:pt x="46" y="1469"/>
                    <a:pt x="114" y="1469"/>
                  </a:cubicBezTo>
                  <a:cubicBezTo>
                    <a:pt x="128" y="1469"/>
                    <a:pt x="141" y="1465"/>
                    <a:pt x="155" y="1456"/>
                  </a:cubicBezTo>
                  <a:cubicBezTo>
                    <a:pt x="1007" y="820"/>
                    <a:pt x="2307" y="168"/>
                    <a:pt x="3489" y="168"/>
                  </a:cubicBezTo>
                  <a:cubicBezTo>
                    <a:pt x="3818" y="168"/>
                    <a:pt x="4138" y="218"/>
                    <a:pt x="4436" y="334"/>
                  </a:cubicBezTo>
                  <a:cubicBezTo>
                    <a:pt x="4449" y="343"/>
                    <a:pt x="4462" y="347"/>
                    <a:pt x="4473" y="347"/>
                  </a:cubicBezTo>
                  <a:cubicBezTo>
                    <a:pt x="4536" y="347"/>
                    <a:pt x="4561" y="218"/>
                    <a:pt x="4470" y="166"/>
                  </a:cubicBezTo>
                  <a:cubicBezTo>
                    <a:pt x="4165" y="51"/>
                    <a:pt x="3838" y="0"/>
                    <a:pt x="35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-2968753" y="1996737"/>
              <a:ext cx="299530" cy="121837"/>
            </a:xfrm>
            <a:custGeom>
              <a:avLst/>
              <a:gdLst/>
              <a:ahLst/>
              <a:cxnLst/>
              <a:rect l="l" t="t" r="r" b="b"/>
              <a:pathLst>
                <a:path w="4634" h="1885" extrusionOk="0">
                  <a:moveTo>
                    <a:pt x="4553" y="0"/>
                  </a:moveTo>
                  <a:cubicBezTo>
                    <a:pt x="3652" y="0"/>
                    <a:pt x="2785" y="370"/>
                    <a:pt x="1972" y="706"/>
                  </a:cubicBezTo>
                  <a:cubicBezTo>
                    <a:pt x="1583" y="874"/>
                    <a:pt x="1220" y="1042"/>
                    <a:pt x="857" y="1210"/>
                  </a:cubicBezTo>
                  <a:cubicBezTo>
                    <a:pt x="548" y="1378"/>
                    <a:pt x="212" y="1458"/>
                    <a:pt x="44" y="1767"/>
                  </a:cubicBezTo>
                  <a:cubicBezTo>
                    <a:pt x="1" y="1824"/>
                    <a:pt x="58" y="1884"/>
                    <a:pt x="117" y="1884"/>
                  </a:cubicBezTo>
                  <a:cubicBezTo>
                    <a:pt x="142" y="1884"/>
                    <a:pt x="167" y="1874"/>
                    <a:pt x="185" y="1848"/>
                  </a:cubicBezTo>
                  <a:cubicBezTo>
                    <a:pt x="353" y="1546"/>
                    <a:pt x="884" y="1405"/>
                    <a:pt x="1193" y="1237"/>
                  </a:cubicBezTo>
                  <a:cubicBezTo>
                    <a:pt x="1556" y="1069"/>
                    <a:pt x="1945" y="901"/>
                    <a:pt x="2308" y="733"/>
                  </a:cubicBezTo>
                  <a:cubicBezTo>
                    <a:pt x="3007" y="450"/>
                    <a:pt x="3767" y="168"/>
                    <a:pt x="4553" y="168"/>
                  </a:cubicBezTo>
                  <a:cubicBezTo>
                    <a:pt x="4634" y="168"/>
                    <a:pt x="4634" y="0"/>
                    <a:pt x="4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-2682609" y="1855319"/>
              <a:ext cx="217376" cy="152926"/>
            </a:xfrm>
            <a:custGeom>
              <a:avLst/>
              <a:gdLst/>
              <a:ahLst/>
              <a:cxnLst/>
              <a:rect l="l" t="t" r="r" b="b"/>
              <a:pathLst>
                <a:path w="3363" h="2366" extrusionOk="0">
                  <a:moveTo>
                    <a:pt x="3204" y="1"/>
                  </a:moveTo>
                  <a:cubicBezTo>
                    <a:pt x="3195" y="1"/>
                    <a:pt x="3186" y="2"/>
                    <a:pt x="3177" y="4"/>
                  </a:cubicBezTo>
                  <a:cubicBezTo>
                    <a:pt x="2612" y="259"/>
                    <a:pt x="2028" y="454"/>
                    <a:pt x="1497" y="736"/>
                  </a:cubicBezTo>
                  <a:cubicBezTo>
                    <a:pt x="879" y="1099"/>
                    <a:pt x="401" y="1657"/>
                    <a:pt x="39" y="2248"/>
                  </a:cubicBezTo>
                  <a:cubicBezTo>
                    <a:pt x="1" y="2305"/>
                    <a:pt x="60" y="2366"/>
                    <a:pt x="117" y="2366"/>
                  </a:cubicBezTo>
                  <a:cubicBezTo>
                    <a:pt x="140" y="2366"/>
                    <a:pt x="164" y="2355"/>
                    <a:pt x="180" y="2329"/>
                  </a:cubicBezTo>
                  <a:cubicBezTo>
                    <a:pt x="569" y="1684"/>
                    <a:pt x="1047" y="1180"/>
                    <a:pt x="1692" y="817"/>
                  </a:cubicBezTo>
                  <a:cubicBezTo>
                    <a:pt x="2196" y="542"/>
                    <a:pt x="2754" y="400"/>
                    <a:pt x="3258" y="145"/>
                  </a:cubicBezTo>
                  <a:cubicBezTo>
                    <a:pt x="3362" y="120"/>
                    <a:pt x="3298" y="1"/>
                    <a:pt x="3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-2682674" y="1868311"/>
              <a:ext cx="235798" cy="145881"/>
            </a:xfrm>
            <a:custGeom>
              <a:avLst/>
              <a:gdLst/>
              <a:ahLst/>
              <a:cxnLst/>
              <a:rect l="l" t="t" r="r" b="b"/>
              <a:pathLst>
                <a:path w="3648" h="2257" extrusionOk="0">
                  <a:moveTo>
                    <a:pt x="3541" y="0"/>
                  </a:moveTo>
                  <a:cubicBezTo>
                    <a:pt x="3533" y="0"/>
                    <a:pt x="3524" y="1"/>
                    <a:pt x="3514" y="5"/>
                  </a:cubicBezTo>
                  <a:cubicBezTo>
                    <a:pt x="2224" y="394"/>
                    <a:pt x="1021" y="1207"/>
                    <a:pt x="66" y="2101"/>
                  </a:cubicBezTo>
                  <a:cubicBezTo>
                    <a:pt x="1" y="2172"/>
                    <a:pt x="60" y="2257"/>
                    <a:pt x="131" y="2257"/>
                  </a:cubicBezTo>
                  <a:cubicBezTo>
                    <a:pt x="147" y="2257"/>
                    <a:pt x="164" y="2252"/>
                    <a:pt x="181" y="2242"/>
                  </a:cubicBezTo>
                  <a:cubicBezTo>
                    <a:pt x="1135" y="1349"/>
                    <a:pt x="2311" y="535"/>
                    <a:pt x="3568" y="173"/>
                  </a:cubicBezTo>
                  <a:cubicBezTo>
                    <a:pt x="3647" y="142"/>
                    <a:pt x="3627" y="0"/>
                    <a:pt x="35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40"/>
            <p:cNvSpPr/>
            <p:nvPr/>
          </p:nvSpPr>
          <p:spPr>
            <a:xfrm>
              <a:off x="-3051939" y="1748933"/>
              <a:ext cx="226748" cy="65734"/>
            </a:xfrm>
            <a:custGeom>
              <a:avLst/>
              <a:gdLst/>
              <a:ahLst/>
              <a:cxnLst/>
              <a:rect l="l" t="t" r="r" b="b"/>
              <a:pathLst>
                <a:path w="3508" h="1017" extrusionOk="0">
                  <a:moveTo>
                    <a:pt x="3178" y="0"/>
                  </a:moveTo>
                  <a:cubicBezTo>
                    <a:pt x="2847" y="0"/>
                    <a:pt x="2492" y="247"/>
                    <a:pt x="2186" y="247"/>
                  </a:cubicBezTo>
                  <a:cubicBezTo>
                    <a:pt x="2080" y="247"/>
                    <a:pt x="1980" y="218"/>
                    <a:pt x="1888" y="138"/>
                  </a:cubicBezTo>
                  <a:cubicBezTo>
                    <a:pt x="1875" y="124"/>
                    <a:pt x="1855" y="118"/>
                    <a:pt x="1834" y="118"/>
                  </a:cubicBezTo>
                  <a:cubicBezTo>
                    <a:pt x="1813" y="118"/>
                    <a:pt x="1791" y="124"/>
                    <a:pt x="1774" y="138"/>
                  </a:cubicBezTo>
                  <a:cubicBezTo>
                    <a:pt x="1747" y="171"/>
                    <a:pt x="1693" y="225"/>
                    <a:pt x="1667" y="252"/>
                  </a:cubicBezTo>
                  <a:cubicBezTo>
                    <a:pt x="1560" y="378"/>
                    <a:pt x="1424" y="440"/>
                    <a:pt x="1266" y="440"/>
                  </a:cubicBezTo>
                  <a:cubicBezTo>
                    <a:pt x="1227" y="440"/>
                    <a:pt x="1188" y="437"/>
                    <a:pt x="1147" y="429"/>
                  </a:cubicBezTo>
                  <a:lnTo>
                    <a:pt x="1147" y="429"/>
                  </a:lnTo>
                  <a:cubicBezTo>
                    <a:pt x="1152" y="409"/>
                    <a:pt x="1158" y="388"/>
                    <a:pt x="1163" y="366"/>
                  </a:cubicBezTo>
                  <a:cubicBezTo>
                    <a:pt x="1186" y="314"/>
                    <a:pt x="1149" y="247"/>
                    <a:pt x="1099" y="247"/>
                  </a:cubicBezTo>
                  <a:cubicBezTo>
                    <a:pt x="1092" y="247"/>
                    <a:pt x="1083" y="248"/>
                    <a:pt x="1075" y="252"/>
                  </a:cubicBezTo>
                  <a:cubicBezTo>
                    <a:pt x="893" y="330"/>
                    <a:pt x="869" y="440"/>
                    <a:pt x="927" y="525"/>
                  </a:cubicBezTo>
                  <a:lnTo>
                    <a:pt x="927" y="525"/>
                  </a:lnTo>
                  <a:cubicBezTo>
                    <a:pt x="834" y="672"/>
                    <a:pt x="698" y="764"/>
                    <a:pt x="546" y="764"/>
                  </a:cubicBezTo>
                  <a:cubicBezTo>
                    <a:pt x="421" y="764"/>
                    <a:pt x="286" y="703"/>
                    <a:pt x="155" y="561"/>
                  </a:cubicBezTo>
                  <a:cubicBezTo>
                    <a:pt x="139" y="539"/>
                    <a:pt x="121" y="530"/>
                    <a:pt x="103" y="530"/>
                  </a:cubicBezTo>
                  <a:cubicBezTo>
                    <a:pt x="50" y="530"/>
                    <a:pt x="0" y="610"/>
                    <a:pt x="40" y="675"/>
                  </a:cubicBezTo>
                  <a:cubicBezTo>
                    <a:pt x="237" y="906"/>
                    <a:pt x="434" y="1017"/>
                    <a:pt x="610" y="1017"/>
                  </a:cubicBezTo>
                  <a:cubicBezTo>
                    <a:pt x="800" y="1017"/>
                    <a:pt x="965" y="885"/>
                    <a:pt x="1077" y="632"/>
                  </a:cubicBezTo>
                  <a:lnTo>
                    <a:pt x="1077" y="632"/>
                  </a:lnTo>
                  <a:cubicBezTo>
                    <a:pt x="1120" y="648"/>
                    <a:pt x="1169" y="657"/>
                    <a:pt x="1220" y="657"/>
                  </a:cubicBezTo>
                  <a:cubicBezTo>
                    <a:pt x="1256" y="657"/>
                    <a:pt x="1294" y="652"/>
                    <a:pt x="1331" y="642"/>
                  </a:cubicBezTo>
                  <a:cubicBezTo>
                    <a:pt x="1588" y="597"/>
                    <a:pt x="1687" y="393"/>
                    <a:pt x="1893" y="393"/>
                  </a:cubicBezTo>
                  <a:cubicBezTo>
                    <a:pt x="1933" y="393"/>
                    <a:pt x="1978" y="401"/>
                    <a:pt x="2029" y="420"/>
                  </a:cubicBezTo>
                  <a:cubicBezTo>
                    <a:pt x="2080" y="435"/>
                    <a:pt x="2128" y="441"/>
                    <a:pt x="2175" y="441"/>
                  </a:cubicBezTo>
                  <a:cubicBezTo>
                    <a:pt x="2493" y="441"/>
                    <a:pt x="2755" y="150"/>
                    <a:pt x="3061" y="150"/>
                  </a:cubicBezTo>
                  <a:cubicBezTo>
                    <a:pt x="3144" y="150"/>
                    <a:pt x="3229" y="172"/>
                    <a:pt x="3320" y="225"/>
                  </a:cubicBezTo>
                  <a:cubicBezTo>
                    <a:pt x="3329" y="227"/>
                    <a:pt x="3338" y="229"/>
                    <a:pt x="3347" y="229"/>
                  </a:cubicBezTo>
                  <a:cubicBezTo>
                    <a:pt x="3441" y="229"/>
                    <a:pt x="3507" y="106"/>
                    <a:pt x="3427" y="57"/>
                  </a:cubicBezTo>
                  <a:cubicBezTo>
                    <a:pt x="3347" y="16"/>
                    <a:pt x="3263" y="0"/>
                    <a:pt x="3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40"/>
            <p:cNvSpPr/>
            <p:nvPr/>
          </p:nvSpPr>
          <p:spPr>
            <a:xfrm>
              <a:off x="-3021625" y="1822938"/>
              <a:ext cx="187772" cy="54099"/>
            </a:xfrm>
            <a:custGeom>
              <a:avLst/>
              <a:gdLst/>
              <a:ahLst/>
              <a:cxnLst/>
              <a:rect l="l" t="t" r="r" b="b"/>
              <a:pathLst>
                <a:path w="2905" h="837" extrusionOk="0">
                  <a:moveTo>
                    <a:pt x="2790" y="1"/>
                  </a:moveTo>
                  <a:cubicBezTo>
                    <a:pt x="2496" y="26"/>
                    <a:pt x="2151" y="255"/>
                    <a:pt x="1832" y="255"/>
                  </a:cubicBezTo>
                  <a:cubicBezTo>
                    <a:pt x="1729" y="255"/>
                    <a:pt x="1629" y="231"/>
                    <a:pt x="1534" y="169"/>
                  </a:cubicBezTo>
                  <a:cubicBezTo>
                    <a:pt x="1526" y="161"/>
                    <a:pt x="1516" y="158"/>
                    <a:pt x="1504" y="158"/>
                  </a:cubicBezTo>
                  <a:cubicBezTo>
                    <a:pt x="1475" y="158"/>
                    <a:pt x="1439" y="178"/>
                    <a:pt x="1419" y="202"/>
                  </a:cubicBezTo>
                  <a:cubicBezTo>
                    <a:pt x="1224" y="256"/>
                    <a:pt x="1030" y="310"/>
                    <a:pt x="835" y="370"/>
                  </a:cubicBezTo>
                  <a:cubicBezTo>
                    <a:pt x="825" y="360"/>
                    <a:pt x="815" y="356"/>
                    <a:pt x="806" y="356"/>
                  </a:cubicBezTo>
                  <a:cubicBezTo>
                    <a:pt x="785" y="356"/>
                    <a:pt x="766" y="379"/>
                    <a:pt x="747" y="397"/>
                  </a:cubicBezTo>
                  <a:cubicBezTo>
                    <a:pt x="628" y="573"/>
                    <a:pt x="496" y="669"/>
                    <a:pt x="338" y="669"/>
                  </a:cubicBezTo>
                  <a:cubicBezTo>
                    <a:pt x="273" y="669"/>
                    <a:pt x="204" y="652"/>
                    <a:pt x="129" y="619"/>
                  </a:cubicBezTo>
                  <a:cubicBezTo>
                    <a:pt x="121" y="617"/>
                    <a:pt x="114" y="616"/>
                    <a:pt x="107" y="616"/>
                  </a:cubicBezTo>
                  <a:cubicBezTo>
                    <a:pt x="18" y="616"/>
                    <a:pt x="1" y="762"/>
                    <a:pt x="75" y="787"/>
                  </a:cubicBezTo>
                  <a:cubicBezTo>
                    <a:pt x="161" y="815"/>
                    <a:pt x="261" y="837"/>
                    <a:pt x="356" y="837"/>
                  </a:cubicBezTo>
                  <a:cubicBezTo>
                    <a:pt x="449" y="837"/>
                    <a:pt x="537" y="816"/>
                    <a:pt x="606" y="760"/>
                  </a:cubicBezTo>
                  <a:cubicBezTo>
                    <a:pt x="694" y="733"/>
                    <a:pt x="774" y="673"/>
                    <a:pt x="835" y="592"/>
                  </a:cubicBezTo>
                  <a:cubicBezTo>
                    <a:pt x="862" y="538"/>
                    <a:pt x="1110" y="565"/>
                    <a:pt x="1137" y="538"/>
                  </a:cubicBezTo>
                  <a:cubicBezTo>
                    <a:pt x="1322" y="490"/>
                    <a:pt x="1428" y="410"/>
                    <a:pt x="1583" y="410"/>
                  </a:cubicBezTo>
                  <a:cubicBezTo>
                    <a:pt x="1619" y="410"/>
                    <a:pt x="1658" y="414"/>
                    <a:pt x="1702" y="424"/>
                  </a:cubicBezTo>
                  <a:cubicBezTo>
                    <a:pt x="1744" y="434"/>
                    <a:pt x="1786" y="438"/>
                    <a:pt x="1829" y="438"/>
                  </a:cubicBezTo>
                  <a:cubicBezTo>
                    <a:pt x="2149" y="438"/>
                    <a:pt x="2470" y="199"/>
                    <a:pt x="2790" y="169"/>
                  </a:cubicBezTo>
                  <a:cubicBezTo>
                    <a:pt x="2905" y="169"/>
                    <a:pt x="2905" y="1"/>
                    <a:pt x="27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-2837412" y="1825135"/>
              <a:ext cx="14414" cy="10923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8" y="0"/>
                  </a:moveTo>
                  <a:cubicBezTo>
                    <a:pt x="1" y="0"/>
                    <a:pt x="1" y="168"/>
                    <a:pt x="108" y="168"/>
                  </a:cubicBezTo>
                  <a:cubicBezTo>
                    <a:pt x="223" y="168"/>
                    <a:pt x="223" y="0"/>
                    <a:pt x="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-2973342" y="1873804"/>
              <a:ext cx="199019" cy="58301"/>
            </a:xfrm>
            <a:custGeom>
              <a:avLst/>
              <a:gdLst/>
              <a:ahLst/>
              <a:cxnLst/>
              <a:rect l="l" t="t" r="r" b="b"/>
              <a:pathLst>
                <a:path w="3079" h="902" extrusionOk="0">
                  <a:moveTo>
                    <a:pt x="2910" y="0"/>
                  </a:moveTo>
                  <a:cubicBezTo>
                    <a:pt x="2440" y="114"/>
                    <a:pt x="1936" y="222"/>
                    <a:pt x="1459" y="336"/>
                  </a:cubicBezTo>
                  <a:cubicBezTo>
                    <a:pt x="1264" y="390"/>
                    <a:pt x="1062" y="450"/>
                    <a:pt x="867" y="477"/>
                  </a:cubicBezTo>
                  <a:cubicBezTo>
                    <a:pt x="613" y="552"/>
                    <a:pt x="421" y="730"/>
                    <a:pt x="176" y="730"/>
                  </a:cubicBezTo>
                  <a:cubicBezTo>
                    <a:pt x="156" y="730"/>
                    <a:pt x="135" y="728"/>
                    <a:pt x="115" y="726"/>
                  </a:cubicBezTo>
                  <a:cubicBezTo>
                    <a:pt x="0" y="726"/>
                    <a:pt x="0" y="894"/>
                    <a:pt x="115" y="894"/>
                  </a:cubicBezTo>
                  <a:cubicBezTo>
                    <a:pt x="149" y="899"/>
                    <a:pt x="183" y="902"/>
                    <a:pt x="218" y="902"/>
                  </a:cubicBezTo>
                  <a:cubicBezTo>
                    <a:pt x="573" y="902"/>
                    <a:pt x="929" y="638"/>
                    <a:pt x="1291" y="558"/>
                  </a:cubicBezTo>
                  <a:cubicBezTo>
                    <a:pt x="1848" y="424"/>
                    <a:pt x="2406" y="309"/>
                    <a:pt x="2971" y="168"/>
                  </a:cubicBezTo>
                  <a:cubicBezTo>
                    <a:pt x="3078" y="141"/>
                    <a:pt x="3024" y="0"/>
                    <a:pt x="29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-2762693" y="1666525"/>
              <a:ext cx="148860" cy="84930"/>
            </a:xfrm>
            <a:custGeom>
              <a:avLst/>
              <a:gdLst/>
              <a:ahLst/>
              <a:cxnLst/>
              <a:rect l="l" t="t" r="r" b="b"/>
              <a:pathLst>
                <a:path w="2303" h="1314" extrusionOk="0">
                  <a:moveTo>
                    <a:pt x="2167" y="1"/>
                  </a:moveTo>
                  <a:cubicBezTo>
                    <a:pt x="2151" y="1"/>
                    <a:pt x="2134" y="5"/>
                    <a:pt x="2118" y="15"/>
                  </a:cubicBezTo>
                  <a:cubicBezTo>
                    <a:pt x="1835" y="270"/>
                    <a:pt x="1331" y="42"/>
                    <a:pt x="1136" y="465"/>
                  </a:cubicBezTo>
                  <a:cubicBezTo>
                    <a:pt x="1110" y="519"/>
                    <a:pt x="1110" y="573"/>
                    <a:pt x="1083" y="633"/>
                  </a:cubicBezTo>
                  <a:cubicBezTo>
                    <a:pt x="1047" y="744"/>
                    <a:pt x="999" y="775"/>
                    <a:pt x="947" y="775"/>
                  </a:cubicBezTo>
                  <a:cubicBezTo>
                    <a:pt x="885" y="775"/>
                    <a:pt x="817" y="732"/>
                    <a:pt x="760" y="732"/>
                  </a:cubicBezTo>
                  <a:cubicBezTo>
                    <a:pt x="746" y="732"/>
                    <a:pt x="732" y="735"/>
                    <a:pt x="720" y="741"/>
                  </a:cubicBezTo>
                  <a:cubicBezTo>
                    <a:pt x="576" y="793"/>
                    <a:pt x="412" y="1106"/>
                    <a:pt x="242" y="1106"/>
                  </a:cubicBezTo>
                  <a:cubicBezTo>
                    <a:pt x="213" y="1106"/>
                    <a:pt x="184" y="1097"/>
                    <a:pt x="155" y="1077"/>
                  </a:cubicBezTo>
                  <a:cubicBezTo>
                    <a:pt x="143" y="1068"/>
                    <a:pt x="130" y="1065"/>
                    <a:pt x="118" y="1065"/>
                  </a:cubicBezTo>
                  <a:cubicBezTo>
                    <a:pt x="52" y="1065"/>
                    <a:pt x="1" y="1173"/>
                    <a:pt x="75" y="1218"/>
                  </a:cubicBezTo>
                  <a:cubicBezTo>
                    <a:pt x="149" y="1278"/>
                    <a:pt x="245" y="1314"/>
                    <a:pt x="341" y="1314"/>
                  </a:cubicBezTo>
                  <a:cubicBezTo>
                    <a:pt x="427" y="1314"/>
                    <a:pt x="512" y="1285"/>
                    <a:pt x="579" y="1218"/>
                  </a:cubicBezTo>
                  <a:cubicBezTo>
                    <a:pt x="606" y="1191"/>
                    <a:pt x="747" y="909"/>
                    <a:pt x="800" y="909"/>
                  </a:cubicBezTo>
                  <a:cubicBezTo>
                    <a:pt x="882" y="933"/>
                    <a:pt x="933" y="953"/>
                    <a:pt x="997" y="953"/>
                  </a:cubicBezTo>
                  <a:cubicBezTo>
                    <a:pt x="1022" y="953"/>
                    <a:pt x="1050" y="950"/>
                    <a:pt x="1083" y="942"/>
                  </a:cubicBezTo>
                  <a:cubicBezTo>
                    <a:pt x="1304" y="828"/>
                    <a:pt x="1224" y="492"/>
                    <a:pt x="1472" y="378"/>
                  </a:cubicBezTo>
                  <a:cubicBezTo>
                    <a:pt x="1755" y="270"/>
                    <a:pt x="2003" y="351"/>
                    <a:pt x="2259" y="156"/>
                  </a:cubicBezTo>
                  <a:cubicBezTo>
                    <a:pt x="2303" y="85"/>
                    <a:pt x="2239" y="1"/>
                    <a:pt x="2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-2735158" y="1742340"/>
              <a:ext cx="147632" cy="69159"/>
            </a:xfrm>
            <a:custGeom>
              <a:avLst/>
              <a:gdLst/>
              <a:ahLst/>
              <a:cxnLst/>
              <a:rect l="l" t="t" r="r" b="b"/>
              <a:pathLst>
                <a:path w="2284" h="1070" extrusionOk="0">
                  <a:moveTo>
                    <a:pt x="1918" y="0"/>
                  </a:moveTo>
                  <a:cubicBezTo>
                    <a:pt x="1593" y="0"/>
                    <a:pt x="1226" y="90"/>
                    <a:pt x="1046" y="354"/>
                  </a:cubicBezTo>
                  <a:cubicBezTo>
                    <a:pt x="954" y="498"/>
                    <a:pt x="1065" y="767"/>
                    <a:pt x="863" y="767"/>
                  </a:cubicBezTo>
                  <a:cubicBezTo>
                    <a:pt x="831" y="767"/>
                    <a:pt x="789" y="760"/>
                    <a:pt x="737" y="744"/>
                  </a:cubicBezTo>
                  <a:cubicBezTo>
                    <a:pt x="686" y="725"/>
                    <a:pt x="634" y="717"/>
                    <a:pt x="580" y="717"/>
                  </a:cubicBezTo>
                  <a:cubicBezTo>
                    <a:pt x="403" y="717"/>
                    <a:pt x="220" y="808"/>
                    <a:pt x="65" y="912"/>
                  </a:cubicBezTo>
                  <a:cubicBezTo>
                    <a:pt x="0" y="982"/>
                    <a:pt x="79" y="1070"/>
                    <a:pt x="154" y="1070"/>
                  </a:cubicBezTo>
                  <a:cubicBezTo>
                    <a:pt x="173" y="1070"/>
                    <a:pt x="191" y="1065"/>
                    <a:pt x="206" y="1053"/>
                  </a:cubicBezTo>
                  <a:cubicBezTo>
                    <a:pt x="325" y="947"/>
                    <a:pt x="423" y="915"/>
                    <a:pt x="516" y="915"/>
                  </a:cubicBezTo>
                  <a:cubicBezTo>
                    <a:pt x="665" y="915"/>
                    <a:pt x="802" y="999"/>
                    <a:pt x="993" y="999"/>
                  </a:cubicBezTo>
                  <a:cubicBezTo>
                    <a:pt x="1073" y="999"/>
                    <a:pt x="1134" y="945"/>
                    <a:pt x="1161" y="858"/>
                  </a:cubicBezTo>
                  <a:cubicBezTo>
                    <a:pt x="1188" y="690"/>
                    <a:pt x="1134" y="468"/>
                    <a:pt x="1329" y="327"/>
                  </a:cubicBezTo>
                  <a:cubicBezTo>
                    <a:pt x="1465" y="210"/>
                    <a:pt x="1684" y="161"/>
                    <a:pt x="1891" y="161"/>
                  </a:cubicBezTo>
                  <a:cubicBezTo>
                    <a:pt x="1979" y="161"/>
                    <a:pt x="2065" y="170"/>
                    <a:pt x="2142" y="186"/>
                  </a:cubicBezTo>
                  <a:cubicBezTo>
                    <a:pt x="2223" y="186"/>
                    <a:pt x="2283" y="18"/>
                    <a:pt x="2169" y="18"/>
                  </a:cubicBezTo>
                  <a:cubicBezTo>
                    <a:pt x="2091" y="7"/>
                    <a:pt x="2006" y="0"/>
                    <a:pt x="19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-2965198" y="2008759"/>
              <a:ext cx="276519" cy="164690"/>
            </a:xfrm>
            <a:custGeom>
              <a:avLst/>
              <a:gdLst/>
              <a:ahLst/>
              <a:cxnLst/>
              <a:rect l="l" t="t" r="r" b="b"/>
              <a:pathLst>
                <a:path w="4278" h="2548" extrusionOk="0">
                  <a:moveTo>
                    <a:pt x="4156" y="1"/>
                  </a:moveTo>
                  <a:cubicBezTo>
                    <a:pt x="4140" y="1"/>
                    <a:pt x="4121" y="5"/>
                    <a:pt x="4101" y="16"/>
                  </a:cubicBezTo>
                  <a:cubicBezTo>
                    <a:pt x="2704" y="688"/>
                    <a:pt x="1360" y="1467"/>
                    <a:pt x="69" y="2368"/>
                  </a:cubicBezTo>
                  <a:cubicBezTo>
                    <a:pt x="1" y="2436"/>
                    <a:pt x="48" y="2548"/>
                    <a:pt x="117" y="2548"/>
                  </a:cubicBezTo>
                  <a:cubicBezTo>
                    <a:pt x="130" y="2548"/>
                    <a:pt x="143" y="2544"/>
                    <a:pt x="157" y="2536"/>
                  </a:cubicBezTo>
                  <a:cubicBezTo>
                    <a:pt x="1440" y="1608"/>
                    <a:pt x="2784" y="822"/>
                    <a:pt x="4189" y="150"/>
                  </a:cubicBezTo>
                  <a:cubicBezTo>
                    <a:pt x="4278" y="105"/>
                    <a:pt x="4238" y="1"/>
                    <a:pt x="4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-2697411" y="1834249"/>
              <a:ext cx="259713" cy="183434"/>
            </a:xfrm>
            <a:custGeom>
              <a:avLst/>
              <a:gdLst/>
              <a:ahLst/>
              <a:cxnLst/>
              <a:rect l="l" t="t" r="r" b="b"/>
              <a:pathLst>
                <a:path w="4018" h="2838" extrusionOk="0">
                  <a:moveTo>
                    <a:pt x="3582" y="1"/>
                  </a:moveTo>
                  <a:cubicBezTo>
                    <a:pt x="3528" y="1"/>
                    <a:pt x="3478" y="63"/>
                    <a:pt x="3514" y="135"/>
                  </a:cubicBezTo>
                  <a:cubicBezTo>
                    <a:pt x="3715" y="498"/>
                    <a:pt x="3991" y="868"/>
                    <a:pt x="3514" y="1062"/>
                  </a:cubicBezTo>
                  <a:cubicBezTo>
                    <a:pt x="3124" y="1230"/>
                    <a:pt x="2734" y="1398"/>
                    <a:pt x="2371" y="1593"/>
                  </a:cubicBezTo>
                  <a:cubicBezTo>
                    <a:pt x="1585" y="1929"/>
                    <a:pt x="825" y="2292"/>
                    <a:pt x="73" y="2682"/>
                  </a:cubicBezTo>
                  <a:cubicBezTo>
                    <a:pt x="0" y="2732"/>
                    <a:pt x="48" y="2838"/>
                    <a:pt x="112" y="2838"/>
                  </a:cubicBezTo>
                  <a:cubicBezTo>
                    <a:pt x="126" y="2838"/>
                    <a:pt x="140" y="2833"/>
                    <a:pt x="153" y="2823"/>
                  </a:cubicBezTo>
                  <a:cubicBezTo>
                    <a:pt x="1417" y="2212"/>
                    <a:pt x="2707" y="1593"/>
                    <a:pt x="3991" y="1036"/>
                  </a:cubicBezTo>
                  <a:cubicBezTo>
                    <a:pt x="4018" y="1036"/>
                    <a:pt x="4018" y="975"/>
                    <a:pt x="4018" y="948"/>
                  </a:cubicBezTo>
                  <a:cubicBezTo>
                    <a:pt x="3910" y="639"/>
                    <a:pt x="3823" y="330"/>
                    <a:pt x="3655" y="54"/>
                  </a:cubicBezTo>
                  <a:cubicBezTo>
                    <a:pt x="3637" y="16"/>
                    <a:pt x="3609" y="1"/>
                    <a:pt x="35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40"/>
            <p:cNvSpPr/>
            <p:nvPr/>
          </p:nvSpPr>
          <p:spPr>
            <a:xfrm>
              <a:off x="-3139715" y="1800445"/>
              <a:ext cx="181631" cy="317487"/>
            </a:xfrm>
            <a:custGeom>
              <a:avLst/>
              <a:gdLst/>
              <a:ahLst/>
              <a:cxnLst/>
              <a:rect l="l" t="t" r="r" b="b"/>
              <a:pathLst>
                <a:path w="2810" h="4912" extrusionOk="0">
                  <a:moveTo>
                    <a:pt x="316" y="1"/>
                  </a:moveTo>
                  <a:cubicBezTo>
                    <a:pt x="303" y="1"/>
                    <a:pt x="290" y="4"/>
                    <a:pt x="276" y="13"/>
                  </a:cubicBezTo>
                  <a:cubicBezTo>
                    <a:pt x="0" y="181"/>
                    <a:pt x="27" y="268"/>
                    <a:pt x="168" y="577"/>
                  </a:cubicBezTo>
                  <a:cubicBezTo>
                    <a:pt x="417" y="1135"/>
                    <a:pt x="726" y="1727"/>
                    <a:pt x="1008" y="2257"/>
                  </a:cubicBezTo>
                  <a:cubicBezTo>
                    <a:pt x="1513" y="3151"/>
                    <a:pt x="2158" y="3964"/>
                    <a:pt x="2628" y="4858"/>
                  </a:cubicBezTo>
                  <a:cubicBezTo>
                    <a:pt x="2648" y="4896"/>
                    <a:pt x="2677" y="4912"/>
                    <a:pt x="2705" y="4912"/>
                  </a:cubicBezTo>
                  <a:cubicBezTo>
                    <a:pt x="2760" y="4912"/>
                    <a:pt x="2810" y="4849"/>
                    <a:pt x="2769" y="4778"/>
                  </a:cubicBezTo>
                  <a:cubicBezTo>
                    <a:pt x="2406" y="4045"/>
                    <a:pt x="1929" y="3407"/>
                    <a:pt x="1486" y="2701"/>
                  </a:cubicBezTo>
                  <a:cubicBezTo>
                    <a:pt x="1230" y="2311"/>
                    <a:pt x="27" y="409"/>
                    <a:pt x="363" y="154"/>
                  </a:cubicBezTo>
                  <a:cubicBezTo>
                    <a:pt x="431" y="109"/>
                    <a:pt x="385" y="1"/>
                    <a:pt x="3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40"/>
            <p:cNvSpPr/>
            <p:nvPr/>
          </p:nvSpPr>
          <p:spPr>
            <a:xfrm>
              <a:off x="-3150573" y="1824489"/>
              <a:ext cx="192490" cy="347801"/>
            </a:xfrm>
            <a:custGeom>
              <a:avLst/>
              <a:gdLst/>
              <a:ahLst/>
              <a:cxnLst/>
              <a:rect l="l" t="t" r="r" b="b"/>
              <a:pathLst>
                <a:path w="2978" h="5381" extrusionOk="0">
                  <a:moveTo>
                    <a:pt x="285" y="1"/>
                  </a:moveTo>
                  <a:cubicBezTo>
                    <a:pt x="262" y="1"/>
                    <a:pt x="238" y="12"/>
                    <a:pt x="222" y="37"/>
                  </a:cubicBezTo>
                  <a:cubicBezTo>
                    <a:pt x="0" y="400"/>
                    <a:pt x="54" y="427"/>
                    <a:pt x="249" y="790"/>
                  </a:cubicBezTo>
                  <a:cubicBezTo>
                    <a:pt x="531" y="1294"/>
                    <a:pt x="814" y="1798"/>
                    <a:pt x="1089" y="2302"/>
                  </a:cubicBezTo>
                  <a:cubicBezTo>
                    <a:pt x="1681" y="3310"/>
                    <a:pt x="2265" y="4318"/>
                    <a:pt x="2796" y="5326"/>
                  </a:cubicBezTo>
                  <a:cubicBezTo>
                    <a:pt x="2816" y="5364"/>
                    <a:pt x="2845" y="5380"/>
                    <a:pt x="2873" y="5380"/>
                  </a:cubicBezTo>
                  <a:cubicBezTo>
                    <a:pt x="2928" y="5380"/>
                    <a:pt x="2978" y="5317"/>
                    <a:pt x="2937" y="5246"/>
                  </a:cubicBezTo>
                  <a:cubicBezTo>
                    <a:pt x="2494" y="4379"/>
                    <a:pt x="1990" y="3539"/>
                    <a:pt x="1486" y="2665"/>
                  </a:cubicBezTo>
                  <a:cubicBezTo>
                    <a:pt x="1257" y="2221"/>
                    <a:pt x="1008" y="1798"/>
                    <a:pt x="753" y="1355"/>
                  </a:cubicBezTo>
                  <a:cubicBezTo>
                    <a:pt x="558" y="985"/>
                    <a:pt x="142" y="514"/>
                    <a:pt x="363" y="118"/>
                  </a:cubicBezTo>
                  <a:cubicBezTo>
                    <a:pt x="401" y="61"/>
                    <a:pt x="342" y="1"/>
                    <a:pt x="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10" name="Google Shape;2010;p40"/>
          <p:cNvGrpSpPr/>
          <p:nvPr/>
        </p:nvGrpSpPr>
        <p:grpSpPr>
          <a:xfrm>
            <a:off x="1244135" y="1239634"/>
            <a:ext cx="922747" cy="725367"/>
            <a:chOff x="-2069947" y="-655605"/>
            <a:chExt cx="445369" cy="350103"/>
          </a:xfrm>
        </p:grpSpPr>
        <p:sp>
          <p:nvSpPr>
            <p:cNvPr id="2011" name="Google Shape;2011;p40"/>
            <p:cNvSpPr/>
            <p:nvPr/>
          </p:nvSpPr>
          <p:spPr>
            <a:xfrm>
              <a:off x="-1920206" y="-655605"/>
              <a:ext cx="295628" cy="230534"/>
            </a:xfrm>
            <a:custGeom>
              <a:avLst/>
              <a:gdLst/>
              <a:ahLst/>
              <a:cxnLst/>
              <a:rect l="l" t="t" r="r" b="b"/>
              <a:pathLst>
                <a:path w="5350" h="4172" extrusionOk="0">
                  <a:moveTo>
                    <a:pt x="5182" y="1"/>
                  </a:moveTo>
                  <a:cubicBezTo>
                    <a:pt x="3475" y="532"/>
                    <a:pt x="1680" y="646"/>
                    <a:pt x="54" y="1399"/>
                  </a:cubicBezTo>
                  <a:cubicBezTo>
                    <a:pt x="0" y="1426"/>
                    <a:pt x="27" y="1486"/>
                    <a:pt x="81" y="1486"/>
                  </a:cubicBezTo>
                  <a:cubicBezTo>
                    <a:pt x="1654" y="810"/>
                    <a:pt x="3410" y="549"/>
                    <a:pt x="5068" y="253"/>
                  </a:cubicBezTo>
                  <a:lnTo>
                    <a:pt x="5068" y="253"/>
                  </a:lnTo>
                  <a:cubicBezTo>
                    <a:pt x="4935" y="923"/>
                    <a:pt x="4479" y="1561"/>
                    <a:pt x="4113" y="2131"/>
                  </a:cubicBezTo>
                  <a:cubicBezTo>
                    <a:pt x="3696" y="2803"/>
                    <a:pt x="3219" y="3415"/>
                    <a:pt x="2688" y="4006"/>
                  </a:cubicBezTo>
                  <a:cubicBezTo>
                    <a:pt x="2619" y="4070"/>
                    <a:pt x="2676" y="4171"/>
                    <a:pt x="2759" y="4171"/>
                  </a:cubicBezTo>
                  <a:cubicBezTo>
                    <a:pt x="2782" y="4171"/>
                    <a:pt x="2805" y="4164"/>
                    <a:pt x="2829" y="4147"/>
                  </a:cubicBezTo>
                  <a:cubicBezTo>
                    <a:pt x="3441" y="3610"/>
                    <a:pt x="3891" y="2938"/>
                    <a:pt x="4342" y="2239"/>
                  </a:cubicBezTo>
                  <a:cubicBezTo>
                    <a:pt x="4731" y="1594"/>
                    <a:pt x="5235" y="895"/>
                    <a:pt x="5323" y="115"/>
                  </a:cubicBezTo>
                  <a:cubicBezTo>
                    <a:pt x="5350" y="55"/>
                    <a:pt x="5262" y="1"/>
                    <a:pt x="5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40"/>
            <p:cNvSpPr/>
            <p:nvPr/>
          </p:nvSpPr>
          <p:spPr>
            <a:xfrm>
              <a:off x="-1910646" y="-572445"/>
              <a:ext cx="59291" cy="54152"/>
            </a:xfrm>
            <a:custGeom>
              <a:avLst/>
              <a:gdLst/>
              <a:ahLst/>
              <a:cxnLst/>
              <a:rect l="l" t="t" r="r" b="b"/>
              <a:pathLst>
                <a:path w="1073" h="980" extrusionOk="0">
                  <a:moveTo>
                    <a:pt x="58" y="1"/>
                  </a:moveTo>
                  <a:cubicBezTo>
                    <a:pt x="31" y="1"/>
                    <a:pt x="0" y="40"/>
                    <a:pt x="22" y="62"/>
                  </a:cubicBezTo>
                  <a:cubicBezTo>
                    <a:pt x="304" y="398"/>
                    <a:pt x="613" y="707"/>
                    <a:pt x="949" y="962"/>
                  </a:cubicBezTo>
                  <a:cubicBezTo>
                    <a:pt x="961" y="974"/>
                    <a:pt x="975" y="979"/>
                    <a:pt x="987" y="979"/>
                  </a:cubicBezTo>
                  <a:cubicBezTo>
                    <a:pt x="1032" y="979"/>
                    <a:pt x="1072" y="917"/>
                    <a:pt x="1030" y="875"/>
                  </a:cubicBezTo>
                  <a:cubicBezTo>
                    <a:pt x="721" y="566"/>
                    <a:pt x="412" y="290"/>
                    <a:pt x="76" y="8"/>
                  </a:cubicBezTo>
                  <a:cubicBezTo>
                    <a:pt x="71" y="3"/>
                    <a:pt x="65" y="1"/>
                    <a:pt x="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40"/>
            <p:cNvSpPr/>
            <p:nvPr/>
          </p:nvSpPr>
          <p:spPr>
            <a:xfrm>
              <a:off x="-1846992" y="-648201"/>
              <a:ext cx="209536" cy="139967"/>
            </a:xfrm>
            <a:custGeom>
              <a:avLst/>
              <a:gdLst/>
              <a:ahLst/>
              <a:cxnLst/>
              <a:rect l="l" t="t" r="r" b="b"/>
              <a:pathLst>
                <a:path w="3792" h="2533" extrusionOk="0">
                  <a:moveTo>
                    <a:pt x="3718" y="1"/>
                  </a:moveTo>
                  <a:cubicBezTo>
                    <a:pt x="3708" y="1"/>
                    <a:pt x="3698" y="3"/>
                    <a:pt x="3689" y="8"/>
                  </a:cubicBezTo>
                  <a:cubicBezTo>
                    <a:pt x="3158" y="451"/>
                    <a:pt x="2539" y="734"/>
                    <a:pt x="1948" y="1124"/>
                  </a:cubicBezTo>
                  <a:cubicBezTo>
                    <a:pt x="1336" y="1547"/>
                    <a:pt x="718" y="1997"/>
                    <a:pt x="73" y="2387"/>
                  </a:cubicBezTo>
                  <a:cubicBezTo>
                    <a:pt x="1" y="2435"/>
                    <a:pt x="58" y="2532"/>
                    <a:pt x="134" y="2532"/>
                  </a:cubicBezTo>
                  <a:cubicBezTo>
                    <a:pt x="143" y="2532"/>
                    <a:pt x="151" y="2531"/>
                    <a:pt x="160" y="2528"/>
                  </a:cubicBezTo>
                  <a:cubicBezTo>
                    <a:pt x="832" y="2219"/>
                    <a:pt x="1417" y="1688"/>
                    <a:pt x="2035" y="1265"/>
                  </a:cubicBezTo>
                  <a:cubicBezTo>
                    <a:pt x="2620" y="875"/>
                    <a:pt x="3326" y="619"/>
                    <a:pt x="3769" y="89"/>
                  </a:cubicBezTo>
                  <a:cubicBezTo>
                    <a:pt x="3791" y="45"/>
                    <a:pt x="3759" y="1"/>
                    <a:pt x="3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40"/>
            <p:cNvSpPr/>
            <p:nvPr/>
          </p:nvSpPr>
          <p:spPr>
            <a:xfrm>
              <a:off x="-1853734" y="-510779"/>
              <a:ext cx="14146" cy="70840"/>
            </a:xfrm>
            <a:custGeom>
              <a:avLst/>
              <a:gdLst/>
              <a:ahLst/>
              <a:cxnLst/>
              <a:rect l="l" t="t" r="r" b="b"/>
              <a:pathLst>
                <a:path w="256" h="1282" extrusionOk="0">
                  <a:moveTo>
                    <a:pt x="119" y="0"/>
                  </a:moveTo>
                  <a:cubicBezTo>
                    <a:pt x="103" y="0"/>
                    <a:pt x="96" y="22"/>
                    <a:pt x="114" y="41"/>
                  </a:cubicBezTo>
                  <a:cubicBezTo>
                    <a:pt x="195" y="431"/>
                    <a:pt x="0" y="854"/>
                    <a:pt x="114" y="1244"/>
                  </a:cubicBezTo>
                  <a:cubicBezTo>
                    <a:pt x="126" y="1268"/>
                    <a:pt x="156" y="1281"/>
                    <a:pt x="182" y="1281"/>
                  </a:cubicBezTo>
                  <a:cubicBezTo>
                    <a:pt x="214" y="1281"/>
                    <a:pt x="240" y="1262"/>
                    <a:pt x="222" y="1217"/>
                  </a:cubicBezTo>
                  <a:lnTo>
                    <a:pt x="222" y="485"/>
                  </a:lnTo>
                  <a:cubicBezTo>
                    <a:pt x="222" y="317"/>
                    <a:pt x="256" y="122"/>
                    <a:pt x="141" y="14"/>
                  </a:cubicBezTo>
                  <a:cubicBezTo>
                    <a:pt x="133" y="4"/>
                    <a:pt x="125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40"/>
            <p:cNvSpPr/>
            <p:nvPr/>
          </p:nvSpPr>
          <p:spPr>
            <a:xfrm>
              <a:off x="-1847434" y="-451158"/>
              <a:ext cx="24092" cy="13593"/>
            </a:xfrm>
            <a:custGeom>
              <a:avLst/>
              <a:gdLst/>
              <a:ahLst/>
              <a:cxnLst/>
              <a:rect l="l" t="t" r="r" b="b"/>
              <a:pathLst>
                <a:path w="436" h="246" extrusionOk="0">
                  <a:moveTo>
                    <a:pt x="393" y="1"/>
                  </a:moveTo>
                  <a:cubicBezTo>
                    <a:pt x="383" y="1"/>
                    <a:pt x="372" y="7"/>
                    <a:pt x="363" y="24"/>
                  </a:cubicBezTo>
                  <a:cubicBezTo>
                    <a:pt x="276" y="78"/>
                    <a:pt x="168" y="138"/>
                    <a:pt x="54" y="165"/>
                  </a:cubicBezTo>
                  <a:cubicBezTo>
                    <a:pt x="0" y="165"/>
                    <a:pt x="27" y="246"/>
                    <a:pt x="54" y="246"/>
                  </a:cubicBezTo>
                  <a:cubicBezTo>
                    <a:pt x="195" y="219"/>
                    <a:pt x="336" y="165"/>
                    <a:pt x="417" y="51"/>
                  </a:cubicBezTo>
                  <a:cubicBezTo>
                    <a:pt x="436" y="32"/>
                    <a:pt x="416" y="1"/>
                    <a:pt x="3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40"/>
            <p:cNvSpPr/>
            <p:nvPr/>
          </p:nvSpPr>
          <p:spPr>
            <a:xfrm>
              <a:off x="-1825443" y="-498402"/>
              <a:ext cx="52053" cy="58297"/>
            </a:xfrm>
            <a:custGeom>
              <a:avLst/>
              <a:gdLst/>
              <a:ahLst/>
              <a:cxnLst/>
              <a:rect l="l" t="t" r="r" b="b"/>
              <a:pathLst>
                <a:path w="942" h="1055" extrusionOk="0">
                  <a:moveTo>
                    <a:pt x="47" y="1"/>
                  </a:moveTo>
                  <a:cubicBezTo>
                    <a:pt x="21" y="1"/>
                    <a:pt x="0" y="20"/>
                    <a:pt x="19" y="39"/>
                  </a:cubicBezTo>
                  <a:cubicBezTo>
                    <a:pt x="274" y="375"/>
                    <a:pt x="550" y="738"/>
                    <a:pt x="832" y="1047"/>
                  </a:cubicBezTo>
                  <a:cubicBezTo>
                    <a:pt x="837" y="1052"/>
                    <a:pt x="845" y="1054"/>
                    <a:pt x="853" y="1054"/>
                  </a:cubicBezTo>
                  <a:cubicBezTo>
                    <a:pt x="888" y="1054"/>
                    <a:pt x="941" y="1015"/>
                    <a:pt x="920" y="993"/>
                  </a:cubicBezTo>
                  <a:cubicBezTo>
                    <a:pt x="664" y="657"/>
                    <a:pt x="382" y="261"/>
                    <a:pt x="80" y="12"/>
                  </a:cubicBezTo>
                  <a:cubicBezTo>
                    <a:pt x="70" y="4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40"/>
            <p:cNvSpPr/>
            <p:nvPr/>
          </p:nvSpPr>
          <p:spPr>
            <a:xfrm>
              <a:off x="-1833400" y="-459557"/>
              <a:ext cx="39841" cy="20943"/>
            </a:xfrm>
            <a:custGeom>
              <a:avLst/>
              <a:gdLst/>
              <a:ahLst/>
              <a:cxnLst/>
              <a:rect l="l" t="t" r="r" b="b"/>
              <a:pathLst>
                <a:path w="721" h="379" extrusionOk="0">
                  <a:moveTo>
                    <a:pt x="683" y="0"/>
                  </a:moveTo>
                  <a:cubicBezTo>
                    <a:pt x="678" y="0"/>
                    <a:pt x="672" y="2"/>
                    <a:pt x="667" y="8"/>
                  </a:cubicBezTo>
                  <a:cubicBezTo>
                    <a:pt x="445" y="122"/>
                    <a:pt x="224" y="203"/>
                    <a:pt x="22" y="344"/>
                  </a:cubicBezTo>
                  <a:cubicBezTo>
                    <a:pt x="0" y="344"/>
                    <a:pt x="13" y="378"/>
                    <a:pt x="37" y="378"/>
                  </a:cubicBezTo>
                  <a:cubicBezTo>
                    <a:pt x="42" y="378"/>
                    <a:pt x="49" y="376"/>
                    <a:pt x="56" y="371"/>
                  </a:cubicBezTo>
                  <a:cubicBezTo>
                    <a:pt x="250" y="263"/>
                    <a:pt x="472" y="176"/>
                    <a:pt x="694" y="35"/>
                  </a:cubicBezTo>
                  <a:cubicBezTo>
                    <a:pt x="721" y="35"/>
                    <a:pt x="705" y="0"/>
                    <a:pt x="6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40"/>
            <p:cNvSpPr/>
            <p:nvPr/>
          </p:nvSpPr>
          <p:spPr>
            <a:xfrm>
              <a:off x="-1818094" y="-603278"/>
              <a:ext cx="152787" cy="116317"/>
            </a:xfrm>
            <a:custGeom>
              <a:avLst/>
              <a:gdLst/>
              <a:ahLst/>
              <a:cxnLst/>
              <a:rect l="l" t="t" r="r" b="b"/>
              <a:pathLst>
                <a:path w="2765" h="2105" extrusionOk="0">
                  <a:moveTo>
                    <a:pt x="2712" y="1"/>
                  </a:moveTo>
                  <a:cubicBezTo>
                    <a:pt x="2705" y="1"/>
                    <a:pt x="2697" y="3"/>
                    <a:pt x="2688" y="8"/>
                  </a:cubicBezTo>
                  <a:cubicBezTo>
                    <a:pt x="1795" y="680"/>
                    <a:pt x="894" y="1379"/>
                    <a:pt x="27" y="2078"/>
                  </a:cubicBezTo>
                  <a:cubicBezTo>
                    <a:pt x="0" y="2078"/>
                    <a:pt x="27" y="2105"/>
                    <a:pt x="27" y="2105"/>
                  </a:cubicBezTo>
                  <a:cubicBezTo>
                    <a:pt x="1008" y="1574"/>
                    <a:pt x="1848" y="761"/>
                    <a:pt x="2742" y="89"/>
                  </a:cubicBezTo>
                  <a:cubicBezTo>
                    <a:pt x="2765" y="66"/>
                    <a:pt x="2749" y="1"/>
                    <a:pt x="2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40"/>
            <p:cNvSpPr/>
            <p:nvPr/>
          </p:nvSpPr>
          <p:spPr>
            <a:xfrm>
              <a:off x="-1906447" y="-417949"/>
              <a:ext cx="38514" cy="16688"/>
            </a:xfrm>
            <a:custGeom>
              <a:avLst/>
              <a:gdLst/>
              <a:ahLst/>
              <a:cxnLst/>
              <a:rect l="l" t="t" r="r" b="b"/>
              <a:pathLst>
                <a:path w="697" h="302" extrusionOk="0">
                  <a:moveTo>
                    <a:pt x="645" y="1"/>
                  </a:moveTo>
                  <a:cubicBezTo>
                    <a:pt x="636" y="1"/>
                    <a:pt x="626" y="5"/>
                    <a:pt x="618" y="14"/>
                  </a:cubicBezTo>
                  <a:cubicBezTo>
                    <a:pt x="475" y="83"/>
                    <a:pt x="333" y="156"/>
                    <a:pt x="174" y="156"/>
                  </a:cubicBezTo>
                  <a:cubicBezTo>
                    <a:pt x="145" y="156"/>
                    <a:pt x="117" y="154"/>
                    <a:pt x="87" y="149"/>
                  </a:cubicBezTo>
                  <a:cubicBezTo>
                    <a:pt x="78" y="146"/>
                    <a:pt x="70" y="145"/>
                    <a:pt x="63" y="145"/>
                  </a:cubicBezTo>
                  <a:cubicBezTo>
                    <a:pt x="1" y="145"/>
                    <a:pt x="9" y="239"/>
                    <a:pt x="87" y="263"/>
                  </a:cubicBezTo>
                  <a:cubicBezTo>
                    <a:pt x="152" y="288"/>
                    <a:pt x="219" y="301"/>
                    <a:pt x="285" y="301"/>
                  </a:cubicBezTo>
                  <a:cubicBezTo>
                    <a:pt x="445" y="301"/>
                    <a:pt x="596" y="225"/>
                    <a:pt x="672" y="68"/>
                  </a:cubicBezTo>
                  <a:cubicBezTo>
                    <a:pt x="696" y="29"/>
                    <a:pt x="671" y="1"/>
                    <a:pt x="6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40"/>
            <p:cNvSpPr/>
            <p:nvPr/>
          </p:nvSpPr>
          <p:spPr>
            <a:xfrm>
              <a:off x="-1972974" y="-403693"/>
              <a:ext cx="43211" cy="15914"/>
            </a:xfrm>
            <a:custGeom>
              <a:avLst/>
              <a:gdLst/>
              <a:ahLst/>
              <a:cxnLst/>
              <a:rect l="l" t="t" r="r" b="b"/>
              <a:pathLst>
                <a:path w="782" h="288" extrusionOk="0">
                  <a:moveTo>
                    <a:pt x="691" y="1"/>
                  </a:moveTo>
                  <a:cubicBezTo>
                    <a:pt x="685" y="1"/>
                    <a:pt x="679" y="2"/>
                    <a:pt x="673" y="5"/>
                  </a:cubicBezTo>
                  <a:cubicBezTo>
                    <a:pt x="478" y="59"/>
                    <a:pt x="283" y="119"/>
                    <a:pt x="61" y="173"/>
                  </a:cubicBezTo>
                  <a:cubicBezTo>
                    <a:pt x="1" y="173"/>
                    <a:pt x="1" y="287"/>
                    <a:pt x="88" y="287"/>
                  </a:cubicBezTo>
                  <a:cubicBezTo>
                    <a:pt x="310" y="287"/>
                    <a:pt x="505" y="200"/>
                    <a:pt x="733" y="119"/>
                  </a:cubicBezTo>
                  <a:cubicBezTo>
                    <a:pt x="782" y="95"/>
                    <a:pt x="743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40"/>
            <p:cNvSpPr/>
            <p:nvPr/>
          </p:nvSpPr>
          <p:spPr>
            <a:xfrm>
              <a:off x="-2033755" y="-377170"/>
              <a:ext cx="41167" cy="28789"/>
            </a:xfrm>
            <a:custGeom>
              <a:avLst/>
              <a:gdLst/>
              <a:ahLst/>
              <a:cxnLst/>
              <a:rect l="l" t="t" r="r" b="b"/>
              <a:pathLst>
                <a:path w="745" h="521" extrusionOk="0">
                  <a:moveTo>
                    <a:pt x="648" y="0"/>
                  </a:moveTo>
                  <a:cubicBezTo>
                    <a:pt x="631" y="0"/>
                    <a:pt x="612" y="8"/>
                    <a:pt x="597" y="29"/>
                  </a:cubicBezTo>
                  <a:cubicBezTo>
                    <a:pt x="429" y="143"/>
                    <a:pt x="234" y="284"/>
                    <a:pt x="66" y="392"/>
                  </a:cubicBezTo>
                  <a:cubicBezTo>
                    <a:pt x="1" y="441"/>
                    <a:pt x="24" y="521"/>
                    <a:pt x="77" y="521"/>
                  </a:cubicBezTo>
                  <a:cubicBezTo>
                    <a:pt x="90" y="521"/>
                    <a:pt x="104" y="516"/>
                    <a:pt x="120" y="506"/>
                  </a:cubicBezTo>
                  <a:cubicBezTo>
                    <a:pt x="348" y="419"/>
                    <a:pt x="516" y="284"/>
                    <a:pt x="684" y="116"/>
                  </a:cubicBezTo>
                  <a:cubicBezTo>
                    <a:pt x="744" y="71"/>
                    <a:pt x="700" y="0"/>
                    <a:pt x="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40"/>
            <p:cNvSpPr/>
            <p:nvPr/>
          </p:nvSpPr>
          <p:spPr>
            <a:xfrm>
              <a:off x="-2069947" y="-324069"/>
              <a:ext cx="24645" cy="18567"/>
            </a:xfrm>
            <a:custGeom>
              <a:avLst/>
              <a:gdLst/>
              <a:ahLst/>
              <a:cxnLst/>
              <a:rect l="l" t="t" r="r" b="b"/>
              <a:pathLst>
                <a:path w="446" h="336" extrusionOk="0">
                  <a:moveTo>
                    <a:pt x="309" y="1"/>
                  </a:moveTo>
                  <a:cubicBezTo>
                    <a:pt x="277" y="1"/>
                    <a:pt x="243" y="15"/>
                    <a:pt x="217" y="49"/>
                  </a:cubicBezTo>
                  <a:cubicBezTo>
                    <a:pt x="190" y="103"/>
                    <a:pt x="103" y="163"/>
                    <a:pt x="49" y="190"/>
                  </a:cubicBezTo>
                  <a:cubicBezTo>
                    <a:pt x="1" y="238"/>
                    <a:pt x="17" y="335"/>
                    <a:pt x="60" y="335"/>
                  </a:cubicBezTo>
                  <a:cubicBezTo>
                    <a:pt x="65" y="335"/>
                    <a:pt x="70" y="334"/>
                    <a:pt x="76" y="331"/>
                  </a:cubicBezTo>
                  <a:cubicBezTo>
                    <a:pt x="217" y="331"/>
                    <a:pt x="304" y="244"/>
                    <a:pt x="385" y="130"/>
                  </a:cubicBezTo>
                  <a:cubicBezTo>
                    <a:pt x="446" y="74"/>
                    <a:pt x="383" y="1"/>
                    <a:pt x="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23" name="Google Shape;2023;p40"/>
          <p:cNvGrpSpPr/>
          <p:nvPr/>
        </p:nvGrpSpPr>
        <p:grpSpPr>
          <a:xfrm>
            <a:off x="2223301" y="1812717"/>
            <a:ext cx="1196831" cy="1205267"/>
            <a:chOff x="1667475" y="1359538"/>
            <a:chExt cx="897623" cy="903950"/>
          </a:xfrm>
        </p:grpSpPr>
        <p:sp>
          <p:nvSpPr>
            <p:cNvPr id="2024" name="Google Shape;2024;p40"/>
            <p:cNvSpPr/>
            <p:nvPr/>
          </p:nvSpPr>
          <p:spPr>
            <a:xfrm>
              <a:off x="1667475" y="1453166"/>
              <a:ext cx="708544" cy="615757"/>
            </a:xfrm>
            <a:custGeom>
              <a:avLst/>
              <a:gdLst/>
              <a:ahLst/>
              <a:cxnLst/>
              <a:rect l="l" t="t" r="r" b="b"/>
              <a:pathLst>
                <a:path w="7757" h="6741" extrusionOk="0">
                  <a:moveTo>
                    <a:pt x="4253" y="170"/>
                  </a:moveTo>
                  <a:cubicBezTo>
                    <a:pt x="4736" y="170"/>
                    <a:pt x="5217" y="266"/>
                    <a:pt x="5653" y="496"/>
                  </a:cubicBezTo>
                  <a:cubicBezTo>
                    <a:pt x="6802" y="1087"/>
                    <a:pt x="7420" y="2600"/>
                    <a:pt x="7225" y="3829"/>
                  </a:cubicBezTo>
                  <a:cubicBezTo>
                    <a:pt x="6970" y="5494"/>
                    <a:pt x="5492" y="6549"/>
                    <a:pt x="3914" y="6549"/>
                  </a:cubicBezTo>
                  <a:cubicBezTo>
                    <a:pt x="3581" y="6549"/>
                    <a:pt x="3243" y="6502"/>
                    <a:pt x="2911" y="6403"/>
                  </a:cubicBezTo>
                  <a:cubicBezTo>
                    <a:pt x="907" y="5796"/>
                    <a:pt x="178" y="3329"/>
                    <a:pt x="1046" y="1538"/>
                  </a:cubicBezTo>
                  <a:lnTo>
                    <a:pt x="1046" y="1538"/>
                  </a:lnTo>
                  <a:cubicBezTo>
                    <a:pt x="1063" y="1533"/>
                    <a:pt x="1078" y="1523"/>
                    <a:pt x="1090" y="1504"/>
                  </a:cubicBezTo>
                  <a:cubicBezTo>
                    <a:pt x="1486" y="919"/>
                    <a:pt x="2293" y="583"/>
                    <a:pt x="2938" y="389"/>
                  </a:cubicBezTo>
                  <a:cubicBezTo>
                    <a:pt x="3355" y="253"/>
                    <a:pt x="3805" y="170"/>
                    <a:pt x="4253" y="170"/>
                  </a:cubicBezTo>
                  <a:close/>
                  <a:moveTo>
                    <a:pt x="4291" y="0"/>
                  </a:moveTo>
                  <a:cubicBezTo>
                    <a:pt x="3872" y="0"/>
                    <a:pt x="3448" y="65"/>
                    <a:pt x="3052" y="160"/>
                  </a:cubicBezTo>
                  <a:cubicBezTo>
                    <a:pt x="2326" y="355"/>
                    <a:pt x="1399" y="751"/>
                    <a:pt x="948" y="1397"/>
                  </a:cubicBezTo>
                  <a:cubicBezTo>
                    <a:pt x="948" y="1397"/>
                    <a:pt x="948" y="1398"/>
                    <a:pt x="948" y="1398"/>
                  </a:cubicBezTo>
                  <a:lnTo>
                    <a:pt x="948" y="1398"/>
                  </a:lnTo>
                  <a:cubicBezTo>
                    <a:pt x="938" y="1404"/>
                    <a:pt x="929" y="1412"/>
                    <a:pt x="922" y="1423"/>
                  </a:cubicBezTo>
                  <a:cubicBezTo>
                    <a:pt x="1" y="3245"/>
                    <a:pt x="673" y="5536"/>
                    <a:pt x="2521" y="6403"/>
                  </a:cubicBezTo>
                  <a:cubicBezTo>
                    <a:pt x="2994" y="6634"/>
                    <a:pt x="3483" y="6740"/>
                    <a:pt x="3961" y="6740"/>
                  </a:cubicBezTo>
                  <a:cubicBezTo>
                    <a:pt x="5456" y="6740"/>
                    <a:pt x="6842" y="5700"/>
                    <a:pt x="7306" y="4192"/>
                  </a:cubicBezTo>
                  <a:cubicBezTo>
                    <a:pt x="7756" y="2821"/>
                    <a:pt x="7057" y="1168"/>
                    <a:pt x="5854" y="415"/>
                  </a:cubicBezTo>
                  <a:cubicBezTo>
                    <a:pt x="5391" y="113"/>
                    <a:pt x="4845" y="0"/>
                    <a:pt x="4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40"/>
            <p:cNvSpPr/>
            <p:nvPr/>
          </p:nvSpPr>
          <p:spPr>
            <a:xfrm>
              <a:off x="1733790" y="1559948"/>
              <a:ext cx="270922" cy="487234"/>
            </a:xfrm>
            <a:custGeom>
              <a:avLst/>
              <a:gdLst/>
              <a:ahLst/>
              <a:cxnLst/>
              <a:rect l="l" t="t" r="r" b="b"/>
              <a:pathLst>
                <a:path w="2966" h="5334" extrusionOk="0">
                  <a:moveTo>
                    <a:pt x="427" y="1"/>
                  </a:moveTo>
                  <a:cubicBezTo>
                    <a:pt x="385" y="1"/>
                    <a:pt x="350" y="29"/>
                    <a:pt x="364" y="86"/>
                  </a:cubicBezTo>
                  <a:cubicBezTo>
                    <a:pt x="364" y="254"/>
                    <a:pt x="390" y="422"/>
                    <a:pt x="558" y="503"/>
                  </a:cubicBezTo>
                  <a:cubicBezTo>
                    <a:pt x="814" y="671"/>
                    <a:pt x="1150" y="759"/>
                    <a:pt x="1345" y="1007"/>
                  </a:cubicBezTo>
                  <a:cubicBezTo>
                    <a:pt x="1795" y="1599"/>
                    <a:pt x="982" y="1961"/>
                    <a:pt x="532" y="1988"/>
                  </a:cubicBezTo>
                  <a:cubicBezTo>
                    <a:pt x="88" y="1988"/>
                    <a:pt x="1" y="2687"/>
                    <a:pt x="28" y="3023"/>
                  </a:cubicBezTo>
                  <a:cubicBezTo>
                    <a:pt x="54" y="3164"/>
                    <a:pt x="390" y="3191"/>
                    <a:pt x="451" y="3191"/>
                  </a:cubicBezTo>
                  <a:cubicBezTo>
                    <a:pt x="487" y="3198"/>
                    <a:pt x="529" y="3200"/>
                    <a:pt x="574" y="3200"/>
                  </a:cubicBezTo>
                  <a:cubicBezTo>
                    <a:pt x="726" y="3200"/>
                    <a:pt x="918" y="3172"/>
                    <a:pt x="1090" y="3172"/>
                  </a:cubicBezTo>
                  <a:cubicBezTo>
                    <a:pt x="1342" y="3172"/>
                    <a:pt x="1554" y="3232"/>
                    <a:pt x="1540" y="3527"/>
                  </a:cubicBezTo>
                  <a:cubicBezTo>
                    <a:pt x="1513" y="3836"/>
                    <a:pt x="1627" y="4119"/>
                    <a:pt x="1822" y="4394"/>
                  </a:cubicBezTo>
                  <a:cubicBezTo>
                    <a:pt x="1876" y="4482"/>
                    <a:pt x="1963" y="4562"/>
                    <a:pt x="2044" y="4650"/>
                  </a:cubicBezTo>
                  <a:cubicBezTo>
                    <a:pt x="2131" y="4703"/>
                    <a:pt x="2212" y="4764"/>
                    <a:pt x="2299" y="4791"/>
                  </a:cubicBezTo>
                  <a:cubicBezTo>
                    <a:pt x="2521" y="4818"/>
                    <a:pt x="2521" y="4959"/>
                    <a:pt x="2326" y="5154"/>
                  </a:cubicBezTo>
                  <a:cubicBezTo>
                    <a:pt x="2318" y="5152"/>
                    <a:pt x="2309" y="5151"/>
                    <a:pt x="2302" y="5151"/>
                  </a:cubicBezTo>
                  <a:cubicBezTo>
                    <a:pt x="2205" y="5151"/>
                    <a:pt x="2166" y="5297"/>
                    <a:pt x="2272" y="5322"/>
                  </a:cubicBezTo>
                  <a:cubicBezTo>
                    <a:pt x="2299" y="5329"/>
                    <a:pt x="2327" y="5333"/>
                    <a:pt x="2356" y="5333"/>
                  </a:cubicBezTo>
                  <a:cubicBezTo>
                    <a:pt x="2628" y="5333"/>
                    <a:pt x="2965" y="5015"/>
                    <a:pt x="2662" y="4791"/>
                  </a:cubicBezTo>
                  <a:cubicBezTo>
                    <a:pt x="2467" y="4650"/>
                    <a:pt x="2239" y="4562"/>
                    <a:pt x="2044" y="4394"/>
                  </a:cubicBezTo>
                  <a:cubicBezTo>
                    <a:pt x="1768" y="4146"/>
                    <a:pt x="1708" y="3756"/>
                    <a:pt x="1708" y="3386"/>
                  </a:cubicBezTo>
                  <a:cubicBezTo>
                    <a:pt x="1735" y="3252"/>
                    <a:pt x="1681" y="2996"/>
                    <a:pt x="1486" y="2970"/>
                  </a:cubicBezTo>
                  <a:cubicBezTo>
                    <a:pt x="1291" y="2970"/>
                    <a:pt x="1096" y="3023"/>
                    <a:pt x="868" y="3050"/>
                  </a:cubicBezTo>
                  <a:cubicBezTo>
                    <a:pt x="673" y="3050"/>
                    <a:pt x="478" y="3023"/>
                    <a:pt x="283" y="2996"/>
                  </a:cubicBezTo>
                  <a:cubicBezTo>
                    <a:pt x="256" y="2855"/>
                    <a:pt x="256" y="2714"/>
                    <a:pt x="222" y="2607"/>
                  </a:cubicBezTo>
                  <a:cubicBezTo>
                    <a:pt x="256" y="2324"/>
                    <a:pt x="390" y="2183"/>
                    <a:pt x="673" y="2129"/>
                  </a:cubicBezTo>
                  <a:cubicBezTo>
                    <a:pt x="955" y="2129"/>
                    <a:pt x="1264" y="2103"/>
                    <a:pt x="1432" y="1847"/>
                  </a:cubicBezTo>
                  <a:cubicBezTo>
                    <a:pt x="1600" y="1625"/>
                    <a:pt x="1681" y="1316"/>
                    <a:pt x="1540" y="1068"/>
                  </a:cubicBezTo>
                  <a:cubicBezTo>
                    <a:pt x="1486" y="900"/>
                    <a:pt x="1399" y="812"/>
                    <a:pt x="1264" y="698"/>
                  </a:cubicBezTo>
                  <a:cubicBezTo>
                    <a:pt x="1009" y="476"/>
                    <a:pt x="532" y="530"/>
                    <a:pt x="532" y="86"/>
                  </a:cubicBezTo>
                  <a:cubicBezTo>
                    <a:pt x="518" y="29"/>
                    <a:pt x="469" y="1"/>
                    <a:pt x="4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40"/>
            <p:cNvSpPr/>
            <p:nvPr/>
          </p:nvSpPr>
          <p:spPr>
            <a:xfrm>
              <a:off x="2014943" y="1463123"/>
              <a:ext cx="312574" cy="501301"/>
            </a:xfrm>
            <a:custGeom>
              <a:avLst/>
              <a:gdLst/>
              <a:ahLst/>
              <a:cxnLst/>
              <a:rect l="l" t="t" r="r" b="b"/>
              <a:pathLst>
                <a:path w="3422" h="5488" extrusionOk="0">
                  <a:moveTo>
                    <a:pt x="1167" y="2853"/>
                  </a:moveTo>
                  <a:lnTo>
                    <a:pt x="1167" y="2853"/>
                  </a:lnTo>
                  <a:cubicBezTo>
                    <a:pt x="1181" y="2870"/>
                    <a:pt x="1205" y="2880"/>
                    <a:pt x="1237" y="2880"/>
                  </a:cubicBezTo>
                  <a:cubicBezTo>
                    <a:pt x="1405" y="2853"/>
                    <a:pt x="1573" y="2853"/>
                    <a:pt x="1741" y="2853"/>
                  </a:cubicBezTo>
                  <a:cubicBezTo>
                    <a:pt x="2353" y="2880"/>
                    <a:pt x="2521" y="3438"/>
                    <a:pt x="2581" y="3942"/>
                  </a:cubicBezTo>
                  <a:cubicBezTo>
                    <a:pt x="2635" y="4224"/>
                    <a:pt x="2581" y="4507"/>
                    <a:pt x="2494" y="4755"/>
                  </a:cubicBezTo>
                  <a:cubicBezTo>
                    <a:pt x="2442" y="4954"/>
                    <a:pt x="2296" y="5200"/>
                    <a:pt x="2160" y="5200"/>
                  </a:cubicBezTo>
                  <a:cubicBezTo>
                    <a:pt x="2085" y="5200"/>
                    <a:pt x="2013" y="5125"/>
                    <a:pt x="1963" y="4923"/>
                  </a:cubicBezTo>
                  <a:cubicBezTo>
                    <a:pt x="1909" y="4702"/>
                    <a:pt x="1909" y="4446"/>
                    <a:pt x="1681" y="4312"/>
                  </a:cubicBezTo>
                  <a:cubicBezTo>
                    <a:pt x="1546" y="4251"/>
                    <a:pt x="1432" y="4251"/>
                    <a:pt x="1291" y="4251"/>
                  </a:cubicBezTo>
                  <a:cubicBezTo>
                    <a:pt x="1281" y="4252"/>
                    <a:pt x="1270" y="4252"/>
                    <a:pt x="1260" y="4252"/>
                  </a:cubicBezTo>
                  <a:cubicBezTo>
                    <a:pt x="419" y="4252"/>
                    <a:pt x="213" y="3160"/>
                    <a:pt x="1096" y="2968"/>
                  </a:cubicBezTo>
                  <a:cubicBezTo>
                    <a:pt x="1123" y="2968"/>
                    <a:pt x="1150" y="2934"/>
                    <a:pt x="1150" y="2907"/>
                  </a:cubicBezTo>
                  <a:cubicBezTo>
                    <a:pt x="1155" y="2890"/>
                    <a:pt x="1161" y="2871"/>
                    <a:pt x="1167" y="2853"/>
                  </a:cubicBezTo>
                  <a:close/>
                  <a:moveTo>
                    <a:pt x="917" y="1"/>
                  </a:moveTo>
                  <a:cubicBezTo>
                    <a:pt x="889" y="1"/>
                    <a:pt x="861" y="16"/>
                    <a:pt x="841" y="51"/>
                  </a:cubicBezTo>
                  <a:cubicBezTo>
                    <a:pt x="619" y="528"/>
                    <a:pt x="370" y="1005"/>
                    <a:pt x="34" y="1422"/>
                  </a:cubicBezTo>
                  <a:cubicBezTo>
                    <a:pt x="1" y="1456"/>
                    <a:pt x="1" y="1509"/>
                    <a:pt x="34" y="1536"/>
                  </a:cubicBezTo>
                  <a:cubicBezTo>
                    <a:pt x="115" y="1624"/>
                    <a:pt x="115" y="1624"/>
                    <a:pt x="229" y="1651"/>
                  </a:cubicBezTo>
                  <a:cubicBezTo>
                    <a:pt x="538" y="1731"/>
                    <a:pt x="337" y="1960"/>
                    <a:pt x="256" y="2128"/>
                  </a:cubicBezTo>
                  <a:cubicBezTo>
                    <a:pt x="142" y="2323"/>
                    <a:pt x="88" y="2430"/>
                    <a:pt x="115" y="2632"/>
                  </a:cubicBezTo>
                  <a:cubicBezTo>
                    <a:pt x="142" y="2739"/>
                    <a:pt x="229" y="2853"/>
                    <a:pt x="337" y="2853"/>
                  </a:cubicBezTo>
                  <a:cubicBezTo>
                    <a:pt x="424" y="2853"/>
                    <a:pt x="451" y="2800"/>
                    <a:pt x="505" y="2766"/>
                  </a:cubicBezTo>
                  <a:cubicBezTo>
                    <a:pt x="538" y="2739"/>
                    <a:pt x="565" y="2685"/>
                    <a:pt x="592" y="2659"/>
                  </a:cubicBezTo>
                  <a:cubicBezTo>
                    <a:pt x="653" y="2560"/>
                    <a:pt x="756" y="2510"/>
                    <a:pt x="846" y="2510"/>
                  </a:cubicBezTo>
                  <a:cubicBezTo>
                    <a:pt x="963" y="2510"/>
                    <a:pt x="1058" y="2595"/>
                    <a:pt x="1009" y="2766"/>
                  </a:cubicBezTo>
                  <a:cubicBezTo>
                    <a:pt x="1009" y="2827"/>
                    <a:pt x="646" y="2968"/>
                    <a:pt x="619" y="3021"/>
                  </a:cubicBezTo>
                  <a:cubicBezTo>
                    <a:pt x="538" y="3075"/>
                    <a:pt x="424" y="3216"/>
                    <a:pt x="397" y="3331"/>
                  </a:cubicBezTo>
                  <a:cubicBezTo>
                    <a:pt x="256" y="3693"/>
                    <a:pt x="370" y="3976"/>
                    <a:pt x="619" y="4251"/>
                  </a:cubicBezTo>
                  <a:cubicBezTo>
                    <a:pt x="1009" y="4614"/>
                    <a:pt x="1681" y="4251"/>
                    <a:pt x="1795" y="4984"/>
                  </a:cubicBezTo>
                  <a:cubicBezTo>
                    <a:pt x="1849" y="5259"/>
                    <a:pt x="1990" y="5427"/>
                    <a:pt x="2272" y="5488"/>
                  </a:cubicBezTo>
                  <a:cubicBezTo>
                    <a:pt x="2299" y="5488"/>
                    <a:pt x="2326" y="5454"/>
                    <a:pt x="2326" y="5427"/>
                  </a:cubicBezTo>
                  <a:cubicBezTo>
                    <a:pt x="2749" y="4816"/>
                    <a:pt x="2857" y="4110"/>
                    <a:pt x="2662" y="3411"/>
                  </a:cubicBezTo>
                  <a:cubicBezTo>
                    <a:pt x="2498" y="2845"/>
                    <a:pt x="2033" y="2699"/>
                    <a:pt x="1525" y="2699"/>
                  </a:cubicBezTo>
                  <a:cubicBezTo>
                    <a:pt x="1490" y="2699"/>
                    <a:pt x="1454" y="2699"/>
                    <a:pt x="1419" y="2701"/>
                  </a:cubicBezTo>
                  <a:lnTo>
                    <a:pt x="1419" y="2701"/>
                  </a:lnTo>
                  <a:cubicBezTo>
                    <a:pt x="1540" y="2524"/>
                    <a:pt x="1608" y="2309"/>
                    <a:pt x="1546" y="2094"/>
                  </a:cubicBezTo>
                  <a:cubicBezTo>
                    <a:pt x="1546" y="2075"/>
                    <a:pt x="1670" y="1999"/>
                    <a:pt x="1743" y="1909"/>
                  </a:cubicBezTo>
                  <a:lnTo>
                    <a:pt x="1743" y="1909"/>
                  </a:lnTo>
                  <a:cubicBezTo>
                    <a:pt x="1948" y="2021"/>
                    <a:pt x="2291" y="2066"/>
                    <a:pt x="2245" y="2376"/>
                  </a:cubicBezTo>
                  <a:cubicBezTo>
                    <a:pt x="2245" y="2423"/>
                    <a:pt x="2266" y="2496"/>
                    <a:pt x="2324" y="2496"/>
                  </a:cubicBezTo>
                  <a:cubicBezTo>
                    <a:pt x="2333" y="2496"/>
                    <a:pt x="2342" y="2494"/>
                    <a:pt x="2353" y="2491"/>
                  </a:cubicBezTo>
                  <a:cubicBezTo>
                    <a:pt x="2608" y="2419"/>
                    <a:pt x="2881" y="2369"/>
                    <a:pt x="3157" y="2369"/>
                  </a:cubicBezTo>
                  <a:cubicBezTo>
                    <a:pt x="3216" y="2369"/>
                    <a:pt x="3275" y="2372"/>
                    <a:pt x="3334" y="2376"/>
                  </a:cubicBezTo>
                  <a:cubicBezTo>
                    <a:pt x="3421" y="2376"/>
                    <a:pt x="3421" y="2208"/>
                    <a:pt x="3334" y="2208"/>
                  </a:cubicBezTo>
                  <a:cubicBezTo>
                    <a:pt x="3270" y="2204"/>
                    <a:pt x="3207" y="2201"/>
                    <a:pt x="3145" y="2201"/>
                  </a:cubicBezTo>
                  <a:cubicBezTo>
                    <a:pt x="2896" y="2201"/>
                    <a:pt x="2659" y="2237"/>
                    <a:pt x="2423" y="2292"/>
                  </a:cubicBezTo>
                  <a:lnTo>
                    <a:pt x="2423" y="2292"/>
                  </a:lnTo>
                  <a:cubicBezTo>
                    <a:pt x="2418" y="2194"/>
                    <a:pt x="2387" y="2112"/>
                    <a:pt x="2326" y="2013"/>
                  </a:cubicBezTo>
                  <a:cubicBezTo>
                    <a:pt x="2218" y="1792"/>
                    <a:pt x="1936" y="1872"/>
                    <a:pt x="1768" y="1731"/>
                  </a:cubicBezTo>
                  <a:cubicBezTo>
                    <a:pt x="1759" y="1712"/>
                    <a:pt x="1739" y="1703"/>
                    <a:pt x="1717" y="1703"/>
                  </a:cubicBezTo>
                  <a:cubicBezTo>
                    <a:pt x="1675" y="1703"/>
                    <a:pt x="1627" y="1735"/>
                    <a:pt x="1627" y="1792"/>
                  </a:cubicBezTo>
                  <a:cubicBezTo>
                    <a:pt x="1573" y="1819"/>
                    <a:pt x="1486" y="1845"/>
                    <a:pt x="1405" y="1872"/>
                  </a:cubicBezTo>
                  <a:cubicBezTo>
                    <a:pt x="1378" y="1872"/>
                    <a:pt x="1318" y="1926"/>
                    <a:pt x="1345" y="1987"/>
                  </a:cubicBezTo>
                  <a:cubicBezTo>
                    <a:pt x="1454" y="2250"/>
                    <a:pt x="1409" y="2496"/>
                    <a:pt x="1205" y="2711"/>
                  </a:cubicBezTo>
                  <a:lnTo>
                    <a:pt x="1205" y="2711"/>
                  </a:lnTo>
                  <a:cubicBezTo>
                    <a:pt x="1259" y="2472"/>
                    <a:pt x="1252" y="2223"/>
                    <a:pt x="928" y="2181"/>
                  </a:cubicBezTo>
                  <a:cubicBezTo>
                    <a:pt x="890" y="2181"/>
                    <a:pt x="846" y="2178"/>
                    <a:pt x="802" y="2178"/>
                  </a:cubicBezTo>
                  <a:cubicBezTo>
                    <a:pt x="714" y="2178"/>
                    <a:pt x="628" y="2190"/>
                    <a:pt x="592" y="2262"/>
                  </a:cubicBezTo>
                  <a:cubicBezTo>
                    <a:pt x="592" y="2311"/>
                    <a:pt x="447" y="2667"/>
                    <a:pt x="345" y="2667"/>
                  </a:cubicBezTo>
                  <a:cubicBezTo>
                    <a:pt x="321" y="2667"/>
                    <a:pt x="300" y="2647"/>
                    <a:pt x="283" y="2598"/>
                  </a:cubicBezTo>
                  <a:cubicBezTo>
                    <a:pt x="229" y="2464"/>
                    <a:pt x="337" y="2349"/>
                    <a:pt x="397" y="2208"/>
                  </a:cubicBezTo>
                  <a:cubicBezTo>
                    <a:pt x="451" y="2128"/>
                    <a:pt x="760" y="1590"/>
                    <a:pt x="478" y="1509"/>
                  </a:cubicBezTo>
                  <a:cubicBezTo>
                    <a:pt x="115" y="1422"/>
                    <a:pt x="310" y="1341"/>
                    <a:pt x="478" y="1059"/>
                  </a:cubicBezTo>
                  <a:cubicBezTo>
                    <a:pt x="673" y="750"/>
                    <a:pt x="841" y="448"/>
                    <a:pt x="982" y="138"/>
                  </a:cubicBezTo>
                  <a:cubicBezTo>
                    <a:pt x="1022" y="62"/>
                    <a:pt x="972" y="1"/>
                    <a:pt x="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40"/>
            <p:cNvSpPr/>
            <p:nvPr/>
          </p:nvSpPr>
          <p:spPr>
            <a:xfrm>
              <a:off x="1770144" y="1483036"/>
              <a:ext cx="192185" cy="90066"/>
            </a:xfrm>
            <a:custGeom>
              <a:avLst/>
              <a:gdLst/>
              <a:ahLst/>
              <a:cxnLst/>
              <a:rect l="l" t="t" r="r" b="b"/>
              <a:pathLst>
                <a:path w="2104" h="986" extrusionOk="0">
                  <a:moveTo>
                    <a:pt x="1978" y="0"/>
                  </a:moveTo>
                  <a:cubicBezTo>
                    <a:pt x="1959" y="0"/>
                    <a:pt x="1941" y="9"/>
                    <a:pt x="1928" y="28"/>
                  </a:cubicBezTo>
                  <a:cubicBezTo>
                    <a:pt x="1478" y="566"/>
                    <a:pt x="779" y="700"/>
                    <a:pt x="107" y="841"/>
                  </a:cubicBezTo>
                  <a:cubicBezTo>
                    <a:pt x="1" y="841"/>
                    <a:pt x="45" y="985"/>
                    <a:pt x="137" y="985"/>
                  </a:cubicBezTo>
                  <a:cubicBezTo>
                    <a:pt x="145" y="985"/>
                    <a:pt x="153" y="984"/>
                    <a:pt x="160" y="982"/>
                  </a:cubicBezTo>
                  <a:cubicBezTo>
                    <a:pt x="833" y="868"/>
                    <a:pt x="1565" y="700"/>
                    <a:pt x="2042" y="142"/>
                  </a:cubicBezTo>
                  <a:cubicBezTo>
                    <a:pt x="2103" y="81"/>
                    <a:pt x="2037" y="0"/>
                    <a:pt x="19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40"/>
            <p:cNvSpPr/>
            <p:nvPr/>
          </p:nvSpPr>
          <p:spPr>
            <a:xfrm>
              <a:off x="2037231" y="1960953"/>
              <a:ext cx="220227" cy="103494"/>
            </a:xfrm>
            <a:custGeom>
              <a:avLst/>
              <a:gdLst/>
              <a:ahLst/>
              <a:cxnLst/>
              <a:rect l="l" t="t" r="r" b="b"/>
              <a:pathLst>
                <a:path w="2411" h="1133" extrusionOk="0">
                  <a:moveTo>
                    <a:pt x="2304" y="1"/>
                  </a:moveTo>
                  <a:cubicBezTo>
                    <a:pt x="2296" y="1"/>
                    <a:pt x="2287" y="2"/>
                    <a:pt x="2277" y="4"/>
                  </a:cubicBezTo>
                  <a:cubicBezTo>
                    <a:pt x="1860" y="172"/>
                    <a:pt x="1356" y="92"/>
                    <a:pt x="906" y="233"/>
                  </a:cubicBezTo>
                  <a:cubicBezTo>
                    <a:pt x="543" y="374"/>
                    <a:pt x="234" y="649"/>
                    <a:pt x="39" y="1012"/>
                  </a:cubicBezTo>
                  <a:cubicBezTo>
                    <a:pt x="1" y="1074"/>
                    <a:pt x="61" y="1133"/>
                    <a:pt x="118" y="1133"/>
                  </a:cubicBezTo>
                  <a:cubicBezTo>
                    <a:pt x="141" y="1133"/>
                    <a:pt x="164" y="1123"/>
                    <a:pt x="180" y="1100"/>
                  </a:cubicBezTo>
                  <a:cubicBezTo>
                    <a:pt x="462" y="623"/>
                    <a:pt x="879" y="340"/>
                    <a:pt x="1410" y="313"/>
                  </a:cubicBezTo>
                  <a:cubicBezTo>
                    <a:pt x="1719" y="286"/>
                    <a:pt x="2028" y="286"/>
                    <a:pt x="2337" y="172"/>
                  </a:cubicBezTo>
                  <a:cubicBezTo>
                    <a:pt x="2411" y="123"/>
                    <a:pt x="2395" y="1"/>
                    <a:pt x="23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40"/>
            <p:cNvSpPr/>
            <p:nvPr/>
          </p:nvSpPr>
          <p:spPr>
            <a:xfrm>
              <a:off x="1810518" y="1454993"/>
              <a:ext cx="46859" cy="66956"/>
            </a:xfrm>
            <a:custGeom>
              <a:avLst/>
              <a:gdLst/>
              <a:ahLst/>
              <a:cxnLst/>
              <a:rect l="l" t="t" r="r" b="b"/>
              <a:pathLst>
                <a:path w="513" h="733" extrusionOk="0">
                  <a:moveTo>
                    <a:pt x="85" y="1"/>
                  </a:moveTo>
                  <a:cubicBezTo>
                    <a:pt x="43" y="1"/>
                    <a:pt x="1" y="29"/>
                    <a:pt x="1" y="86"/>
                  </a:cubicBezTo>
                  <a:cubicBezTo>
                    <a:pt x="28" y="335"/>
                    <a:pt x="142" y="563"/>
                    <a:pt x="337" y="705"/>
                  </a:cubicBezTo>
                  <a:cubicBezTo>
                    <a:pt x="358" y="724"/>
                    <a:pt x="380" y="732"/>
                    <a:pt x="400" y="732"/>
                  </a:cubicBezTo>
                  <a:cubicBezTo>
                    <a:pt x="465" y="732"/>
                    <a:pt x="512" y="652"/>
                    <a:pt x="451" y="590"/>
                  </a:cubicBezTo>
                  <a:cubicBezTo>
                    <a:pt x="310" y="449"/>
                    <a:pt x="196" y="281"/>
                    <a:pt x="169" y="86"/>
                  </a:cubicBezTo>
                  <a:cubicBezTo>
                    <a:pt x="169" y="29"/>
                    <a:pt x="127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40"/>
            <p:cNvSpPr/>
            <p:nvPr/>
          </p:nvSpPr>
          <p:spPr>
            <a:xfrm>
              <a:off x="1765668" y="1359538"/>
              <a:ext cx="799430" cy="774058"/>
            </a:xfrm>
            <a:custGeom>
              <a:avLst/>
              <a:gdLst/>
              <a:ahLst/>
              <a:cxnLst/>
              <a:rect l="l" t="t" r="r" b="b"/>
              <a:pathLst>
                <a:path w="8752" h="8474" extrusionOk="0">
                  <a:moveTo>
                    <a:pt x="4059" y="1"/>
                  </a:moveTo>
                  <a:cubicBezTo>
                    <a:pt x="2644" y="1"/>
                    <a:pt x="1132" y="512"/>
                    <a:pt x="75" y="1185"/>
                  </a:cubicBezTo>
                  <a:cubicBezTo>
                    <a:pt x="1" y="1237"/>
                    <a:pt x="53" y="1366"/>
                    <a:pt x="137" y="1366"/>
                  </a:cubicBezTo>
                  <a:cubicBezTo>
                    <a:pt x="151" y="1366"/>
                    <a:pt x="167" y="1362"/>
                    <a:pt x="183" y="1353"/>
                  </a:cubicBezTo>
                  <a:cubicBezTo>
                    <a:pt x="1191" y="681"/>
                    <a:pt x="2427" y="345"/>
                    <a:pt x="3630" y="204"/>
                  </a:cubicBezTo>
                  <a:cubicBezTo>
                    <a:pt x="3798" y="189"/>
                    <a:pt x="3964" y="181"/>
                    <a:pt x="4128" y="181"/>
                  </a:cubicBezTo>
                  <a:cubicBezTo>
                    <a:pt x="5406" y="181"/>
                    <a:pt x="6518" y="659"/>
                    <a:pt x="7239" y="1803"/>
                  </a:cubicBezTo>
                  <a:cubicBezTo>
                    <a:pt x="8697" y="4155"/>
                    <a:pt x="7044" y="7294"/>
                    <a:pt x="4746" y="8302"/>
                  </a:cubicBezTo>
                  <a:cubicBezTo>
                    <a:pt x="4672" y="8351"/>
                    <a:pt x="4733" y="8473"/>
                    <a:pt x="4831" y="8473"/>
                  </a:cubicBezTo>
                  <a:cubicBezTo>
                    <a:pt x="4841" y="8473"/>
                    <a:pt x="4850" y="8472"/>
                    <a:pt x="4860" y="8470"/>
                  </a:cubicBezTo>
                  <a:cubicBezTo>
                    <a:pt x="7299" y="7348"/>
                    <a:pt x="8751" y="4209"/>
                    <a:pt x="7380" y="1716"/>
                  </a:cubicBezTo>
                  <a:cubicBezTo>
                    <a:pt x="6683" y="470"/>
                    <a:pt x="5415" y="1"/>
                    <a:pt x="4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40"/>
            <p:cNvSpPr/>
            <p:nvPr/>
          </p:nvSpPr>
          <p:spPr>
            <a:xfrm>
              <a:off x="1765212" y="1408133"/>
              <a:ext cx="713294" cy="667275"/>
            </a:xfrm>
            <a:custGeom>
              <a:avLst/>
              <a:gdLst/>
              <a:ahLst/>
              <a:cxnLst/>
              <a:rect l="l" t="t" r="r" b="b"/>
              <a:pathLst>
                <a:path w="7809" h="7305" extrusionOk="0">
                  <a:moveTo>
                    <a:pt x="3167" y="1"/>
                  </a:moveTo>
                  <a:cubicBezTo>
                    <a:pt x="2085" y="1"/>
                    <a:pt x="967" y="277"/>
                    <a:pt x="80" y="653"/>
                  </a:cubicBezTo>
                  <a:cubicBezTo>
                    <a:pt x="0" y="708"/>
                    <a:pt x="66" y="825"/>
                    <a:pt x="159" y="825"/>
                  </a:cubicBezTo>
                  <a:cubicBezTo>
                    <a:pt x="169" y="825"/>
                    <a:pt x="178" y="823"/>
                    <a:pt x="188" y="821"/>
                  </a:cubicBezTo>
                  <a:cubicBezTo>
                    <a:pt x="1069" y="437"/>
                    <a:pt x="2121" y="167"/>
                    <a:pt x="3137" y="167"/>
                  </a:cubicBezTo>
                  <a:cubicBezTo>
                    <a:pt x="4412" y="167"/>
                    <a:pt x="5629" y="592"/>
                    <a:pt x="6377" y="1748"/>
                  </a:cubicBezTo>
                  <a:cubicBezTo>
                    <a:pt x="7022" y="2696"/>
                    <a:pt x="6995" y="4013"/>
                    <a:pt x="6518" y="5021"/>
                  </a:cubicBezTo>
                  <a:cubicBezTo>
                    <a:pt x="6068" y="6002"/>
                    <a:pt x="5060" y="6728"/>
                    <a:pt x="4079" y="7152"/>
                  </a:cubicBezTo>
                  <a:cubicBezTo>
                    <a:pt x="4011" y="7197"/>
                    <a:pt x="4058" y="7305"/>
                    <a:pt x="4126" y="7305"/>
                  </a:cubicBezTo>
                  <a:cubicBezTo>
                    <a:pt x="4139" y="7305"/>
                    <a:pt x="4152" y="7301"/>
                    <a:pt x="4166" y="7293"/>
                  </a:cubicBezTo>
                  <a:cubicBezTo>
                    <a:pt x="6323" y="6365"/>
                    <a:pt x="7808" y="4074"/>
                    <a:pt x="6632" y="1802"/>
                  </a:cubicBezTo>
                  <a:cubicBezTo>
                    <a:pt x="5932" y="471"/>
                    <a:pt x="4580" y="1"/>
                    <a:pt x="3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40"/>
            <p:cNvSpPr/>
            <p:nvPr/>
          </p:nvSpPr>
          <p:spPr>
            <a:xfrm>
              <a:off x="2099709" y="2066730"/>
              <a:ext cx="273845" cy="196757"/>
            </a:xfrm>
            <a:custGeom>
              <a:avLst/>
              <a:gdLst/>
              <a:ahLst/>
              <a:cxnLst/>
              <a:rect l="l" t="t" r="r" b="b"/>
              <a:pathLst>
                <a:path w="2998" h="2154" extrusionOk="0">
                  <a:moveTo>
                    <a:pt x="715" y="457"/>
                  </a:moveTo>
                  <a:cubicBezTo>
                    <a:pt x="887" y="593"/>
                    <a:pt x="1089" y="697"/>
                    <a:pt x="1290" y="782"/>
                  </a:cubicBezTo>
                  <a:cubicBezTo>
                    <a:pt x="1458" y="862"/>
                    <a:pt x="1653" y="923"/>
                    <a:pt x="1848" y="950"/>
                  </a:cubicBezTo>
                  <a:cubicBezTo>
                    <a:pt x="1890" y="956"/>
                    <a:pt x="1932" y="959"/>
                    <a:pt x="1975" y="959"/>
                  </a:cubicBezTo>
                  <a:cubicBezTo>
                    <a:pt x="2210" y="959"/>
                    <a:pt x="2454" y="873"/>
                    <a:pt x="2691" y="873"/>
                  </a:cubicBezTo>
                  <a:cubicBezTo>
                    <a:pt x="2710" y="873"/>
                    <a:pt x="2729" y="874"/>
                    <a:pt x="2748" y="875"/>
                  </a:cubicBezTo>
                  <a:lnTo>
                    <a:pt x="2748" y="875"/>
                  </a:lnTo>
                  <a:cubicBezTo>
                    <a:pt x="2437" y="1204"/>
                    <a:pt x="2083" y="1450"/>
                    <a:pt x="1680" y="1649"/>
                  </a:cubicBezTo>
                  <a:cubicBezTo>
                    <a:pt x="1425" y="1790"/>
                    <a:pt x="1176" y="1870"/>
                    <a:pt x="921" y="1931"/>
                  </a:cubicBezTo>
                  <a:cubicBezTo>
                    <a:pt x="862" y="1946"/>
                    <a:pt x="587" y="1994"/>
                    <a:pt x="419" y="1994"/>
                  </a:cubicBezTo>
                  <a:cubicBezTo>
                    <a:pt x="279" y="1994"/>
                    <a:pt x="214" y="1960"/>
                    <a:pt x="417" y="1844"/>
                  </a:cubicBezTo>
                  <a:cubicBezTo>
                    <a:pt x="1003" y="1489"/>
                    <a:pt x="888" y="987"/>
                    <a:pt x="715" y="457"/>
                  </a:cubicBezTo>
                  <a:close/>
                  <a:moveTo>
                    <a:pt x="483" y="1"/>
                  </a:moveTo>
                  <a:cubicBezTo>
                    <a:pt x="430" y="1"/>
                    <a:pt x="381" y="61"/>
                    <a:pt x="417" y="137"/>
                  </a:cubicBezTo>
                  <a:cubicBezTo>
                    <a:pt x="423" y="146"/>
                    <a:pt x="430" y="156"/>
                    <a:pt x="436" y="166"/>
                  </a:cubicBezTo>
                  <a:lnTo>
                    <a:pt x="436" y="166"/>
                  </a:lnTo>
                  <a:cubicBezTo>
                    <a:pt x="590" y="593"/>
                    <a:pt x="933" y="1326"/>
                    <a:pt x="450" y="1622"/>
                  </a:cubicBezTo>
                  <a:cubicBezTo>
                    <a:pt x="249" y="1763"/>
                    <a:pt x="81" y="1817"/>
                    <a:pt x="27" y="2038"/>
                  </a:cubicBezTo>
                  <a:cubicBezTo>
                    <a:pt x="0" y="2099"/>
                    <a:pt x="54" y="2153"/>
                    <a:pt x="114" y="2153"/>
                  </a:cubicBezTo>
                  <a:cubicBezTo>
                    <a:pt x="145" y="2153"/>
                    <a:pt x="177" y="2154"/>
                    <a:pt x="208" y="2154"/>
                  </a:cubicBezTo>
                  <a:cubicBezTo>
                    <a:pt x="1262" y="2154"/>
                    <a:pt x="2259" y="1711"/>
                    <a:pt x="2970" y="862"/>
                  </a:cubicBezTo>
                  <a:cubicBezTo>
                    <a:pt x="2997" y="809"/>
                    <a:pt x="2997" y="755"/>
                    <a:pt x="2910" y="728"/>
                  </a:cubicBezTo>
                  <a:cubicBezTo>
                    <a:pt x="2827" y="704"/>
                    <a:pt x="2745" y="694"/>
                    <a:pt x="2663" y="694"/>
                  </a:cubicBezTo>
                  <a:cubicBezTo>
                    <a:pt x="2424" y="694"/>
                    <a:pt x="2188" y="773"/>
                    <a:pt x="1933" y="773"/>
                  </a:cubicBezTo>
                  <a:cubicBezTo>
                    <a:pt x="1868" y="773"/>
                    <a:pt x="1802" y="768"/>
                    <a:pt x="1734" y="755"/>
                  </a:cubicBezTo>
                  <a:cubicBezTo>
                    <a:pt x="1341" y="672"/>
                    <a:pt x="869" y="446"/>
                    <a:pt x="603" y="116"/>
                  </a:cubicBezTo>
                  <a:lnTo>
                    <a:pt x="603" y="116"/>
                  </a:lnTo>
                  <a:cubicBezTo>
                    <a:pt x="597" y="96"/>
                    <a:pt x="591" y="76"/>
                    <a:pt x="585" y="56"/>
                  </a:cubicBezTo>
                  <a:cubicBezTo>
                    <a:pt x="574" y="21"/>
                    <a:pt x="540" y="4"/>
                    <a:pt x="506" y="4"/>
                  </a:cubicBezTo>
                  <a:cubicBezTo>
                    <a:pt x="506" y="4"/>
                    <a:pt x="506" y="4"/>
                    <a:pt x="505" y="4"/>
                  </a:cubicBezTo>
                  <a:lnTo>
                    <a:pt x="505" y="4"/>
                  </a:lnTo>
                  <a:cubicBezTo>
                    <a:pt x="498" y="2"/>
                    <a:pt x="491" y="1"/>
                    <a:pt x="4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08293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908B8684-E95A-4955-A5EF-D52939596962}" type="datetimeFigureOut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17/01/2024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F381B5EA-0102-44BB-8732-09941B2A42F8}" type="slidenum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47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908B8684-E95A-4955-A5EF-D52939596962}" type="datetimeFigureOut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17/01/2024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F381B5EA-0102-44BB-8732-09941B2A42F8}" type="slidenum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23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908B8684-E95A-4955-A5EF-D52939596962}" type="datetimeFigureOut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17/01/2024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F381B5EA-0102-44BB-8732-09941B2A42F8}" type="slidenum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97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908B8684-E95A-4955-A5EF-D52939596962}" type="datetimeFigureOut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17/01/2024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F381B5EA-0102-44BB-8732-09941B2A42F8}" type="slidenum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908B8684-E95A-4955-A5EF-D52939596962}" type="datetimeFigureOut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17/01/2024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F381B5EA-0102-44BB-8732-09941B2A42F8}" type="slidenum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24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908B8684-E95A-4955-A5EF-D52939596962}" type="datetimeFigureOut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17/01/2024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F381B5EA-0102-44BB-8732-09941B2A42F8}" type="slidenum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58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908B8684-E95A-4955-A5EF-D52939596962}" type="datetimeFigureOut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17/01/2024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F381B5EA-0102-44BB-8732-09941B2A42F8}" type="slidenum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12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908B8684-E95A-4955-A5EF-D52939596962}" type="datetimeFigureOut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17/01/2024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F381B5EA-0102-44BB-8732-09941B2A42F8}" type="slidenum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94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908B8684-E95A-4955-A5EF-D52939596962}" type="datetimeFigureOut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17/01/2024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F381B5EA-0102-44BB-8732-09941B2A42F8}" type="slidenum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08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908B8684-E95A-4955-A5EF-D52939596962}" type="datetimeFigureOut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17/01/2024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F381B5EA-0102-44BB-8732-09941B2A42F8}" type="slidenum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05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908B8684-E95A-4955-A5EF-D52939596962}" type="datetimeFigureOut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17/01/2024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F381B5EA-0102-44BB-8732-09941B2A42F8}" type="slidenum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59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565967" y="591433"/>
            <a:ext cx="7074000" cy="707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705900" y="5190567"/>
            <a:ext cx="2780400" cy="6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079467" y="1130563"/>
            <a:ext cx="4047600" cy="24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391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4"/>
          <p:cNvGrpSpPr/>
          <p:nvPr/>
        </p:nvGrpSpPr>
        <p:grpSpPr>
          <a:xfrm>
            <a:off x="-323257" y="417801"/>
            <a:ext cx="12726425" cy="1166151"/>
            <a:chOff x="-242443" y="237150"/>
            <a:chExt cx="9544819" cy="874613"/>
          </a:xfrm>
        </p:grpSpPr>
        <p:sp>
          <p:nvSpPr>
            <p:cNvPr id="21" name="Google Shape;21;p4"/>
            <p:cNvSpPr/>
            <p:nvPr/>
          </p:nvSpPr>
          <p:spPr>
            <a:xfrm>
              <a:off x="7625675" y="408622"/>
              <a:ext cx="808827" cy="645494"/>
            </a:xfrm>
            <a:custGeom>
              <a:avLst/>
              <a:gdLst/>
              <a:ahLst/>
              <a:cxnLst/>
              <a:rect l="l" t="t" r="r" b="b"/>
              <a:pathLst>
                <a:path w="61461" h="49059" extrusionOk="0">
                  <a:moveTo>
                    <a:pt x="23010" y="0"/>
                  </a:moveTo>
                  <a:cubicBezTo>
                    <a:pt x="16201" y="0"/>
                    <a:pt x="10669" y="5502"/>
                    <a:pt x="10669" y="12311"/>
                  </a:cubicBezTo>
                  <a:cubicBezTo>
                    <a:pt x="10669" y="13374"/>
                    <a:pt x="10821" y="14408"/>
                    <a:pt x="11065" y="15381"/>
                  </a:cubicBezTo>
                  <a:lnTo>
                    <a:pt x="10669" y="15381"/>
                  </a:lnTo>
                  <a:cubicBezTo>
                    <a:pt x="4773" y="15381"/>
                    <a:pt x="1" y="20153"/>
                    <a:pt x="1" y="26049"/>
                  </a:cubicBezTo>
                  <a:cubicBezTo>
                    <a:pt x="1" y="31399"/>
                    <a:pt x="3922" y="35837"/>
                    <a:pt x="9058" y="36627"/>
                  </a:cubicBezTo>
                  <a:cubicBezTo>
                    <a:pt x="9058" y="36657"/>
                    <a:pt x="9058" y="36718"/>
                    <a:pt x="9058" y="36749"/>
                  </a:cubicBezTo>
                  <a:cubicBezTo>
                    <a:pt x="9058" y="43557"/>
                    <a:pt x="14560" y="49059"/>
                    <a:pt x="21369" y="49059"/>
                  </a:cubicBezTo>
                  <a:cubicBezTo>
                    <a:pt x="25503" y="49059"/>
                    <a:pt x="29150" y="47022"/>
                    <a:pt x="31399" y="43892"/>
                  </a:cubicBezTo>
                  <a:cubicBezTo>
                    <a:pt x="33101" y="46080"/>
                    <a:pt x="35776" y="47478"/>
                    <a:pt x="38755" y="47478"/>
                  </a:cubicBezTo>
                  <a:cubicBezTo>
                    <a:pt x="43740" y="47478"/>
                    <a:pt x="47813" y="43588"/>
                    <a:pt x="48117" y="38694"/>
                  </a:cubicBezTo>
                  <a:cubicBezTo>
                    <a:pt x="49302" y="39271"/>
                    <a:pt x="50670" y="39575"/>
                    <a:pt x="52099" y="39575"/>
                  </a:cubicBezTo>
                  <a:cubicBezTo>
                    <a:pt x="57266" y="39575"/>
                    <a:pt x="61461" y="35381"/>
                    <a:pt x="61461" y="30214"/>
                  </a:cubicBezTo>
                  <a:cubicBezTo>
                    <a:pt x="61461" y="25593"/>
                    <a:pt x="58087" y="21733"/>
                    <a:pt x="53649" y="21004"/>
                  </a:cubicBezTo>
                  <a:cubicBezTo>
                    <a:pt x="53892" y="20031"/>
                    <a:pt x="54044" y="18967"/>
                    <a:pt x="54044" y="17903"/>
                  </a:cubicBezTo>
                  <a:cubicBezTo>
                    <a:pt x="54044" y="11125"/>
                    <a:pt x="48542" y="5593"/>
                    <a:pt x="41734" y="5593"/>
                  </a:cubicBezTo>
                  <a:cubicBezTo>
                    <a:pt x="39029" y="5593"/>
                    <a:pt x="36536" y="6475"/>
                    <a:pt x="34500" y="7934"/>
                  </a:cubicBezTo>
                  <a:cubicBezTo>
                    <a:pt x="32737" y="3283"/>
                    <a:pt x="28269" y="0"/>
                    <a:pt x="230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855672" y="238550"/>
              <a:ext cx="599324" cy="348163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8585054" y="237150"/>
              <a:ext cx="717322" cy="416604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-242443" y="427082"/>
              <a:ext cx="1178906" cy="684681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17400" y="1765167"/>
            <a:ext cx="10572400" cy="38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-2044" y="6081176"/>
            <a:ext cx="12200936" cy="776872"/>
          </a:xfrm>
          <a:custGeom>
            <a:avLst/>
            <a:gdLst/>
            <a:ahLst/>
            <a:cxnLst/>
            <a:rect l="l" t="t" r="r" b="b"/>
            <a:pathLst>
              <a:path w="285113" h="18633" extrusionOk="0">
                <a:moveTo>
                  <a:pt x="1" y="0"/>
                </a:moveTo>
                <a:lnTo>
                  <a:pt x="1" y="18633"/>
                </a:lnTo>
                <a:lnTo>
                  <a:pt x="285112" y="18633"/>
                </a:lnTo>
                <a:lnTo>
                  <a:pt x="285112" y="14104"/>
                </a:lnTo>
                <a:cubicBezTo>
                  <a:pt x="274261" y="13192"/>
                  <a:pt x="263380" y="12341"/>
                  <a:pt x="252467" y="11642"/>
                </a:cubicBezTo>
                <a:cubicBezTo>
                  <a:pt x="167876" y="5806"/>
                  <a:pt x="83923" y="5532"/>
                  <a:pt x="1" y="0"/>
                </a:cubicBezTo>
                <a:close/>
              </a:path>
            </a:pathLst>
          </a:custGeom>
          <a:solidFill>
            <a:srgbClr val="C2B9D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" name="Google Shape;27;p4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28" name="Google Shape;28;p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300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998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46" name="Google Shape;46;p7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47" name="Google Shape;47;p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" name="Google Shape;49;p7"/>
          <p:cNvSpPr txBox="1">
            <a:spLocks noGrp="1"/>
          </p:cNvSpPr>
          <p:nvPr>
            <p:ph type="title" idx="2"/>
          </p:nvPr>
        </p:nvSpPr>
        <p:spPr>
          <a:xfrm>
            <a:off x="1931967" y="2498333"/>
            <a:ext cx="8328400" cy="28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648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850800" y="1578467"/>
            <a:ext cx="8490400" cy="3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026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789233" y="1644233"/>
            <a:ext cx="43704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789233" y="3737433"/>
            <a:ext cx="43704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1219170" lvl="1" indent="-474121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2pPr>
            <a:lvl3pPr marL="1828754" lvl="2" indent="-474121">
              <a:spcBef>
                <a:spcPts val="2133"/>
              </a:spcBef>
              <a:spcAft>
                <a:spcPts val="0"/>
              </a:spcAft>
              <a:buSzPts val="2000"/>
              <a:buChar char="■"/>
              <a:defRPr/>
            </a:lvl3pPr>
            <a:lvl4pPr marL="2438339" lvl="3" indent="-474121">
              <a:spcBef>
                <a:spcPts val="2133"/>
              </a:spcBef>
              <a:spcAft>
                <a:spcPts val="0"/>
              </a:spcAft>
              <a:buSzPts val="2000"/>
              <a:buChar char="●"/>
              <a:defRPr/>
            </a:lvl4pPr>
            <a:lvl5pPr marL="3047924" lvl="4" indent="-474121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5pPr>
            <a:lvl6pPr marL="3657509" lvl="5" indent="-474121">
              <a:spcBef>
                <a:spcPts val="2133"/>
              </a:spcBef>
              <a:spcAft>
                <a:spcPts val="0"/>
              </a:spcAft>
              <a:buSzPts val="2000"/>
              <a:buChar char="■"/>
              <a:defRPr/>
            </a:lvl6pPr>
            <a:lvl7pPr marL="4267093" lvl="6" indent="-474121">
              <a:spcBef>
                <a:spcPts val="2133"/>
              </a:spcBef>
              <a:spcAft>
                <a:spcPts val="0"/>
              </a:spcAft>
              <a:buSzPts val="2000"/>
              <a:buChar char="●"/>
              <a:defRPr/>
            </a:lvl7pPr>
            <a:lvl8pPr marL="4876678" lvl="7" indent="-474121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8pPr>
            <a:lvl9pPr marL="5486263" lvl="8" indent="-474121">
              <a:spcBef>
                <a:spcPts val="2133"/>
              </a:spcBef>
              <a:spcAft>
                <a:spcPts val="2133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651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745460" y="5372719"/>
            <a:ext cx="87136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972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93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57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46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3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77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3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4" name="Google Shape;74;p18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961200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18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3620233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6" name="Google Shape;76;p18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6279267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7" name="Google Shape;77;p18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8938301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8" name="Google Shape;78;p18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132267" y="5344400"/>
            <a:ext cx="7942400" cy="7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14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3">
  <p:cSld name="Title and Body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8" name="Google Shape;98;p21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99" name="Google Shape;99;p2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" name="Google Shape;101;p21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844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44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33" Type="http://schemas.openxmlformats.org/officeDocument/2006/relationships/slideLayout" Target="../slideLayouts/slideLayout43.xml"/><Relationship Id="rId38" Type="http://schemas.openxmlformats.org/officeDocument/2006/relationships/slideLayout" Target="../slideLayouts/slideLayout48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39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32" Type="http://schemas.openxmlformats.org/officeDocument/2006/relationships/slideLayout" Target="../slideLayouts/slideLayout42.xml"/><Relationship Id="rId37" Type="http://schemas.openxmlformats.org/officeDocument/2006/relationships/slideLayout" Target="../slideLayouts/slideLayout47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slideLayout" Target="../slideLayouts/slideLayout38.xml"/><Relationship Id="rId36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41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Relationship Id="rId30" Type="http://schemas.openxmlformats.org/officeDocument/2006/relationships/slideLayout" Target="../slideLayouts/slideLayout40.xml"/><Relationship Id="rId35" Type="http://schemas.openxmlformats.org/officeDocument/2006/relationships/slideLayout" Target="../slideLayouts/slideLayout45.xml"/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ucha"/>
              <a:buNone/>
              <a:defRPr sz="34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●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○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■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●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○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■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●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○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■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50359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908B8684-E95A-4955-A5EF-D52939596962}" type="datetimeFigureOut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17/01/2024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F381B5EA-0102-44BB-8732-09941B2A42F8}" type="slidenum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03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556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56193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897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gif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Google Shape;2041;p43"/>
          <p:cNvSpPr txBox="1">
            <a:spLocks noGrp="1"/>
          </p:cNvSpPr>
          <p:nvPr>
            <p:ph type="ctrTitle"/>
          </p:nvPr>
        </p:nvSpPr>
        <p:spPr>
          <a:xfrm>
            <a:off x="1553200" y="2312159"/>
            <a:ext cx="9085600" cy="209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/>
              <a:t>Gender Equality</a:t>
            </a:r>
          </a:p>
        </p:txBody>
      </p:sp>
      <p:sp>
        <p:nvSpPr>
          <p:cNvPr id="2043" name="Google Shape;2043;p43"/>
          <p:cNvSpPr txBox="1">
            <a:spLocks noGrp="1"/>
          </p:cNvSpPr>
          <p:nvPr>
            <p:ph type="subTitle" idx="1"/>
          </p:nvPr>
        </p:nvSpPr>
        <p:spPr>
          <a:xfrm>
            <a:off x="8789274" y="879494"/>
            <a:ext cx="2524400" cy="61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en" sz="4400" b="1" dirty="0">
                <a:solidFill>
                  <a:schemeClr val="lt1"/>
                </a:solidFill>
              </a:rPr>
              <a:t>Unit 6</a:t>
            </a:r>
            <a:endParaRPr sz="4400" b="1" dirty="0">
              <a:solidFill>
                <a:schemeClr val="lt1"/>
              </a:solidFill>
            </a:endParaRPr>
          </a:p>
        </p:txBody>
      </p:sp>
      <p:grpSp>
        <p:nvGrpSpPr>
          <p:cNvPr id="2044" name="Google Shape;2044;p43"/>
          <p:cNvGrpSpPr/>
          <p:nvPr/>
        </p:nvGrpSpPr>
        <p:grpSpPr>
          <a:xfrm>
            <a:off x="8568940" y="452530"/>
            <a:ext cx="2965069" cy="1456097"/>
            <a:chOff x="2995461" y="1023540"/>
            <a:chExt cx="1201600" cy="590118"/>
          </a:xfrm>
        </p:grpSpPr>
        <p:sp>
          <p:nvSpPr>
            <p:cNvPr id="2045" name="Google Shape;2045;p43"/>
            <p:cNvSpPr/>
            <p:nvPr/>
          </p:nvSpPr>
          <p:spPr>
            <a:xfrm>
              <a:off x="2995461" y="1181795"/>
              <a:ext cx="1201600" cy="431864"/>
            </a:xfrm>
            <a:custGeom>
              <a:avLst/>
              <a:gdLst/>
              <a:ahLst/>
              <a:cxnLst/>
              <a:rect l="l" t="t" r="r" b="b"/>
              <a:pathLst>
                <a:path w="24980" h="8978" extrusionOk="0">
                  <a:moveTo>
                    <a:pt x="17611" y="347"/>
                  </a:moveTo>
                  <a:cubicBezTo>
                    <a:pt x="18394" y="347"/>
                    <a:pt x="19173" y="385"/>
                    <a:pt x="19939" y="474"/>
                  </a:cubicBezTo>
                  <a:cubicBezTo>
                    <a:pt x="21539" y="669"/>
                    <a:pt x="23246" y="1314"/>
                    <a:pt x="23777" y="2995"/>
                  </a:cubicBezTo>
                  <a:cubicBezTo>
                    <a:pt x="24193" y="4305"/>
                    <a:pt x="23327" y="5649"/>
                    <a:pt x="22345" y="6462"/>
                  </a:cubicBezTo>
                  <a:cubicBezTo>
                    <a:pt x="21062" y="7531"/>
                    <a:pt x="19214" y="7779"/>
                    <a:pt x="17587" y="7974"/>
                  </a:cubicBezTo>
                  <a:cubicBezTo>
                    <a:pt x="15715" y="8216"/>
                    <a:pt x="13853" y="8403"/>
                    <a:pt x="11976" y="8403"/>
                  </a:cubicBezTo>
                  <a:cubicBezTo>
                    <a:pt x="11246" y="8403"/>
                    <a:pt x="10514" y="8374"/>
                    <a:pt x="9778" y="8310"/>
                  </a:cubicBezTo>
                  <a:cubicBezTo>
                    <a:pt x="8374" y="8230"/>
                    <a:pt x="6976" y="8089"/>
                    <a:pt x="5578" y="7921"/>
                  </a:cubicBezTo>
                  <a:cubicBezTo>
                    <a:pt x="5436" y="7921"/>
                    <a:pt x="5174" y="7837"/>
                    <a:pt x="4964" y="7837"/>
                  </a:cubicBezTo>
                  <a:cubicBezTo>
                    <a:pt x="4875" y="7837"/>
                    <a:pt x="4796" y="7852"/>
                    <a:pt x="4738" y="7894"/>
                  </a:cubicBezTo>
                  <a:cubicBezTo>
                    <a:pt x="4394" y="8086"/>
                    <a:pt x="4075" y="8385"/>
                    <a:pt x="3778" y="8645"/>
                  </a:cubicBezTo>
                  <a:lnTo>
                    <a:pt x="3778" y="8645"/>
                  </a:lnTo>
                  <a:cubicBezTo>
                    <a:pt x="3765" y="8442"/>
                    <a:pt x="3742" y="8228"/>
                    <a:pt x="3784" y="8035"/>
                  </a:cubicBezTo>
                  <a:cubicBezTo>
                    <a:pt x="3811" y="7947"/>
                    <a:pt x="3757" y="7867"/>
                    <a:pt x="3696" y="7867"/>
                  </a:cubicBezTo>
                  <a:cubicBezTo>
                    <a:pt x="2218" y="7497"/>
                    <a:pt x="813" y="6382"/>
                    <a:pt x="645" y="4782"/>
                  </a:cubicBezTo>
                  <a:cubicBezTo>
                    <a:pt x="450" y="2880"/>
                    <a:pt x="2608" y="2094"/>
                    <a:pt x="4032" y="1563"/>
                  </a:cubicBezTo>
                  <a:cubicBezTo>
                    <a:pt x="5773" y="945"/>
                    <a:pt x="7507" y="891"/>
                    <a:pt x="9328" y="777"/>
                  </a:cubicBezTo>
                  <a:cubicBezTo>
                    <a:pt x="11089" y="696"/>
                    <a:pt x="12883" y="642"/>
                    <a:pt x="14651" y="501"/>
                  </a:cubicBezTo>
                  <a:cubicBezTo>
                    <a:pt x="15633" y="408"/>
                    <a:pt x="16625" y="347"/>
                    <a:pt x="17611" y="347"/>
                  </a:cubicBezTo>
                  <a:close/>
                  <a:moveTo>
                    <a:pt x="17682" y="0"/>
                  </a:moveTo>
                  <a:cubicBezTo>
                    <a:pt x="16250" y="0"/>
                    <a:pt x="14821" y="137"/>
                    <a:pt x="13387" y="273"/>
                  </a:cubicBezTo>
                  <a:cubicBezTo>
                    <a:pt x="11344" y="441"/>
                    <a:pt x="9274" y="414"/>
                    <a:pt x="7225" y="555"/>
                  </a:cubicBezTo>
                  <a:cubicBezTo>
                    <a:pt x="5437" y="669"/>
                    <a:pt x="3643" y="1254"/>
                    <a:pt x="2077" y="2067"/>
                  </a:cubicBezTo>
                  <a:cubicBezTo>
                    <a:pt x="706" y="2766"/>
                    <a:pt x="0" y="4137"/>
                    <a:pt x="538" y="5622"/>
                  </a:cubicBezTo>
                  <a:cubicBezTo>
                    <a:pt x="966" y="6894"/>
                    <a:pt x="2208" y="7771"/>
                    <a:pt x="3478" y="8108"/>
                  </a:cubicBezTo>
                  <a:lnTo>
                    <a:pt x="3478" y="8108"/>
                  </a:lnTo>
                  <a:cubicBezTo>
                    <a:pt x="3466" y="8356"/>
                    <a:pt x="3560" y="8566"/>
                    <a:pt x="3608" y="8802"/>
                  </a:cubicBezTo>
                  <a:lnTo>
                    <a:pt x="3608" y="8802"/>
                  </a:lnTo>
                  <a:cubicBezTo>
                    <a:pt x="3577" y="8875"/>
                    <a:pt x="3645" y="8977"/>
                    <a:pt x="3724" y="8977"/>
                  </a:cubicBezTo>
                  <a:cubicBezTo>
                    <a:pt x="3744" y="8977"/>
                    <a:pt x="3764" y="8971"/>
                    <a:pt x="3784" y="8956"/>
                  </a:cubicBezTo>
                  <a:cubicBezTo>
                    <a:pt x="4066" y="8734"/>
                    <a:pt x="4342" y="8566"/>
                    <a:pt x="4624" y="8337"/>
                  </a:cubicBezTo>
                  <a:cubicBezTo>
                    <a:pt x="4753" y="8236"/>
                    <a:pt x="4854" y="8204"/>
                    <a:pt x="4964" y="8204"/>
                  </a:cubicBezTo>
                  <a:cubicBezTo>
                    <a:pt x="5065" y="8204"/>
                    <a:pt x="5175" y="8231"/>
                    <a:pt x="5323" y="8257"/>
                  </a:cubicBezTo>
                  <a:cubicBezTo>
                    <a:pt x="6216" y="8398"/>
                    <a:pt x="7117" y="8478"/>
                    <a:pt x="8011" y="8566"/>
                  </a:cubicBezTo>
                  <a:cubicBezTo>
                    <a:pt x="9427" y="8698"/>
                    <a:pt x="10860" y="8814"/>
                    <a:pt x="12293" y="8814"/>
                  </a:cubicBezTo>
                  <a:cubicBezTo>
                    <a:pt x="12676" y="8814"/>
                    <a:pt x="13058" y="8806"/>
                    <a:pt x="13441" y="8788"/>
                  </a:cubicBezTo>
                  <a:cubicBezTo>
                    <a:pt x="15094" y="8707"/>
                    <a:pt x="16774" y="8505"/>
                    <a:pt x="18427" y="8284"/>
                  </a:cubicBezTo>
                  <a:cubicBezTo>
                    <a:pt x="19886" y="8089"/>
                    <a:pt x="21398" y="7699"/>
                    <a:pt x="22601" y="6771"/>
                  </a:cubicBezTo>
                  <a:cubicBezTo>
                    <a:pt x="24476" y="5347"/>
                    <a:pt x="24980" y="2598"/>
                    <a:pt x="22883" y="1086"/>
                  </a:cubicBezTo>
                  <a:cubicBezTo>
                    <a:pt x="21673" y="192"/>
                    <a:pt x="20134" y="105"/>
                    <a:pt x="18683" y="24"/>
                  </a:cubicBezTo>
                  <a:cubicBezTo>
                    <a:pt x="18349" y="8"/>
                    <a:pt x="18015" y="0"/>
                    <a:pt x="176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43"/>
            <p:cNvSpPr/>
            <p:nvPr/>
          </p:nvSpPr>
          <p:spPr>
            <a:xfrm>
              <a:off x="4147205" y="1444862"/>
              <a:ext cx="22993" cy="40214"/>
            </a:xfrm>
            <a:custGeom>
              <a:avLst/>
              <a:gdLst/>
              <a:ahLst/>
              <a:cxnLst/>
              <a:rect l="l" t="t" r="r" b="b"/>
              <a:pathLst>
                <a:path w="478" h="836" extrusionOk="0">
                  <a:moveTo>
                    <a:pt x="374" y="0"/>
                  </a:moveTo>
                  <a:cubicBezTo>
                    <a:pt x="350" y="0"/>
                    <a:pt x="323" y="15"/>
                    <a:pt x="310" y="46"/>
                  </a:cubicBezTo>
                  <a:cubicBezTo>
                    <a:pt x="249" y="153"/>
                    <a:pt x="196" y="294"/>
                    <a:pt x="142" y="409"/>
                  </a:cubicBezTo>
                  <a:cubicBezTo>
                    <a:pt x="81" y="516"/>
                    <a:pt x="1" y="630"/>
                    <a:pt x="1" y="745"/>
                  </a:cubicBezTo>
                  <a:cubicBezTo>
                    <a:pt x="1" y="805"/>
                    <a:pt x="31" y="835"/>
                    <a:pt x="72" y="835"/>
                  </a:cubicBezTo>
                  <a:cubicBezTo>
                    <a:pt x="85" y="835"/>
                    <a:pt x="100" y="832"/>
                    <a:pt x="115" y="825"/>
                  </a:cubicBezTo>
                  <a:cubicBezTo>
                    <a:pt x="249" y="772"/>
                    <a:pt x="310" y="604"/>
                    <a:pt x="364" y="489"/>
                  </a:cubicBezTo>
                  <a:cubicBezTo>
                    <a:pt x="417" y="348"/>
                    <a:pt x="478" y="180"/>
                    <a:pt x="417" y="46"/>
                  </a:cubicBezTo>
                  <a:cubicBezTo>
                    <a:pt x="417" y="15"/>
                    <a:pt x="397" y="0"/>
                    <a:pt x="3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43"/>
            <p:cNvSpPr/>
            <p:nvPr/>
          </p:nvSpPr>
          <p:spPr>
            <a:xfrm>
              <a:off x="4162068" y="1477619"/>
              <a:ext cx="22175" cy="17942"/>
            </a:xfrm>
            <a:custGeom>
              <a:avLst/>
              <a:gdLst/>
              <a:ahLst/>
              <a:cxnLst/>
              <a:rect l="l" t="t" r="r" b="b"/>
              <a:pathLst>
                <a:path w="461" h="373" extrusionOk="0">
                  <a:moveTo>
                    <a:pt x="344" y="0"/>
                  </a:moveTo>
                  <a:cubicBezTo>
                    <a:pt x="319" y="0"/>
                    <a:pt x="294" y="11"/>
                    <a:pt x="276" y="37"/>
                  </a:cubicBezTo>
                  <a:cubicBezTo>
                    <a:pt x="223" y="117"/>
                    <a:pt x="142" y="205"/>
                    <a:pt x="55" y="232"/>
                  </a:cubicBezTo>
                  <a:cubicBezTo>
                    <a:pt x="1" y="285"/>
                    <a:pt x="55" y="373"/>
                    <a:pt x="108" y="373"/>
                  </a:cubicBezTo>
                  <a:cubicBezTo>
                    <a:pt x="250" y="312"/>
                    <a:pt x="364" y="232"/>
                    <a:pt x="418" y="117"/>
                  </a:cubicBezTo>
                  <a:cubicBezTo>
                    <a:pt x="460" y="61"/>
                    <a:pt x="403" y="0"/>
                    <a:pt x="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43"/>
            <p:cNvSpPr/>
            <p:nvPr/>
          </p:nvSpPr>
          <p:spPr>
            <a:xfrm>
              <a:off x="4040852" y="1075298"/>
              <a:ext cx="33672" cy="16211"/>
            </a:xfrm>
            <a:custGeom>
              <a:avLst/>
              <a:gdLst/>
              <a:ahLst/>
              <a:cxnLst/>
              <a:rect l="l" t="t" r="r" b="b"/>
              <a:pathLst>
                <a:path w="700" h="337" extrusionOk="0">
                  <a:moveTo>
                    <a:pt x="223" y="0"/>
                  </a:moveTo>
                  <a:cubicBezTo>
                    <a:pt x="196" y="0"/>
                    <a:pt x="142" y="27"/>
                    <a:pt x="108" y="27"/>
                  </a:cubicBezTo>
                  <a:cubicBezTo>
                    <a:pt x="1" y="54"/>
                    <a:pt x="1" y="195"/>
                    <a:pt x="81" y="249"/>
                  </a:cubicBezTo>
                  <a:cubicBezTo>
                    <a:pt x="108" y="249"/>
                    <a:pt x="108" y="276"/>
                    <a:pt x="142" y="303"/>
                  </a:cubicBezTo>
                  <a:cubicBezTo>
                    <a:pt x="196" y="303"/>
                    <a:pt x="223" y="336"/>
                    <a:pt x="276" y="336"/>
                  </a:cubicBezTo>
                  <a:lnTo>
                    <a:pt x="505" y="336"/>
                  </a:lnTo>
                  <a:cubicBezTo>
                    <a:pt x="612" y="336"/>
                    <a:pt x="700" y="168"/>
                    <a:pt x="585" y="108"/>
                  </a:cubicBezTo>
                  <a:cubicBezTo>
                    <a:pt x="505" y="81"/>
                    <a:pt x="417" y="54"/>
                    <a:pt x="364" y="27"/>
                  </a:cubicBezTo>
                  <a:cubicBezTo>
                    <a:pt x="310" y="0"/>
                    <a:pt x="276" y="0"/>
                    <a:pt x="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43"/>
            <p:cNvSpPr/>
            <p:nvPr/>
          </p:nvSpPr>
          <p:spPr>
            <a:xfrm>
              <a:off x="3950662" y="1055480"/>
              <a:ext cx="25591" cy="16643"/>
            </a:xfrm>
            <a:custGeom>
              <a:avLst/>
              <a:gdLst/>
              <a:ahLst/>
              <a:cxnLst/>
              <a:rect l="l" t="t" r="r" b="b"/>
              <a:pathLst>
                <a:path w="532" h="346" extrusionOk="0">
                  <a:moveTo>
                    <a:pt x="213" y="0"/>
                  </a:moveTo>
                  <a:cubicBezTo>
                    <a:pt x="149" y="0"/>
                    <a:pt x="91" y="23"/>
                    <a:pt x="55" y="76"/>
                  </a:cubicBezTo>
                  <a:cubicBezTo>
                    <a:pt x="1" y="103"/>
                    <a:pt x="1" y="157"/>
                    <a:pt x="1" y="211"/>
                  </a:cubicBezTo>
                  <a:cubicBezTo>
                    <a:pt x="28" y="244"/>
                    <a:pt x="55" y="298"/>
                    <a:pt x="108" y="298"/>
                  </a:cubicBezTo>
                  <a:cubicBezTo>
                    <a:pt x="129" y="307"/>
                    <a:pt x="148" y="310"/>
                    <a:pt x="167" y="310"/>
                  </a:cubicBezTo>
                  <a:cubicBezTo>
                    <a:pt x="199" y="310"/>
                    <a:pt x="229" y="302"/>
                    <a:pt x="259" y="299"/>
                  </a:cubicBezTo>
                  <a:lnTo>
                    <a:pt x="259" y="299"/>
                  </a:lnTo>
                  <a:cubicBezTo>
                    <a:pt x="252" y="301"/>
                    <a:pt x="258" y="307"/>
                    <a:pt x="276" y="325"/>
                  </a:cubicBezTo>
                  <a:lnTo>
                    <a:pt x="337" y="325"/>
                  </a:lnTo>
                  <a:cubicBezTo>
                    <a:pt x="350" y="338"/>
                    <a:pt x="364" y="345"/>
                    <a:pt x="381" y="345"/>
                  </a:cubicBezTo>
                  <a:cubicBezTo>
                    <a:pt x="397" y="345"/>
                    <a:pt x="417" y="338"/>
                    <a:pt x="444" y="325"/>
                  </a:cubicBezTo>
                  <a:cubicBezTo>
                    <a:pt x="505" y="325"/>
                    <a:pt x="532" y="271"/>
                    <a:pt x="532" y="244"/>
                  </a:cubicBezTo>
                  <a:cubicBezTo>
                    <a:pt x="513" y="107"/>
                    <a:pt x="351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43"/>
            <p:cNvSpPr/>
            <p:nvPr/>
          </p:nvSpPr>
          <p:spPr>
            <a:xfrm>
              <a:off x="4008528" y="1023540"/>
              <a:ext cx="17509" cy="21358"/>
            </a:xfrm>
            <a:custGeom>
              <a:avLst/>
              <a:gdLst/>
              <a:ahLst/>
              <a:cxnLst/>
              <a:rect l="l" t="t" r="r" b="b"/>
              <a:pathLst>
                <a:path w="364" h="444" extrusionOk="0">
                  <a:moveTo>
                    <a:pt x="186" y="0"/>
                  </a:moveTo>
                  <a:cubicBezTo>
                    <a:pt x="185" y="0"/>
                    <a:pt x="180" y="2"/>
                    <a:pt x="169" y="8"/>
                  </a:cubicBezTo>
                  <a:lnTo>
                    <a:pt x="177" y="8"/>
                  </a:lnTo>
                  <a:cubicBezTo>
                    <a:pt x="184" y="3"/>
                    <a:pt x="188" y="0"/>
                    <a:pt x="186" y="0"/>
                  </a:cubicBezTo>
                  <a:close/>
                  <a:moveTo>
                    <a:pt x="177" y="8"/>
                  </a:moveTo>
                  <a:cubicBezTo>
                    <a:pt x="160" y="18"/>
                    <a:pt x="127" y="35"/>
                    <a:pt x="108" y="35"/>
                  </a:cubicBezTo>
                  <a:lnTo>
                    <a:pt x="81" y="68"/>
                  </a:lnTo>
                  <a:cubicBezTo>
                    <a:pt x="28" y="122"/>
                    <a:pt x="1" y="263"/>
                    <a:pt x="1" y="344"/>
                  </a:cubicBezTo>
                  <a:cubicBezTo>
                    <a:pt x="1" y="401"/>
                    <a:pt x="47" y="444"/>
                    <a:pt x="103" y="444"/>
                  </a:cubicBezTo>
                  <a:cubicBezTo>
                    <a:pt x="133" y="444"/>
                    <a:pt x="166" y="432"/>
                    <a:pt x="196" y="404"/>
                  </a:cubicBezTo>
                  <a:cubicBezTo>
                    <a:pt x="223" y="371"/>
                    <a:pt x="249" y="317"/>
                    <a:pt x="276" y="290"/>
                  </a:cubicBezTo>
                  <a:cubicBezTo>
                    <a:pt x="310" y="236"/>
                    <a:pt x="337" y="203"/>
                    <a:pt x="337" y="149"/>
                  </a:cubicBezTo>
                  <a:cubicBezTo>
                    <a:pt x="364" y="68"/>
                    <a:pt x="276" y="8"/>
                    <a:pt x="223" y="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43"/>
            <p:cNvSpPr/>
            <p:nvPr/>
          </p:nvSpPr>
          <p:spPr>
            <a:xfrm>
              <a:off x="3995444" y="1103389"/>
              <a:ext cx="15730" cy="24773"/>
            </a:xfrm>
            <a:custGeom>
              <a:avLst/>
              <a:gdLst/>
              <a:ahLst/>
              <a:cxnLst/>
              <a:rect l="l" t="t" r="r" b="b"/>
              <a:pathLst>
                <a:path w="327" h="515" extrusionOk="0">
                  <a:moveTo>
                    <a:pt x="159" y="1"/>
                  </a:moveTo>
                  <a:cubicBezTo>
                    <a:pt x="132" y="1"/>
                    <a:pt x="105" y="1"/>
                    <a:pt x="78" y="28"/>
                  </a:cubicBezTo>
                  <a:lnTo>
                    <a:pt x="78" y="169"/>
                  </a:lnTo>
                  <a:cubicBezTo>
                    <a:pt x="44" y="223"/>
                    <a:pt x="44" y="283"/>
                    <a:pt x="17" y="337"/>
                  </a:cubicBezTo>
                  <a:cubicBezTo>
                    <a:pt x="1" y="442"/>
                    <a:pt x="80" y="515"/>
                    <a:pt x="164" y="515"/>
                  </a:cubicBezTo>
                  <a:cubicBezTo>
                    <a:pt x="214" y="515"/>
                    <a:pt x="267" y="488"/>
                    <a:pt x="300" y="424"/>
                  </a:cubicBezTo>
                  <a:cubicBezTo>
                    <a:pt x="327" y="310"/>
                    <a:pt x="273" y="55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43"/>
            <p:cNvSpPr/>
            <p:nvPr/>
          </p:nvSpPr>
          <p:spPr>
            <a:xfrm>
              <a:off x="4039554" y="1041338"/>
              <a:ext cx="18808" cy="17846"/>
            </a:xfrm>
            <a:custGeom>
              <a:avLst/>
              <a:gdLst/>
              <a:ahLst/>
              <a:cxnLst/>
              <a:rect l="l" t="t" r="r" b="b"/>
              <a:pathLst>
                <a:path w="391" h="371" extrusionOk="0">
                  <a:moveTo>
                    <a:pt x="337" y="1"/>
                  </a:moveTo>
                  <a:cubicBezTo>
                    <a:pt x="250" y="1"/>
                    <a:pt x="196" y="61"/>
                    <a:pt x="135" y="115"/>
                  </a:cubicBezTo>
                  <a:cubicBezTo>
                    <a:pt x="82" y="142"/>
                    <a:pt x="1" y="229"/>
                    <a:pt x="28" y="310"/>
                  </a:cubicBezTo>
                  <a:cubicBezTo>
                    <a:pt x="28" y="337"/>
                    <a:pt x="55" y="370"/>
                    <a:pt x="82" y="370"/>
                  </a:cubicBezTo>
                  <a:cubicBezTo>
                    <a:pt x="169" y="370"/>
                    <a:pt x="223" y="310"/>
                    <a:pt x="276" y="256"/>
                  </a:cubicBezTo>
                  <a:cubicBezTo>
                    <a:pt x="303" y="202"/>
                    <a:pt x="364" y="142"/>
                    <a:pt x="364" y="61"/>
                  </a:cubicBezTo>
                  <a:cubicBezTo>
                    <a:pt x="391" y="34"/>
                    <a:pt x="364" y="34"/>
                    <a:pt x="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43"/>
            <p:cNvSpPr/>
            <p:nvPr/>
          </p:nvSpPr>
          <p:spPr>
            <a:xfrm>
              <a:off x="3978994" y="1027629"/>
              <a:ext cx="16018" cy="19818"/>
            </a:xfrm>
            <a:custGeom>
              <a:avLst/>
              <a:gdLst/>
              <a:ahLst/>
              <a:cxnLst/>
              <a:rect l="l" t="t" r="r" b="b"/>
              <a:pathLst>
                <a:path w="333" h="412" extrusionOk="0">
                  <a:moveTo>
                    <a:pt x="151" y="0"/>
                  </a:moveTo>
                  <a:cubicBezTo>
                    <a:pt x="77" y="0"/>
                    <a:pt x="0" y="74"/>
                    <a:pt x="50" y="178"/>
                  </a:cubicBezTo>
                  <a:cubicBezTo>
                    <a:pt x="84" y="205"/>
                    <a:pt x="111" y="259"/>
                    <a:pt x="138" y="286"/>
                  </a:cubicBezTo>
                  <a:cubicBezTo>
                    <a:pt x="165" y="346"/>
                    <a:pt x="191" y="373"/>
                    <a:pt x="218" y="400"/>
                  </a:cubicBezTo>
                  <a:cubicBezTo>
                    <a:pt x="236" y="408"/>
                    <a:pt x="251" y="411"/>
                    <a:pt x="264" y="411"/>
                  </a:cubicBezTo>
                  <a:cubicBezTo>
                    <a:pt x="295" y="411"/>
                    <a:pt x="314" y="392"/>
                    <a:pt x="333" y="373"/>
                  </a:cubicBezTo>
                  <a:cubicBezTo>
                    <a:pt x="333" y="323"/>
                    <a:pt x="333" y="267"/>
                    <a:pt x="311" y="238"/>
                  </a:cubicBezTo>
                  <a:lnTo>
                    <a:pt x="311" y="238"/>
                  </a:lnTo>
                  <a:cubicBezTo>
                    <a:pt x="311" y="227"/>
                    <a:pt x="309" y="216"/>
                    <a:pt x="306" y="205"/>
                  </a:cubicBezTo>
                  <a:cubicBezTo>
                    <a:pt x="296" y="196"/>
                    <a:pt x="290" y="182"/>
                    <a:pt x="285" y="168"/>
                  </a:cubicBezTo>
                  <a:lnTo>
                    <a:pt x="285" y="168"/>
                  </a:lnTo>
                  <a:cubicBezTo>
                    <a:pt x="276" y="125"/>
                    <a:pt x="269" y="81"/>
                    <a:pt x="252" y="64"/>
                  </a:cubicBezTo>
                  <a:cubicBezTo>
                    <a:pt x="250" y="65"/>
                    <a:pt x="247" y="66"/>
                    <a:pt x="245" y="67"/>
                  </a:cubicBezTo>
                  <a:lnTo>
                    <a:pt x="245" y="67"/>
                  </a:lnTo>
                  <a:cubicBezTo>
                    <a:pt x="227" y="20"/>
                    <a:pt x="190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43"/>
            <p:cNvSpPr/>
            <p:nvPr/>
          </p:nvSpPr>
          <p:spPr>
            <a:xfrm>
              <a:off x="4023391" y="1105986"/>
              <a:ext cx="20107" cy="18808"/>
            </a:xfrm>
            <a:custGeom>
              <a:avLst/>
              <a:gdLst/>
              <a:ahLst/>
              <a:cxnLst/>
              <a:rect l="l" t="t" r="r" b="b"/>
              <a:pathLst>
                <a:path w="418" h="391" extrusionOk="0">
                  <a:moveTo>
                    <a:pt x="55" y="1"/>
                  </a:moveTo>
                  <a:cubicBezTo>
                    <a:pt x="28" y="1"/>
                    <a:pt x="28" y="34"/>
                    <a:pt x="1" y="61"/>
                  </a:cubicBezTo>
                  <a:cubicBezTo>
                    <a:pt x="1" y="115"/>
                    <a:pt x="82" y="202"/>
                    <a:pt x="108" y="256"/>
                  </a:cubicBezTo>
                  <a:cubicBezTo>
                    <a:pt x="135" y="283"/>
                    <a:pt x="135" y="337"/>
                    <a:pt x="169" y="370"/>
                  </a:cubicBezTo>
                  <a:cubicBezTo>
                    <a:pt x="196" y="384"/>
                    <a:pt x="223" y="391"/>
                    <a:pt x="250" y="391"/>
                  </a:cubicBezTo>
                  <a:cubicBezTo>
                    <a:pt x="278" y="391"/>
                    <a:pt x="307" y="384"/>
                    <a:pt x="337" y="370"/>
                  </a:cubicBezTo>
                  <a:cubicBezTo>
                    <a:pt x="418" y="283"/>
                    <a:pt x="303" y="202"/>
                    <a:pt x="250" y="115"/>
                  </a:cubicBezTo>
                  <a:cubicBezTo>
                    <a:pt x="196" y="88"/>
                    <a:pt x="135" y="1"/>
                    <a:pt x="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43"/>
            <p:cNvSpPr/>
            <p:nvPr/>
          </p:nvSpPr>
          <p:spPr>
            <a:xfrm>
              <a:off x="3962639" y="1093047"/>
              <a:ext cx="14912" cy="17221"/>
            </a:xfrm>
            <a:custGeom>
              <a:avLst/>
              <a:gdLst/>
              <a:ahLst/>
              <a:cxnLst/>
              <a:rect l="l" t="t" r="r" b="b"/>
              <a:pathLst>
                <a:path w="310" h="358" extrusionOk="0">
                  <a:moveTo>
                    <a:pt x="210" y="1"/>
                  </a:moveTo>
                  <a:cubicBezTo>
                    <a:pt x="195" y="1"/>
                    <a:pt x="182" y="8"/>
                    <a:pt x="168" y="21"/>
                  </a:cubicBezTo>
                  <a:cubicBezTo>
                    <a:pt x="195" y="21"/>
                    <a:pt x="142" y="48"/>
                    <a:pt x="168" y="48"/>
                  </a:cubicBezTo>
                  <a:cubicBezTo>
                    <a:pt x="142" y="48"/>
                    <a:pt x="142" y="75"/>
                    <a:pt x="142" y="75"/>
                  </a:cubicBezTo>
                  <a:cubicBezTo>
                    <a:pt x="115" y="102"/>
                    <a:pt x="88" y="102"/>
                    <a:pt x="54" y="135"/>
                  </a:cubicBezTo>
                  <a:cubicBezTo>
                    <a:pt x="27" y="162"/>
                    <a:pt x="0" y="189"/>
                    <a:pt x="0" y="243"/>
                  </a:cubicBezTo>
                  <a:cubicBezTo>
                    <a:pt x="0" y="303"/>
                    <a:pt x="27" y="330"/>
                    <a:pt x="88" y="357"/>
                  </a:cubicBezTo>
                  <a:cubicBezTo>
                    <a:pt x="168" y="357"/>
                    <a:pt x="256" y="270"/>
                    <a:pt x="283" y="189"/>
                  </a:cubicBezTo>
                  <a:cubicBezTo>
                    <a:pt x="283" y="162"/>
                    <a:pt x="310" y="135"/>
                    <a:pt x="283" y="102"/>
                  </a:cubicBezTo>
                  <a:lnTo>
                    <a:pt x="283" y="48"/>
                  </a:lnTo>
                  <a:cubicBezTo>
                    <a:pt x="256" y="48"/>
                    <a:pt x="256" y="21"/>
                    <a:pt x="256" y="21"/>
                  </a:cubicBezTo>
                  <a:cubicBezTo>
                    <a:pt x="239" y="8"/>
                    <a:pt x="224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56" name="Google Shape;2056;p43"/>
          <p:cNvGrpSpPr/>
          <p:nvPr/>
        </p:nvGrpSpPr>
        <p:grpSpPr>
          <a:xfrm>
            <a:off x="663735" y="4862484"/>
            <a:ext cx="1280803" cy="1353349"/>
            <a:chOff x="213189" y="1270104"/>
            <a:chExt cx="434839" cy="459468"/>
          </a:xfrm>
        </p:grpSpPr>
        <p:sp>
          <p:nvSpPr>
            <p:cNvPr id="2057" name="Google Shape;2057;p43"/>
            <p:cNvSpPr/>
            <p:nvPr/>
          </p:nvSpPr>
          <p:spPr>
            <a:xfrm>
              <a:off x="354464" y="1314982"/>
              <a:ext cx="32373" cy="16211"/>
            </a:xfrm>
            <a:custGeom>
              <a:avLst/>
              <a:gdLst/>
              <a:ahLst/>
              <a:cxnLst/>
              <a:rect l="l" t="t" r="r" b="b"/>
              <a:pathLst>
                <a:path w="673" h="337" extrusionOk="0">
                  <a:moveTo>
                    <a:pt x="222" y="0"/>
                  </a:moveTo>
                  <a:lnTo>
                    <a:pt x="114" y="54"/>
                  </a:lnTo>
                  <a:cubicBezTo>
                    <a:pt x="27" y="81"/>
                    <a:pt x="0" y="222"/>
                    <a:pt x="88" y="249"/>
                  </a:cubicBezTo>
                  <a:cubicBezTo>
                    <a:pt x="114" y="282"/>
                    <a:pt x="141" y="309"/>
                    <a:pt x="195" y="336"/>
                  </a:cubicBezTo>
                  <a:lnTo>
                    <a:pt x="309" y="336"/>
                  </a:lnTo>
                  <a:cubicBezTo>
                    <a:pt x="390" y="309"/>
                    <a:pt x="477" y="309"/>
                    <a:pt x="558" y="309"/>
                  </a:cubicBezTo>
                  <a:cubicBezTo>
                    <a:pt x="672" y="282"/>
                    <a:pt x="672" y="81"/>
                    <a:pt x="558" y="54"/>
                  </a:cubicBezTo>
                  <a:cubicBezTo>
                    <a:pt x="504" y="27"/>
                    <a:pt x="424" y="27"/>
                    <a:pt x="363" y="27"/>
                  </a:cubicBezTo>
                  <a:cubicBezTo>
                    <a:pt x="309" y="27"/>
                    <a:pt x="283" y="0"/>
                    <a:pt x="2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8" name="Google Shape;2058;p43"/>
            <p:cNvSpPr/>
            <p:nvPr/>
          </p:nvSpPr>
          <p:spPr>
            <a:xfrm>
              <a:off x="260040" y="1310268"/>
              <a:ext cx="28525" cy="15393"/>
            </a:xfrm>
            <a:custGeom>
              <a:avLst/>
              <a:gdLst/>
              <a:ahLst/>
              <a:cxnLst/>
              <a:rect l="l" t="t" r="r" b="b"/>
              <a:pathLst>
                <a:path w="593" h="320" extrusionOk="0">
                  <a:moveTo>
                    <a:pt x="287" y="1"/>
                  </a:moveTo>
                  <a:cubicBezTo>
                    <a:pt x="202" y="1"/>
                    <a:pt x="122" y="32"/>
                    <a:pt x="61" y="98"/>
                  </a:cubicBezTo>
                  <a:cubicBezTo>
                    <a:pt x="1" y="212"/>
                    <a:pt x="88" y="320"/>
                    <a:pt x="203" y="320"/>
                  </a:cubicBezTo>
                  <a:lnTo>
                    <a:pt x="310" y="320"/>
                  </a:lnTo>
                  <a:lnTo>
                    <a:pt x="337" y="293"/>
                  </a:lnTo>
                  <a:cubicBezTo>
                    <a:pt x="397" y="293"/>
                    <a:pt x="451" y="320"/>
                    <a:pt x="505" y="320"/>
                  </a:cubicBezTo>
                  <a:cubicBezTo>
                    <a:pt x="565" y="293"/>
                    <a:pt x="592" y="239"/>
                    <a:pt x="592" y="179"/>
                  </a:cubicBezTo>
                  <a:cubicBezTo>
                    <a:pt x="565" y="71"/>
                    <a:pt x="451" y="44"/>
                    <a:pt x="371" y="11"/>
                  </a:cubicBezTo>
                  <a:cubicBezTo>
                    <a:pt x="342" y="4"/>
                    <a:pt x="314" y="1"/>
                    <a:pt x="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9" name="Google Shape;2059;p43"/>
            <p:cNvSpPr/>
            <p:nvPr/>
          </p:nvSpPr>
          <p:spPr>
            <a:xfrm>
              <a:off x="315357" y="1270104"/>
              <a:ext cx="16211" cy="21983"/>
            </a:xfrm>
            <a:custGeom>
              <a:avLst/>
              <a:gdLst/>
              <a:ahLst/>
              <a:cxnLst/>
              <a:rect l="l" t="t" r="r" b="b"/>
              <a:pathLst>
                <a:path w="337" h="457" extrusionOk="0">
                  <a:moveTo>
                    <a:pt x="199" y="1"/>
                  </a:moveTo>
                  <a:cubicBezTo>
                    <a:pt x="190" y="1"/>
                    <a:pt x="179" y="2"/>
                    <a:pt x="168" y="6"/>
                  </a:cubicBezTo>
                  <a:lnTo>
                    <a:pt x="141" y="6"/>
                  </a:lnTo>
                  <a:cubicBezTo>
                    <a:pt x="140" y="7"/>
                    <a:pt x="139" y="8"/>
                    <a:pt x="139" y="9"/>
                  </a:cubicBezTo>
                  <a:lnTo>
                    <a:pt x="139" y="9"/>
                  </a:lnTo>
                  <a:cubicBezTo>
                    <a:pt x="95" y="19"/>
                    <a:pt x="54" y="49"/>
                    <a:pt x="27" y="93"/>
                  </a:cubicBezTo>
                  <a:cubicBezTo>
                    <a:pt x="0" y="147"/>
                    <a:pt x="0" y="207"/>
                    <a:pt x="0" y="234"/>
                  </a:cubicBezTo>
                  <a:lnTo>
                    <a:pt x="0" y="375"/>
                  </a:lnTo>
                  <a:cubicBezTo>
                    <a:pt x="17" y="427"/>
                    <a:pt x="71" y="457"/>
                    <a:pt x="122" y="457"/>
                  </a:cubicBezTo>
                  <a:cubicBezTo>
                    <a:pt x="149" y="457"/>
                    <a:pt x="176" y="448"/>
                    <a:pt x="195" y="429"/>
                  </a:cubicBezTo>
                  <a:cubicBezTo>
                    <a:pt x="229" y="375"/>
                    <a:pt x="255" y="315"/>
                    <a:pt x="282" y="261"/>
                  </a:cubicBezTo>
                  <a:cubicBezTo>
                    <a:pt x="309" y="234"/>
                    <a:pt x="336" y="207"/>
                    <a:pt x="309" y="147"/>
                  </a:cubicBezTo>
                  <a:cubicBezTo>
                    <a:pt x="309" y="76"/>
                    <a:pt x="268" y="1"/>
                    <a:pt x="1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p43"/>
            <p:cNvSpPr/>
            <p:nvPr/>
          </p:nvSpPr>
          <p:spPr>
            <a:xfrm>
              <a:off x="316608" y="1351155"/>
              <a:ext cx="14960" cy="24580"/>
            </a:xfrm>
            <a:custGeom>
              <a:avLst/>
              <a:gdLst/>
              <a:ahLst/>
              <a:cxnLst/>
              <a:rect l="l" t="t" r="r" b="b"/>
              <a:pathLst>
                <a:path w="311" h="511" extrusionOk="0">
                  <a:moveTo>
                    <a:pt x="88" y="1"/>
                  </a:moveTo>
                  <a:cubicBezTo>
                    <a:pt x="61" y="1"/>
                    <a:pt x="35" y="1"/>
                    <a:pt x="35" y="34"/>
                  </a:cubicBezTo>
                  <a:cubicBezTo>
                    <a:pt x="1" y="88"/>
                    <a:pt x="35" y="142"/>
                    <a:pt x="35" y="202"/>
                  </a:cubicBezTo>
                  <a:cubicBezTo>
                    <a:pt x="35" y="256"/>
                    <a:pt x="1" y="310"/>
                    <a:pt x="1" y="370"/>
                  </a:cubicBezTo>
                  <a:cubicBezTo>
                    <a:pt x="1" y="461"/>
                    <a:pt x="75" y="511"/>
                    <a:pt x="148" y="511"/>
                  </a:cubicBezTo>
                  <a:cubicBezTo>
                    <a:pt x="210" y="511"/>
                    <a:pt x="271" y="475"/>
                    <a:pt x="283" y="397"/>
                  </a:cubicBezTo>
                  <a:cubicBezTo>
                    <a:pt x="310" y="283"/>
                    <a:pt x="229" y="34"/>
                    <a:pt x="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1" name="Google Shape;2061;p43"/>
            <p:cNvSpPr/>
            <p:nvPr/>
          </p:nvSpPr>
          <p:spPr>
            <a:xfrm>
              <a:off x="347681" y="1282610"/>
              <a:ext cx="17509" cy="17846"/>
            </a:xfrm>
            <a:custGeom>
              <a:avLst/>
              <a:gdLst/>
              <a:ahLst/>
              <a:cxnLst/>
              <a:rect l="l" t="t" r="r" b="b"/>
              <a:pathLst>
                <a:path w="364" h="371" extrusionOk="0">
                  <a:moveTo>
                    <a:pt x="309" y="1"/>
                  </a:moveTo>
                  <a:cubicBezTo>
                    <a:pt x="255" y="1"/>
                    <a:pt x="168" y="82"/>
                    <a:pt x="141" y="115"/>
                  </a:cubicBezTo>
                  <a:cubicBezTo>
                    <a:pt x="87" y="169"/>
                    <a:pt x="0" y="283"/>
                    <a:pt x="87" y="337"/>
                  </a:cubicBezTo>
                  <a:cubicBezTo>
                    <a:pt x="111" y="360"/>
                    <a:pt x="135" y="370"/>
                    <a:pt x="158" y="370"/>
                  </a:cubicBezTo>
                  <a:cubicBezTo>
                    <a:pt x="214" y="370"/>
                    <a:pt x="263" y="312"/>
                    <a:pt x="282" y="250"/>
                  </a:cubicBezTo>
                  <a:cubicBezTo>
                    <a:pt x="309" y="223"/>
                    <a:pt x="309" y="196"/>
                    <a:pt x="336" y="169"/>
                  </a:cubicBezTo>
                  <a:cubicBezTo>
                    <a:pt x="336" y="115"/>
                    <a:pt x="363" y="82"/>
                    <a:pt x="363" y="55"/>
                  </a:cubicBezTo>
                  <a:cubicBezTo>
                    <a:pt x="363" y="28"/>
                    <a:pt x="336" y="1"/>
                    <a:pt x="3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p43"/>
            <p:cNvSpPr/>
            <p:nvPr/>
          </p:nvSpPr>
          <p:spPr>
            <a:xfrm>
              <a:off x="285534" y="1279050"/>
              <a:ext cx="17894" cy="18519"/>
            </a:xfrm>
            <a:custGeom>
              <a:avLst/>
              <a:gdLst/>
              <a:ahLst/>
              <a:cxnLst/>
              <a:rect l="l" t="t" r="r" b="b"/>
              <a:pathLst>
                <a:path w="372" h="385" extrusionOk="0">
                  <a:moveTo>
                    <a:pt x="165" y="1"/>
                  </a:moveTo>
                  <a:cubicBezTo>
                    <a:pt x="83" y="1"/>
                    <a:pt x="1" y="80"/>
                    <a:pt x="62" y="156"/>
                  </a:cubicBezTo>
                  <a:cubicBezTo>
                    <a:pt x="72" y="178"/>
                    <a:pt x="82" y="195"/>
                    <a:pt x="93" y="211"/>
                  </a:cubicBezTo>
                  <a:lnTo>
                    <a:pt x="93" y="211"/>
                  </a:lnTo>
                  <a:cubicBezTo>
                    <a:pt x="92" y="213"/>
                    <a:pt x="91" y="215"/>
                    <a:pt x="89" y="216"/>
                  </a:cubicBezTo>
                  <a:cubicBezTo>
                    <a:pt x="94" y="218"/>
                    <a:pt x="98" y="220"/>
                    <a:pt x="102" y="223"/>
                  </a:cubicBezTo>
                  <a:lnTo>
                    <a:pt x="102" y="223"/>
                  </a:lnTo>
                  <a:cubicBezTo>
                    <a:pt x="120" y="246"/>
                    <a:pt x="143" y="267"/>
                    <a:pt x="177" y="297"/>
                  </a:cubicBezTo>
                  <a:cubicBezTo>
                    <a:pt x="203" y="324"/>
                    <a:pt x="230" y="384"/>
                    <a:pt x="284" y="384"/>
                  </a:cubicBezTo>
                  <a:cubicBezTo>
                    <a:pt x="311" y="384"/>
                    <a:pt x="371" y="357"/>
                    <a:pt x="371" y="324"/>
                  </a:cubicBezTo>
                  <a:cubicBezTo>
                    <a:pt x="371" y="296"/>
                    <a:pt x="365" y="269"/>
                    <a:pt x="353" y="245"/>
                  </a:cubicBezTo>
                  <a:lnTo>
                    <a:pt x="353" y="245"/>
                  </a:lnTo>
                  <a:cubicBezTo>
                    <a:pt x="358" y="230"/>
                    <a:pt x="356" y="212"/>
                    <a:pt x="345" y="189"/>
                  </a:cubicBezTo>
                  <a:cubicBezTo>
                    <a:pt x="311" y="156"/>
                    <a:pt x="257" y="102"/>
                    <a:pt x="257" y="48"/>
                  </a:cubicBezTo>
                  <a:cubicBezTo>
                    <a:pt x="233" y="14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43"/>
            <p:cNvSpPr/>
            <p:nvPr/>
          </p:nvSpPr>
          <p:spPr>
            <a:xfrm>
              <a:off x="342486" y="1349856"/>
              <a:ext cx="21406" cy="17173"/>
            </a:xfrm>
            <a:custGeom>
              <a:avLst/>
              <a:gdLst/>
              <a:ahLst/>
              <a:cxnLst/>
              <a:rect l="l" t="t" r="r" b="b"/>
              <a:pathLst>
                <a:path w="445" h="357" extrusionOk="0">
                  <a:moveTo>
                    <a:pt x="27" y="1"/>
                  </a:moveTo>
                  <a:cubicBezTo>
                    <a:pt x="1" y="28"/>
                    <a:pt x="1" y="28"/>
                    <a:pt x="1" y="61"/>
                  </a:cubicBezTo>
                  <a:cubicBezTo>
                    <a:pt x="1" y="142"/>
                    <a:pt x="81" y="196"/>
                    <a:pt x="108" y="256"/>
                  </a:cubicBezTo>
                  <a:cubicBezTo>
                    <a:pt x="135" y="283"/>
                    <a:pt x="169" y="310"/>
                    <a:pt x="195" y="337"/>
                  </a:cubicBezTo>
                  <a:cubicBezTo>
                    <a:pt x="209" y="350"/>
                    <a:pt x="236" y="357"/>
                    <a:pt x="264" y="357"/>
                  </a:cubicBezTo>
                  <a:cubicBezTo>
                    <a:pt x="291" y="357"/>
                    <a:pt x="320" y="350"/>
                    <a:pt x="337" y="337"/>
                  </a:cubicBezTo>
                  <a:cubicBezTo>
                    <a:pt x="444" y="256"/>
                    <a:pt x="303" y="142"/>
                    <a:pt x="249" y="115"/>
                  </a:cubicBezTo>
                  <a:cubicBezTo>
                    <a:pt x="195" y="61"/>
                    <a:pt x="108" y="1"/>
                    <a:pt x="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43"/>
            <p:cNvSpPr/>
            <p:nvPr/>
          </p:nvSpPr>
          <p:spPr>
            <a:xfrm>
              <a:off x="280435" y="1346296"/>
              <a:ext cx="13613" cy="17365"/>
            </a:xfrm>
            <a:custGeom>
              <a:avLst/>
              <a:gdLst/>
              <a:ahLst/>
              <a:cxnLst/>
              <a:rect l="l" t="t" r="r" b="b"/>
              <a:pathLst>
                <a:path w="283" h="361" extrusionOk="0">
                  <a:moveTo>
                    <a:pt x="195" y="1"/>
                  </a:moveTo>
                  <a:cubicBezTo>
                    <a:pt x="182" y="1"/>
                    <a:pt x="168" y="8"/>
                    <a:pt x="168" y="21"/>
                  </a:cubicBezTo>
                  <a:lnTo>
                    <a:pt x="141" y="21"/>
                  </a:lnTo>
                  <a:cubicBezTo>
                    <a:pt x="141" y="48"/>
                    <a:pt x="141" y="48"/>
                    <a:pt x="115" y="75"/>
                  </a:cubicBezTo>
                  <a:cubicBezTo>
                    <a:pt x="115" y="75"/>
                    <a:pt x="81" y="102"/>
                    <a:pt x="54" y="135"/>
                  </a:cubicBezTo>
                  <a:cubicBezTo>
                    <a:pt x="0" y="189"/>
                    <a:pt x="0" y="303"/>
                    <a:pt x="81" y="357"/>
                  </a:cubicBezTo>
                  <a:cubicBezTo>
                    <a:pt x="91" y="359"/>
                    <a:pt x="100" y="360"/>
                    <a:pt x="109" y="360"/>
                  </a:cubicBezTo>
                  <a:cubicBezTo>
                    <a:pt x="204" y="360"/>
                    <a:pt x="252" y="238"/>
                    <a:pt x="283" y="189"/>
                  </a:cubicBezTo>
                  <a:lnTo>
                    <a:pt x="283" y="75"/>
                  </a:lnTo>
                  <a:cubicBezTo>
                    <a:pt x="283" y="48"/>
                    <a:pt x="249" y="48"/>
                    <a:pt x="249" y="21"/>
                  </a:cubicBezTo>
                  <a:lnTo>
                    <a:pt x="222" y="21"/>
                  </a:lnTo>
                  <a:cubicBezTo>
                    <a:pt x="222" y="8"/>
                    <a:pt x="209" y="1"/>
                    <a:pt x="1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43"/>
            <p:cNvSpPr/>
            <p:nvPr/>
          </p:nvSpPr>
          <p:spPr>
            <a:xfrm>
              <a:off x="213189" y="1611384"/>
              <a:ext cx="117659" cy="118188"/>
            </a:xfrm>
            <a:custGeom>
              <a:avLst/>
              <a:gdLst/>
              <a:ahLst/>
              <a:cxnLst/>
              <a:rect l="l" t="t" r="r" b="b"/>
              <a:pathLst>
                <a:path w="2446" h="2457" extrusionOk="0">
                  <a:moveTo>
                    <a:pt x="468" y="0"/>
                  </a:moveTo>
                  <a:cubicBezTo>
                    <a:pt x="414" y="0"/>
                    <a:pt x="353" y="43"/>
                    <a:pt x="339" y="108"/>
                  </a:cubicBezTo>
                  <a:lnTo>
                    <a:pt x="339" y="108"/>
                  </a:lnTo>
                  <a:cubicBezTo>
                    <a:pt x="338" y="108"/>
                    <a:pt x="337" y="108"/>
                    <a:pt x="336" y="108"/>
                  </a:cubicBezTo>
                  <a:cubicBezTo>
                    <a:pt x="276" y="807"/>
                    <a:pt x="195" y="1479"/>
                    <a:pt x="27" y="2185"/>
                  </a:cubicBezTo>
                  <a:cubicBezTo>
                    <a:pt x="0" y="2265"/>
                    <a:pt x="54" y="2353"/>
                    <a:pt x="135" y="2380"/>
                  </a:cubicBezTo>
                  <a:cubicBezTo>
                    <a:pt x="283" y="2436"/>
                    <a:pt x="435" y="2456"/>
                    <a:pt x="588" y="2456"/>
                  </a:cubicBezTo>
                  <a:cubicBezTo>
                    <a:pt x="817" y="2456"/>
                    <a:pt x="1051" y="2412"/>
                    <a:pt x="1284" y="2380"/>
                  </a:cubicBezTo>
                  <a:cubicBezTo>
                    <a:pt x="1593" y="2319"/>
                    <a:pt x="2043" y="2380"/>
                    <a:pt x="2353" y="2185"/>
                  </a:cubicBezTo>
                  <a:cubicBezTo>
                    <a:pt x="2446" y="2109"/>
                    <a:pt x="2418" y="1886"/>
                    <a:pt x="2281" y="1886"/>
                  </a:cubicBezTo>
                  <a:cubicBezTo>
                    <a:pt x="2260" y="1886"/>
                    <a:pt x="2237" y="1891"/>
                    <a:pt x="2211" y="1902"/>
                  </a:cubicBezTo>
                  <a:cubicBezTo>
                    <a:pt x="1956" y="2017"/>
                    <a:pt x="1681" y="1983"/>
                    <a:pt x="1398" y="2017"/>
                  </a:cubicBezTo>
                  <a:cubicBezTo>
                    <a:pt x="1130" y="2054"/>
                    <a:pt x="858" y="2119"/>
                    <a:pt x="588" y="2119"/>
                  </a:cubicBezTo>
                  <a:cubicBezTo>
                    <a:pt x="515" y="2119"/>
                    <a:pt x="441" y="2115"/>
                    <a:pt x="368" y="2103"/>
                  </a:cubicBezTo>
                  <a:lnTo>
                    <a:pt x="368" y="2103"/>
                  </a:lnTo>
                  <a:cubicBezTo>
                    <a:pt x="500" y="1446"/>
                    <a:pt x="664" y="727"/>
                    <a:pt x="558" y="81"/>
                  </a:cubicBezTo>
                  <a:cubicBezTo>
                    <a:pt x="547" y="25"/>
                    <a:pt x="510" y="0"/>
                    <a:pt x="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43"/>
            <p:cNvSpPr/>
            <p:nvPr/>
          </p:nvSpPr>
          <p:spPr>
            <a:xfrm>
              <a:off x="229736" y="1599070"/>
              <a:ext cx="66911" cy="44832"/>
            </a:xfrm>
            <a:custGeom>
              <a:avLst/>
              <a:gdLst/>
              <a:ahLst/>
              <a:cxnLst/>
              <a:rect l="l" t="t" r="r" b="b"/>
              <a:pathLst>
                <a:path w="1391" h="932" extrusionOk="0">
                  <a:moveTo>
                    <a:pt x="458" y="1"/>
                  </a:moveTo>
                  <a:cubicBezTo>
                    <a:pt x="231" y="1"/>
                    <a:pt x="1" y="97"/>
                    <a:pt x="19" y="364"/>
                  </a:cubicBezTo>
                  <a:cubicBezTo>
                    <a:pt x="38" y="407"/>
                    <a:pt x="85" y="447"/>
                    <a:pt x="132" y="447"/>
                  </a:cubicBezTo>
                  <a:cubicBezTo>
                    <a:pt x="151" y="447"/>
                    <a:pt x="170" y="440"/>
                    <a:pt x="187" y="425"/>
                  </a:cubicBezTo>
                  <a:cubicBezTo>
                    <a:pt x="241" y="364"/>
                    <a:pt x="295" y="257"/>
                    <a:pt x="382" y="257"/>
                  </a:cubicBezTo>
                  <a:cubicBezTo>
                    <a:pt x="404" y="251"/>
                    <a:pt x="425" y="249"/>
                    <a:pt x="445" y="249"/>
                  </a:cubicBezTo>
                  <a:cubicBezTo>
                    <a:pt x="556" y="249"/>
                    <a:pt x="644" y="319"/>
                    <a:pt x="718" y="364"/>
                  </a:cubicBezTo>
                  <a:cubicBezTo>
                    <a:pt x="913" y="478"/>
                    <a:pt x="1054" y="673"/>
                    <a:pt x="1169" y="868"/>
                  </a:cubicBezTo>
                  <a:cubicBezTo>
                    <a:pt x="1179" y="913"/>
                    <a:pt x="1211" y="932"/>
                    <a:pt x="1246" y="932"/>
                  </a:cubicBezTo>
                  <a:cubicBezTo>
                    <a:pt x="1301" y="932"/>
                    <a:pt x="1363" y="884"/>
                    <a:pt x="1363" y="814"/>
                  </a:cubicBezTo>
                  <a:cubicBezTo>
                    <a:pt x="1390" y="478"/>
                    <a:pt x="1027" y="196"/>
                    <a:pt x="745" y="55"/>
                  </a:cubicBezTo>
                  <a:cubicBezTo>
                    <a:pt x="667" y="21"/>
                    <a:pt x="563" y="1"/>
                    <a:pt x="4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43"/>
            <p:cNvSpPr/>
            <p:nvPr/>
          </p:nvSpPr>
          <p:spPr>
            <a:xfrm>
              <a:off x="284284" y="1631442"/>
              <a:ext cx="51470" cy="46611"/>
            </a:xfrm>
            <a:custGeom>
              <a:avLst/>
              <a:gdLst/>
              <a:ahLst/>
              <a:cxnLst/>
              <a:rect l="l" t="t" r="r" b="b"/>
              <a:pathLst>
                <a:path w="1070" h="969" extrusionOk="0">
                  <a:moveTo>
                    <a:pt x="283" y="0"/>
                  </a:moveTo>
                  <a:cubicBezTo>
                    <a:pt x="169" y="0"/>
                    <a:pt x="1" y="88"/>
                    <a:pt x="1" y="195"/>
                  </a:cubicBezTo>
                  <a:cubicBezTo>
                    <a:pt x="1" y="214"/>
                    <a:pt x="17" y="236"/>
                    <a:pt x="37" y="236"/>
                  </a:cubicBezTo>
                  <a:cubicBezTo>
                    <a:pt x="45" y="236"/>
                    <a:pt x="53" y="232"/>
                    <a:pt x="61" y="222"/>
                  </a:cubicBezTo>
                  <a:cubicBezTo>
                    <a:pt x="142" y="222"/>
                    <a:pt x="203" y="168"/>
                    <a:pt x="283" y="168"/>
                  </a:cubicBezTo>
                  <a:cubicBezTo>
                    <a:pt x="371" y="168"/>
                    <a:pt x="478" y="222"/>
                    <a:pt x="539" y="283"/>
                  </a:cubicBezTo>
                  <a:cubicBezTo>
                    <a:pt x="707" y="424"/>
                    <a:pt x="760" y="645"/>
                    <a:pt x="673" y="840"/>
                  </a:cubicBezTo>
                  <a:cubicBezTo>
                    <a:pt x="651" y="884"/>
                    <a:pt x="687" y="969"/>
                    <a:pt x="745" y="969"/>
                  </a:cubicBezTo>
                  <a:cubicBezTo>
                    <a:pt x="758" y="969"/>
                    <a:pt x="772" y="964"/>
                    <a:pt x="787" y="955"/>
                  </a:cubicBezTo>
                  <a:cubicBezTo>
                    <a:pt x="1069" y="726"/>
                    <a:pt x="901" y="363"/>
                    <a:pt x="673" y="168"/>
                  </a:cubicBezTo>
                  <a:cubicBezTo>
                    <a:pt x="565" y="54"/>
                    <a:pt x="424" y="0"/>
                    <a:pt x="2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43"/>
            <p:cNvSpPr/>
            <p:nvPr/>
          </p:nvSpPr>
          <p:spPr>
            <a:xfrm>
              <a:off x="319542" y="1670549"/>
              <a:ext cx="22993" cy="33672"/>
            </a:xfrm>
            <a:custGeom>
              <a:avLst/>
              <a:gdLst/>
              <a:ahLst/>
              <a:cxnLst/>
              <a:rect l="l" t="t" r="r" b="b"/>
              <a:pathLst>
                <a:path w="478" h="700" extrusionOk="0">
                  <a:moveTo>
                    <a:pt x="182" y="0"/>
                  </a:moveTo>
                  <a:cubicBezTo>
                    <a:pt x="142" y="0"/>
                    <a:pt x="99" y="9"/>
                    <a:pt x="54" y="27"/>
                  </a:cubicBezTo>
                  <a:cubicBezTo>
                    <a:pt x="0" y="54"/>
                    <a:pt x="27" y="142"/>
                    <a:pt x="81" y="142"/>
                  </a:cubicBezTo>
                  <a:cubicBezTo>
                    <a:pt x="113" y="128"/>
                    <a:pt x="140" y="122"/>
                    <a:pt x="164" y="122"/>
                  </a:cubicBezTo>
                  <a:cubicBezTo>
                    <a:pt x="244" y="122"/>
                    <a:pt x="276" y="194"/>
                    <a:pt x="276" y="283"/>
                  </a:cubicBezTo>
                  <a:cubicBezTo>
                    <a:pt x="249" y="390"/>
                    <a:pt x="168" y="531"/>
                    <a:pt x="81" y="558"/>
                  </a:cubicBezTo>
                  <a:cubicBezTo>
                    <a:pt x="27" y="585"/>
                    <a:pt x="54" y="699"/>
                    <a:pt x="108" y="699"/>
                  </a:cubicBezTo>
                  <a:cubicBezTo>
                    <a:pt x="336" y="672"/>
                    <a:pt x="478" y="478"/>
                    <a:pt x="444" y="249"/>
                  </a:cubicBezTo>
                  <a:cubicBezTo>
                    <a:pt x="423" y="99"/>
                    <a:pt x="318" y="0"/>
                    <a:pt x="1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43"/>
            <p:cNvSpPr/>
            <p:nvPr/>
          </p:nvSpPr>
          <p:spPr>
            <a:xfrm>
              <a:off x="232334" y="1457122"/>
              <a:ext cx="143105" cy="151186"/>
            </a:xfrm>
            <a:custGeom>
              <a:avLst/>
              <a:gdLst/>
              <a:ahLst/>
              <a:cxnLst/>
              <a:rect l="l" t="t" r="r" b="b"/>
              <a:pathLst>
                <a:path w="2975" h="3143" extrusionOk="0">
                  <a:moveTo>
                    <a:pt x="2837" y="1"/>
                  </a:moveTo>
                  <a:cubicBezTo>
                    <a:pt x="2823" y="1"/>
                    <a:pt x="2808" y="5"/>
                    <a:pt x="2795" y="15"/>
                  </a:cubicBezTo>
                  <a:cubicBezTo>
                    <a:pt x="2176" y="351"/>
                    <a:pt x="1672" y="882"/>
                    <a:pt x="1222" y="1386"/>
                  </a:cubicBezTo>
                  <a:cubicBezTo>
                    <a:pt x="745" y="1890"/>
                    <a:pt x="301" y="2448"/>
                    <a:pt x="19" y="3066"/>
                  </a:cubicBezTo>
                  <a:cubicBezTo>
                    <a:pt x="0" y="3104"/>
                    <a:pt x="21" y="3143"/>
                    <a:pt x="45" y="3143"/>
                  </a:cubicBezTo>
                  <a:cubicBezTo>
                    <a:pt x="55" y="3143"/>
                    <a:pt x="65" y="3136"/>
                    <a:pt x="73" y="3120"/>
                  </a:cubicBezTo>
                  <a:cubicBezTo>
                    <a:pt x="523" y="2589"/>
                    <a:pt x="913" y="2032"/>
                    <a:pt x="1363" y="1554"/>
                  </a:cubicBezTo>
                  <a:cubicBezTo>
                    <a:pt x="1840" y="1050"/>
                    <a:pt x="2425" y="654"/>
                    <a:pt x="2902" y="183"/>
                  </a:cubicBezTo>
                  <a:cubicBezTo>
                    <a:pt x="2975" y="111"/>
                    <a:pt x="2908" y="1"/>
                    <a:pt x="28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p43"/>
            <p:cNvSpPr/>
            <p:nvPr/>
          </p:nvSpPr>
          <p:spPr>
            <a:xfrm>
              <a:off x="365142" y="1462943"/>
              <a:ext cx="99909" cy="101929"/>
            </a:xfrm>
            <a:custGeom>
              <a:avLst/>
              <a:gdLst/>
              <a:ahLst/>
              <a:cxnLst/>
              <a:rect l="l" t="t" r="r" b="b"/>
              <a:pathLst>
                <a:path w="2077" h="2119" extrusionOk="0">
                  <a:moveTo>
                    <a:pt x="130" y="0"/>
                  </a:moveTo>
                  <a:cubicBezTo>
                    <a:pt x="107" y="0"/>
                    <a:pt x="84" y="1"/>
                    <a:pt x="61" y="2"/>
                  </a:cubicBezTo>
                  <a:cubicBezTo>
                    <a:pt x="0" y="2"/>
                    <a:pt x="0" y="89"/>
                    <a:pt x="61" y="89"/>
                  </a:cubicBezTo>
                  <a:cubicBezTo>
                    <a:pt x="1069" y="311"/>
                    <a:pt x="1512" y="1124"/>
                    <a:pt x="1848" y="2045"/>
                  </a:cubicBezTo>
                  <a:cubicBezTo>
                    <a:pt x="1863" y="2095"/>
                    <a:pt x="1909" y="2118"/>
                    <a:pt x="1956" y="2118"/>
                  </a:cubicBezTo>
                  <a:cubicBezTo>
                    <a:pt x="2016" y="2118"/>
                    <a:pt x="2077" y="2082"/>
                    <a:pt x="2077" y="2018"/>
                  </a:cubicBezTo>
                  <a:cubicBezTo>
                    <a:pt x="1965" y="1092"/>
                    <a:pt x="1110" y="0"/>
                    <a:pt x="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43"/>
            <p:cNvSpPr/>
            <p:nvPr/>
          </p:nvSpPr>
          <p:spPr>
            <a:xfrm>
              <a:off x="311846" y="1553037"/>
              <a:ext cx="164943" cy="164511"/>
            </a:xfrm>
            <a:custGeom>
              <a:avLst/>
              <a:gdLst/>
              <a:ahLst/>
              <a:cxnLst/>
              <a:rect l="l" t="t" r="r" b="b"/>
              <a:pathLst>
                <a:path w="3429" h="3420" extrusionOk="0">
                  <a:moveTo>
                    <a:pt x="3287" y="1"/>
                  </a:moveTo>
                  <a:cubicBezTo>
                    <a:pt x="3280" y="1"/>
                    <a:pt x="3273" y="2"/>
                    <a:pt x="3265" y="4"/>
                  </a:cubicBezTo>
                  <a:lnTo>
                    <a:pt x="3158" y="4"/>
                  </a:lnTo>
                  <a:cubicBezTo>
                    <a:pt x="3095" y="4"/>
                    <a:pt x="3035" y="91"/>
                    <a:pt x="3047" y="152"/>
                  </a:cubicBezTo>
                  <a:lnTo>
                    <a:pt x="3047" y="152"/>
                  </a:lnTo>
                  <a:cubicBezTo>
                    <a:pt x="2523" y="699"/>
                    <a:pt x="2022" y="1248"/>
                    <a:pt x="1444" y="1745"/>
                  </a:cubicBezTo>
                  <a:cubicBezTo>
                    <a:pt x="913" y="2222"/>
                    <a:pt x="355" y="2726"/>
                    <a:pt x="19" y="3337"/>
                  </a:cubicBezTo>
                  <a:cubicBezTo>
                    <a:pt x="0" y="3380"/>
                    <a:pt x="22" y="3420"/>
                    <a:pt x="55" y="3420"/>
                  </a:cubicBezTo>
                  <a:cubicBezTo>
                    <a:pt x="69" y="3420"/>
                    <a:pt x="84" y="3413"/>
                    <a:pt x="100" y="3398"/>
                  </a:cubicBezTo>
                  <a:cubicBezTo>
                    <a:pt x="604" y="2833"/>
                    <a:pt x="1169" y="2302"/>
                    <a:pt x="1753" y="1825"/>
                  </a:cubicBezTo>
                  <a:cubicBezTo>
                    <a:pt x="2345" y="1348"/>
                    <a:pt x="2956" y="844"/>
                    <a:pt x="3380" y="206"/>
                  </a:cubicBezTo>
                  <a:cubicBezTo>
                    <a:pt x="3429" y="126"/>
                    <a:pt x="3365" y="1"/>
                    <a:pt x="3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43"/>
            <p:cNvSpPr/>
            <p:nvPr/>
          </p:nvSpPr>
          <p:spPr>
            <a:xfrm>
              <a:off x="363843" y="1411859"/>
              <a:ext cx="175237" cy="155179"/>
            </a:xfrm>
            <a:custGeom>
              <a:avLst/>
              <a:gdLst/>
              <a:ahLst/>
              <a:cxnLst/>
              <a:rect l="l" t="t" r="r" b="b"/>
              <a:pathLst>
                <a:path w="3643" h="3226" extrusionOk="0">
                  <a:moveTo>
                    <a:pt x="1262" y="1"/>
                  </a:moveTo>
                  <a:cubicBezTo>
                    <a:pt x="1124" y="1"/>
                    <a:pt x="983" y="27"/>
                    <a:pt x="840" y="83"/>
                  </a:cubicBezTo>
                  <a:cubicBezTo>
                    <a:pt x="531" y="224"/>
                    <a:pt x="27" y="560"/>
                    <a:pt x="0" y="956"/>
                  </a:cubicBezTo>
                  <a:cubicBezTo>
                    <a:pt x="0" y="988"/>
                    <a:pt x="21" y="1001"/>
                    <a:pt x="43" y="1001"/>
                  </a:cubicBezTo>
                  <a:cubicBezTo>
                    <a:pt x="59" y="1001"/>
                    <a:pt x="76" y="994"/>
                    <a:pt x="88" y="983"/>
                  </a:cubicBezTo>
                  <a:cubicBezTo>
                    <a:pt x="256" y="701"/>
                    <a:pt x="592" y="533"/>
                    <a:pt x="867" y="392"/>
                  </a:cubicBezTo>
                  <a:cubicBezTo>
                    <a:pt x="999" y="324"/>
                    <a:pt x="1128" y="295"/>
                    <a:pt x="1251" y="295"/>
                  </a:cubicBezTo>
                  <a:cubicBezTo>
                    <a:pt x="1630" y="295"/>
                    <a:pt x="1966" y="569"/>
                    <a:pt x="2245" y="842"/>
                  </a:cubicBezTo>
                  <a:cubicBezTo>
                    <a:pt x="2520" y="1178"/>
                    <a:pt x="2715" y="1568"/>
                    <a:pt x="2829" y="1991"/>
                  </a:cubicBezTo>
                  <a:cubicBezTo>
                    <a:pt x="2971" y="2522"/>
                    <a:pt x="2608" y="2771"/>
                    <a:pt x="2245" y="3053"/>
                  </a:cubicBezTo>
                  <a:cubicBezTo>
                    <a:pt x="2167" y="3131"/>
                    <a:pt x="2250" y="3225"/>
                    <a:pt x="2326" y="3225"/>
                  </a:cubicBezTo>
                  <a:cubicBezTo>
                    <a:pt x="2335" y="3225"/>
                    <a:pt x="2344" y="3224"/>
                    <a:pt x="2352" y="3221"/>
                  </a:cubicBezTo>
                  <a:cubicBezTo>
                    <a:pt x="3643" y="2663"/>
                    <a:pt x="3085" y="1319"/>
                    <a:pt x="2325" y="533"/>
                  </a:cubicBezTo>
                  <a:cubicBezTo>
                    <a:pt x="2034" y="222"/>
                    <a:pt x="1665" y="1"/>
                    <a:pt x="1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43"/>
            <p:cNvSpPr/>
            <p:nvPr/>
          </p:nvSpPr>
          <p:spPr>
            <a:xfrm>
              <a:off x="429791" y="1380641"/>
              <a:ext cx="137429" cy="149984"/>
            </a:xfrm>
            <a:custGeom>
              <a:avLst/>
              <a:gdLst/>
              <a:ahLst/>
              <a:cxnLst/>
              <a:rect l="l" t="t" r="r" b="b"/>
              <a:pathLst>
                <a:path w="2857" h="3118" extrusionOk="0">
                  <a:moveTo>
                    <a:pt x="1170" y="1"/>
                  </a:moveTo>
                  <a:cubicBezTo>
                    <a:pt x="711" y="1"/>
                    <a:pt x="349" y="361"/>
                    <a:pt x="34" y="651"/>
                  </a:cubicBezTo>
                  <a:cubicBezTo>
                    <a:pt x="0" y="651"/>
                    <a:pt x="34" y="705"/>
                    <a:pt x="61" y="705"/>
                  </a:cubicBezTo>
                  <a:cubicBezTo>
                    <a:pt x="255" y="678"/>
                    <a:pt x="397" y="597"/>
                    <a:pt x="565" y="456"/>
                  </a:cubicBezTo>
                  <a:cubicBezTo>
                    <a:pt x="759" y="324"/>
                    <a:pt x="937" y="265"/>
                    <a:pt x="1107" y="265"/>
                  </a:cubicBezTo>
                  <a:cubicBezTo>
                    <a:pt x="1401" y="265"/>
                    <a:pt x="1667" y="441"/>
                    <a:pt x="1936" y="705"/>
                  </a:cubicBezTo>
                  <a:cubicBezTo>
                    <a:pt x="2325" y="1068"/>
                    <a:pt x="2608" y="1605"/>
                    <a:pt x="2352" y="2136"/>
                  </a:cubicBezTo>
                  <a:cubicBezTo>
                    <a:pt x="2184" y="2472"/>
                    <a:pt x="1848" y="2721"/>
                    <a:pt x="1546" y="2950"/>
                  </a:cubicBezTo>
                  <a:cubicBezTo>
                    <a:pt x="1485" y="3003"/>
                    <a:pt x="1485" y="3118"/>
                    <a:pt x="1600" y="3118"/>
                  </a:cubicBezTo>
                  <a:cubicBezTo>
                    <a:pt x="2016" y="3118"/>
                    <a:pt x="2325" y="2667"/>
                    <a:pt x="2554" y="2358"/>
                  </a:cubicBezTo>
                  <a:cubicBezTo>
                    <a:pt x="2856" y="1881"/>
                    <a:pt x="2749" y="1377"/>
                    <a:pt x="2440" y="900"/>
                  </a:cubicBezTo>
                  <a:cubicBezTo>
                    <a:pt x="2184" y="537"/>
                    <a:pt x="1741" y="33"/>
                    <a:pt x="1264" y="6"/>
                  </a:cubicBezTo>
                  <a:cubicBezTo>
                    <a:pt x="1232" y="3"/>
                    <a:pt x="1201" y="1"/>
                    <a:pt x="1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43"/>
            <p:cNvSpPr/>
            <p:nvPr/>
          </p:nvSpPr>
          <p:spPr>
            <a:xfrm>
              <a:off x="408915" y="1445578"/>
              <a:ext cx="26408" cy="15248"/>
            </a:xfrm>
            <a:custGeom>
              <a:avLst/>
              <a:gdLst/>
              <a:ahLst/>
              <a:cxnLst/>
              <a:rect l="l" t="t" r="r" b="b"/>
              <a:pathLst>
                <a:path w="549" h="317" extrusionOk="0">
                  <a:moveTo>
                    <a:pt x="468" y="0"/>
                  </a:moveTo>
                  <a:cubicBezTo>
                    <a:pt x="300" y="0"/>
                    <a:pt x="159" y="87"/>
                    <a:pt x="44" y="222"/>
                  </a:cubicBezTo>
                  <a:cubicBezTo>
                    <a:pt x="0" y="271"/>
                    <a:pt x="46" y="316"/>
                    <a:pt x="98" y="316"/>
                  </a:cubicBezTo>
                  <a:cubicBezTo>
                    <a:pt x="109" y="316"/>
                    <a:pt x="121" y="314"/>
                    <a:pt x="132" y="309"/>
                  </a:cubicBezTo>
                  <a:cubicBezTo>
                    <a:pt x="239" y="195"/>
                    <a:pt x="353" y="168"/>
                    <a:pt x="495" y="114"/>
                  </a:cubicBezTo>
                  <a:cubicBezTo>
                    <a:pt x="548" y="87"/>
                    <a:pt x="521" y="0"/>
                    <a:pt x="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43"/>
            <p:cNvSpPr/>
            <p:nvPr/>
          </p:nvSpPr>
          <p:spPr>
            <a:xfrm>
              <a:off x="427770" y="1453659"/>
              <a:ext cx="23715" cy="14431"/>
            </a:xfrm>
            <a:custGeom>
              <a:avLst/>
              <a:gdLst/>
              <a:ahLst/>
              <a:cxnLst/>
              <a:rect l="l" t="t" r="r" b="b"/>
              <a:pathLst>
                <a:path w="493" h="300" extrusionOk="0">
                  <a:moveTo>
                    <a:pt x="378" y="0"/>
                  </a:moveTo>
                  <a:cubicBezTo>
                    <a:pt x="244" y="27"/>
                    <a:pt x="129" y="114"/>
                    <a:pt x="42" y="195"/>
                  </a:cubicBezTo>
                  <a:cubicBezTo>
                    <a:pt x="1" y="241"/>
                    <a:pt x="43" y="300"/>
                    <a:pt x="89" y="300"/>
                  </a:cubicBezTo>
                  <a:cubicBezTo>
                    <a:pt x="103" y="300"/>
                    <a:pt x="117" y="295"/>
                    <a:pt x="129" y="282"/>
                  </a:cubicBezTo>
                  <a:cubicBezTo>
                    <a:pt x="210" y="222"/>
                    <a:pt x="324" y="168"/>
                    <a:pt x="412" y="114"/>
                  </a:cubicBezTo>
                  <a:cubicBezTo>
                    <a:pt x="492" y="87"/>
                    <a:pt x="439" y="0"/>
                    <a:pt x="3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43"/>
            <p:cNvSpPr/>
            <p:nvPr/>
          </p:nvSpPr>
          <p:spPr>
            <a:xfrm>
              <a:off x="437246" y="1470110"/>
              <a:ext cx="26504" cy="14142"/>
            </a:xfrm>
            <a:custGeom>
              <a:avLst/>
              <a:gdLst/>
              <a:ahLst/>
              <a:cxnLst/>
              <a:rect l="l" t="t" r="r" b="b"/>
              <a:pathLst>
                <a:path w="551" h="294" extrusionOk="0">
                  <a:moveTo>
                    <a:pt x="363" y="1"/>
                  </a:moveTo>
                  <a:cubicBezTo>
                    <a:pt x="324" y="1"/>
                    <a:pt x="282" y="8"/>
                    <a:pt x="242" y="21"/>
                  </a:cubicBezTo>
                  <a:cubicBezTo>
                    <a:pt x="181" y="81"/>
                    <a:pt x="127" y="135"/>
                    <a:pt x="47" y="189"/>
                  </a:cubicBezTo>
                  <a:cubicBezTo>
                    <a:pt x="0" y="236"/>
                    <a:pt x="57" y="294"/>
                    <a:pt x="110" y="294"/>
                  </a:cubicBezTo>
                  <a:cubicBezTo>
                    <a:pt x="126" y="294"/>
                    <a:pt x="142" y="289"/>
                    <a:pt x="154" y="276"/>
                  </a:cubicBezTo>
                  <a:cubicBezTo>
                    <a:pt x="242" y="216"/>
                    <a:pt x="349" y="162"/>
                    <a:pt x="463" y="135"/>
                  </a:cubicBezTo>
                  <a:cubicBezTo>
                    <a:pt x="517" y="135"/>
                    <a:pt x="551" y="48"/>
                    <a:pt x="463" y="21"/>
                  </a:cubicBezTo>
                  <a:cubicBezTo>
                    <a:pt x="436" y="8"/>
                    <a:pt x="401" y="1"/>
                    <a:pt x="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43"/>
            <p:cNvSpPr/>
            <p:nvPr/>
          </p:nvSpPr>
          <p:spPr>
            <a:xfrm>
              <a:off x="451004" y="1489014"/>
              <a:ext cx="23426" cy="12699"/>
            </a:xfrm>
            <a:custGeom>
              <a:avLst/>
              <a:gdLst/>
              <a:ahLst/>
              <a:cxnLst/>
              <a:rect l="l" t="t" r="r" b="b"/>
              <a:pathLst>
                <a:path w="487" h="264" extrusionOk="0">
                  <a:moveTo>
                    <a:pt x="318" y="0"/>
                  </a:moveTo>
                  <a:cubicBezTo>
                    <a:pt x="219" y="0"/>
                    <a:pt x="127" y="54"/>
                    <a:pt x="63" y="132"/>
                  </a:cubicBezTo>
                  <a:cubicBezTo>
                    <a:pt x="1" y="200"/>
                    <a:pt x="55" y="264"/>
                    <a:pt x="121" y="264"/>
                  </a:cubicBezTo>
                  <a:cubicBezTo>
                    <a:pt x="140" y="264"/>
                    <a:pt x="159" y="258"/>
                    <a:pt x="177" y="246"/>
                  </a:cubicBezTo>
                  <a:cubicBezTo>
                    <a:pt x="231" y="192"/>
                    <a:pt x="318" y="132"/>
                    <a:pt x="399" y="132"/>
                  </a:cubicBezTo>
                  <a:cubicBezTo>
                    <a:pt x="487" y="132"/>
                    <a:pt x="487" y="51"/>
                    <a:pt x="433" y="24"/>
                  </a:cubicBezTo>
                  <a:cubicBezTo>
                    <a:pt x="394" y="8"/>
                    <a:pt x="356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43"/>
            <p:cNvSpPr/>
            <p:nvPr/>
          </p:nvSpPr>
          <p:spPr>
            <a:xfrm>
              <a:off x="468657" y="1509938"/>
              <a:ext cx="19337" cy="11208"/>
            </a:xfrm>
            <a:custGeom>
              <a:avLst/>
              <a:gdLst/>
              <a:ahLst/>
              <a:cxnLst/>
              <a:rect l="l" t="t" r="r" b="b"/>
              <a:pathLst>
                <a:path w="402" h="233" extrusionOk="0">
                  <a:moveTo>
                    <a:pt x="240" y="0"/>
                  </a:moveTo>
                  <a:cubicBezTo>
                    <a:pt x="176" y="0"/>
                    <a:pt x="115" y="41"/>
                    <a:pt x="66" y="93"/>
                  </a:cubicBezTo>
                  <a:cubicBezTo>
                    <a:pt x="1" y="154"/>
                    <a:pt x="48" y="232"/>
                    <a:pt x="109" y="232"/>
                  </a:cubicBezTo>
                  <a:cubicBezTo>
                    <a:pt x="130" y="232"/>
                    <a:pt x="153" y="223"/>
                    <a:pt x="173" y="201"/>
                  </a:cubicBezTo>
                  <a:cubicBezTo>
                    <a:pt x="192" y="182"/>
                    <a:pt x="228" y="163"/>
                    <a:pt x="266" y="163"/>
                  </a:cubicBezTo>
                  <a:cubicBezTo>
                    <a:pt x="282" y="163"/>
                    <a:pt x="299" y="166"/>
                    <a:pt x="314" y="174"/>
                  </a:cubicBezTo>
                  <a:cubicBezTo>
                    <a:pt x="368" y="174"/>
                    <a:pt x="402" y="93"/>
                    <a:pt x="368" y="60"/>
                  </a:cubicBezTo>
                  <a:cubicBezTo>
                    <a:pt x="326" y="17"/>
                    <a:pt x="282" y="0"/>
                    <a:pt x="2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43"/>
            <p:cNvSpPr/>
            <p:nvPr/>
          </p:nvSpPr>
          <p:spPr>
            <a:xfrm>
              <a:off x="470725" y="1519125"/>
              <a:ext cx="15681" cy="21550"/>
            </a:xfrm>
            <a:custGeom>
              <a:avLst/>
              <a:gdLst/>
              <a:ahLst/>
              <a:cxnLst/>
              <a:rect l="l" t="t" r="r" b="b"/>
              <a:pathLst>
                <a:path w="326" h="448" extrusionOk="0">
                  <a:moveTo>
                    <a:pt x="273" y="0"/>
                  </a:moveTo>
                  <a:cubicBezTo>
                    <a:pt x="252" y="0"/>
                    <a:pt x="229" y="13"/>
                    <a:pt x="218" y="37"/>
                  </a:cubicBezTo>
                  <a:cubicBezTo>
                    <a:pt x="218" y="151"/>
                    <a:pt x="130" y="239"/>
                    <a:pt x="50" y="319"/>
                  </a:cubicBezTo>
                  <a:cubicBezTo>
                    <a:pt x="0" y="363"/>
                    <a:pt x="50" y="447"/>
                    <a:pt x="113" y="447"/>
                  </a:cubicBezTo>
                  <a:cubicBezTo>
                    <a:pt x="127" y="447"/>
                    <a:pt x="142" y="443"/>
                    <a:pt x="157" y="433"/>
                  </a:cubicBezTo>
                  <a:cubicBezTo>
                    <a:pt x="271" y="319"/>
                    <a:pt x="325" y="205"/>
                    <a:pt x="325" y="71"/>
                  </a:cubicBezTo>
                  <a:cubicBezTo>
                    <a:pt x="325" y="22"/>
                    <a:pt x="300" y="0"/>
                    <a:pt x="2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43"/>
            <p:cNvSpPr/>
            <p:nvPr/>
          </p:nvSpPr>
          <p:spPr>
            <a:xfrm>
              <a:off x="489485" y="1410271"/>
              <a:ext cx="38626" cy="33095"/>
            </a:xfrm>
            <a:custGeom>
              <a:avLst/>
              <a:gdLst/>
              <a:ahLst/>
              <a:cxnLst/>
              <a:rect l="l" t="t" r="r" b="b"/>
              <a:pathLst>
                <a:path w="803" h="688" extrusionOk="0">
                  <a:moveTo>
                    <a:pt x="34" y="1"/>
                  </a:moveTo>
                  <a:cubicBezTo>
                    <a:pt x="14" y="1"/>
                    <a:pt x="1" y="40"/>
                    <a:pt x="23" y="62"/>
                  </a:cubicBezTo>
                  <a:cubicBezTo>
                    <a:pt x="137" y="176"/>
                    <a:pt x="244" y="257"/>
                    <a:pt x="332" y="371"/>
                  </a:cubicBezTo>
                  <a:cubicBezTo>
                    <a:pt x="439" y="452"/>
                    <a:pt x="527" y="566"/>
                    <a:pt x="668" y="680"/>
                  </a:cubicBezTo>
                  <a:cubicBezTo>
                    <a:pt x="677" y="685"/>
                    <a:pt x="688" y="687"/>
                    <a:pt x="699" y="687"/>
                  </a:cubicBezTo>
                  <a:cubicBezTo>
                    <a:pt x="749" y="687"/>
                    <a:pt x="803" y="642"/>
                    <a:pt x="775" y="593"/>
                  </a:cubicBezTo>
                  <a:cubicBezTo>
                    <a:pt x="607" y="344"/>
                    <a:pt x="332" y="89"/>
                    <a:pt x="49" y="8"/>
                  </a:cubicBezTo>
                  <a:cubicBezTo>
                    <a:pt x="44" y="3"/>
                    <a:pt x="39" y="1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43"/>
            <p:cNvSpPr/>
            <p:nvPr/>
          </p:nvSpPr>
          <p:spPr>
            <a:xfrm>
              <a:off x="527629" y="1453322"/>
              <a:ext cx="10150" cy="10246"/>
            </a:xfrm>
            <a:custGeom>
              <a:avLst/>
              <a:gdLst/>
              <a:ahLst/>
              <a:cxnLst/>
              <a:rect l="l" t="t" r="r" b="b"/>
              <a:pathLst>
                <a:path w="211" h="213" extrusionOk="0">
                  <a:moveTo>
                    <a:pt x="92" y="0"/>
                  </a:moveTo>
                  <a:cubicBezTo>
                    <a:pt x="44" y="0"/>
                    <a:pt x="0" y="52"/>
                    <a:pt x="43" y="94"/>
                  </a:cubicBezTo>
                  <a:cubicBezTo>
                    <a:pt x="70" y="148"/>
                    <a:pt x="96" y="175"/>
                    <a:pt x="123" y="202"/>
                  </a:cubicBezTo>
                  <a:cubicBezTo>
                    <a:pt x="131" y="209"/>
                    <a:pt x="140" y="213"/>
                    <a:pt x="150" y="213"/>
                  </a:cubicBezTo>
                  <a:cubicBezTo>
                    <a:pt x="178" y="213"/>
                    <a:pt x="211" y="188"/>
                    <a:pt x="211" y="148"/>
                  </a:cubicBezTo>
                  <a:cubicBezTo>
                    <a:pt x="211" y="94"/>
                    <a:pt x="184" y="61"/>
                    <a:pt x="150" y="34"/>
                  </a:cubicBezTo>
                  <a:cubicBezTo>
                    <a:pt x="134" y="10"/>
                    <a:pt x="112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43"/>
            <p:cNvSpPr/>
            <p:nvPr/>
          </p:nvSpPr>
          <p:spPr>
            <a:xfrm>
              <a:off x="274326" y="1528265"/>
              <a:ext cx="103950" cy="86248"/>
            </a:xfrm>
            <a:custGeom>
              <a:avLst/>
              <a:gdLst/>
              <a:ahLst/>
              <a:cxnLst/>
              <a:rect l="l" t="t" r="r" b="b"/>
              <a:pathLst>
                <a:path w="2161" h="1793" extrusionOk="0">
                  <a:moveTo>
                    <a:pt x="2098" y="1"/>
                  </a:moveTo>
                  <a:cubicBezTo>
                    <a:pt x="2086" y="1"/>
                    <a:pt x="2072" y="5"/>
                    <a:pt x="2056" y="15"/>
                  </a:cubicBezTo>
                  <a:cubicBezTo>
                    <a:pt x="1276" y="438"/>
                    <a:pt x="658" y="1110"/>
                    <a:pt x="40" y="1729"/>
                  </a:cubicBezTo>
                  <a:cubicBezTo>
                    <a:pt x="1" y="1768"/>
                    <a:pt x="19" y="1793"/>
                    <a:pt x="45" y="1793"/>
                  </a:cubicBezTo>
                  <a:cubicBezTo>
                    <a:pt x="54" y="1793"/>
                    <a:pt x="65" y="1790"/>
                    <a:pt x="74" y="1782"/>
                  </a:cubicBezTo>
                  <a:cubicBezTo>
                    <a:pt x="712" y="1164"/>
                    <a:pt x="1384" y="606"/>
                    <a:pt x="2117" y="102"/>
                  </a:cubicBezTo>
                  <a:cubicBezTo>
                    <a:pt x="2160" y="80"/>
                    <a:pt x="2151" y="1"/>
                    <a:pt x="20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43"/>
            <p:cNvSpPr/>
            <p:nvPr/>
          </p:nvSpPr>
          <p:spPr>
            <a:xfrm>
              <a:off x="341188" y="1554336"/>
              <a:ext cx="62581" cy="54548"/>
            </a:xfrm>
            <a:custGeom>
              <a:avLst/>
              <a:gdLst/>
              <a:ahLst/>
              <a:cxnLst/>
              <a:rect l="l" t="t" r="r" b="b"/>
              <a:pathLst>
                <a:path w="1301" h="1134" extrusionOk="0">
                  <a:moveTo>
                    <a:pt x="1208" y="1"/>
                  </a:moveTo>
                  <a:cubicBezTo>
                    <a:pt x="1195" y="1"/>
                    <a:pt x="1182" y="4"/>
                    <a:pt x="1170" y="11"/>
                  </a:cubicBezTo>
                  <a:cubicBezTo>
                    <a:pt x="807" y="373"/>
                    <a:pt x="417" y="736"/>
                    <a:pt x="28" y="1072"/>
                  </a:cubicBezTo>
                  <a:cubicBezTo>
                    <a:pt x="0" y="1094"/>
                    <a:pt x="35" y="1133"/>
                    <a:pt x="77" y="1133"/>
                  </a:cubicBezTo>
                  <a:cubicBezTo>
                    <a:pt x="87" y="1133"/>
                    <a:pt x="98" y="1131"/>
                    <a:pt x="108" y="1126"/>
                  </a:cubicBezTo>
                  <a:cubicBezTo>
                    <a:pt x="498" y="790"/>
                    <a:pt x="921" y="481"/>
                    <a:pt x="1257" y="91"/>
                  </a:cubicBezTo>
                  <a:cubicBezTo>
                    <a:pt x="1300" y="48"/>
                    <a:pt x="1257" y="1"/>
                    <a:pt x="12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43"/>
            <p:cNvSpPr/>
            <p:nvPr/>
          </p:nvSpPr>
          <p:spPr>
            <a:xfrm>
              <a:off x="230650" y="1674253"/>
              <a:ext cx="47237" cy="38915"/>
            </a:xfrm>
            <a:custGeom>
              <a:avLst/>
              <a:gdLst/>
              <a:ahLst/>
              <a:cxnLst/>
              <a:rect l="l" t="t" r="r" b="b"/>
              <a:pathLst>
                <a:path w="982" h="809" extrusionOk="0">
                  <a:moveTo>
                    <a:pt x="114" y="0"/>
                  </a:moveTo>
                  <a:cubicBezTo>
                    <a:pt x="94" y="0"/>
                    <a:pt x="74" y="1"/>
                    <a:pt x="54" y="4"/>
                  </a:cubicBezTo>
                  <a:cubicBezTo>
                    <a:pt x="0" y="38"/>
                    <a:pt x="0" y="91"/>
                    <a:pt x="54" y="118"/>
                  </a:cubicBezTo>
                  <a:cubicBezTo>
                    <a:pt x="222" y="145"/>
                    <a:pt x="363" y="206"/>
                    <a:pt x="504" y="340"/>
                  </a:cubicBezTo>
                  <a:cubicBezTo>
                    <a:pt x="558" y="401"/>
                    <a:pt x="612" y="481"/>
                    <a:pt x="646" y="569"/>
                  </a:cubicBezTo>
                  <a:cubicBezTo>
                    <a:pt x="699" y="649"/>
                    <a:pt x="699" y="710"/>
                    <a:pt x="753" y="790"/>
                  </a:cubicBezTo>
                  <a:cubicBezTo>
                    <a:pt x="764" y="801"/>
                    <a:pt x="786" y="808"/>
                    <a:pt x="809" y="808"/>
                  </a:cubicBezTo>
                  <a:cubicBezTo>
                    <a:pt x="842" y="808"/>
                    <a:pt x="878" y="795"/>
                    <a:pt x="894" y="763"/>
                  </a:cubicBezTo>
                  <a:cubicBezTo>
                    <a:pt x="982" y="569"/>
                    <a:pt x="753" y="340"/>
                    <a:pt x="612" y="206"/>
                  </a:cubicBezTo>
                  <a:cubicBezTo>
                    <a:pt x="491" y="103"/>
                    <a:pt x="294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43"/>
            <p:cNvSpPr/>
            <p:nvPr/>
          </p:nvSpPr>
          <p:spPr>
            <a:xfrm>
              <a:off x="224060" y="1698352"/>
              <a:ext cx="18616" cy="19433"/>
            </a:xfrm>
            <a:custGeom>
              <a:avLst/>
              <a:gdLst/>
              <a:ahLst/>
              <a:cxnLst/>
              <a:rect l="l" t="t" r="r" b="b"/>
              <a:pathLst>
                <a:path w="387" h="404" extrusionOk="0">
                  <a:moveTo>
                    <a:pt x="61" y="0"/>
                  </a:moveTo>
                  <a:cubicBezTo>
                    <a:pt x="34" y="0"/>
                    <a:pt x="1" y="45"/>
                    <a:pt x="23" y="68"/>
                  </a:cubicBezTo>
                  <a:cubicBezTo>
                    <a:pt x="77" y="121"/>
                    <a:pt x="110" y="175"/>
                    <a:pt x="164" y="236"/>
                  </a:cubicBezTo>
                  <a:cubicBezTo>
                    <a:pt x="191" y="289"/>
                    <a:pt x="218" y="377"/>
                    <a:pt x="305" y="404"/>
                  </a:cubicBezTo>
                  <a:cubicBezTo>
                    <a:pt x="332" y="404"/>
                    <a:pt x="359" y="404"/>
                    <a:pt x="359" y="343"/>
                  </a:cubicBezTo>
                  <a:cubicBezTo>
                    <a:pt x="386" y="262"/>
                    <a:pt x="305" y="209"/>
                    <a:pt x="278" y="148"/>
                  </a:cubicBezTo>
                  <a:cubicBezTo>
                    <a:pt x="218" y="94"/>
                    <a:pt x="164" y="68"/>
                    <a:pt x="77" y="7"/>
                  </a:cubicBezTo>
                  <a:cubicBezTo>
                    <a:pt x="72" y="2"/>
                    <a:pt x="67" y="0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43"/>
            <p:cNvSpPr/>
            <p:nvPr/>
          </p:nvSpPr>
          <p:spPr>
            <a:xfrm>
              <a:off x="231949" y="1693397"/>
              <a:ext cx="24292" cy="20732"/>
            </a:xfrm>
            <a:custGeom>
              <a:avLst/>
              <a:gdLst/>
              <a:ahLst/>
              <a:cxnLst/>
              <a:rect l="l" t="t" r="r" b="b"/>
              <a:pathLst>
                <a:path w="505" h="431" extrusionOk="0">
                  <a:moveTo>
                    <a:pt x="124" y="0"/>
                  </a:moveTo>
                  <a:cubicBezTo>
                    <a:pt x="83" y="0"/>
                    <a:pt x="44" y="23"/>
                    <a:pt x="27" y="56"/>
                  </a:cubicBezTo>
                  <a:cubicBezTo>
                    <a:pt x="0" y="144"/>
                    <a:pt x="27" y="197"/>
                    <a:pt x="81" y="224"/>
                  </a:cubicBezTo>
                  <a:cubicBezTo>
                    <a:pt x="54" y="224"/>
                    <a:pt x="81" y="251"/>
                    <a:pt x="81" y="251"/>
                  </a:cubicBezTo>
                  <a:cubicBezTo>
                    <a:pt x="114" y="251"/>
                    <a:pt x="114" y="278"/>
                    <a:pt x="141" y="278"/>
                  </a:cubicBezTo>
                  <a:cubicBezTo>
                    <a:pt x="141" y="312"/>
                    <a:pt x="168" y="339"/>
                    <a:pt x="195" y="365"/>
                  </a:cubicBezTo>
                  <a:cubicBezTo>
                    <a:pt x="226" y="397"/>
                    <a:pt x="278" y="430"/>
                    <a:pt x="327" y="430"/>
                  </a:cubicBezTo>
                  <a:cubicBezTo>
                    <a:pt x="361" y="430"/>
                    <a:pt x="394" y="413"/>
                    <a:pt x="417" y="365"/>
                  </a:cubicBezTo>
                  <a:cubicBezTo>
                    <a:pt x="504" y="251"/>
                    <a:pt x="282" y="83"/>
                    <a:pt x="195" y="29"/>
                  </a:cubicBezTo>
                  <a:cubicBezTo>
                    <a:pt x="175" y="9"/>
                    <a:pt x="149" y="0"/>
                    <a:pt x="1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43"/>
            <p:cNvSpPr/>
            <p:nvPr/>
          </p:nvSpPr>
          <p:spPr>
            <a:xfrm>
              <a:off x="231276" y="1681179"/>
              <a:ext cx="27563" cy="30160"/>
            </a:xfrm>
            <a:custGeom>
              <a:avLst/>
              <a:gdLst/>
              <a:ahLst/>
              <a:cxnLst/>
              <a:rect l="l" t="t" r="r" b="b"/>
              <a:pathLst>
                <a:path w="573" h="627" extrusionOk="0">
                  <a:moveTo>
                    <a:pt x="83" y="1"/>
                  </a:moveTo>
                  <a:cubicBezTo>
                    <a:pt x="37" y="1"/>
                    <a:pt x="0" y="81"/>
                    <a:pt x="41" y="142"/>
                  </a:cubicBezTo>
                  <a:cubicBezTo>
                    <a:pt x="95" y="230"/>
                    <a:pt x="182" y="283"/>
                    <a:pt x="236" y="364"/>
                  </a:cubicBezTo>
                  <a:cubicBezTo>
                    <a:pt x="323" y="451"/>
                    <a:pt x="377" y="532"/>
                    <a:pt x="464" y="619"/>
                  </a:cubicBezTo>
                  <a:cubicBezTo>
                    <a:pt x="474" y="624"/>
                    <a:pt x="484" y="627"/>
                    <a:pt x="493" y="627"/>
                  </a:cubicBezTo>
                  <a:cubicBezTo>
                    <a:pt x="536" y="627"/>
                    <a:pt x="572" y="582"/>
                    <a:pt x="572" y="532"/>
                  </a:cubicBezTo>
                  <a:cubicBezTo>
                    <a:pt x="572" y="425"/>
                    <a:pt x="464" y="337"/>
                    <a:pt x="377" y="283"/>
                  </a:cubicBezTo>
                  <a:lnTo>
                    <a:pt x="128" y="28"/>
                  </a:lnTo>
                  <a:cubicBezTo>
                    <a:pt x="114" y="9"/>
                    <a:pt x="98" y="1"/>
                    <a:pt x="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43"/>
            <p:cNvSpPr/>
            <p:nvPr/>
          </p:nvSpPr>
          <p:spPr>
            <a:xfrm>
              <a:off x="242531" y="1690896"/>
              <a:ext cx="24388" cy="22801"/>
            </a:xfrm>
            <a:custGeom>
              <a:avLst/>
              <a:gdLst/>
              <a:ahLst/>
              <a:cxnLst/>
              <a:rect l="l" t="t" r="r" b="b"/>
              <a:pathLst>
                <a:path w="507" h="474" extrusionOk="0">
                  <a:moveTo>
                    <a:pt x="138" y="0"/>
                  </a:moveTo>
                  <a:cubicBezTo>
                    <a:pt x="66" y="0"/>
                    <a:pt x="1" y="99"/>
                    <a:pt x="89" y="162"/>
                  </a:cubicBezTo>
                  <a:cubicBezTo>
                    <a:pt x="197" y="249"/>
                    <a:pt x="284" y="364"/>
                    <a:pt x="365" y="444"/>
                  </a:cubicBezTo>
                  <a:cubicBezTo>
                    <a:pt x="388" y="465"/>
                    <a:pt x="414" y="474"/>
                    <a:pt x="437" y="474"/>
                  </a:cubicBezTo>
                  <a:cubicBezTo>
                    <a:pt x="475" y="474"/>
                    <a:pt x="506" y="451"/>
                    <a:pt x="506" y="417"/>
                  </a:cubicBezTo>
                  <a:cubicBezTo>
                    <a:pt x="479" y="249"/>
                    <a:pt x="338" y="135"/>
                    <a:pt x="197" y="28"/>
                  </a:cubicBezTo>
                  <a:cubicBezTo>
                    <a:pt x="179" y="8"/>
                    <a:pt x="158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43"/>
            <p:cNvSpPr/>
            <p:nvPr/>
          </p:nvSpPr>
          <p:spPr>
            <a:xfrm>
              <a:off x="245850" y="1689068"/>
              <a:ext cx="21069" cy="16451"/>
            </a:xfrm>
            <a:custGeom>
              <a:avLst/>
              <a:gdLst/>
              <a:ahLst/>
              <a:cxnLst/>
              <a:rect l="l" t="t" r="r" b="b"/>
              <a:pathLst>
                <a:path w="438" h="342" extrusionOk="0">
                  <a:moveTo>
                    <a:pt x="55" y="0"/>
                  </a:moveTo>
                  <a:cubicBezTo>
                    <a:pt x="15" y="0"/>
                    <a:pt x="0" y="73"/>
                    <a:pt x="47" y="119"/>
                  </a:cubicBezTo>
                  <a:cubicBezTo>
                    <a:pt x="101" y="146"/>
                    <a:pt x="161" y="200"/>
                    <a:pt x="215" y="234"/>
                  </a:cubicBezTo>
                  <a:cubicBezTo>
                    <a:pt x="269" y="287"/>
                    <a:pt x="330" y="341"/>
                    <a:pt x="383" y="341"/>
                  </a:cubicBezTo>
                  <a:cubicBezTo>
                    <a:pt x="437" y="341"/>
                    <a:pt x="437" y="314"/>
                    <a:pt x="437" y="287"/>
                  </a:cubicBezTo>
                  <a:cubicBezTo>
                    <a:pt x="410" y="200"/>
                    <a:pt x="330" y="173"/>
                    <a:pt x="269" y="146"/>
                  </a:cubicBezTo>
                  <a:cubicBezTo>
                    <a:pt x="215" y="93"/>
                    <a:pt x="161" y="66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43"/>
            <p:cNvSpPr/>
            <p:nvPr/>
          </p:nvSpPr>
          <p:spPr>
            <a:xfrm>
              <a:off x="232767" y="1676706"/>
              <a:ext cx="33431" cy="25591"/>
            </a:xfrm>
            <a:custGeom>
              <a:avLst/>
              <a:gdLst/>
              <a:ahLst/>
              <a:cxnLst/>
              <a:rect l="l" t="t" r="r" b="b"/>
              <a:pathLst>
                <a:path w="695" h="532" extrusionOk="0">
                  <a:moveTo>
                    <a:pt x="147" y="1"/>
                  </a:moveTo>
                  <a:cubicBezTo>
                    <a:pt x="44" y="1"/>
                    <a:pt x="0" y="134"/>
                    <a:pt x="97" y="208"/>
                  </a:cubicBezTo>
                  <a:cubicBezTo>
                    <a:pt x="232" y="323"/>
                    <a:pt x="373" y="457"/>
                    <a:pt x="514" y="518"/>
                  </a:cubicBezTo>
                  <a:cubicBezTo>
                    <a:pt x="535" y="527"/>
                    <a:pt x="554" y="531"/>
                    <a:pt x="572" y="531"/>
                  </a:cubicBezTo>
                  <a:cubicBezTo>
                    <a:pt x="652" y="531"/>
                    <a:pt x="695" y="443"/>
                    <a:pt x="628" y="376"/>
                  </a:cubicBezTo>
                  <a:cubicBezTo>
                    <a:pt x="514" y="235"/>
                    <a:pt x="346" y="121"/>
                    <a:pt x="205" y="14"/>
                  </a:cubicBezTo>
                  <a:cubicBezTo>
                    <a:pt x="184" y="5"/>
                    <a:pt x="165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43"/>
            <p:cNvSpPr/>
            <p:nvPr/>
          </p:nvSpPr>
          <p:spPr>
            <a:xfrm>
              <a:off x="247390" y="1684787"/>
              <a:ext cx="23522" cy="15778"/>
            </a:xfrm>
            <a:custGeom>
              <a:avLst/>
              <a:gdLst/>
              <a:ahLst/>
              <a:cxnLst/>
              <a:rect l="l" t="t" r="r" b="b"/>
              <a:pathLst>
                <a:path w="489" h="328" extrusionOk="0">
                  <a:moveTo>
                    <a:pt x="118" y="1"/>
                  </a:moveTo>
                  <a:cubicBezTo>
                    <a:pt x="49" y="1"/>
                    <a:pt x="0" y="130"/>
                    <a:pt x="69" y="182"/>
                  </a:cubicBezTo>
                  <a:cubicBezTo>
                    <a:pt x="183" y="235"/>
                    <a:pt x="264" y="289"/>
                    <a:pt x="378" y="323"/>
                  </a:cubicBezTo>
                  <a:cubicBezTo>
                    <a:pt x="385" y="326"/>
                    <a:pt x="392" y="328"/>
                    <a:pt x="399" y="328"/>
                  </a:cubicBezTo>
                  <a:cubicBezTo>
                    <a:pt x="446" y="328"/>
                    <a:pt x="489" y="259"/>
                    <a:pt x="466" y="235"/>
                  </a:cubicBezTo>
                  <a:cubicBezTo>
                    <a:pt x="351" y="155"/>
                    <a:pt x="264" y="94"/>
                    <a:pt x="156" y="14"/>
                  </a:cubicBezTo>
                  <a:cubicBezTo>
                    <a:pt x="143" y="5"/>
                    <a:pt x="131" y="1"/>
                    <a:pt x="1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43"/>
            <p:cNvSpPr/>
            <p:nvPr/>
          </p:nvSpPr>
          <p:spPr>
            <a:xfrm>
              <a:off x="374811" y="1709656"/>
              <a:ext cx="33672" cy="8226"/>
            </a:xfrm>
            <a:custGeom>
              <a:avLst/>
              <a:gdLst/>
              <a:ahLst/>
              <a:cxnLst/>
              <a:rect l="l" t="t" r="r" b="b"/>
              <a:pathLst>
                <a:path w="700" h="171" extrusionOk="0">
                  <a:moveTo>
                    <a:pt x="612" y="1"/>
                  </a:moveTo>
                  <a:cubicBezTo>
                    <a:pt x="444" y="1"/>
                    <a:pt x="249" y="27"/>
                    <a:pt x="81" y="54"/>
                  </a:cubicBezTo>
                  <a:cubicBezTo>
                    <a:pt x="28" y="54"/>
                    <a:pt x="1" y="142"/>
                    <a:pt x="54" y="142"/>
                  </a:cubicBezTo>
                  <a:cubicBezTo>
                    <a:pt x="127" y="162"/>
                    <a:pt x="200" y="171"/>
                    <a:pt x="273" y="171"/>
                  </a:cubicBezTo>
                  <a:cubicBezTo>
                    <a:pt x="395" y="171"/>
                    <a:pt x="517" y="146"/>
                    <a:pt x="639" y="108"/>
                  </a:cubicBezTo>
                  <a:cubicBezTo>
                    <a:pt x="700" y="108"/>
                    <a:pt x="700" y="1"/>
                    <a:pt x="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43"/>
            <p:cNvSpPr/>
            <p:nvPr/>
          </p:nvSpPr>
          <p:spPr>
            <a:xfrm>
              <a:off x="445376" y="1687769"/>
              <a:ext cx="28861" cy="19722"/>
            </a:xfrm>
            <a:custGeom>
              <a:avLst/>
              <a:gdLst/>
              <a:ahLst/>
              <a:cxnLst/>
              <a:rect l="l" t="t" r="r" b="b"/>
              <a:pathLst>
                <a:path w="600" h="410" extrusionOk="0">
                  <a:moveTo>
                    <a:pt x="496" y="0"/>
                  </a:moveTo>
                  <a:cubicBezTo>
                    <a:pt x="486" y="0"/>
                    <a:pt x="474" y="2"/>
                    <a:pt x="462" y="5"/>
                  </a:cubicBezTo>
                  <a:cubicBezTo>
                    <a:pt x="348" y="93"/>
                    <a:pt x="214" y="173"/>
                    <a:pt x="73" y="261"/>
                  </a:cubicBezTo>
                  <a:cubicBezTo>
                    <a:pt x="0" y="305"/>
                    <a:pt x="48" y="410"/>
                    <a:pt x="112" y="410"/>
                  </a:cubicBezTo>
                  <a:cubicBezTo>
                    <a:pt x="125" y="410"/>
                    <a:pt x="139" y="405"/>
                    <a:pt x="153" y="395"/>
                  </a:cubicBezTo>
                  <a:cubicBezTo>
                    <a:pt x="294" y="314"/>
                    <a:pt x="435" y="261"/>
                    <a:pt x="577" y="120"/>
                  </a:cubicBezTo>
                  <a:cubicBezTo>
                    <a:pt x="600" y="67"/>
                    <a:pt x="563" y="0"/>
                    <a:pt x="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43"/>
            <p:cNvSpPr/>
            <p:nvPr/>
          </p:nvSpPr>
          <p:spPr>
            <a:xfrm>
              <a:off x="503819" y="1659053"/>
              <a:ext cx="34778" cy="29535"/>
            </a:xfrm>
            <a:custGeom>
              <a:avLst/>
              <a:gdLst/>
              <a:ahLst/>
              <a:cxnLst/>
              <a:rect l="l" t="t" r="r" b="b"/>
              <a:pathLst>
                <a:path w="723" h="614" extrusionOk="0">
                  <a:moveTo>
                    <a:pt x="612" y="1"/>
                  </a:moveTo>
                  <a:cubicBezTo>
                    <a:pt x="596" y="1"/>
                    <a:pt x="580" y="6"/>
                    <a:pt x="565" y="18"/>
                  </a:cubicBezTo>
                  <a:cubicBezTo>
                    <a:pt x="397" y="125"/>
                    <a:pt x="229" y="266"/>
                    <a:pt x="87" y="407"/>
                  </a:cubicBezTo>
                  <a:cubicBezTo>
                    <a:pt x="0" y="495"/>
                    <a:pt x="78" y="614"/>
                    <a:pt x="170" y="614"/>
                  </a:cubicBezTo>
                  <a:cubicBezTo>
                    <a:pt x="199" y="614"/>
                    <a:pt x="229" y="602"/>
                    <a:pt x="255" y="575"/>
                  </a:cubicBezTo>
                  <a:cubicBezTo>
                    <a:pt x="397" y="434"/>
                    <a:pt x="538" y="293"/>
                    <a:pt x="679" y="152"/>
                  </a:cubicBezTo>
                  <a:cubicBezTo>
                    <a:pt x="722" y="87"/>
                    <a:pt x="674" y="1"/>
                    <a:pt x="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43"/>
            <p:cNvSpPr/>
            <p:nvPr/>
          </p:nvSpPr>
          <p:spPr>
            <a:xfrm>
              <a:off x="564283" y="1625285"/>
              <a:ext cx="25158" cy="26793"/>
            </a:xfrm>
            <a:custGeom>
              <a:avLst/>
              <a:gdLst/>
              <a:ahLst/>
              <a:cxnLst/>
              <a:rect l="l" t="t" r="r" b="b"/>
              <a:pathLst>
                <a:path w="523" h="557" extrusionOk="0">
                  <a:moveTo>
                    <a:pt x="363" y="0"/>
                  </a:moveTo>
                  <a:cubicBezTo>
                    <a:pt x="346" y="0"/>
                    <a:pt x="330" y="4"/>
                    <a:pt x="316" y="14"/>
                  </a:cubicBezTo>
                  <a:cubicBezTo>
                    <a:pt x="174" y="101"/>
                    <a:pt x="94" y="243"/>
                    <a:pt x="33" y="384"/>
                  </a:cubicBezTo>
                  <a:cubicBezTo>
                    <a:pt x="0" y="487"/>
                    <a:pt x="81" y="557"/>
                    <a:pt x="163" y="557"/>
                  </a:cubicBezTo>
                  <a:cubicBezTo>
                    <a:pt x="214" y="557"/>
                    <a:pt x="265" y="529"/>
                    <a:pt x="289" y="464"/>
                  </a:cubicBezTo>
                  <a:cubicBezTo>
                    <a:pt x="316" y="350"/>
                    <a:pt x="396" y="243"/>
                    <a:pt x="457" y="155"/>
                  </a:cubicBezTo>
                  <a:cubicBezTo>
                    <a:pt x="523" y="89"/>
                    <a:pt x="440" y="0"/>
                    <a:pt x="3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43"/>
            <p:cNvSpPr/>
            <p:nvPr/>
          </p:nvSpPr>
          <p:spPr>
            <a:xfrm>
              <a:off x="625324" y="1609797"/>
              <a:ext cx="22704" cy="14094"/>
            </a:xfrm>
            <a:custGeom>
              <a:avLst/>
              <a:gdLst/>
              <a:ahLst/>
              <a:cxnLst/>
              <a:rect l="l" t="t" r="r" b="b"/>
              <a:pathLst>
                <a:path w="472" h="293" extrusionOk="0">
                  <a:moveTo>
                    <a:pt x="223" y="0"/>
                  </a:moveTo>
                  <a:cubicBezTo>
                    <a:pt x="169" y="34"/>
                    <a:pt x="108" y="60"/>
                    <a:pt x="55" y="87"/>
                  </a:cubicBezTo>
                  <a:cubicBezTo>
                    <a:pt x="1" y="114"/>
                    <a:pt x="1" y="168"/>
                    <a:pt x="28" y="228"/>
                  </a:cubicBezTo>
                  <a:cubicBezTo>
                    <a:pt x="47" y="268"/>
                    <a:pt x="82" y="293"/>
                    <a:pt x="122" y="293"/>
                  </a:cubicBezTo>
                  <a:cubicBezTo>
                    <a:pt x="137" y="293"/>
                    <a:pt x="153" y="289"/>
                    <a:pt x="169" y="282"/>
                  </a:cubicBezTo>
                  <a:cubicBezTo>
                    <a:pt x="250" y="228"/>
                    <a:pt x="303" y="202"/>
                    <a:pt x="391" y="168"/>
                  </a:cubicBezTo>
                  <a:cubicBezTo>
                    <a:pt x="444" y="141"/>
                    <a:pt x="471" y="34"/>
                    <a:pt x="391" y="34"/>
                  </a:cubicBezTo>
                  <a:cubicBezTo>
                    <a:pt x="337" y="0"/>
                    <a:pt x="276" y="0"/>
                    <a:pt x="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97" name="Google Shape;2097;p43"/>
          <p:cNvGrpSpPr/>
          <p:nvPr/>
        </p:nvGrpSpPr>
        <p:grpSpPr>
          <a:xfrm>
            <a:off x="10150087" y="5257058"/>
            <a:ext cx="1280805" cy="958769"/>
            <a:chOff x="1980727" y="34279"/>
            <a:chExt cx="470055" cy="351868"/>
          </a:xfrm>
        </p:grpSpPr>
        <p:sp>
          <p:nvSpPr>
            <p:cNvPr id="2098" name="Google Shape;2098;p43"/>
            <p:cNvSpPr/>
            <p:nvPr/>
          </p:nvSpPr>
          <p:spPr>
            <a:xfrm>
              <a:off x="1980727" y="34279"/>
              <a:ext cx="24003" cy="10342"/>
            </a:xfrm>
            <a:custGeom>
              <a:avLst/>
              <a:gdLst/>
              <a:ahLst/>
              <a:cxnLst/>
              <a:rect l="l" t="t" r="r" b="b"/>
              <a:pathLst>
                <a:path w="499" h="215" extrusionOk="0">
                  <a:moveTo>
                    <a:pt x="167" y="0"/>
                  </a:moveTo>
                  <a:cubicBezTo>
                    <a:pt x="131" y="0"/>
                    <a:pt x="93" y="4"/>
                    <a:pt x="54" y="10"/>
                  </a:cubicBezTo>
                  <a:cubicBezTo>
                    <a:pt x="0" y="10"/>
                    <a:pt x="0" y="97"/>
                    <a:pt x="54" y="97"/>
                  </a:cubicBezTo>
                  <a:cubicBezTo>
                    <a:pt x="195" y="97"/>
                    <a:pt x="309" y="151"/>
                    <a:pt x="390" y="205"/>
                  </a:cubicBezTo>
                  <a:cubicBezTo>
                    <a:pt x="402" y="211"/>
                    <a:pt x="414" y="214"/>
                    <a:pt x="425" y="214"/>
                  </a:cubicBezTo>
                  <a:cubicBezTo>
                    <a:pt x="469" y="214"/>
                    <a:pt x="499" y="167"/>
                    <a:pt x="477" y="124"/>
                  </a:cubicBezTo>
                  <a:cubicBezTo>
                    <a:pt x="390" y="36"/>
                    <a:pt x="286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43"/>
            <p:cNvSpPr/>
            <p:nvPr/>
          </p:nvSpPr>
          <p:spPr>
            <a:xfrm>
              <a:off x="2022816" y="62900"/>
              <a:ext cx="20011" cy="21935"/>
            </a:xfrm>
            <a:custGeom>
              <a:avLst/>
              <a:gdLst/>
              <a:ahLst/>
              <a:cxnLst/>
              <a:rect l="l" t="t" r="r" b="b"/>
              <a:pathLst>
                <a:path w="416" h="456" extrusionOk="0">
                  <a:moveTo>
                    <a:pt x="84" y="1"/>
                  </a:moveTo>
                  <a:cubicBezTo>
                    <a:pt x="38" y="1"/>
                    <a:pt x="1" y="64"/>
                    <a:pt x="53" y="87"/>
                  </a:cubicBezTo>
                  <a:cubicBezTo>
                    <a:pt x="160" y="174"/>
                    <a:pt x="274" y="282"/>
                    <a:pt x="328" y="423"/>
                  </a:cubicBezTo>
                  <a:cubicBezTo>
                    <a:pt x="328" y="446"/>
                    <a:pt x="341" y="455"/>
                    <a:pt x="356" y="455"/>
                  </a:cubicBezTo>
                  <a:cubicBezTo>
                    <a:pt x="382" y="455"/>
                    <a:pt x="415" y="429"/>
                    <a:pt x="415" y="396"/>
                  </a:cubicBezTo>
                  <a:cubicBezTo>
                    <a:pt x="389" y="315"/>
                    <a:pt x="355" y="228"/>
                    <a:pt x="301" y="174"/>
                  </a:cubicBezTo>
                  <a:cubicBezTo>
                    <a:pt x="247" y="87"/>
                    <a:pt x="160" y="33"/>
                    <a:pt x="106" y="6"/>
                  </a:cubicBezTo>
                  <a:cubicBezTo>
                    <a:pt x="99" y="2"/>
                    <a:pt x="91" y="1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43"/>
            <p:cNvSpPr/>
            <p:nvPr/>
          </p:nvSpPr>
          <p:spPr>
            <a:xfrm>
              <a:off x="2044702" y="106576"/>
              <a:ext cx="15585" cy="20011"/>
            </a:xfrm>
            <a:custGeom>
              <a:avLst/>
              <a:gdLst/>
              <a:ahLst/>
              <a:cxnLst/>
              <a:rect l="l" t="t" r="r" b="b"/>
              <a:pathLst>
                <a:path w="324" h="416" extrusionOk="0">
                  <a:moveTo>
                    <a:pt x="84" y="1"/>
                  </a:moveTo>
                  <a:cubicBezTo>
                    <a:pt x="37" y="1"/>
                    <a:pt x="0" y="54"/>
                    <a:pt x="41" y="79"/>
                  </a:cubicBezTo>
                  <a:cubicBezTo>
                    <a:pt x="129" y="160"/>
                    <a:pt x="182" y="274"/>
                    <a:pt x="236" y="382"/>
                  </a:cubicBezTo>
                  <a:cubicBezTo>
                    <a:pt x="236" y="406"/>
                    <a:pt x="250" y="416"/>
                    <a:pt x="266" y="416"/>
                  </a:cubicBezTo>
                  <a:cubicBezTo>
                    <a:pt x="291" y="416"/>
                    <a:pt x="323" y="392"/>
                    <a:pt x="323" y="355"/>
                  </a:cubicBezTo>
                  <a:cubicBezTo>
                    <a:pt x="297" y="214"/>
                    <a:pt x="236" y="106"/>
                    <a:pt x="129" y="19"/>
                  </a:cubicBezTo>
                  <a:cubicBezTo>
                    <a:pt x="114" y="6"/>
                    <a:pt x="99" y="1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43"/>
            <p:cNvSpPr/>
            <p:nvPr/>
          </p:nvSpPr>
          <p:spPr>
            <a:xfrm>
              <a:off x="2053889" y="159969"/>
              <a:ext cx="15778" cy="11256"/>
            </a:xfrm>
            <a:custGeom>
              <a:avLst/>
              <a:gdLst/>
              <a:ahLst/>
              <a:cxnLst/>
              <a:rect l="l" t="t" r="r" b="b"/>
              <a:pathLst>
                <a:path w="328" h="234" extrusionOk="0">
                  <a:moveTo>
                    <a:pt x="133" y="0"/>
                  </a:moveTo>
                  <a:cubicBezTo>
                    <a:pt x="62" y="0"/>
                    <a:pt x="1" y="91"/>
                    <a:pt x="79" y="145"/>
                  </a:cubicBezTo>
                  <a:cubicBezTo>
                    <a:pt x="132" y="172"/>
                    <a:pt x="186" y="199"/>
                    <a:pt x="247" y="226"/>
                  </a:cubicBezTo>
                  <a:cubicBezTo>
                    <a:pt x="257" y="231"/>
                    <a:pt x="265" y="233"/>
                    <a:pt x="274" y="233"/>
                  </a:cubicBezTo>
                  <a:cubicBezTo>
                    <a:pt x="309" y="233"/>
                    <a:pt x="327" y="189"/>
                    <a:pt x="327" y="145"/>
                  </a:cubicBezTo>
                  <a:cubicBezTo>
                    <a:pt x="274" y="85"/>
                    <a:pt x="213" y="31"/>
                    <a:pt x="159" y="4"/>
                  </a:cubicBezTo>
                  <a:cubicBezTo>
                    <a:pt x="151" y="1"/>
                    <a:pt x="142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43"/>
            <p:cNvSpPr/>
            <p:nvPr/>
          </p:nvSpPr>
          <p:spPr>
            <a:xfrm>
              <a:off x="2082125" y="187916"/>
              <a:ext cx="34297" cy="18231"/>
            </a:xfrm>
            <a:custGeom>
              <a:avLst/>
              <a:gdLst/>
              <a:ahLst/>
              <a:cxnLst/>
              <a:rect l="l" t="t" r="r" b="b"/>
              <a:pathLst>
                <a:path w="713" h="379" extrusionOk="0">
                  <a:moveTo>
                    <a:pt x="35" y="1"/>
                  </a:moveTo>
                  <a:cubicBezTo>
                    <a:pt x="14" y="1"/>
                    <a:pt x="1" y="41"/>
                    <a:pt x="23" y="68"/>
                  </a:cubicBezTo>
                  <a:cubicBezTo>
                    <a:pt x="164" y="236"/>
                    <a:pt x="412" y="344"/>
                    <a:pt x="607" y="371"/>
                  </a:cubicBezTo>
                  <a:cubicBezTo>
                    <a:pt x="617" y="376"/>
                    <a:pt x="626" y="378"/>
                    <a:pt x="635" y="378"/>
                  </a:cubicBezTo>
                  <a:cubicBezTo>
                    <a:pt x="682" y="378"/>
                    <a:pt x="713" y="313"/>
                    <a:pt x="668" y="290"/>
                  </a:cubicBezTo>
                  <a:cubicBezTo>
                    <a:pt x="466" y="176"/>
                    <a:pt x="271" y="68"/>
                    <a:pt x="49" y="8"/>
                  </a:cubicBezTo>
                  <a:cubicBezTo>
                    <a:pt x="44" y="3"/>
                    <a:pt x="39" y="1"/>
                    <a:pt x="3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43"/>
            <p:cNvSpPr/>
            <p:nvPr/>
          </p:nvSpPr>
          <p:spPr>
            <a:xfrm>
              <a:off x="2118105" y="135485"/>
              <a:ext cx="332677" cy="250662"/>
            </a:xfrm>
            <a:custGeom>
              <a:avLst/>
              <a:gdLst/>
              <a:ahLst/>
              <a:cxnLst/>
              <a:rect l="l" t="t" r="r" b="b"/>
              <a:pathLst>
                <a:path w="6916" h="5211" extrusionOk="0">
                  <a:moveTo>
                    <a:pt x="1442" y="0"/>
                  </a:moveTo>
                  <a:cubicBezTo>
                    <a:pt x="1371" y="0"/>
                    <a:pt x="1301" y="3"/>
                    <a:pt x="1230" y="9"/>
                  </a:cubicBezTo>
                  <a:cubicBezTo>
                    <a:pt x="1123" y="36"/>
                    <a:pt x="1123" y="204"/>
                    <a:pt x="1230" y="204"/>
                  </a:cubicBezTo>
                  <a:cubicBezTo>
                    <a:pt x="2158" y="204"/>
                    <a:pt x="2998" y="621"/>
                    <a:pt x="3838" y="990"/>
                  </a:cubicBezTo>
                  <a:cubicBezTo>
                    <a:pt x="4395" y="1239"/>
                    <a:pt x="4960" y="1461"/>
                    <a:pt x="5518" y="1689"/>
                  </a:cubicBezTo>
                  <a:cubicBezTo>
                    <a:pt x="5854" y="1831"/>
                    <a:pt x="6190" y="1999"/>
                    <a:pt x="6385" y="2301"/>
                  </a:cubicBezTo>
                  <a:cubicBezTo>
                    <a:pt x="6667" y="2697"/>
                    <a:pt x="6412" y="3255"/>
                    <a:pt x="6244" y="3645"/>
                  </a:cubicBezTo>
                  <a:cubicBezTo>
                    <a:pt x="5995" y="4183"/>
                    <a:pt x="5827" y="4935"/>
                    <a:pt x="5128" y="4962"/>
                  </a:cubicBezTo>
                  <a:cubicBezTo>
                    <a:pt x="5089" y="4964"/>
                    <a:pt x="5049" y="4964"/>
                    <a:pt x="5009" y="4964"/>
                  </a:cubicBezTo>
                  <a:cubicBezTo>
                    <a:pt x="4252" y="4964"/>
                    <a:pt x="3410" y="4729"/>
                    <a:pt x="2688" y="4519"/>
                  </a:cubicBezTo>
                  <a:cubicBezTo>
                    <a:pt x="2184" y="4378"/>
                    <a:pt x="1654" y="4210"/>
                    <a:pt x="1176" y="3981"/>
                  </a:cubicBezTo>
                  <a:cubicBezTo>
                    <a:pt x="928" y="3874"/>
                    <a:pt x="672" y="3732"/>
                    <a:pt x="477" y="3537"/>
                  </a:cubicBezTo>
                  <a:cubicBezTo>
                    <a:pt x="168" y="3228"/>
                    <a:pt x="283" y="2805"/>
                    <a:pt x="390" y="2442"/>
                  </a:cubicBezTo>
                  <a:cubicBezTo>
                    <a:pt x="619" y="1797"/>
                    <a:pt x="1035" y="1266"/>
                    <a:pt x="1230" y="594"/>
                  </a:cubicBezTo>
                  <a:cubicBezTo>
                    <a:pt x="1230" y="547"/>
                    <a:pt x="1194" y="518"/>
                    <a:pt x="1158" y="518"/>
                  </a:cubicBezTo>
                  <a:cubicBezTo>
                    <a:pt x="1132" y="518"/>
                    <a:pt x="1107" y="533"/>
                    <a:pt x="1096" y="567"/>
                  </a:cubicBezTo>
                  <a:cubicBezTo>
                    <a:pt x="814" y="1353"/>
                    <a:pt x="141" y="2052"/>
                    <a:pt x="54" y="2892"/>
                  </a:cubicBezTo>
                  <a:cubicBezTo>
                    <a:pt x="0" y="3511"/>
                    <a:pt x="424" y="3847"/>
                    <a:pt x="928" y="4122"/>
                  </a:cubicBezTo>
                  <a:cubicBezTo>
                    <a:pt x="1566" y="4458"/>
                    <a:pt x="2326" y="4687"/>
                    <a:pt x="3025" y="4855"/>
                  </a:cubicBezTo>
                  <a:cubicBezTo>
                    <a:pt x="3529" y="4989"/>
                    <a:pt x="4059" y="5076"/>
                    <a:pt x="4624" y="5157"/>
                  </a:cubicBezTo>
                  <a:cubicBezTo>
                    <a:pt x="4781" y="5176"/>
                    <a:pt x="4957" y="5211"/>
                    <a:pt x="5137" y="5211"/>
                  </a:cubicBezTo>
                  <a:cubicBezTo>
                    <a:pt x="5273" y="5211"/>
                    <a:pt x="5412" y="5191"/>
                    <a:pt x="5545" y="5130"/>
                  </a:cubicBezTo>
                  <a:cubicBezTo>
                    <a:pt x="6102" y="4908"/>
                    <a:pt x="6304" y="4122"/>
                    <a:pt x="6526" y="3618"/>
                  </a:cubicBezTo>
                  <a:cubicBezTo>
                    <a:pt x="6774" y="3007"/>
                    <a:pt x="6916" y="2361"/>
                    <a:pt x="6358" y="1857"/>
                  </a:cubicBezTo>
                  <a:cubicBezTo>
                    <a:pt x="5800" y="1353"/>
                    <a:pt x="4819" y="1158"/>
                    <a:pt x="4147" y="876"/>
                  </a:cubicBezTo>
                  <a:cubicBezTo>
                    <a:pt x="3284" y="514"/>
                    <a:pt x="2376" y="0"/>
                    <a:pt x="144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43"/>
            <p:cNvSpPr/>
            <p:nvPr/>
          </p:nvSpPr>
          <p:spPr>
            <a:xfrm>
              <a:off x="2185639" y="148857"/>
              <a:ext cx="244697" cy="136515"/>
            </a:xfrm>
            <a:custGeom>
              <a:avLst/>
              <a:gdLst/>
              <a:ahLst/>
              <a:cxnLst/>
              <a:rect l="l" t="t" r="r" b="b"/>
              <a:pathLst>
                <a:path w="5087" h="2838" extrusionOk="0">
                  <a:moveTo>
                    <a:pt x="65" y="0"/>
                  </a:moveTo>
                  <a:cubicBezTo>
                    <a:pt x="36" y="0"/>
                    <a:pt x="0" y="45"/>
                    <a:pt x="28" y="67"/>
                  </a:cubicBezTo>
                  <a:cubicBezTo>
                    <a:pt x="418" y="934"/>
                    <a:pt x="700" y="2023"/>
                    <a:pt x="1506" y="2614"/>
                  </a:cubicBezTo>
                  <a:cubicBezTo>
                    <a:pt x="1731" y="2782"/>
                    <a:pt x="1999" y="2838"/>
                    <a:pt x="2272" y="2838"/>
                  </a:cubicBezTo>
                  <a:cubicBezTo>
                    <a:pt x="2546" y="2838"/>
                    <a:pt x="2827" y="2782"/>
                    <a:pt x="3079" y="2729"/>
                  </a:cubicBezTo>
                  <a:cubicBezTo>
                    <a:pt x="3495" y="2614"/>
                    <a:pt x="3919" y="2561"/>
                    <a:pt x="4336" y="2500"/>
                  </a:cubicBezTo>
                  <a:cubicBezTo>
                    <a:pt x="4618" y="2473"/>
                    <a:pt x="4840" y="2446"/>
                    <a:pt x="5034" y="2251"/>
                  </a:cubicBezTo>
                  <a:cubicBezTo>
                    <a:pt x="5087" y="2199"/>
                    <a:pt x="5049" y="2132"/>
                    <a:pt x="4985" y="2132"/>
                  </a:cubicBezTo>
                  <a:cubicBezTo>
                    <a:pt x="4975" y="2132"/>
                    <a:pt x="4965" y="2134"/>
                    <a:pt x="4954" y="2137"/>
                  </a:cubicBezTo>
                  <a:cubicBezTo>
                    <a:pt x="4362" y="2251"/>
                    <a:pt x="3778" y="2278"/>
                    <a:pt x="3220" y="2419"/>
                  </a:cubicBezTo>
                  <a:cubicBezTo>
                    <a:pt x="2890" y="2498"/>
                    <a:pt x="2586" y="2571"/>
                    <a:pt x="2302" y="2571"/>
                  </a:cubicBezTo>
                  <a:cubicBezTo>
                    <a:pt x="1979" y="2571"/>
                    <a:pt x="1681" y="2477"/>
                    <a:pt x="1399" y="2191"/>
                  </a:cubicBezTo>
                  <a:cubicBezTo>
                    <a:pt x="754" y="1606"/>
                    <a:pt x="639" y="652"/>
                    <a:pt x="82" y="7"/>
                  </a:cubicBezTo>
                  <a:cubicBezTo>
                    <a:pt x="77" y="2"/>
                    <a:pt x="71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43"/>
            <p:cNvSpPr/>
            <p:nvPr/>
          </p:nvSpPr>
          <p:spPr>
            <a:xfrm>
              <a:off x="2122290" y="274499"/>
              <a:ext cx="68594" cy="28332"/>
            </a:xfrm>
            <a:custGeom>
              <a:avLst/>
              <a:gdLst/>
              <a:ahLst/>
              <a:cxnLst/>
              <a:rect l="l" t="t" r="r" b="b"/>
              <a:pathLst>
                <a:path w="1426" h="589" extrusionOk="0">
                  <a:moveTo>
                    <a:pt x="1237" y="1"/>
                  </a:moveTo>
                  <a:cubicBezTo>
                    <a:pt x="1094" y="1"/>
                    <a:pt x="933" y="78"/>
                    <a:pt x="807" y="143"/>
                  </a:cubicBezTo>
                  <a:cubicBezTo>
                    <a:pt x="558" y="251"/>
                    <a:pt x="337" y="365"/>
                    <a:pt x="54" y="392"/>
                  </a:cubicBezTo>
                  <a:cubicBezTo>
                    <a:pt x="1" y="392"/>
                    <a:pt x="1" y="506"/>
                    <a:pt x="54" y="533"/>
                  </a:cubicBezTo>
                  <a:cubicBezTo>
                    <a:pt x="112" y="573"/>
                    <a:pt x="177" y="588"/>
                    <a:pt x="243" y="588"/>
                  </a:cubicBezTo>
                  <a:cubicBezTo>
                    <a:pt x="369" y="588"/>
                    <a:pt x="502" y="532"/>
                    <a:pt x="612" y="479"/>
                  </a:cubicBezTo>
                  <a:cubicBezTo>
                    <a:pt x="868" y="338"/>
                    <a:pt x="1089" y="197"/>
                    <a:pt x="1372" y="117"/>
                  </a:cubicBezTo>
                  <a:cubicBezTo>
                    <a:pt x="1425" y="83"/>
                    <a:pt x="1425" y="29"/>
                    <a:pt x="1372" y="29"/>
                  </a:cubicBezTo>
                  <a:cubicBezTo>
                    <a:pt x="1330" y="9"/>
                    <a:pt x="1284" y="1"/>
                    <a:pt x="12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43"/>
            <p:cNvSpPr/>
            <p:nvPr/>
          </p:nvSpPr>
          <p:spPr>
            <a:xfrm>
              <a:off x="2346972" y="324380"/>
              <a:ext cx="37857" cy="50652"/>
            </a:xfrm>
            <a:custGeom>
              <a:avLst/>
              <a:gdLst/>
              <a:ahLst/>
              <a:cxnLst/>
              <a:rect l="l" t="t" r="r" b="b"/>
              <a:pathLst>
                <a:path w="787" h="1053" extrusionOk="0">
                  <a:moveTo>
                    <a:pt x="732" y="919"/>
                  </a:moveTo>
                  <a:lnTo>
                    <a:pt x="732" y="919"/>
                  </a:lnTo>
                  <a:cubicBezTo>
                    <a:pt x="733" y="919"/>
                    <a:pt x="733" y="919"/>
                    <a:pt x="733" y="919"/>
                  </a:cubicBezTo>
                  <a:lnTo>
                    <a:pt x="733" y="919"/>
                  </a:lnTo>
                  <a:cubicBezTo>
                    <a:pt x="733" y="922"/>
                    <a:pt x="733" y="925"/>
                    <a:pt x="733" y="928"/>
                  </a:cubicBezTo>
                  <a:cubicBezTo>
                    <a:pt x="733" y="925"/>
                    <a:pt x="733" y="922"/>
                    <a:pt x="732" y="919"/>
                  </a:cubicBezTo>
                  <a:close/>
                  <a:moveTo>
                    <a:pt x="61" y="0"/>
                  </a:moveTo>
                  <a:cubicBezTo>
                    <a:pt x="34" y="0"/>
                    <a:pt x="0" y="54"/>
                    <a:pt x="34" y="88"/>
                  </a:cubicBezTo>
                  <a:cubicBezTo>
                    <a:pt x="309" y="336"/>
                    <a:pt x="397" y="699"/>
                    <a:pt x="565" y="1008"/>
                  </a:cubicBezTo>
                  <a:cubicBezTo>
                    <a:pt x="581" y="1040"/>
                    <a:pt x="606" y="1053"/>
                    <a:pt x="636" y="1053"/>
                  </a:cubicBezTo>
                  <a:cubicBezTo>
                    <a:pt x="657" y="1053"/>
                    <a:pt x="681" y="1046"/>
                    <a:pt x="706" y="1035"/>
                  </a:cubicBezTo>
                  <a:cubicBezTo>
                    <a:pt x="733" y="1035"/>
                    <a:pt x="733" y="1035"/>
                    <a:pt x="760" y="1008"/>
                  </a:cubicBezTo>
                  <a:cubicBezTo>
                    <a:pt x="787" y="981"/>
                    <a:pt x="760" y="955"/>
                    <a:pt x="760" y="928"/>
                  </a:cubicBezTo>
                  <a:cubicBezTo>
                    <a:pt x="755" y="921"/>
                    <a:pt x="750" y="916"/>
                    <a:pt x="747" y="912"/>
                  </a:cubicBezTo>
                  <a:lnTo>
                    <a:pt x="747" y="912"/>
                  </a:lnTo>
                  <a:cubicBezTo>
                    <a:pt x="701" y="850"/>
                    <a:pt x="670" y="753"/>
                    <a:pt x="646" y="672"/>
                  </a:cubicBezTo>
                  <a:cubicBezTo>
                    <a:pt x="592" y="558"/>
                    <a:pt x="538" y="477"/>
                    <a:pt x="451" y="363"/>
                  </a:cubicBezTo>
                  <a:cubicBezTo>
                    <a:pt x="370" y="222"/>
                    <a:pt x="229" y="88"/>
                    <a:pt x="6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43"/>
            <p:cNvSpPr/>
            <p:nvPr/>
          </p:nvSpPr>
          <p:spPr>
            <a:xfrm>
              <a:off x="2274242" y="236787"/>
              <a:ext cx="39155" cy="13613"/>
            </a:xfrm>
            <a:custGeom>
              <a:avLst/>
              <a:gdLst/>
              <a:ahLst/>
              <a:cxnLst/>
              <a:rect l="l" t="t" r="r" b="b"/>
              <a:pathLst>
                <a:path w="814" h="283" extrusionOk="0">
                  <a:moveTo>
                    <a:pt x="760" y="0"/>
                  </a:moveTo>
                  <a:cubicBezTo>
                    <a:pt x="504" y="27"/>
                    <a:pt x="283" y="87"/>
                    <a:pt x="61" y="195"/>
                  </a:cubicBezTo>
                  <a:cubicBezTo>
                    <a:pt x="0" y="229"/>
                    <a:pt x="34" y="282"/>
                    <a:pt x="88" y="282"/>
                  </a:cubicBezTo>
                  <a:cubicBezTo>
                    <a:pt x="309" y="195"/>
                    <a:pt x="538" y="168"/>
                    <a:pt x="787" y="87"/>
                  </a:cubicBezTo>
                  <a:cubicBezTo>
                    <a:pt x="813" y="61"/>
                    <a:pt x="813" y="0"/>
                    <a:pt x="76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43"/>
            <p:cNvSpPr/>
            <p:nvPr/>
          </p:nvSpPr>
          <p:spPr>
            <a:xfrm>
              <a:off x="2304402" y="244868"/>
              <a:ext cx="31940" cy="11208"/>
            </a:xfrm>
            <a:custGeom>
              <a:avLst/>
              <a:gdLst/>
              <a:ahLst/>
              <a:cxnLst/>
              <a:rect l="l" t="t" r="r" b="b"/>
              <a:pathLst>
                <a:path w="664" h="233" extrusionOk="0">
                  <a:moveTo>
                    <a:pt x="610" y="0"/>
                  </a:moveTo>
                  <a:cubicBezTo>
                    <a:pt x="415" y="0"/>
                    <a:pt x="247" y="27"/>
                    <a:pt x="79" y="114"/>
                  </a:cubicBezTo>
                  <a:cubicBezTo>
                    <a:pt x="1" y="138"/>
                    <a:pt x="36" y="233"/>
                    <a:pt x="107" y="233"/>
                  </a:cubicBezTo>
                  <a:cubicBezTo>
                    <a:pt x="115" y="233"/>
                    <a:pt x="124" y="231"/>
                    <a:pt x="133" y="229"/>
                  </a:cubicBezTo>
                  <a:cubicBezTo>
                    <a:pt x="274" y="168"/>
                    <a:pt x="442" y="114"/>
                    <a:pt x="610" y="114"/>
                  </a:cubicBezTo>
                  <a:cubicBezTo>
                    <a:pt x="664" y="114"/>
                    <a:pt x="664" y="27"/>
                    <a:pt x="61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43"/>
            <p:cNvSpPr/>
            <p:nvPr/>
          </p:nvSpPr>
          <p:spPr>
            <a:xfrm>
              <a:off x="2203148" y="310527"/>
              <a:ext cx="101785" cy="37039"/>
            </a:xfrm>
            <a:custGeom>
              <a:avLst/>
              <a:gdLst/>
              <a:ahLst/>
              <a:cxnLst/>
              <a:rect l="l" t="t" r="r" b="b"/>
              <a:pathLst>
                <a:path w="2116" h="770" extrusionOk="0">
                  <a:moveTo>
                    <a:pt x="35" y="1"/>
                  </a:moveTo>
                  <a:cubicBezTo>
                    <a:pt x="0" y="1"/>
                    <a:pt x="3" y="70"/>
                    <a:pt x="27" y="93"/>
                  </a:cubicBezTo>
                  <a:cubicBezTo>
                    <a:pt x="699" y="315"/>
                    <a:pt x="1344" y="544"/>
                    <a:pt x="2016" y="765"/>
                  </a:cubicBezTo>
                  <a:cubicBezTo>
                    <a:pt x="2021" y="768"/>
                    <a:pt x="2027" y="769"/>
                    <a:pt x="2033" y="769"/>
                  </a:cubicBezTo>
                  <a:cubicBezTo>
                    <a:pt x="2079" y="769"/>
                    <a:pt x="2115" y="675"/>
                    <a:pt x="2043" y="651"/>
                  </a:cubicBezTo>
                  <a:cubicBezTo>
                    <a:pt x="1425" y="342"/>
                    <a:pt x="726" y="208"/>
                    <a:pt x="54" y="6"/>
                  </a:cubicBezTo>
                  <a:cubicBezTo>
                    <a:pt x="47" y="2"/>
                    <a:pt x="40" y="1"/>
                    <a:pt x="3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43"/>
            <p:cNvSpPr/>
            <p:nvPr/>
          </p:nvSpPr>
          <p:spPr>
            <a:xfrm>
              <a:off x="2329511" y="349922"/>
              <a:ext cx="14912" cy="6831"/>
            </a:xfrm>
            <a:custGeom>
              <a:avLst/>
              <a:gdLst/>
              <a:ahLst/>
              <a:cxnLst/>
              <a:rect l="l" t="t" r="r" b="b"/>
              <a:pathLst>
                <a:path w="310" h="142" extrusionOk="0">
                  <a:moveTo>
                    <a:pt x="88" y="0"/>
                  </a:moveTo>
                  <a:cubicBezTo>
                    <a:pt x="0" y="0"/>
                    <a:pt x="0" y="141"/>
                    <a:pt x="88" y="141"/>
                  </a:cubicBezTo>
                  <a:cubicBezTo>
                    <a:pt x="142" y="141"/>
                    <a:pt x="195" y="141"/>
                    <a:pt x="256" y="114"/>
                  </a:cubicBezTo>
                  <a:cubicBezTo>
                    <a:pt x="310" y="114"/>
                    <a:pt x="310" y="27"/>
                    <a:pt x="25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11" name="Google Shape;2111;p43"/>
          <p:cNvSpPr/>
          <p:nvPr/>
        </p:nvSpPr>
        <p:spPr>
          <a:xfrm>
            <a:off x="3792867" y="4543917"/>
            <a:ext cx="4606312" cy="958760"/>
          </a:xfrm>
          <a:custGeom>
            <a:avLst/>
            <a:gdLst/>
            <a:ahLst/>
            <a:cxnLst/>
            <a:rect l="l" t="t" r="r" b="b"/>
            <a:pathLst>
              <a:path w="24980" h="8978" extrusionOk="0">
                <a:moveTo>
                  <a:pt x="17611" y="347"/>
                </a:moveTo>
                <a:cubicBezTo>
                  <a:pt x="18394" y="347"/>
                  <a:pt x="19173" y="385"/>
                  <a:pt x="19939" y="474"/>
                </a:cubicBezTo>
                <a:cubicBezTo>
                  <a:pt x="21539" y="669"/>
                  <a:pt x="23246" y="1314"/>
                  <a:pt x="23777" y="2995"/>
                </a:cubicBezTo>
                <a:cubicBezTo>
                  <a:pt x="24193" y="4305"/>
                  <a:pt x="23327" y="5649"/>
                  <a:pt x="22345" y="6462"/>
                </a:cubicBezTo>
                <a:cubicBezTo>
                  <a:pt x="21062" y="7531"/>
                  <a:pt x="19214" y="7779"/>
                  <a:pt x="17587" y="7974"/>
                </a:cubicBezTo>
                <a:cubicBezTo>
                  <a:pt x="15715" y="8216"/>
                  <a:pt x="13853" y="8403"/>
                  <a:pt x="11976" y="8403"/>
                </a:cubicBezTo>
                <a:cubicBezTo>
                  <a:pt x="11246" y="8403"/>
                  <a:pt x="10514" y="8374"/>
                  <a:pt x="9778" y="8310"/>
                </a:cubicBezTo>
                <a:cubicBezTo>
                  <a:pt x="8374" y="8230"/>
                  <a:pt x="6976" y="8089"/>
                  <a:pt x="5578" y="7921"/>
                </a:cubicBezTo>
                <a:cubicBezTo>
                  <a:pt x="5436" y="7921"/>
                  <a:pt x="5174" y="7837"/>
                  <a:pt x="4964" y="7837"/>
                </a:cubicBezTo>
                <a:cubicBezTo>
                  <a:pt x="4875" y="7837"/>
                  <a:pt x="4796" y="7852"/>
                  <a:pt x="4738" y="7894"/>
                </a:cubicBezTo>
                <a:cubicBezTo>
                  <a:pt x="4394" y="8086"/>
                  <a:pt x="4075" y="8385"/>
                  <a:pt x="3778" y="8645"/>
                </a:cubicBezTo>
                <a:lnTo>
                  <a:pt x="3778" y="8645"/>
                </a:lnTo>
                <a:cubicBezTo>
                  <a:pt x="3765" y="8442"/>
                  <a:pt x="3742" y="8228"/>
                  <a:pt x="3784" y="8035"/>
                </a:cubicBezTo>
                <a:cubicBezTo>
                  <a:pt x="3811" y="7947"/>
                  <a:pt x="3757" y="7867"/>
                  <a:pt x="3696" y="7867"/>
                </a:cubicBezTo>
                <a:cubicBezTo>
                  <a:pt x="2218" y="7497"/>
                  <a:pt x="813" y="6382"/>
                  <a:pt x="645" y="4782"/>
                </a:cubicBezTo>
                <a:cubicBezTo>
                  <a:pt x="450" y="2880"/>
                  <a:pt x="2608" y="2094"/>
                  <a:pt x="4032" y="1563"/>
                </a:cubicBezTo>
                <a:cubicBezTo>
                  <a:pt x="5773" y="945"/>
                  <a:pt x="7507" y="891"/>
                  <a:pt x="9328" y="777"/>
                </a:cubicBezTo>
                <a:cubicBezTo>
                  <a:pt x="11089" y="696"/>
                  <a:pt x="12883" y="642"/>
                  <a:pt x="14651" y="501"/>
                </a:cubicBezTo>
                <a:cubicBezTo>
                  <a:pt x="15633" y="408"/>
                  <a:pt x="16625" y="347"/>
                  <a:pt x="17611" y="347"/>
                </a:cubicBezTo>
                <a:close/>
                <a:moveTo>
                  <a:pt x="17682" y="0"/>
                </a:moveTo>
                <a:cubicBezTo>
                  <a:pt x="16250" y="0"/>
                  <a:pt x="14821" y="137"/>
                  <a:pt x="13387" y="273"/>
                </a:cubicBezTo>
                <a:cubicBezTo>
                  <a:pt x="11344" y="441"/>
                  <a:pt x="9274" y="414"/>
                  <a:pt x="7225" y="555"/>
                </a:cubicBezTo>
                <a:cubicBezTo>
                  <a:pt x="5437" y="669"/>
                  <a:pt x="3643" y="1254"/>
                  <a:pt x="2077" y="2067"/>
                </a:cubicBezTo>
                <a:cubicBezTo>
                  <a:pt x="706" y="2766"/>
                  <a:pt x="0" y="4137"/>
                  <a:pt x="538" y="5622"/>
                </a:cubicBezTo>
                <a:cubicBezTo>
                  <a:pt x="966" y="6894"/>
                  <a:pt x="2208" y="7771"/>
                  <a:pt x="3478" y="8108"/>
                </a:cubicBezTo>
                <a:lnTo>
                  <a:pt x="3478" y="8108"/>
                </a:lnTo>
                <a:cubicBezTo>
                  <a:pt x="3466" y="8356"/>
                  <a:pt x="3560" y="8566"/>
                  <a:pt x="3608" y="8802"/>
                </a:cubicBezTo>
                <a:lnTo>
                  <a:pt x="3608" y="8802"/>
                </a:lnTo>
                <a:cubicBezTo>
                  <a:pt x="3577" y="8875"/>
                  <a:pt x="3645" y="8977"/>
                  <a:pt x="3724" y="8977"/>
                </a:cubicBezTo>
                <a:cubicBezTo>
                  <a:pt x="3744" y="8977"/>
                  <a:pt x="3764" y="8971"/>
                  <a:pt x="3784" y="8956"/>
                </a:cubicBezTo>
                <a:cubicBezTo>
                  <a:pt x="4066" y="8734"/>
                  <a:pt x="4342" y="8566"/>
                  <a:pt x="4624" y="8337"/>
                </a:cubicBezTo>
                <a:cubicBezTo>
                  <a:pt x="4753" y="8236"/>
                  <a:pt x="4854" y="8204"/>
                  <a:pt x="4964" y="8204"/>
                </a:cubicBezTo>
                <a:cubicBezTo>
                  <a:pt x="5065" y="8204"/>
                  <a:pt x="5175" y="8231"/>
                  <a:pt x="5323" y="8257"/>
                </a:cubicBezTo>
                <a:cubicBezTo>
                  <a:pt x="6216" y="8398"/>
                  <a:pt x="7117" y="8478"/>
                  <a:pt x="8011" y="8566"/>
                </a:cubicBezTo>
                <a:cubicBezTo>
                  <a:pt x="9427" y="8698"/>
                  <a:pt x="10860" y="8814"/>
                  <a:pt x="12293" y="8814"/>
                </a:cubicBezTo>
                <a:cubicBezTo>
                  <a:pt x="12676" y="8814"/>
                  <a:pt x="13058" y="8806"/>
                  <a:pt x="13441" y="8788"/>
                </a:cubicBezTo>
                <a:cubicBezTo>
                  <a:pt x="15094" y="8707"/>
                  <a:pt x="16774" y="8505"/>
                  <a:pt x="18427" y="8284"/>
                </a:cubicBezTo>
                <a:cubicBezTo>
                  <a:pt x="19886" y="8089"/>
                  <a:pt x="21398" y="7699"/>
                  <a:pt x="22601" y="6771"/>
                </a:cubicBezTo>
                <a:cubicBezTo>
                  <a:pt x="24476" y="5347"/>
                  <a:pt x="24980" y="2598"/>
                  <a:pt x="22883" y="1086"/>
                </a:cubicBezTo>
                <a:cubicBezTo>
                  <a:pt x="21673" y="192"/>
                  <a:pt x="20134" y="105"/>
                  <a:pt x="18683" y="24"/>
                </a:cubicBezTo>
                <a:cubicBezTo>
                  <a:pt x="18349" y="8"/>
                  <a:pt x="18015" y="0"/>
                  <a:pt x="176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112" name="Google Shape;2112;p43"/>
          <p:cNvGrpSpPr/>
          <p:nvPr/>
        </p:nvGrpSpPr>
        <p:grpSpPr>
          <a:xfrm>
            <a:off x="8317335" y="4404082"/>
            <a:ext cx="399592" cy="1263021"/>
            <a:chOff x="6059401" y="3159836"/>
            <a:chExt cx="299694" cy="947266"/>
          </a:xfrm>
        </p:grpSpPr>
        <p:sp>
          <p:nvSpPr>
            <p:cNvPr id="2113" name="Google Shape;2113;p43"/>
            <p:cNvSpPr/>
            <p:nvPr/>
          </p:nvSpPr>
          <p:spPr>
            <a:xfrm rot="761830">
              <a:off x="6078729" y="3959348"/>
              <a:ext cx="78209" cy="106877"/>
            </a:xfrm>
            <a:custGeom>
              <a:avLst/>
              <a:gdLst/>
              <a:ahLst/>
              <a:cxnLst/>
              <a:rect l="l" t="t" r="r" b="b"/>
              <a:pathLst>
                <a:path w="478" h="836" extrusionOk="0">
                  <a:moveTo>
                    <a:pt x="374" y="0"/>
                  </a:moveTo>
                  <a:cubicBezTo>
                    <a:pt x="350" y="0"/>
                    <a:pt x="323" y="15"/>
                    <a:pt x="310" y="46"/>
                  </a:cubicBezTo>
                  <a:cubicBezTo>
                    <a:pt x="249" y="153"/>
                    <a:pt x="196" y="294"/>
                    <a:pt x="142" y="409"/>
                  </a:cubicBezTo>
                  <a:cubicBezTo>
                    <a:pt x="81" y="516"/>
                    <a:pt x="1" y="630"/>
                    <a:pt x="1" y="745"/>
                  </a:cubicBezTo>
                  <a:cubicBezTo>
                    <a:pt x="1" y="805"/>
                    <a:pt x="31" y="835"/>
                    <a:pt x="72" y="835"/>
                  </a:cubicBezTo>
                  <a:cubicBezTo>
                    <a:pt x="85" y="835"/>
                    <a:pt x="100" y="832"/>
                    <a:pt x="115" y="825"/>
                  </a:cubicBezTo>
                  <a:cubicBezTo>
                    <a:pt x="249" y="772"/>
                    <a:pt x="310" y="604"/>
                    <a:pt x="364" y="489"/>
                  </a:cubicBezTo>
                  <a:cubicBezTo>
                    <a:pt x="417" y="348"/>
                    <a:pt x="478" y="180"/>
                    <a:pt x="417" y="46"/>
                  </a:cubicBezTo>
                  <a:cubicBezTo>
                    <a:pt x="417" y="15"/>
                    <a:pt x="397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43"/>
            <p:cNvSpPr/>
            <p:nvPr/>
          </p:nvSpPr>
          <p:spPr>
            <a:xfrm rot="761830">
              <a:off x="6106270" y="4052912"/>
              <a:ext cx="75427" cy="47686"/>
            </a:xfrm>
            <a:custGeom>
              <a:avLst/>
              <a:gdLst/>
              <a:ahLst/>
              <a:cxnLst/>
              <a:rect l="l" t="t" r="r" b="b"/>
              <a:pathLst>
                <a:path w="461" h="373" extrusionOk="0">
                  <a:moveTo>
                    <a:pt x="344" y="0"/>
                  </a:moveTo>
                  <a:cubicBezTo>
                    <a:pt x="319" y="0"/>
                    <a:pt x="294" y="11"/>
                    <a:pt x="276" y="37"/>
                  </a:cubicBezTo>
                  <a:cubicBezTo>
                    <a:pt x="223" y="117"/>
                    <a:pt x="142" y="205"/>
                    <a:pt x="55" y="232"/>
                  </a:cubicBezTo>
                  <a:cubicBezTo>
                    <a:pt x="1" y="285"/>
                    <a:pt x="55" y="373"/>
                    <a:pt x="108" y="373"/>
                  </a:cubicBezTo>
                  <a:cubicBezTo>
                    <a:pt x="250" y="312"/>
                    <a:pt x="364" y="232"/>
                    <a:pt x="418" y="117"/>
                  </a:cubicBezTo>
                  <a:cubicBezTo>
                    <a:pt x="460" y="61"/>
                    <a:pt x="403" y="0"/>
                    <a:pt x="3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43"/>
            <p:cNvSpPr/>
            <p:nvPr/>
          </p:nvSpPr>
          <p:spPr>
            <a:xfrm>
              <a:off x="6285721" y="3272617"/>
              <a:ext cx="73374" cy="35323"/>
            </a:xfrm>
            <a:custGeom>
              <a:avLst/>
              <a:gdLst/>
              <a:ahLst/>
              <a:cxnLst/>
              <a:rect l="l" t="t" r="r" b="b"/>
              <a:pathLst>
                <a:path w="700" h="337" extrusionOk="0">
                  <a:moveTo>
                    <a:pt x="223" y="0"/>
                  </a:moveTo>
                  <a:cubicBezTo>
                    <a:pt x="196" y="0"/>
                    <a:pt x="142" y="27"/>
                    <a:pt x="108" y="27"/>
                  </a:cubicBezTo>
                  <a:cubicBezTo>
                    <a:pt x="1" y="54"/>
                    <a:pt x="1" y="195"/>
                    <a:pt x="81" y="249"/>
                  </a:cubicBezTo>
                  <a:cubicBezTo>
                    <a:pt x="108" y="249"/>
                    <a:pt x="108" y="276"/>
                    <a:pt x="142" y="303"/>
                  </a:cubicBezTo>
                  <a:cubicBezTo>
                    <a:pt x="196" y="303"/>
                    <a:pt x="223" y="336"/>
                    <a:pt x="276" y="336"/>
                  </a:cubicBezTo>
                  <a:lnTo>
                    <a:pt x="505" y="336"/>
                  </a:lnTo>
                  <a:cubicBezTo>
                    <a:pt x="612" y="336"/>
                    <a:pt x="700" y="168"/>
                    <a:pt x="585" y="108"/>
                  </a:cubicBezTo>
                  <a:cubicBezTo>
                    <a:pt x="505" y="81"/>
                    <a:pt x="417" y="54"/>
                    <a:pt x="364" y="27"/>
                  </a:cubicBezTo>
                  <a:cubicBezTo>
                    <a:pt x="310" y="0"/>
                    <a:pt x="276" y="0"/>
                    <a:pt x="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43"/>
            <p:cNvSpPr/>
            <p:nvPr/>
          </p:nvSpPr>
          <p:spPr>
            <a:xfrm>
              <a:off x="6089186" y="3229433"/>
              <a:ext cx="55764" cy="36267"/>
            </a:xfrm>
            <a:custGeom>
              <a:avLst/>
              <a:gdLst/>
              <a:ahLst/>
              <a:cxnLst/>
              <a:rect l="l" t="t" r="r" b="b"/>
              <a:pathLst>
                <a:path w="532" h="346" extrusionOk="0">
                  <a:moveTo>
                    <a:pt x="213" y="0"/>
                  </a:moveTo>
                  <a:cubicBezTo>
                    <a:pt x="149" y="0"/>
                    <a:pt x="91" y="23"/>
                    <a:pt x="55" y="76"/>
                  </a:cubicBezTo>
                  <a:cubicBezTo>
                    <a:pt x="1" y="103"/>
                    <a:pt x="1" y="157"/>
                    <a:pt x="1" y="211"/>
                  </a:cubicBezTo>
                  <a:cubicBezTo>
                    <a:pt x="28" y="244"/>
                    <a:pt x="55" y="298"/>
                    <a:pt x="108" y="298"/>
                  </a:cubicBezTo>
                  <a:cubicBezTo>
                    <a:pt x="129" y="307"/>
                    <a:pt x="148" y="310"/>
                    <a:pt x="167" y="310"/>
                  </a:cubicBezTo>
                  <a:cubicBezTo>
                    <a:pt x="199" y="310"/>
                    <a:pt x="229" y="302"/>
                    <a:pt x="259" y="299"/>
                  </a:cubicBezTo>
                  <a:lnTo>
                    <a:pt x="259" y="299"/>
                  </a:lnTo>
                  <a:cubicBezTo>
                    <a:pt x="252" y="301"/>
                    <a:pt x="258" y="307"/>
                    <a:pt x="276" y="325"/>
                  </a:cubicBezTo>
                  <a:lnTo>
                    <a:pt x="337" y="325"/>
                  </a:lnTo>
                  <a:cubicBezTo>
                    <a:pt x="350" y="338"/>
                    <a:pt x="364" y="345"/>
                    <a:pt x="381" y="345"/>
                  </a:cubicBezTo>
                  <a:cubicBezTo>
                    <a:pt x="397" y="345"/>
                    <a:pt x="417" y="338"/>
                    <a:pt x="444" y="325"/>
                  </a:cubicBezTo>
                  <a:cubicBezTo>
                    <a:pt x="505" y="325"/>
                    <a:pt x="532" y="271"/>
                    <a:pt x="532" y="244"/>
                  </a:cubicBezTo>
                  <a:cubicBezTo>
                    <a:pt x="513" y="107"/>
                    <a:pt x="351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43"/>
            <p:cNvSpPr/>
            <p:nvPr/>
          </p:nvSpPr>
          <p:spPr>
            <a:xfrm>
              <a:off x="6215283" y="3159836"/>
              <a:ext cx="38154" cy="46539"/>
            </a:xfrm>
            <a:custGeom>
              <a:avLst/>
              <a:gdLst/>
              <a:ahLst/>
              <a:cxnLst/>
              <a:rect l="l" t="t" r="r" b="b"/>
              <a:pathLst>
                <a:path w="364" h="444" extrusionOk="0">
                  <a:moveTo>
                    <a:pt x="186" y="0"/>
                  </a:moveTo>
                  <a:cubicBezTo>
                    <a:pt x="185" y="0"/>
                    <a:pt x="180" y="2"/>
                    <a:pt x="169" y="8"/>
                  </a:cubicBezTo>
                  <a:lnTo>
                    <a:pt x="177" y="8"/>
                  </a:lnTo>
                  <a:cubicBezTo>
                    <a:pt x="184" y="3"/>
                    <a:pt x="188" y="0"/>
                    <a:pt x="186" y="0"/>
                  </a:cubicBezTo>
                  <a:close/>
                  <a:moveTo>
                    <a:pt x="177" y="8"/>
                  </a:moveTo>
                  <a:cubicBezTo>
                    <a:pt x="160" y="18"/>
                    <a:pt x="127" y="35"/>
                    <a:pt x="108" y="35"/>
                  </a:cubicBezTo>
                  <a:lnTo>
                    <a:pt x="81" y="68"/>
                  </a:lnTo>
                  <a:cubicBezTo>
                    <a:pt x="28" y="122"/>
                    <a:pt x="1" y="263"/>
                    <a:pt x="1" y="344"/>
                  </a:cubicBezTo>
                  <a:cubicBezTo>
                    <a:pt x="1" y="401"/>
                    <a:pt x="47" y="444"/>
                    <a:pt x="103" y="444"/>
                  </a:cubicBezTo>
                  <a:cubicBezTo>
                    <a:pt x="133" y="444"/>
                    <a:pt x="166" y="432"/>
                    <a:pt x="196" y="404"/>
                  </a:cubicBezTo>
                  <a:cubicBezTo>
                    <a:pt x="223" y="371"/>
                    <a:pt x="249" y="317"/>
                    <a:pt x="276" y="290"/>
                  </a:cubicBezTo>
                  <a:cubicBezTo>
                    <a:pt x="310" y="236"/>
                    <a:pt x="337" y="203"/>
                    <a:pt x="337" y="149"/>
                  </a:cubicBezTo>
                  <a:cubicBezTo>
                    <a:pt x="364" y="68"/>
                    <a:pt x="276" y="8"/>
                    <a:pt x="223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43"/>
            <p:cNvSpPr/>
            <p:nvPr/>
          </p:nvSpPr>
          <p:spPr>
            <a:xfrm>
              <a:off x="6186772" y="3333829"/>
              <a:ext cx="34276" cy="53981"/>
            </a:xfrm>
            <a:custGeom>
              <a:avLst/>
              <a:gdLst/>
              <a:ahLst/>
              <a:cxnLst/>
              <a:rect l="l" t="t" r="r" b="b"/>
              <a:pathLst>
                <a:path w="327" h="515" extrusionOk="0">
                  <a:moveTo>
                    <a:pt x="159" y="1"/>
                  </a:moveTo>
                  <a:cubicBezTo>
                    <a:pt x="132" y="1"/>
                    <a:pt x="105" y="1"/>
                    <a:pt x="78" y="28"/>
                  </a:cubicBezTo>
                  <a:lnTo>
                    <a:pt x="78" y="169"/>
                  </a:lnTo>
                  <a:cubicBezTo>
                    <a:pt x="44" y="223"/>
                    <a:pt x="44" y="283"/>
                    <a:pt x="17" y="337"/>
                  </a:cubicBezTo>
                  <a:cubicBezTo>
                    <a:pt x="1" y="442"/>
                    <a:pt x="80" y="515"/>
                    <a:pt x="164" y="515"/>
                  </a:cubicBezTo>
                  <a:cubicBezTo>
                    <a:pt x="214" y="515"/>
                    <a:pt x="267" y="488"/>
                    <a:pt x="300" y="424"/>
                  </a:cubicBezTo>
                  <a:cubicBezTo>
                    <a:pt x="327" y="310"/>
                    <a:pt x="273" y="55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43"/>
            <p:cNvSpPr/>
            <p:nvPr/>
          </p:nvSpPr>
          <p:spPr>
            <a:xfrm>
              <a:off x="6282891" y="3198618"/>
              <a:ext cx="40985" cy="38887"/>
            </a:xfrm>
            <a:custGeom>
              <a:avLst/>
              <a:gdLst/>
              <a:ahLst/>
              <a:cxnLst/>
              <a:rect l="l" t="t" r="r" b="b"/>
              <a:pathLst>
                <a:path w="391" h="371" extrusionOk="0">
                  <a:moveTo>
                    <a:pt x="337" y="1"/>
                  </a:moveTo>
                  <a:cubicBezTo>
                    <a:pt x="250" y="1"/>
                    <a:pt x="196" y="61"/>
                    <a:pt x="135" y="115"/>
                  </a:cubicBezTo>
                  <a:cubicBezTo>
                    <a:pt x="82" y="142"/>
                    <a:pt x="1" y="229"/>
                    <a:pt x="28" y="310"/>
                  </a:cubicBezTo>
                  <a:cubicBezTo>
                    <a:pt x="28" y="337"/>
                    <a:pt x="55" y="370"/>
                    <a:pt x="82" y="370"/>
                  </a:cubicBezTo>
                  <a:cubicBezTo>
                    <a:pt x="169" y="370"/>
                    <a:pt x="223" y="310"/>
                    <a:pt x="276" y="256"/>
                  </a:cubicBezTo>
                  <a:cubicBezTo>
                    <a:pt x="303" y="202"/>
                    <a:pt x="364" y="142"/>
                    <a:pt x="364" y="61"/>
                  </a:cubicBezTo>
                  <a:cubicBezTo>
                    <a:pt x="391" y="34"/>
                    <a:pt x="364" y="34"/>
                    <a:pt x="3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43"/>
            <p:cNvSpPr/>
            <p:nvPr/>
          </p:nvSpPr>
          <p:spPr>
            <a:xfrm>
              <a:off x="6150924" y="3168746"/>
              <a:ext cx="34905" cy="43185"/>
            </a:xfrm>
            <a:custGeom>
              <a:avLst/>
              <a:gdLst/>
              <a:ahLst/>
              <a:cxnLst/>
              <a:rect l="l" t="t" r="r" b="b"/>
              <a:pathLst>
                <a:path w="333" h="412" extrusionOk="0">
                  <a:moveTo>
                    <a:pt x="151" y="0"/>
                  </a:moveTo>
                  <a:cubicBezTo>
                    <a:pt x="77" y="0"/>
                    <a:pt x="0" y="74"/>
                    <a:pt x="50" y="178"/>
                  </a:cubicBezTo>
                  <a:cubicBezTo>
                    <a:pt x="84" y="205"/>
                    <a:pt x="111" y="259"/>
                    <a:pt x="138" y="286"/>
                  </a:cubicBezTo>
                  <a:cubicBezTo>
                    <a:pt x="165" y="346"/>
                    <a:pt x="191" y="373"/>
                    <a:pt x="218" y="400"/>
                  </a:cubicBezTo>
                  <a:cubicBezTo>
                    <a:pt x="236" y="408"/>
                    <a:pt x="251" y="411"/>
                    <a:pt x="264" y="411"/>
                  </a:cubicBezTo>
                  <a:cubicBezTo>
                    <a:pt x="295" y="411"/>
                    <a:pt x="314" y="392"/>
                    <a:pt x="333" y="373"/>
                  </a:cubicBezTo>
                  <a:cubicBezTo>
                    <a:pt x="333" y="323"/>
                    <a:pt x="333" y="267"/>
                    <a:pt x="311" y="238"/>
                  </a:cubicBezTo>
                  <a:lnTo>
                    <a:pt x="311" y="238"/>
                  </a:lnTo>
                  <a:cubicBezTo>
                    <a:pt x="311" y="227"/>
                    <a:pt x="309" y="216"/>
                    <a:pt x="306" y="205"/>
                  </a:cubicBezTo>
                  <a:cubicBezTo>
                    <a:pt x="296" y="196"/>
                    <a:pt x="290" y="182"/>
                    <a:pt x="285" y="168"/>
                  </a:cubicBezTo>
                  <a:lnTo>
                    <a:pt x="285" y="168"/>
                  </a:lnTo>
                  <a:cubicBezTo>
                    <a:pt x="276" y="125"/>
                    <a:pt x="269" y="81"/>
                    <a:pt x="252" y="64"/>
                  </a:cubicBezTo>
                  <a:cubicBezTo>
                    <a:pt x="250" y="65"/>
                    <a:pt x="247" y="66"/>
                    <a:pt x="245" y="67"/>
                  </a:cubicBezTo>
                  <a:lnTo>
                    <a:pt x="245" y="67"/>
                  </a:lnTo>
                  <a:cubicBezTo>
                    <a:pt x="227" y="20"/>
                    <a:pt x="190" y="0"/>
                    <a:pt x="1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43"/>
            <p:cNvSpPr/>
            <p:nvPr/>
          </p:nvSpPr>
          <p:spPr>
            <a:xfrm>
              <a:off x="6247672" y="3339489"/>
              <a:ext cx="43815" cy="40984"/>
            </a:xfrm>
            <a:custGeom>
              <a:avLst/>
              <a:gdLst/>
              <a:ahLst/>
              <a:cxnLst/>
              <a:rect l="l" t="t" r="r" b="b"/>
              <a:pathLst>
                <a:path w="418" h="391" extrusionOk="0">
                  <a:moveTo>
                    <a:pt x="55" y="1"/>
                  </a:moveTo>
                  <a:cubicBezTo>
                    <a:pt x="28" y="1"/>
                    <a:pt x="28" y="34"/>
                    <a:pt x="1" y="61"/>
                  </a:cubicBezTo>
                  <a:cubicBezTo>
                    <a:pt x="1" y="115"/>
                    <a:pt x="82" y="202"/>
                    <a:pt x="108" y="256"/>
                  </a:cubicBezTo>
                  <a:cubicBezTo>
                    <a:pt x="135" y="283"/>
                    <a:pt x="135" y="337"/>
                    <a:pt x="169" y="370"/>
                  </a:cubicBezTo>
                  <a:cubicBezTo>
                    <a:pt x="196" y="384"/>
                    <a:pt x="223" y="391"/>
                    <a:pt x="250" y="391"/>
                  </a:cubicBezTo>
                  <a:cubicBezTo>
                    <a:pt x="278" y="391"/>
                    <a:pt x="307" y="384"/>
                    <a:pt x="337" y="370"/>
                  </a:cubicBezTo>
                  <a:cubicBezTo>
                    <a:pt x="418" y="283"/>
                    <a:pt x="303" y="202"/>
                    <a:pt x="250" y="115"/>
                  </a:cubicBezTo>
                  <a:cubicBezTo>
                    <a:pt x="196" y="88"/>
                    <a:pt x="135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43"/>
            <p:cNvSpPr/>
            <p:nvPr/>
          </p:nvSpPr>
          <p:spPr>
            <a:xfrm>
              <a:off x="6115286" y="3311294"/>
              <a:ext cx="32494" cy="37525"/>
            </a:xfrm>
            <a:custGeom>
              <a:avLst/>
              <a:gdLst/>
              <a:ahLst/>
              <a:cxnLst/>
              <a:rect l="l" t="t" r="r" b="b"/>
              <a:pathLst>
                <a:path w="310" h="358" extrusionOk="0">
                  <a:moveTo>
                    <a:pt x="210" y="1"/>
                  </a:moveTo>
                  <a:cubicBezTo>
                    <a:pt x="195" y="1"/>
                    <a:pt x="182" y="8"/>
                    <a:pt x="168" y="21"/>
                  </a:cubicBezTo>
                  <a:cubicBezTo>
                    <a:pt x="195" y="21"/>
                    <a:pt x="142" y="48"/>
                    <a:pt x="168" y="48"/>
                  </a:cubicBezTo>
                  <a:cubicBezTo>
                    <a:pt x="142" y="48"/>
                    <a:pt x="142" y="75"/>
                    <a:pt x="142" y="75"/>
                  </a:cubicBezTo>
                  <a:cubicBezTo>
                    <a:pt x="115" y="102"/>
                    <a:pt x="88" y="102"/>
                    <a:pt x="54" y="135"/>
                  </a:cubicBezTo>
                  <a:cubicBezTo>
                    <a:pt x="27" y="162"/>
                    <a:pt x="0" y="189"/>
                    <a:pt x="0" y="243"/>
                  </a:cubicBezTo>
                  <a:cubicBezTo>
                    <a:pt x="0" y="303"/>
                    <a:pt x="27" y="330"/>
                    <a:pt x="88" y="357"/>
                  </a:cubicBezTo>
                  <a:cubicBezTo>
                    <a:pt x="168" y="357"/>
                    <a:pt x="256" y="270"/>
                    <a:pt x="283" y="189"/>
                  </a:cubicBezTo>
                  <a:cubicBezTo>
                    <a:pt x="283" y="162"/>
                    <a:pt x="310" y="135"/>
                    <a:pt x="283" y="102"/>
                  </a:cubicBezTo>
                  <a:lnTo>
                    <a:pt x="283" y="48"/>
                  </a:lnTo>
                  <a:cubicBezTo>
                    <a:pt x="256" y="48"/>
                    <a:pt x="256" y="21"/>
                    <a:pt x="256" y="21"/>
                  </a:cubicBezTo>
                  <a:cubicBezTo>
                    <a:pt x="239" y="8"/>
                    <a:pt x="224" y="1"/>
                    <a:pt x="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23" name="Google Shape;2123;p43"/>
          <p:cNvSpPr/>
          <p:nvPr/>
        </p:nvSpPr>
        <p:spPr>
          <a:xfrm>
            <a:off x="766850" y="1356934"/>
            <a:ext cx="2398385" cy="1021892"/>
          </a:xfrm>
          <a:custGeom>
            <a:avLst/>
            <a:gdLst/>
            <a:ahLst/>
            <a:cxnLst/>
            <a:rect l="l" t="t" r="r" b="b"/>
            <a:pathLst>
              <a:path w="18199" h="9136" extrusionOk="0">
                <a:moveTo>
                  <a:pt x="8983" y="281"/>
                </a:moveTo>
                <a:cubicBezTo>
                  <a:pt x="10773" y="281"/>
                  <a:pt x="12559" y="508"/>
                  <a:pt x="14335" y="963"/>
                </a:cubicBezTo>
                <a:cubicBezTo>
                  <a:pt x="16183" y="1434"/>
                  <a:pt x="18145" y="2556"/>
                  <a:pt x="17473" y="4767"/>
                </a:cubicBezTo>
                <a:cubicBezTo>
                  <a:pt x="17191" y="5775"/>
                  <a:pt x="16324" y="6844"/>
                  <a:pt x="15397" y="7348"/>
                </a:cubicBezTo>
                <a:cubicBezTo>
                  <a:pt x="15007" y="7543"/>
                  <a:pt x="14590" y="7650"/>
                  <a:pt x="14254" y="7933"/>
                </a:cubicBezTo>
                <a:cubicBezTo>
                  <a:pt x="14075" y="8073"/>
                  <a:pt x="13988" y="8327"/>
                  <a:pt x="13926" y="8579"/>
                </a:cubicBezTo>
                <a:lnTo>
                  <a:pt x="13926" y="8579"/>
                </a:lnTo>
                <a:cubicBezTo>
                  <a:pt x="13808" y="8173"/>
                  <a:pt x="13336" y="8005"/>
                  <a:pt x="12850" y="7959"/>
                </a:cubicBezTo>
                <a:cubicBezTo>
                  <a:pt x="12641" y="7936"/>
                  <a:pt x="12429" y="7927"/>
                  <a:pt x="12216" y="7927"/>
                </a:cubicBezTo>
                <a:cubicBezTo>
                  <a:pt x="11430" y="7927"/>
                  <a:pt x="10624" y="8052"/>
                  <a:pt x="9852" y="8074"/>
                </a:cubicBezTo>
                <a:cubicBezTo>
                  <a:pt x="9380" y="8096"/>
                  <a:pt x="8905" y="8110"/>
                  <a:pt x="8431" y="8110"/>
                </a:cubicBezTo>
                <a:cubicBezTo>
                  <a:pt x="7217" y="8110"/>
                  <a:pt x="6000" y="8018"/>
                  <a:pt x="4812" y="7738"/>
                </a:cubicBezTo>
                <a:cubicBezTo>
                  <a:pt x="3387" y="7428"/>
                  <a:pt x="1956" y="6844"/>
                  <a:pt x="1062" y="5634"/>
                </a:cubicBezTo>
                <a:cubicBezTo>
                  <a:pt x="222" y="4519"/>
                  <a:pt x="276" y="3006"/>
                  <a:pt x="1317" y="2052"/>
                </a:cubicBezTo>
                <a:cubicBezTo>
                  <a:pt x="2157" y="1299"/>
                  <a:pt x="3387" y="1017"/>
                  <a:pt x="4449" y="762"/>
                </a:cubicBezTo>
                <a:cubicBezTo>
                  <a:pt x="5961" y="442"/>
                  <a:pt x="7474" y="281"/>
                  <a:pt x="8983" y="281"/>
                </a:cubicBezTo>
                <a:close/>
                <a:moveTo>
                  <a:pt x="8813" y="0"/>
                </a:moveTo>
                <a:cubicBezTo>
                  <a:pt x="6677" y="0"/>
                  <a:pt x="4462" y="327"/>
                  <a:pt x="2494" y="1098"/>
                </a:cubicBezTo>
                <a:cubicBezTo>
                  <a:pt x="1620" y="1434"/>
                  <a:pt x="813" y="1998"/>
                  <a:pt x="417" y="2865"/>
                </a:cubicBezTo>
                <a:cubicBezTo>
                  <a:pt x="0" y="3873"/>
                  <a:pt x="309" y="5023"/>
                  <a:pt x="921" y="5863"/>
                </a:cubicBezTo>
                <a:cubicBezTo>
                  <a:pt x="2460" y="7933"/>
                  <a:pt x="5484" y="8322"/>
                  <a:pt x="7870" y="8437"/>
                </a:cubicBezTo>
                <a:cubicBezTo>
                  <a:pt x="8280" y="8445"/>
                  <a:pt x="8690" y="8451"/>
                  <a:pt x="9100" y="8451"/>
                </a:cubicBezTo>
                <a:cubicBezTo>
                  <a:pt x="9920" y="8451"/>
                  <a:pt x="10742" y="8428"/>
                  <a:pt x="11566" y="8356"/>
                </a:cubicBezTo>
                <a:cubicBezTo>
                  <a:pt x="11785" y="8323"/>
                  <a:pt x="12155" y="8271"/>
                  <a:pt x="12527" y="8271"/>
                </a:cubicBezTo>
                <a:cubicBezTo>
                  <a:pt x="13146" y="8271"/>
                  <a:pt x="13771" y="8415"/>
                  <a:pt x="13717" y="9028"/>
                </a:cubicBezTo>
                <a:cubicBezTo>
                  <a:pt x="13701" y="9088"/>
                  <a:pt x="13756" y="9123"/>
                  <a:pt x="13813" y="9123"/>
                </a:cubicBezTo>
                <a:cubicBezTo>
                  <a:pt x="13835" y="9123"/>
                  <a:pt x="13857" y="9118"/>
                  <a:pt x="13876" y="9107"/>
                </a:cubicBezTo>
                <a:lnTo>
                  <a:pt x="13876" y="9107"/>
                </a:lnTo>
                <a:cubicBezTo>
                  <a:pt x="13900" y="9125"/>
                  <a:pt x="13932" y="9135"/>
                  <a:pt x="13963" y="9135"/>
                </a:cubicBezTo>
                <a:cubicBezTo>
                  <a:pt x="14013" y="9135"/>
                  <a:pt x="14062" y="9111"/>
                  <a:pt x="14086" y="9055"/>
                </a:cubicBezTo>
                <a:cubicBezTo>
                  <a:pt x="14194" y="8631"/>
                  <a:pt x="14254" y="8215"/>
                  <a:pt x="14644" y="7959"/>
                </a:cubicBezTo>
                <a:cubicBezTo>
                  <a:pt x="14926" y="7791"/>
                  <a:pt x="15262" y="7738"/>
                  <a:pt x="15538" y="7596"/>
                </a:cubicBezTo>
                <a:cubicBezTo>
                  <a:pt x="16102" y="7348"/>
                  <a:pt x="16606" y="6756"/>
                  <a:pt x="16969" y="6279"/>
                </a:cubicBezTo>
                <a:cubicBezTo>
                  <a:pt x="17695" y="5332"/>
                  <a:pt x="18199" y="4041"/>
                  <a:pt x="17668" y="2892"/>
                </a:cubicBezTo>
                <a:cubicBezTo>
                  <a:pt x="17218" y="1884"/>
                  <a:pt x="16270" y="1353"/>
                  <a:pt x="15289" y="990"/>
                </a:cubicBezTo>
                <a:cubicBezTo>
                  <a:pt x="13858" y="459"/>
                  <a:pt x="12265" y="231"/>
                  <a:pt x="10753" y="90"/>
                </a:cubicBezTo>
                <a:cubicBezTo>
                  <a:pt x="10120" y="31"/>
                  <a:pt x="9470" y="0"/>
                  <a:pt x="8813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4" name="Google Shape;2124;p43"/>
          <p:cNvSpPr/>
          <p:nvPr/>
        </p:nvSpPr>
        <p:spPr>
          <a:xfrm>
            <a:off x="2150583" y="602218"/>
            <a:ext cx="942728" cy="799663"/>
          </a:xfrm>
          <a:custGeom>
            <a:avLst/>
            <a:gdLst/>
            <a:ahLst/>
            <a:cxnLst/>
            <a:rect l="l" t="t" r="r" b="b"/>
            <a:pathLst>
              <a:path w="8428" h="7149" extrusionOk="0">
                <a:moveTo>
                  <a:pt x="4260" y="263"/>
                </a:moveTo>
                <a:cubicBezTo>
                  <a:pt x="5321" y="263"/>
                  <a:pt x="6374" y="606"/>
                  <a:pt x="7144" y="1312"/>
                </a:cubicBezTo>
                <a:cubicBezTo>
                  <a:pt x="8011" y="2098"/>
                  <a:pt x="8179" y="3220"/>
                  <a:pt x="7897" y="4336"/>
                </a:cubicBezTo>
                <a:cubicBezTo>
                  <a:pt x="7790" y="4900"/>
                  <a:pt x="7534" y="5344"/>
                  <a:pt x="7252" y="5821"/>
                </a:cubicBezTo>
                <a:cubicBezTo>
                  <a:pt x="7109" y="6067"/>
                  <a:pt x="7085" y="6388"/>
                  <a:pt x="7083" y="6696"/>
                </a:cubicBezTo>
                <a:lnTo>
                  <a:pt x="7083" y="6696"/>
                </a:lnTo>
                <a:cubicBezTo>
                  <a:pt x="6874" y="6435"/>
                  <a:pt x="6416" y="6459"/>
                  <a:pt x="6022" y="6439"/>
                </a:cubicBezTo>
                <a:cubicBezTo>
                  <a:pt x="4873" y="6412"/>
                  <a:pt x="3724" y="6385"/>
                  <a:pt x="2635" y="6049"/>
                </a:cubicBezTo>
                <a:cubicBezTo>
                  <a:pt x="1600" y="5713"/>
                  <a:pt x="982" y="4981"/>
                  <a:pt x="646" y="4000"/>
                </a:cubicBezTo>
                <a:cubicBezTo>
                  <a:pt x="478" y="3469"/>
                  <a:pt x="424" y="2938"/>
                  <a:pt x="532" y="2407"/>
                </a:cubicBezTo>
                <a:cubicBezTo>
                  <a:pt x="646" y="1789"/>
                  <a:pt x="1177" y="1345"/>
                  <a:pt x="1681" y="1009"/>
                </a:cubicBezTo>
                <a:cubicBezTo>
                  <a:pt x="2432" y="516"/>
                  <a:pt x="3349" y="263"/>
                  <a:pt x="4260" y="263"/>
                </a:cubicBezTo>
                <a:close/>
                <a:moveTo>
                  <a:pt x="4340" y="1"/>
                </a:moveTo>
                <a:cubicBezTo>
                  <a:pt x="3619" y="1"/>
                  <a:pt x="2899" y="147"/>
                  <a:pt x="2272" y="418"/>
                </a:cubicBezTo>
                <a:cubicBezTo>
                  <a:pt x="1405" y="808"/>
                  <a:pt x="565" y="1399"/>
                  <a:pt x="283" y="2353"/>
                </a:cubicBezTo>
                <a:cubicBezTo>
                  <a:pt x="1" y="3247"/>
                  <a:pt x="397" y="4396"/>
                  <a:pt x="901" y="5122"/>
                </a:cubicBezTo>
                <a:cubicBezTo>
                  <a:pt x="1432" y="5881"/>
                  <a:pt x="2299" y="6244"/>
                  <a:pt x="3166" y="6439"/>
                </a:cubicBezTo>
                <a:cubicBezTo>
                  <a:pt x="3757" y="6580"/>
                  <a:pt x="4369" y="6634"/>
                  <a:pt x="4987" y="6661"/>
                </a:cubicBezTo>
                <a:cubicBezTo>
                  <a:pt x="5022" y="6663"/>
                  <a:pt x="5062" y="6664"/>
                  <a:pt x="5106" y="6664"/>
                </a:cubicBezTo>
                <a:cubicBezTo>
                  <a:pt x="5278" y="6664"/>
                  <a:pt x="5514" y="6652"/>
                  <a:pt x="5764" y="6652"/>
                </a:cubicBezTo>
                <a:cubicBezTo>
                  <a:pt x="6334" y="6652"/>
                  <a:pt x="6976" y="6713"/>
                  <a:pt x="7084" y="7111"/>
                </a:cubicBezTo>
                <a:cubicBezTo>
                  <a:pt x="7084" y="7135"/>
                  <a:pt x="7107" y="7149"/>
                  <a:pt x="7132" y="7149"/>
                </a:cubicBezTo>
                <a:cubicBezTo>
                  <a:pt x="7150" y="7149"/>
                  <a:pt x="7168" y="7143"/>
                  <a:pt x="7181" y="7130"/>
                </a:cubicBezTo>
                <a:lnTo>
                  <a:pt x="7181" y="7130"/>
                </a:lnTo>
                <a:cubicBezTo>
                  <a:pt x="7196" y="7134"/>
                  <a:pt x="7212" y="7137"/>
                  <a:pt x="7227" y="7137"/>
                </a:cubicBezTo>
                <a:cubicBezTo>
                  <a:pt x="7273" y="7137"/>
                  <a:pt x="7312" y="7113"/>
                  <a:pt x="7312" y="7057"/>
                </a:cubicBezTo>
                <a:cubicBezTo>
                  <a:pt x="7366" y="6829"/>
                  <a:pt x="7420" y="6607"/>
                  <a:pt x="7420" y="6352"/>
                </a:cubicBezTo>
                <a:cubicBezTo>
                  <a:pt x="7454" y="6049"/>
                  <a:pt x="7648" y="5821"/>
                  <a:pt x="7756" y="5545"/>
                </a:cubicBezTo>
                <a:cubicBezTo>
                  <a:pt x="8011" y="5008"/>
                  <a:pt x="8206" y="4450"/>
                  <a:pt x="8294" y="3832"/>
                </a:cubicBezTo>
                <a:cubicBezTo>
                  <a:pt x="8428" y="2911"/>
                  <a:pt x="8152" y="2044"/>
                  <a:pt x="7534" y="1345"/>
                </a:cubicBezTo>
                <a:cubicBezTo>
                  <a:pt x="6763" y="414"/>
                  <a:pt x="5551" y="1"/>
                  <a:pt x="4340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125" name="Google Shape;2125;p43"/>
          <p:cNvGrpSpPr/>
          <p:nvPr/>
        </p:nvGrpSpPr>
        <p:grpSpPr>
          <a:xfrm>
            <a:off x="658000" y="520769"/>
            <a:ext cx="1306597" cy="893312"/>
            <a:chOff x="416175" y="197677"/>
            <a:chExt cx="979948" cy="669984"/>
          </a:xfrm>
        </p:grpSpPr>
        <p:sp>
          <p:nvSpPr>
            <p:cNvPr id="2126" name="Google Shape;2126;p43"/>
            <p:cNvSpPr/>
            <p:nvPr/>
          </p:nvSpPr>
          <p:spPr>
            <a:xfrm>
              <a:off x="416175" y="249624"/>
              <a:ext cx="979948" cy="618036"/>
            </a:xfrm>
            <a:custGeom>
              <a:avLst/>
              <a:gdLst/>
              <a:ahLst/>
              <a:cxnLst/>
              <a:rect l="l" t="t" r="r" b="b"/>
              <a:pathLst>
                <a:path w="11681" h="7367" extrusionOk="0">
                  <a:moveTo>
                    <a:pt x="7011" y="253"/>
                  </a:moveTo>
                  <a:cubicBezTo>
                    <a:pt x="7703" y="253"/>
                    <a:pt x="8399" y="305"/>
                    <a:pt x="9073" y="492"/>
                  </a:cubicBezTo>
                  <a:cubicBezTo>
                    <a:pt x="10114" y="747"/>
                    <a:pt x="10867" y="1419"/>
                    <a:pt x="11149" y="2481"/>
                  </a:cubicBezTo>
                  <a:cubicBezTo>
                    <a:pt x="11317" y="3153"/>
                    <a:pt x="11257" y="4020"/>
                    <a:pt x="10867" y="4638"/>
                  </a:cubicBezTo>
                  <a:cubicBezTo>
                    <a:pt x="10504" y="5223"/>
                    <a:pt x="9805" y="5559"/>
                    <a:pt x="9160" y="5754"/>
                  </a:cubicBezTo>
                  <a:cubicBezTo>
                    <a:pt x="8488" y="5982"/>
                    <a:pt x="7843" y="6177"/>
                    <a:pt x="7144" y="6231"/>
                  </a:cubicBezTo>
                  <a:cubicBezTo>
                    <a:pt x="6499" y="6291"/>
                    <a:pt x="5880" y="6399"/>
                    <a:pt x="5242" y="6513"/>
                  </a:cubicBezTo>
                  <a:cubicBezTo>
                    <a:pt x="4597" y="6627"/>
                    <a:pt x="3898" y="6594"/>
                    <a:pt x="3253" y="6735"/>
                  </a:cubicBezTo>
                  <a:cubicBezTo>
                    <a:pt x="3066" y="6775"/>
                    <a:pt x="2845" y="6873"/>
                    <a:pt x="2668" y="6999"/>
                  </a:cubicBezTo>
                  <a:lnTo>
                    <a:pt x="2668" y="6999"/>
                  </a:lnTo>
                  <a:cubicBezTo>
                    <a:pt x="2710" y="6827"/>
                    <a:pt x="2709" y="6649"/>
                    <a:pt x="2749" y="6486"/>
                  </a:cubicBezTo>
                  <a:cubicBezTo>
                    <a:pt x="2776" y="6426"/>
                    <a:pt x="2749" y="6372"/>
                    <a:pt x="2722" y="6372"/>
                  </a:cubicBezTo>
                  <a:cubicBezTo>
                    <a:pt x="1680" y="5895"/>
                    <a:pt x="840" y="5196"/>
                    <a:pt x="504" y="4074"/>
                  </a:cubicBezTo>
                  <a:cubicBezTo>
                    <a:pt x="114" y="2871"/>
                    <a:pt x="504" y="1668"/>
                    <a:pt x="1599" y="996"/>
                  </a:cubicBezTo>
                  <a:cubicBezTo>
                    <a:pt x="2749" y="324"/>
                    <a:pt x="4368" y="377"/>
                    <a:pt x="5659" y="297"/>
                  </a:cubicBezTo>
                  <a:cubicBezTo>
                    <a:pt x="6103" y="276"/>
                    <a:pt x="6556" y="253"/>
                    <a:pt x="7011" y="253"/>
                  </a:cubicBezTo>
                  <a:close/>
                  <a:moveTo>
                    <a:pt x="6966" y="1"/>
                  </a:moveTo>
                  <a:cubicBezTo>
                    <a:pt x="6099" y="1"/>
                    <a:pt x="5219" y="88"/>
                    <a:pt x="4368" y="156"/>
                  </a:cubicBezTo>
                  <a:cubicBezTo>
                    <a:pt x="3058" y="270"/>
                    <a:pt x="1573" y="411"/>
                    <a:pt x="672" y="1500"/>
                  </a:cubicBezTo>
                  <a:cubicBezTo>
                    <a:pt x="0" y="2313"/>
                    <a:pt x="0" y="3543"/>
                    <a:pt x="397" y="4470"/>
                  </a:cubicBezTo>
                  <a:cubicBezTo>
                    <a:pt x="618" y="5001"/>
                    <a:pt x="954" y="5451"/>
                    <a:pt x="1405" y="5814"/>
                  </a:cubicBezTo>
                  <a:cubicBezTo>
                    <a:pt x="1599" y="6009"/>
                    <a:pt x="1821" y="6150"/>
                    <a:pt x="2050" y="6258"/>
                  </a:cubicBezTo>
                  <a:cubicBezTo>
                    <a:pt x="2298" y="6426"/>
                    <a:pt x="2554" y="6399"/>
                    <a:pt x="2520" y="6708"/>
                  </a:cubicBezTo>
                  <a:cubicBezTo>
                    <a:pt x="2520" y="6876"/>
                    <a:pt x="2493" y="7044"/>
                    <a:pt x="2440" y="7185"/>
                  </a:cubicBezTo>
                  <a:cubicBezTo>
                    <a:pt x="2436" y="7196"/>
                    <a:pt x="2435" y="7207"/>
                    <a:pt x="2435" y="7216"/>
                  </a:cubicBezTo>
                  <a:lnTo>
                    <a:pt x="2435" y="7216"/>
                  </a:lnTo>
                  <a:cubicBezTo>
                    <a:pt x="2378" y="7280"/>
                    <a:pt x="2451" y="7366"/>
                    <a:pt x="2528" y="7366"/>
                  </a:cubicBezTo>
                  <a:cubicBezTo>
                    <a:pt x="2556" y="7366"/>
                    <a:pt x="2584" y="7355"/>
                    <a:pt x="2608" y="7326"/>
                  </a:cubicBezTo>
                  <a:cubicBezTo>
                    <a:pt x="2970" y="6876"/>
                    <a:pt x="3730" y="6930"/>
                    <a:pt x="4261" y="6903"/>
                  </a:cubicBezTo>
                  <a:cubicBezTo>
                    <a:pt x="5155" y="6822"/>
                    <a:pt x="6021" y="6627"/>
                    <a:pt x="6922" y="6513"/>
                  </a:cubicBezTo>
                  <a:cubicBezTo>
                    <a:pt x="8293" y="6345"/>
                    <a:pt x="9718" y="6123"/>
                    <a:pt x="10786" y="5169"/>
                  </a:cubicBezTo>
                  <a:cubicBezTo>
                    <a:pt x="11680" y="4356"/>
                    <a:pt x="11626" y="2844"/>
                    <a:pt x="11176" y="1809"/>
                  </a:cubicBezTo>
                  <a:cubicBezTo>
                    <a:pt x="10726" y="828"/>
                    <a:pt x="9718" y="351"/>
                    <a:pt x="8710" y="156"/>
                  </a:cubicBezTo>
                  <a:cubicBezTo>
                    <a:pt x="8143" y="41"/>
                    <a:pt x="7557" y="1"/>
                    <a:pt x="696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43"/>
            <p:cNvSpPr/>
            <p:nvPr/>
          </p:nvSpPr>
          <p:spPr>
            <a:xfrm>
              <a:off x="416186" y="223704"/>
              <a:ext cx="95237" cy="67172"/>
            </a:xfrm>
            <a:custGeom>
              <a:avLst/>
              <a:gdLst/>
              <a:ahLst/>
              <a:cxnLst/>
              <a:rect l="l" t="t" r="r" b="b"/>
              <a:pathLst>
                <a:path w="1336" h="942" extrusionOk="0">
                  <a:moveTo>
                    <a:pt x="1173" y="0"/>
                  </a:moveTo>
                  <a:cubicBezTo>
                    <a:pt x="1165" y="0"/>
                    <a:pt x="1157" y="1"/>
                    <a:pt x="1149" y="3"/>
                  </a:cubicBezTo>
                  <a:cubicBezTo>
                    <a:pt x="867" y="90"/>
                    <a:pt x="618" y="171"/>
                    <a:pt x="390" y="339"/>
                  </a:cubicBezTo>
                  <a:cubicBezTo>
                    <a:pt x="195" y="453"/>
                    <a:pt x="0" y="648"/>
                    <a:pt x="27" y="897"/>
                  </a:cubicBezTo>
                  <a:cubicBezTo>
                    <a:pt x="46" y="921"/>
                    <a:pt x="83" y="941"/>
                    <a:pt x="112" y="941"/>
                  </a:cubicBezTo>
                  <a:cubicBezTo>
                    <a:pt x="123" y="941"/>
                    <a:pt x="134" y="938"/>
                    <a:pt x="141" y="931"/>
                  </a:cubicBezTo>
                  <a:cubicBezTo>
                    <a:pt x="309" y="763"/>
                    <a:pt x="417" y="621"/>
                    <a:pt x="618" y="534"/>
                  </a:cubicBezTo>
                  <a:cubicBezTo>
                    <a:pt x="840" y="426"/>
                    <a:pt x="1035" y="312"/>
                    <a:pt x="1230" y="198"/>
                  </a:cubicBezTo>
                  <a:cubicBezTo>
                    <a:pt x="1336" y="148"/>
                    <a:pt x="1269" y="0"/>
                    <a:pt x="117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43"/>
            <p:cNvSpPr/>
            <p:nvPr/>
          </p:nvSpPr>
          <p:spPr>
            <a:xfrm>
              <a:off x="438565" y="197677"/>
              <a:ext cx="50470" cy="20750"/>
            </a:xfrm>
            <a:custGeom>
              <a:avLst/>
              <a:gdLst/>
              <a:ahLst/>
              <a:cxnLst/>
              <a:rect l="l" t="t" r="r" b="b"/>
              <a:pathLst>
                <a:path w="708" h="291" extrusionOk="0">
                  <a:moveTo>
                    <a:pt x="602" y="1"/>
                  </a:moveTo>
                  <a:cubicBezTo>
                    <a:pt x="593" y="1"/>
                    <a:pt x="584" y="2"/>
                    <a:pt x="575" y="5"/>
                  </a:cubicBezTo>
                  <a:cubicBezTo>
                    <a:pt x="407" y="32"/>
                    <a:pt x="239" y="86"/>
                    <a:pt x="104" y="146"/>
                  </a:cubicBezTo>
                  <a:cubicBezTo>
                    <a:pt x="0" y="171"/>
                    <a:pt x="36" y="291"/>
                    <a:pt x="110" y="291"/>
                  </a:cubicBezTo>
                  <a:cubicBezTo>
                    <a:pt x="117" y="291"/>
                    <a:pt x="124" y="290"/>
                    <a:pt x="131" y="287"/>
                  </a:cubicBezTo>
                  <a:cubicBezTo>
                    <a:pt x="299" y="254"/>
                    <a:pt x="467" y="227"/>
                    <a:pt x="635" y="146"/>
                  </a:cubicBezTo>
                  <a:cubicBezTo>
                    <a:pt x="707" y="92"/>
                    <a:pt x="672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29" name="Google Shape;2129;p43"/>
          <p:cNvGrpSpPr/>
          <p:nvPr/>
        </p:nvGrpSpPr>
        <p:grpSpPr>
          <a:xfrm>
            <a:off x="3093446" y="520757"/>
            <a:ext cx="308037" cy="260172"/>
            <a:chOff x="4966974" y="386915"/>
            <a:chExt cx="123862" cy="104621"/>
          </a:xfrm>
        </p:grpSpPr>
        <p:sp>
          <p:nvSpPr>
            <p:cNvPr id="2130" name="Google Shape;2130;p43"/>
            <p:cNvSpPr/>
            <p:nvPr/>
          </p:nvSpPr>
          <p:spPr>
            <a:xfrm>
              <a:off x="5057165" y="438673"/>
              <a:ext cx="33672" cy="16211"/>
            </a:xfrm>
            <a:custGeom>
              <a:avLst/>
              <a:gdLst/>
              <a:ahLst/>
              <a:cxnLst/>
              <a:rect l="l" t="t" r="r" b="b"/>
              <a:pathLst>
                <a:path w="700" h="337" extrusionOk="0">
                  <a:moveTo>
                    <a:pt x="223" y="0"/>
                  </a:moveTo>
                  <a:cubicBezTo>
                    <a:pt x="196" y="0"/>
                    <a:pt x="142" y="27"/>
                    <a:pt x="108" y="27"/>
                  </a:cubicBezTo>
                  <a:cubicBezTo>
                    <a:pt x="1" y="54"/>
                    <a:pt x="1" y="195"/>
                    <a:pt x="81" y="249"/>
                  </a:cubicBezTo>
                  <a:cubicBezTo>
                    <a:pt x="108" y="249"/>
                    <a:pt x="108" y="276"/>
                    <a:pt x="142" y="303"/>
                  </a:cubicBezTo>
                  <a:cubicBezTo>
                    <a:pt x="196" y="303"/>
                    <a:pt x="223" y="336"/>
                    <a:pt x="276" y="336"/>
                  </a:cubicBezTo>
                  <a:lnTo>
                    <a:pt x="505" y="336"/>
                  </a:lnTo>
                  <a:cubicBezTo>
                    <a:pt x="612" y="336"/>
                    <a:pt x="700" y="168"/>
                    <a:pt x="585" y="108"/>
                  </a:cubicBezTo>
                  <a:cubicBezTo>
                    <a:pt x="505" y="81"/>
                    <a:pt x="417" y="54"/>
                    <a:pt x="364" y="27"/>
                  </a:cubicBezTo>
                  <a:cubicBezTo>
                    <a:pt x="310" y="0"/>
                    <a:pt x="276" y="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43"/>
            <p:cNvSpPr/>
            <p:nvPr/>
          </p:nvSpPr>
          <p:spPr>
            <a:xfrm>
              <a:off x="4966974" y="418855"/>
              <a:ext cx="25591" cy="16643"/>
            </a:xfrm>
            <a:custGeom>
              <a:avLst/>
              <a:gdLst/>
              <a:ahLst/>
              <a:cxnLst/>
              <a:rect l="l" t="t" r="r" b="b"/>
              <a:pathLst>
                <a:path w="532" h="346" extrusionOk="0">
                  <a:moveTo>
                    <a:pt x="213" y="0"/>
                  </a:moveTo>
                  <a:cubicBezTo>
                    <a:pt x="149" y="0"/>
                    <a:pt x="91" y="23"/>
                    <a:pt x="55" y="76"/>
                  </a:cubicBezTo>
                  <a:cubicBezTo>
                    <a:pt x="1" y="103"/>
                    <a:pt x="1" y="157"/>
                    <a:pt x="1" y="211"/>
                  </a:cubicBezTo>
                  <a:cubicBezTo>
                    <a:pt x="28" y="244"/>
                    <a:pt x="55" y="298"/>
                    <a:pt x="108" y="298"/>
                  </a:cubicBezTo>
                  <a:cubicBezTo>
                    <a:pt x="129" y="307"/>
                    <a:pt x="148" y="310"/>
                    <a:pt x="167" y="310"/>
                  </a:cubicBezTo>
                  <a:cubicBezTo>
                    <a:pt x="199" y="310"/>
                    <a:pt x="229" y="302"/>
                    <a:pt x="259" y="299"/>
                  </a:cubicBezTo>
                  <a:lnTo>
                    <a:pt x="259" y="299"/>
                  </a:lnTo>
                  <a:cubicBezTo>
                    <a:pt x="252" y="301"/>
                    <a:pt x="258" y="307"/>
                    <a:pt x="276" y="325"/>
                  </a:cubicBezTo>
                  <a:lnTo>
                    <a:pt x="337" y="325"/>
                  </a:lnTo>
                  <a:cubicBezTo>
                    <a:pt x="350" y="338"/>
                    <a:pt x="364" y="345"/>
                    <a:pt x="381" y="345"/>
                  </a:cubicBezTo>
                  <a:cubicBezTo>
                    <a:pt x="397" y="345"/>
                    <a:pt x="417" y="338"/>
                    <a:pt x="444" y="325"/>
                  </a:cubicBezTo>
                  <a:cubicBezTo>
                    <a:pt x="505" y="325"/>
                    <a:pt x="532" y="271"/>
                    <a:pt x="532" y="244"/>
                  </a:cubicBezTo>
                  <a:cubicBezTo>
                    <a:pt x="513" y="107"/>
                    <a:pt x="351" y="0"/>
                    <a:pt x="21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43"/>
            <p:cNvSpPr/>
            <p:nvPr/>
          </p:nvSpPr>
          <p:spPr>
            <a:xfrm>
              <a:off x="5024841" y="386915"/>
              <a:ext cx="17509" cy="21358"/>
            </a:xfrm>
            <a:custGeom>
              <a:avLst/>
              <a:gdLst/>
              <a:ahLst/>
              <a:cxnLst/>
              <a:rect l="l" t="t" r="r" b="b"/>
              <a:pathLst>
                <a:path w="364" h="444" extrusionOk="0">
                  <a:moveTo>
                    <a:pt x="186" y="0"/>
                  </a:moveTo>
                  <a:cubicBezTo>
                    <a:pt x="185" y="0"/>
                    <a:pt x="180" y="2"/>
                    <a:pt x="169" y="8"/>
                  </a:cubicBezTo>
                  <a:lnTo>
                    <a:pt x="177" y="8"/>
                  </a:lnTo>
                  <a:cubicBezTo>
                    <a:pt x="184" y="3"/>
                    <a:pt x="188" y="0"/>
                    <a:pt x="186" y="0"/>
                  </a:cubicBezTo>
                  <a:close/>
                  <a:moveTo>
                    <a:pt x="177" y="8"/>
                  </a:moveTo>
                  <a:cubicBezTo>
                    <a:pt x="160" y="18"/>
                    <a:pt x="127" y="35"/>
                    <a:pt x="108" y="35"/>
                  </a:cubicBezTo>
                  <a:lnTo>
                    <a:pt x="81" y="68"/>
                  </a:lnTo>
                  <a:cubicBezTo>
                    <a:pt x="28" y="122"/>
                    <a:pt x="1" y="263"/>
                    <a:pt x="1" y="344"/>
                  </a:cubicBezTo>
                  <a:cubicBezTo>
                    <a:pt x="1" y="401"/>
                    <a:pt x="47" y="444"/>
                    <a:pt x="103" y="444"/>
                  </a:cubicBezTo>
                  <a:cubicBezTo>
                    <a:pt x="133" y="444"/>
                    <a:pt x="166" y="432"/>
                    <a:pt x="196" y="404"/>
                  </a:cubicBezTo>
                  <a:cubicBezTo>
                    <a:pt x="223" y="371"/>
                    <a:pt x="249" y="317"/>
                    <a:pt x="276" y="290"/>
                  </a:cubicBezTo>
                  <a:cubicBezTo>
                    <a:pt x="310" y="236"/>
                    <a:pt x="337" y="203"/>
                    <a:pt x="337" y="149"/>
                  </a:cubicBezTo>
                  <a:cubicBezTo>
                    <a:pt x="364" y="68"/>
                    <a:pt x="276" y="8"/>
                    <a:pt x="223" y="8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43"/>
            <p:cNvSpPr/>
            <p:nvPr/>
          </p:nvSpPr>
          <p:spPr>
            <a:xfrm>
              <a:off x="5011757" y="466764"/>
              <a:ext cx="15730" cy="24773"/>
            </a:xfrm>
            <a:custGeom>
              <a:avLst/>
              <a:gdLst/>
              <a:ahLst/>
              <a:cxnLst/>
              <a:rect l="l" t="t" r="r" b="b"/>
              <a:pathLst>
                <a:path w="327" h="515" extrusionOk="0">
                  <a:moveTo>
                    <a:pt x="159" y="1"/>
                  </a:moveTo>
                  <a:cubicBezTo>
                    <a:pt x="132" y="1"/>
                    <a:pt x="105" y="1"/>
                    <a:pt x="78" y="28"/>
                  </a:cubicBezTo>
                  <a:lnTo>
                    <a:pt x="78" y="169"/>
                  </a:lnTo>
                  <a:cubicBezTo>
                    <a:pt x="44" y="223"/>
                    <a:pt x="44" y="283"/>
                    <a:pt x="17" y="337"/>
                  </a:cubicBezTo>
                  <a:cubicBezTo>
                    <a:pt x="1" y="442"/>
                    <a:pt x="80" y="515"/>
                    <a:pt x="164" y="515"/>
                  </a:cubicBezTo>
                  <a:cubicBezTo>
                    <a:pt x="214" y="515"/>
                    <a:pt x="267" y="488"/>
                    <a:pt x="300" y="424"/>
                  </a:cubicBezTo>
                  <a:cubicBezTo>
                    <a:pt x="327" y="310"/>
                    <a:pt x="273" y="55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43"/>
            <p:cNvSpPr/>
            <p:nvPr/>
          </p:nvSpPr>
          <p:spPr>
            <a:xfrm>
              <a:off x="5055866" y="404713"/>
              <a:ext cx="18808" cy="17846"/>
            </a:xfrm>
            <a:custGeom>
              <a:avLst/>
              <a:gdLst/>
              <a:ahLst/>
              <a:cxnLst/>
              <a:rect l="l" t="t" r="r" b="b"/>
              <a:pathLst>
                <a:path w="391" h="371" extrusionOk="0">
                  <a:moveTo>
                    <a:pt x="337" y="1"/>
                  </a:moveTo>
                  <a:cubicBezTo>
                    <a:pt x="250" y="1"/>
                    <a:pt x="196" y="61"/>
                    <a:pt x="135" y="115"/>
                  </a:cubicBezTo>
                  <a:cubicBezTo>
                    <a:pt x="82" y="142"/>
                    <a:pt x="1" y="229"/>
                    <a:pt x="28" y="310"/>
                  </a:cubicBezTo>
                  <a:cubicBezTo>
                    <a:pt x="28" y="337"/>
                    <a:pt x="55" y="370"/>
                    <a:pt x="82" y="370"/>
                  </a:cubicBezTo>
                  <a:cubicBezTo>
                    <a:pt x="169" y="370"/>
                    <a:pt x="223" y="310"/>
                    <a:pt x="276" y="256"/>
                  </a:cubicBezTo>
                  <a:cubicBezTo>
                    <a:pt x="303" y="202"/>
                    <a:pt x="364" y="142"/>
                    <a:pt x="364" y="61"/>
                  </a:cubicBezTo>
                  <a:cubicBezTo>
                    <a:pt x="391" y="34"/>
                    <a:pt x="364" y="34"/>
                    <a:pt x="3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43"/>
            <p:cNvSpPr/>
            <p:nvPr/>
          </p:nvSpPr>
          <p:spPr>
            <a:xfrm>
              <a:off x="4995306" y="391004"/>
              <a:ext cx="16018" cy="19818"/>
            </a:xfrm>
            <a:custGeom>
              <a:avLst/>
              <a:gdLst/>
              <a:ahLst/>
              <a:cxnLst/>
              <a:rect l="l" t="t" r="r" b="b"/>
              <a:pathLst>
                <a:path w="333" h="412" extrusionOk="0">
                  <a:moveTo>
                    <a:pt x="151" y="0"/>
                  </a:moveTo>
                  <a:cubicBezTo>
                    <a:pt x="77" y="0"/>
                    <a:pt x="0" y="74"/>
                    <a:pt x="50" y="178"/>
                  </a:cubicBezTo>
                  <a:cubicBezTo>
                    <a:pt x="84" y="205"/>
                    <a:pt x="111" y="259"/>
                    <a:pt x="138" y="286"/>
                  </a:cubicBezTo>
                  <a:cubicBezTo>
                    <a:pt x="165" y="346"/>
                    <a:pt x="191" y="373"/>
                    <a:pt x="218" y="400"/>
                  </a:cubicBezTo>
                  <a:cubicBezTo>
                    <a:pt x="236" y="408"/>
                    <a:pt x="251" y="411"/>
                    <a:pt x="264" y="411"/>
                  </a:cubicBezTo>
                  <a:cubicBezTo>
                    <a:pt x="295" y="411"/>
                    <a:pt x="314" y="392"/>
                    <a:pt x="333" y="373"/>
                  </a:cubicBezTo>
                  <a:cubicBezTo>
                    <a:pt x="333" y="323"/>
                    <a:pt x="333" y="267"/>
                    <a:pt x="311" y="238"/>
                  </a:cubicBezTo>
                  <a:lnTo>
                    <a:pt x="311" y="238"/>
                  </a:lnTo>
                  <a:cubicBezTo>
                    <a:pt x="311" y="227"/>
                    <a:pt x="309" y="216"/>
                    <a:pt x="306" y="205"/>
                  </a:cubicBezTo>
                  <a:cubicBezTo>
                    <a:pt x="296" y="196"/>
                    <a:pt x="290" y="182"/>
                    <a:pt x="285" y="168"/>
                  </a:cubicBezTo>
                  <a:lnTo>
                    <a:pt x="285" y="168"/>
                  </a:lnTo>
                  <a:cubicBezTo>
                    <a:pt x="276" y="125"/>
                    <a:pt x="269" y="81"/>
                    <a:pt x="252" y="64"/>
                  </a:cubicBezTo>
                  <a:cubicBezTo>
                    <a:pt x="250" y="65"/>
                    <a:pt x="247" y="66"/>
                    <a:pt x="245" y="67"/>
                  </a:cubicBezTo>
                  <a:lnTo>
                    <a:pt x="245" y="67"/>
                  </a:lnTo>
                  <a:cubicBezTo>
                    <a:pt x="227" y="20"/>
                    <a:pt x="190" y="0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43"/>
            <p:cNvSpPr/>
            <p:nvPr/>
          </p:nvSpPr>
          <p:spPr>
            <a:xfrm>
              <a:off x="5039704" y="469361"/>
              <a:ext cx="20107" cy="18808"/>
            </a:xfrm>
            <a:custGeom>
              <a:avLst/>
              <a:gdLst/>
              <a:ahLst/>
              <a:cxnLst/>
              <a:rect l="l" t="t" r="r" b="b"/>
              <a:pathLst>
                <a:path w="418" h="391" extrusionOk="0">
                  <a:moveTo>
                    <a:pt x="55" y="1"/>
                  </a:moveTo>
                  <a:cubicBezTo>
                    <a:pt x="28" y="1"/>
                    <a:pt x="28" y="34"/>
                    <a:pt x="1" y="61"/>
                  </a:cubicBezTo>
                  <a:cubicBezTo>
                    <a:pt x="1" y="115"/>
                    <a:pt x="82" y="202"/>
                    <a:pt x="108" y="256"/>
                  </a:cubicBezTo>
                  <a:cubicBezTo>
                    <a:pt x="135" y="283"/>
                    <a:pt x="135" y="337"/>
                    <a:pt x="169" y="370"/>
                  </a:cubicBezTo>
                  <a:cubicBezTo>
                    <a:pt x="196" y="384"/>
                    <a:pt x="223" y="391"/>
                    <a:pt x="250" y="391"/>
                  </a:cubicBezTo>
                  <a:cubicBezTo>
                    <a:pt x="278" y="391"/>
                    <a:pt x="307" y="384"/>
                    <a:pt x="337" y="370"/>
                  </a:cubicBezTo>
                  <a:cubicBezTo>
                    <a:pt x="418" y="283"/>
                    <a:pt x="303" y="202"/>
                    <a:pt x="250" y="115"/>
                  </a:cubicBezTo>
                  <a:cubicBezTo>
                    <a:pt x="196" y="88"/>
                    <a:pt x="135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43"/>
            <p:cNvSpPr/>
            <p:nvPr/>
          </p:nvSpPr>
          <p:spPr>
            <a:xfrm>
              <a:off x="4978952" y="456422"/>
              <a:ext cx="14912" cy="17221"/>
            </a:xfrm>
            <a:custGeom>
              <a:avLst/>
              <a:gdLst/>
              <a:ahLst/>
              <a:cxnLst/>
              <a:rect l="l" t="t" r="r" b="b"/>
              <a:pathLst>
                <a:path w="310" h="358" extrusionOk="0">
                  <a:moveTo>
                    <a:pt x="210" y="1"/>
                  </a:moveTo>
                  <a:cubicBezTo>
                    <a:pt x="195" y="1"/>
                    <a:pt x="182" y="8"/>
                    <a:pt x="168" y="21"/>
                  </a:cubicBezTo>
                  <a:cubicBezTo>
                    <a:pt x="195" y="21"/>
                    <a:pt x="142" y="48"/>
                    <a:pt x="168" y="48"/>
                  </a:cubicBezTo>
                  <a:cubicBezTo>
                    <a:pt x="142" y="48"/>
                    <a:pt x="142" y="75"/>
                    <a:pt x="142" y="75"/>
                  </a:cubicBezTo>
                  <a:cubicBezTo>
                    <a:pt x="115" y="102"/>
                    <a:pt x="88" y="102"/>
                    <a:pt x="54" y="135"/>
                  </a:cubicBezTo>
                  <a:cubicBezTo>
                    <a:pt x="27" y="162"/>
                    <a:pt x="0" y="189"/>
                    <a:pt x="0" y="243"/>
                  </a:cubicBezTo>
                  <a:cubicBezTo>
                    <a:pt x="0" y="303"/>
                    <a:pt x="27" y="330"/>
                    <a:pt x="88" y="357"/>
                  </a:cubicBezTo>
                  <a:cubicBezTo>
                    <a:pt x="168" y="357"/>
                    <a:pt x="256" y="270"/>
                    <a:pt x="283" y="189"/>
                  </a:cubicBezTo>
                  <a:cubicBezTo>
                    <a:pt x="283" y="162"/>
                    <a:pt x="310" y="135"/>
                    <a:pt x="283" y="102"/>
                  </a:cubicBezTo>
                  <a:lnTo>
                    <a:pt x="283" y="48"/>
                  </a:lnTo>
                  <a:cubicBezTo>
                    <a:pt x="256" y="48"/>
                    <a:pt x="256" y="21"/>
                    <a:pt x="256" y="21"/>
                  </a:cubicBezTo>
                  <a:cubicBezTo>
                    <a:pt x="239" y="8"/>
                    <a:pt x="224" y="1"/>
                    <a:pt x="21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066174" y="4807181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83FA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Lesson </a:t>
            </a:r>
            <a:r>
              <a:rPr lang="en-US" sz="2400" b="1" noProof="0" dirty="0">
                <a:solidFill>
                  <a:srgbClr val="E83FA7"/>
                </a:solidFill>
              </a:rPr>
              <a:t>2: </a:t>
            </a:r>
            <a:r>
              <a:rPr lang="en-US" sz="2400" b="1" dirty="0">
                <a:solidFill>
                  <a:srgbClr val="E83FA7"/>
                </a:solidFill>
              </a:rPr>
              <a:t>Language</a:t>
            </a:r>
          </a:p>
        </p:txBody>
      </p:sp>
    </p:spTree>
    <p:extLst>
      <p:ext uri="{BB962C8B-B14F-4D97-AF65-F5344CB8AC3E}">
        <p14:creationId xmlns:p14="http://schemas.microsoft.com/office/powerpoint/2010/main" val="2481839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"/>
          <p:cNvSpPr txBox="1"/>
          <p:nvPr/>
        </p:nvSpPr>
        <p:spPr>
          <a:xfrm>
            <a:off x="1561900" y="1104748"/>
            <a:ext cx="98849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mark the stressed syllables in the words in bold.    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1"/>
          <p:cNvSpPr txBox="1"/>
          <p:nvPr/>
        </p:nvSpPr>
        <p:spPr>
          <a:xfrm>
            <a:off x="3982855" y="312927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sym typeface="Arial"/>
              </a:rPr>
              <a:t>PRONUNCIATION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21" name="Google Shape;221;p11"/>
          <p:cNvSpPr/>
          <p:nvPr/>
        </p:nvSpPr>
        <p:spPr>
          <a:xfrm>
            <a:off x="1188422" y="2143506"/>
            <a:ext cx="9884964" cy="341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We'll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celebrate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her success with a party.</a:t>
            </a:r>
            <a:endParaRPr/>
          </a:p>
          <a:p>
            <a:pPr marL="342900" marR="0" lvl="0" indent="-342900" algn="just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hope to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discover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new ways to promote gender equality.</a:t>
            </a:r>
            <a:endParaRPr/>
          </a:p>
          <a:p>
            <a:pPr marL="342900" marR="0" lvl="0" indent="-342900" algn="just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job requires both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mental strength.</a:t>
            </a:r>
            <a:endParaRPr/>
          </a:p>
          <a:p>
            <a:pPr marL="342900" marR="0" lvl="0" indent="-342900" algn="just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Equal opportunities in education bring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changes in society.</a:t>
            </a:r>
            <a:endParaRPr/>
          </a:p>
        </p:txBody>
      </p:sp>
      <p:sp>
        <p:nvSpPr>
          <p:cNvPr id="222" name="Google Shape;222;p11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1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25" name="Google Shape;225;p11"/>
          <p:cNvSpPr/>
          <p:nvPr/>
        </p:nvSpPr>
        <p:spPr>
          <a:xfrm>
            <a:off x="1188422" y="2143506"/>
            <a:ext cx="11003578" cy="3524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We'll ‘</a:t>
            </a: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celebrate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her success with a party.</a:t>
            </a:r>
            <a:endParaRPr dirty="0"/>
          </a:p>
          <a:p>
            <a:pPr marL="342900" marR="0" lvl="0" indent="-342900" algn="just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hope to </a:t>
            </a:r>
            <a:r>
              <a:rPr lang="en-US" sz="2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dis’cover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new ways to promote gender equality.</a:t>
            </a:r>
            <a:endParaRPr dirty="0"/>
          </a:p>
          <a:p>
            <a:pPr marL="342900" marR="0" lvl="0" indent="-342900" algn="just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job requires both ‘</a:t>
            </a: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mental strength.</a:t>
            </a:r>
            <a:endParaRPr dirty="0"/>
          </a:p>
          <a:p>
            <a:pPr marL="342900" marR="0" lvl="0" indent="-342900" algn="just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Equal opportunities in education bring </a:t>
            </a:r>
            <a:r>
              <a:rPr lang="en-US" sz="2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im’portant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changes in society.</a:t>
            </a:r>
            <a:endParaRPr dirty="0"/>
          </a:p>
        </p:txBody>
      </p:sp>
      <p:pic>
        <p:nvPicPr>
          <p:cNvPr id="10" name="04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42528" y="338895"/>
            <a:ext cx="609600" cy="609600"/>
          </a:xfrm>
          <a:prstGeom prst="rect">
            <a:avLst/>
          </a:prstGeom>
        </p:spPr>
      </p:pic>
      <p:grpSp>
        <p:nvGrpSpPr>
          <p:cNvPr id="11" name="Google Shape;2222;p45"/>
          <p:cNvGrpSpPr/>
          <p:nvPr/>
        </p:nvGrpSpPr>
        <p:grpSpPr>
          <a:xfrm>
            <a:off x="273857" y="5495283"/>
            <a:ext cx="1072556" cy="1113023"/>
            <a:chOff x="4372469" y="2020378"/>
            <a:chExt cx="399056" cy="414112"/>
          </a:xfrm>
        </p:grpSpPr>
        <p:sp>
          <p:nvSpPr>
            <p:cNvPr id="12" name="Google Shape;2223;p45"/>
            <p:cNvSpPr/>
            <p:nvPr/>
          </p:nvSpPr>
          <p:spPr>
            <a:xfrm>
              <a:off x="4396231" y="2156505"/>
              <a:ext cx="374189" cy="277984"/>
            </a:xfrm>
            <a:custGeom>
              <a:avLst/>
              <a:gdLst/>
              <a:ahLst/>
              <a:cxnLst/>
              <a:rect l="l" t="t" r="r" b="b"/>
              <a:pathLst>
                <a:path w="7779" h="5779" extrusionOk="0">
                  <a:moveTo>
                    <a:pt x="108" y="1"/>
                  </a:moveTo>
                  <a:cubicBezTo>
                    <a:pt x="45" y="1"/>
                    <a:pt x="0" y="81"/>
                    <a:pt x="60" y="146"/>
                  </a:cubicBezTo>
                  <a:cubicBezTo>
                    <a:pt x="1404" y="1853"/>
                    <a:pt x="3172" y="3137"/>
                    <a:pt x="4738" y="4683"/>
                  </a:cubicBezTo>
                  <a:cubicBezTo>
                    <a:pt x="5163" y="5102"/>
                    <a:pt x="5582" y="5778"/>
                    <a:pt x="6245" y="5778"/>
                  </a:cubicBezTo>
                  <a:cubicBezTo>
                    <a:pt x="6284" y="5778"/>
                    <a:pt x="6324" y="5776"/>
                    <a:pt x="6364" y="5771"/>
                  </a:cubicBezTo>
                  <a:cubicBezTo>
                    <a:pt x="7003" y="5718"/>
                    <a:pt x="7621" y="5187"/>
                    <a:pt x="7762" y="4568"/>
                  </a:cubicBezTo>
                  <a:cubicBezTo>
                    <a:pt x="7778" y="4498"/>
                    <a:pt x="7732" y="4451"/>
                    <a:pt x="7687" y="4451"/>
                  </a:cubicBezTo>
                  <a:cubicBezTo>
                    <a:pt x="7659" y="4451"/>
                    <a:pt x="7631" y="4470"/>
                    <a:pt x="7621" y="4515"/>
                  </a:cubicBezTo>
                  <a:cubicBezTo>
                    <a:pt x="7466" y="5119"/>
                    <a:pt x="6887" y="5586"/>
                    <a:pt x="6305" y="5586"/>
                  </a:cubicBezTo>
                  <a:cubicBezTo>
                    <a:pt x="6052" y="5586"/>
                    <a:pt x="5798" y="5498"/>
                    <a:pt x="5578" y="5294"/>
                  </a:cubicBezTo>
                  <a:cubicBezTo>
                    <a:pt x="4986" y="4763"/>
                    <a:pt x="4456" y="4145"/>
                    <a:pt x="3844" y="3614"/>
                  </a:cubicBezTo>
                  <a:cubicBezTo>
                    <a:pt x="2554" y="2465"/>
                    <a:pt x="1236" y="1376"/>
                    <a:pt x="175" y="32"/>
                  </a:cubicBezTo>
                  <a:cubicBezTo>
                    <a:pt x="153" y="10"/>
                    <a:pt x="129" y="1"/>
                    <a:pt x="10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224;p45"/>
            <p:cNvSpPr/>
            <p:nvPr/>
          </p:nvSpPr>
          <p:spPr>
            <a:xfrm>
              <a:off x="4372469" y="2020378"/>
              <a:ext cx="128434" cy="144404"/>
            </a:xfrm>
            <a:custGeom>
              <a:avLst/>
              <a:gdLst/>
              <a:ahLst/>
              <a:cxnLst/>
              <a:rect l="l" t="t" r="r" b="b"/>
              <a:pathLst>
                <a:path w="2670" h="3002" extrusionOk="0">
                  <a:moveTo>
                    <a:pt x="112" y="1"/>
                  </a:moveTo>
                  <a:cubicBezTo>
                    <a:pt x="57" y="1"/>
                    <a:pt x="0" y="68"/>
                    <a:pt x="23" y="120"/>
                  </a:cubicBezTo>
                  <a:cubicBezTo>
                    <a:pt x="333" y="1014"/>
                    <a:pt x="528" y="1935"/>
                    <a:pt x="528" y="2916"/>
                  </a:cubicBezTo>
                  <a:cubicBezTo>
                    <a:pt x="528" y="2973"/>
                    <a:pt x="570" y="3002"/>
                    <a:pt x="612" y="3002"/>
                  </a:cubicBezTo>
                  <a:cubicBezTo>
                    <a:pt x="654" y="3002"/>
                    <a:pt x="696" y="2973"/>
                    <a:pt x="696" y="2916"/>
                  </a:cubicBezTo>
                  <a:cubicBezTo>
                    <a:pt x="696" y="2000"/>
                    <a:pt x="526" y="1113"/>
                    <a:pt x="252" y="245"/>
                  </a:cubicBezTo>
                  <a:lnTo>
                    <a:pt x="252" y="245"/>
                  </a:lnTo>
                  <a:cubicBezTo>
                    <a:pt x="1027" y="564"/>
                    <a:pt x="1758" y="931"/>
                    <a:pt x="2490" y="1350"/>
                  </a:cubicBezTo>
                  <a:cubicBezTo>
                    <a:pt x="2505" y="1357"/>
                    <a:pt x="2519" y="1361"/>
                    <a:pt x="2532" y="1361"/>
                  </a:cubicBezTo>
                  <a:cubicBezTo>
                    <a:pt x="2617" y="1361"/>
                    <a:pt x="2669" y="1232"/>
                    <a:pt x="2571" y="1209"/>
                  </a:cubicBezTo>
                  <a:cubicBezTo>
                    <a:pt x="1784" y="759"/>
                    <a:pt x="978" y="342"/>
                    <a:pt x="138" y="6"/>
                  </a:cubicBezTo>
                  <a:cubicBezTo>
                    <a:pt x="130" y="2"/>
                    <a:pt x="121" y="1"/>
                    <a:pt x="11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225;p45"/>
            <p:cNvSpPr/>
            <p:nvPr/>
          </p:nvSpPr>
          <p:spPr>
            <a:xfrm>
              <a:off x="4495561" y="2081900"/>
              <a:ext cx="275964" cy="292463"/>
            </a:xfrm>
            <a:custGeom>
              <a:avLst/>
              <a:gdLst/>
              <a:ahLst/>
              <a:cxnLst/>
              <a:rect l="l" t="t" r="r" b="b"/>
              <a:pathLst>
                <a:path w="5737" h="6080" extrusionOk="0">
                  <a:moveTo>
                    <a:pt x="139" y="0"/>
                  </a:moveTo>
                  <a:cubicBezTo>
                    <a:pt x="78" y="0"/>
                    <a:pt x="1" y="82"/>
                    <a:pt x="65" y="125"/>
                  </a:cubicBezTo>
                  <a:cubicBezTo>
                    <a:pt x="2081" y="1919"/>
                    <a:pt x="3761" y="4076"/>
                    <a:pt x="5556" y="6066"/>
                  </a:cubicBezTo>
                  <a:cubicBezTo>
                    <a:pt x="5565" y="6075"/>
                    <a:pt x="5578" y="6080"/>
                    <a:pt x="5591" y="6080"/>
                  </a:cubicBezTo>
                  <a:cubicBezTo>
                    <a:pt x="5653" y="6080"/>
                    <a:pt x="5736" y="5991"/>
                    <a:pt x="5670" y="5924"/>
                  </a:cubicBezTo>
                  <a:cubicBezTo>
                    <a:pt x="3876" y="3935"/>
                    <a:pt x="2196" y="1805"/>
                    <a:pt x="180" y="17"/>
                  </a:cubicBezTo>
                  <a:cubicBezTo>
                    <a:pt x="169" y="5"/>
                    <a:pt x="155" y="0"/>
                    <a:pt x="13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226;p45"/>
            <p:cNvSpPr/>
            <p:nvPr/>
          </p:nvSpPr>
          <p:spPr>
            <a:xfrm>
              <a:off x="4645782" y="2340878"/>
              <a:ext cx="100486" cy="65131"/>
            </a:xfrm>
            <a:custGeom>
              <a:avLst/>
              <a:gdLst/>
              <a:ahLst/>
              <a:cxnLst/>
              <a:rect l="l" t="t" r="r" b="b"/>
              <a:pathLst>
                <a:path w="2089" h="1354" extrusionOk="0">
                  <a:moveTo>
                    <a:pt x="1966" y="0"/>
                  </a:moveTo>
                  <a:cubicBezTo>
                    <a:pt x="1941" y="0"/>
                    <a:pt x="1918" y="11"/>
                    <a:pt x="1902" y="36"/>
                  </a:cubicBezTo>
                  <a:cubicBezTo>
                    <a:pt x="1566" y="735"/>
                    <a:pt x="894" y="1152"/>
                    <a:pt x="108" y="1186"/>
                  </a:cubicBezTo>
                  <a:cubicBezTo>
                    <a:pt x="0" y="1186"/>
                    <a:pt x="0" y="1354"/>
                    <a:pt x="108" y="1354"/>
                  </a:cubicBezTo>
                  <a:cubicBezTo>
                    <a:pt x="948" y="1320"/>
                    <a:pt x="1680" y="877"/>
                    <a:pt x="2070" y="117"/>
                  </a:cubicBezTo>
                  <a:cubicBezTo>
                    <a:pt x="2089" y="60"/>
                    <a:pt x="2024" y="0"/>
                    <a:pt x="196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227;p45"/>
            <p:cNvSpPr/>
            <p:nvPr/>
          </p:nvSpPr>
          <p:spPr>
            <a:xfrm>
              <a:off x="4626974" y="2316635"/>
              <a:ext cx="95964" cy="69171"/>
            </a:xfrm>
            <a:custGeom>
              <a:avLst/>
              <a:gdLst/>
              <a:ahLst/>
              <a:cxnLst/>
              <a:rect l="l" t="t" r="r" b="b"/>
              <a:pathLst>
                <a:path w="1995" h="1438" extrusionOk="0">
                  <a:moveTo>
                    <a:pt x="1879" y="0"/>
                  </a:moveTo>
                  <a:cubicBezTo>
                    <a:pt x="1855" y="0"/>
                    <a:pt x="1832" y="11"/>
                    <a:pt x="1816" y="36"/>
                  </a:cubicBezTo>
                  <a:cubicBezTo>
                    <a:pt x="1365" y="682"/>
                    <a:pt x="808" y="1018"/>
                    <a:pt x="82" y="1266"/>
                  </a:cubicBezTo>
                  <a:cubicBezTo>
                    <a:pt x="1" y="1291"/>
                    <a:pt x="18" y="1437"/>
                    <a:pt x="112" y="1437"/>
                  </a:cubicBezTo>
                  <a:cubicBezTo>
                    <a:pt x="119" y="1437"/>
                    <a:pt x="127" y="1436"/>
                    <a:pt x="136" y="1434"/>
                  </a:cubicBezTo>
                  <a:cubicBezTo>
                    <a:pt x="895" y="1152"/>
                    <a:pt x="1480" y="789"/>
                    <a:pt x="1957" y="117"/>
                  </a:cubicBezTo>
                  <a:cubicBezTo>
                    <a:pt x="1995" y="60"/>
                    <a:pt x="1936" y="0"/>
                    <a:pt x="187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228;p45"/>
            <p:cNvSpPr/>
            <p:nvPr/>
          </p:nvSpPr>
          <p:spPr>
            <a:xfrm>
              <a:off x="4397145" y="2079927"/>
              <a:ext cx="112560" cy="93319"/>
            </a:xfrm>
            <a:custGeom>
              <a:avLst/>
              <a:gdLst/>
              <a:ahLst/>
              <a:cxnLst/>
              <a:rect l="l" t="t" r="r" b="b"/>
              <a:pathLst>
                <a:path w="2340" h="1940" extrusionOk="0">
                  <a:moveTo>
                    <a:pt x="2087" y="0"/>
                  </a:moveTo>
                  <a:cubicBezTo>
                    <a:pt x="2018" y="0"/>
                    <a:pt x="1962" y="97"/>
                    <a:pt x="2031" y="139"/>
                  </a:cubicBezTo>
                  <a:cubicBezTo>
                    <a:pt x="2145" y="253"/>
                    <a:pt x="2111" y="475"/>
                    <a:pt x="2058" y="616"/>
                  </a:cubicBezTo>
                  <a:cubicBezTo>
                    <a:pt x="2022" y="677"/>
                    <a:pt x="1959" y="700"/>
                    <a:pt x="1887" y="700"/>
                  </a:cubicBezTo>
                  <a:cubicBezTo>
                    <a:pt x="1727" y="700"/>
                    <a:pt x="1518" y="589"/>
                    <a:pt x="1439" y="529"/>
                  </a:cubicBezTo>
                  <a:cubicBezTo>
                    <a:pt x="1425" y="519"/>
                    <a:pt x="1411" y="515"/>
                    <a:pt x="1398" y="515"/>
                  </a:cubicBezTo>
                  <a:cubicBezTo>
                    <a:pt x="1342" y="515"/>
                    <a:pt x="1310" y="599"/>
                    <a:pt x="1332" y="643"/>
                  </a:cubicBezTo>
                  <a:cubicBezTo>
                    <a:pt x="1412" y="838"/>
                    <a:pt x="1580" y="1261"/>
                    <a:pt x="1191" y="1261"/>
                  </a:cubicBezTo>
                  <a:cubicBezTo>
                    <a:pt x="1171" y="1264"/>
                    <a:pt x="1151" y="1265"/>
                    <a:pt x="1132" y="1265"/>
                  </a:cubicBezTo>
                  <a:cubicBezTo>
                    <a:pt x="957" y="1265"/>
                    <a:pt x="784" y="1163"/>
                    <a:pt x="633" y="1066"/>
                  </a:cubicBezTo>
                  <a:cubicBezTo>
                    <a:pt x="616" y="1055"/>
                    <a:pt x="599" y="1049"/>
                    <a:pt x="583" y="1049"/>
                  </a:cubicBezTo>
                  <a:cubicBezTo>
                    <a:pt x="519" y="1049"/>
                    <a:pt x="475" y="1136"/>
                    <a:pt x="519" y="1201"/>
                  </a:cubicBezTo>
                  <a:cubicBezTo>
                    <a:pt x="599" y="1288"/>
                    <a:pt x="660" y="1369"/>
                    <a:pt x="687" y="1483"/>
                  </a:cubicBezTo>
                  <a:cubicBezTo>
                    <a:pt x="562" y="1646"/>
                    <a:pt x="448" y="1727"/>
                    <a:pt x="338" y="1727"/>
                  </a:cubicBezTo>
                  <a:cubicBezTo>
                    <a:pt x="277" y="1727"/>
                    <a:pt x="216" y="1702"/>
                    <a:pt x="156" y="1651"/>
                  </a:cubicBezTo>
                  <a:cubicBezTo>
                    <a:pt x="142" y="1643"/>
                    <a:pt x="129" y="1639"/>
                    <a:pt x="116" y="1639"/>
                  </a:cubicBezTo>
                  <a:cubicBezTo>
                    <a:pt x="47" y="1639"/>
                    <a:pt x="0" y="1747"/>
                    <a:pt x="68" y="1792"/>
                  </a:cubicBezTo>
                  <a:cubicBezTo>
                    <a:pt x="190" y="1882"/>
                    <a:pt x="333" y="1939"/>
                    <a:pt x="471" y="1939"/>
                  </a:cubicBezTo>
                  <a:cubicBezTo>
                    <a:pt x="591" y="1939"/>
                    <a:pt x="707" y="1895"/>
                    <a:pt x="801" y="1792"/>
                  </a:cubicBezTo>
                  <a:cubicBezTo>
                    <a:pt x="903" y="1674"/>
                    <a:pt x="869" y="1494"/>
                    <a:pt x="802" y="1339"/>
                  </a:cubicBezTo>
                  <a:lnTo>
                    <a:pt x="802" y="1339"/>
                  </a:lnTo>
                  <a:cubicBezTo>
                    <a:pt x="927" y="1391"/>
                    <a:pt x="1063" y="1427"/>
                    <a:pt x="1197" y="1427"/>
                  </a:cubicBezTo>
                  <a:cubicBezTo>
                    <a:pt x="1291" y="1427"/>
                    <a:pt x="1384" y="1409"/>
                    <a:pt x="1473" y="1369"/>
                  </a:cubicBezTo>
                  <a:cubicBezTo>
                    <a:pt x="1649" y="1250"/>
                    <a:pt x="1616" y="994"/>
                    <a:pt x="1554" y="785"/>
                  </a:cubicBezTo>
                  <a:lnTo>
                    <a:pt x="1554" y="785"/>
                  </a:lnTo>
                  <a:cubicBezTo>
                    <a:pt x="1652" y="827"/>
                    <a:pt x="1765" y="858"/>
                    <a:pt x="1869" y="858"/>
                  </a:cubicBezTo>
                  <a:cubicBezTo>
                    <a:pt x="1981" y="858"/>
                    <a:pt x="2082" y="823"/>
                    <a:pt x="2145" y="730"/>
                  </a:cubicBezTo>
                  <a:cubicBezTo>
                    <a:pt x="2279" y="562"/>
                    <a:pt x="2340" y="193"/>
                    <a:pt x="2145" y="25"/>
                  </a:cubicBezTo>
                  <a:cubicBezTo>
                    <a:pt x="2126" y="7"/>
                    <a:pt x="2106" y="0"/>
                    <a:pt x="208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229;p45"/>
            <p:cNvSpPr/>
            <p:nvPr/>
          </p:nvSpPr>
          <p:spPr>
            <a:xfrm>
              <a:off x="4420138" y="2130963"/>
              <a:ext cx="239647" cy="241186"/>
            </a:xfrm>
            <a:custGeom>
              <a:avLst/>
              <a:gdLst/>
              <a:ahLst/>
              <a:cxnLst/>
              <a:rect l="l" t="t" r="r" b="b"/>
              <a:pathLst>
                <a:path w="4982" h="5014" extrusionOk="0">
                  <a:moveTo>
                    <a:pt x="114" y="1"/>
                  </a:moveTo>
                  <a:cubicBezTo>
                    <a:pt x="50" y="1"/>
                    <a:pt x="0" y="80"/>
                    <a:pt x="41" y="140"/>
                  </a:cubicBezTo>
                  <a:cubicBezTo>
                    <a:pt x="793" y="1013"/>
                    <a:pt x="1606" y="1853"/>
                    <a:pt x="2420" y="2633"/>
                  </a:cubicBezTo>
                  <a:cubicBezTo>
                    <a:pt x="3233" y="3419"/>
                    <a:pt x="4100" y="4118"/>
                    <a:pt x="4825" y="4985"/>
                  </a:cubicBezTo>
                  <a:cubicBezTo>
                    <a:pt x="4839" y="5005"/>
                    <a:pt x="4855" y="5013"/>
                    <a:pt x="4871" y="5013"/>
                  </a:cubicBezTo>
                  <a:cubicBezTo>
                    <a:pt x="4926" y="5013"/>
                    <a:pt x="4981" y="4919"/>
                    <a:pt x="4940" y="4878"/>
                  </a:cubicBezTo>
                  <a:cubicBezTo>
                    <a:pt x="4214" y="4004"/>
                    <a:pt x="3347" y="3278"/>
                    <a:pt x="2534" y="2525"/>
                  </a:cubicBezTo>
                  <a:cubicBezTo>
                    <a:pt x="1721" y="1712"/>
                    <a:pt x="934" y="899"/>
                    <a:pt x="182" y="32"/>
                  </a:cubicBezTo>
                  <a:cubicBezTo>
                    <a:pt x="159" y="10"/>
                    <a:pt x="136" y="1"/>
                    <a:pt x="114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230;p45"/>
            <p:cNvSpPr/>
            <p:nvPr/>
          </p:nvSpPr>
          <p:spPr>
            <a:xfrm>
              <a:off x="4456599" y="2104171"/>
              <a:ext cx="247584" cy="234740"/>
            </a:xfrm>
            <a:custGeom>
              <a:avLst/>
              <a:gdLst/>
              <a:ahLst/>
              <a:cxnLst/>
              <a:rect l="l" t="t" r="r" b="b"/>
              <a:pathLst>
                <a:path w="5147" h="4880" extrusionOk="0">
                  <a:moveTo>
                    <a:pt x="146" y="0"/>
                  </a:moveTo>
                  <a:cubicBezTo>
                    <a:pt x="73" y="0"/>
                    <a:pt x="0" y="97"/>
                    <a:pt x="69" y="139"/>
                  </a:cubicBezTo>
                  <a:cubicBezTo>
                    <a:pt x="936" y="898"/>
                    <a:pt x="1776" y="1651"/>
                    <a:pt x="2589" y="2437"/>
                  </a:cubicBezTo>
                  <a:cubicBezTo>
                    <a:pt x="3006" y="2827"/>
                    <a:pt x="3429" y="3217"/>
                    <a:pt x="3819" y="3640"/>
                  </a:cubicBezTo>
                  <a:cubicBezTo>
                    <a:pt x="4209" y="4003"/>
                    <a:pt x="4659" y="4366"/>
                    <a:pt x="4968" y="4843"/>
                  </a:cubicBezTo>
                  <a:cubicBezTo>
                    <a:pt x="4976" y="4869"/>
                    <a:pt x="4996" y="4880"/>
                    <a:pt x="5019" y="4880"/>
                  </a:cubicBezTo>
                  <a:cubicBezTo>
                    <a:pt x="5075" y="4880"/>
                    <a:pt x="5147" y="4819"/>
                    <a:pt x="5109" y="4763"/>
                  </a:cubicBezTo>
                  <a:cubicBezTo>
                    <a:pt x="4881" y="4393"/>
                    <a:pt x="4605" y="4144"/>
                    <a:pt x="4323" y="3862"/>
                  </a:cubicBezTo>
                  <a:cubicBezTo>
                    <a:pt x="3873" y="3472"/>
                    <a:pt x="3456" y="3022"/>
                    <a:pt x="3033" y="2632"/>
                  </a:cubicBezTo>
                  <a:cubicBezTo>
                    <a:pt x="2112" y="1738"/>
                    <a:pt x="1158" y="865"/>
                    <a:pt x="203" y="25"/>
                  </a:cubicBezTo>
                  <a:cubicBezTo>
                    <a:pt x="186" y="7"/>
                    <a:pt x="166" y="0"/>
                    <a:pt x="14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231;p45"/>
            <p:cNvSpPr/>
            <p:nvPr/>
          </p:nvSpPr>
          <p:spPr>
            <a:xfrm>
              <a:off x="4388920" y="2050008"/>
              <a:ext cx="48872" cy="32662"/>
            </a:xfrm>
            <a:custGeom>
              <a:avLst/>
              <a:gdLst/>
              <a:ahLst/>
              <a:cxnLst/>
              <a:rect l="l" t="t" r="r" b="b"/>
              <a:pathLst>
                <a:path w="1016" h="679" extrusionOk="0">
                  <a:moveTo>
                    <a:pt x="904" y="0"/>
                  </a:moveTo>
                  <a:cubicBezTo>
                    <a:pt x="871" y="0"/>
                    <a:pt x="841" y="19"/>
                    <a:pt x="831" y="62"/>
                  </a:cubicBezTo>
                  <a:cubicBezTo>
                    <a:pt x="778" y="375"/>
                    <a:pt x="566" y="523"/>
                    <a:pt x="293" y="523"/>
                  </a:cubicBezTo>
                  <a:cubicBezTo>
                    <a:pt x="249" y="523"/>
                    <a:pt x="205" y="520"/>
                    <a:pt x="159" y="512"/>
                  </a:cubicBezTo>
                  <a:cubicBezTo>
                    <a:pt x="148" y="509"/>
                    <a:pt x="138" y="508"/>
                    <a:pt x="129" y="508"/>
                  </a:cubicBezTo>
                  <a:cubicBezTo>
                    <a:pt x="36" y="508"/>
                    <a:pt x="0" y="647"/>
                    <a:pt x="98" y="647"/>
                  </a:cubicBezTo>
                  <a:cubicBezTo>
                    <a:pt x="178" y="668"/>
                    <a:pt x="257" y="679"/>
                    <a:pt x="334" y="679"/>
                  </a:cubicBezTo>
                  <a:cubicBezTo>
                    <a:pt x="666" y="679"/>
                    <a:pt x="950" y="481"/>
                    <a:pt x="999" y="116"/>
                  </a:cubicBezTo>
                  <a:cubicBezTo>
                    <a:pt x="1015" y="49"/>
                    <a:pt x="957" y="0"/>
                    <a:pt x="904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2232;p45"/>
          <p:cNvGrpSpPr/>
          <p:nvPr/>
        </p:nvGrpSpPr>
        <p:grpSpPr>
          <a:xfrm>
            <a:off x="10133642" y="258350"/>
            <a:ext cx="1879488" cy="1380289"/>
            <a:chOff x="3765486" y="1507629"/>
            <a:chExt cx="586753" cy="430946"/>
          </a:xfrm>
        </p:grpSpPr>
        <p:sp>
          <p:nvSpPr>
            <p:cNvPr id="22" name="Google Shape;2233;p45"/>
            <p:cNvSpPr/>
            <p:nvPr/>
          </p:nvSpPr>
          <p:spPr>
            <a:xfrm>
              <a:off x="3765486" y="1507629"/>
              <a:ext cx="405408" cy="279812"/>
            </a:xfrm>
            <a:custGeom>
              <a:avLst/>
              <a:gdLst/>
              <a:ahLst/>
              <a:cxnLst/>
              <a:rect l="l" t="t" r="r" b="b"/>
              <a:pathLst>
                <a:path w="8428" h="5817" extrusionOk="0">
                  <a:moveTo>
                    <a:pt x="7419" y="0"/>
                  </a:moveTo>
                  <a:cubicBezTo>
                    <a:pt x="6331" y="108"/>
                    <a:pt x="5262" y="222"/>
                    <a:pt x="4174" y="363"/>
                  </a:cubicBezTo>
                  <a:cubicBezTo>
                    <a:pt x="3051" y="531"/>
                    <a:pt x="1848" y="612"/>
                    <a:pt x="786" y="948"/>
                  </a:cubicBezTo>
                  <a:cubicBezTo>
                    <a:pt x="114" y="1149"/>
                    <a:pt x="0" y="1653"/>
                    <a:pt x="195" y="2265"/>
                  </a:cubicBezTo>
                  <a:cubicBezTo>
                    <a:pt x="531" y="3441"/>
                    <a:pt x="921" y="4590"/>
                    <a:pt x="1290" y="5766"/>
                  </a:cubicBezTo>
                  <a:cubicBezTo>
                    <a:pt x="1301" y="5800"/>
                    <a:pt x="1333" y="5816"/>
                    <a:pt x="1365" y="5816"/>
                  </a:cubicBezTo>
                  <a:cubicBezTo>
                    <a:pt x="1414" y="5816"/>
                    <a:pt x="1462" y="5778"/>
                    <a:pt x="1425" y="5712"/>
                  </a:cubicBezTo>
                  <a:cubicBezTo>
                    <a:pt x="1062" y="4536"/>
                    <a:pt x="699" y="3387"/>
                    <a:pt x="336" y="2211"/>
                  </a:cubicBezTo>
                  <a:cubicBezTo>
                    <a:pt x="27" y="1176"/>
                    <a:pt x="921" y="1062"/>
                    <a:pt x="1653" y="921"/>
                  </a:cubicBezTo>
                  <a:cubicBezTo>
                    <a:pt x="2299" y="813"/>
                    <a:pt x="2937" y="726"/>
                    <a:pt x="3582" y="612"/>
                  </a:cubicBezTo>
                  <a:cubicBezTo>
                    <a:pt x="4200" y="531"/>
                    <a:pt x="4846" y="444"/>
                    <a:pt x="5491" y="363"/>
                  </a:cubicBezTo>
                  <a:cubicBezTo>
                    <a:pt x="5662" y="344"/>
                    <a:pt x="6463" y="191"/>
                    <a:pt x="6970" y="191"/>
                  </a:cubicBezTo>
                  <a:cubicBezTo>
                    <a:pt x="7197" y="191"/>
                    <a:pt x="7366" y="222"/>
                    <a:pt x="7393" y="309"/>
                  </a:cubicBezTo>
                  <a:cubicBezTo>
                    <a:pt x="7870" y="1566"/>
                    <a:pt x="8118" y="2883"/>
                    <a:pt x="8259" y="4227"/>
                  </a:cubicBezTo>
                  <a:cubicBezTo>
                    <a:pt x="8259" y="4268"/>
                    <a:pt x="8302" y="4288"/>
                    <a:pt x="8344" y="4288"/>
                  </a:cubicBezTo>
                  <a:cubicBezTo>
                    <a:pt x="8386" y="4288"/>
                    <a:pt x="8428" y="4268"/>
                    <a:pt x="8428" y="4227"/>
                  </a:cubicBezTo>
                  <a:cubicBezTo>
                    <a:pt x="8286" y="2796"/>
                    <a:pt x="7977" y="1398"/>
                    <a:pt x="7507" y="81"/>
                  </a:cubicBezTo>
                  <a:cubicBezTo>
                    <a:pt x="7473" y="27"/>
                    <a:pt x="7446" y="0"/>
                    <a:pt x="741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234;p45"/>
            <p:cNvSpPr/>
            <p:nvPr/>
          </p:nvSpPr>
          <p:spPr>
            <a:xfrm>
              <a:off x="3830520" y="1705327"/>
              <a:ext cx="338690" cy="87931"/>
            </a:xfrm>
            <a:custGeom>
              <a:avLst/>
              <a:gdLst/>
              <a:ahLst/>
              <a:cxnLst/>
              <a:rect l="l" t="t" r="r" b="b"/>
              <a:pathLst>
                <a:path w="7041" h="1828" extrusionOk="0">
                  <a:moveTo>
                    <a:pt x="6926" y="0"/>
                  </a:moveTo>
                  <a:cubicBezTo>
                    <a:pt x="6920" y="0"/>
                    <a:pt x="6914" y="1"/>
                    <a:pt x="6907" y="3"/>
                  </a:cubicBezTo>
                  <a:cubicBezTo>
                    <a:pt x="4670" y="648"/>
                    <a:pt x="2398" y="1206"/>
                    <a:pt x="106" y="1656"/>
                  </a:cubicBezTo>
                  <a:cubicBezTo>
                    <a:pt x="1" y="1681"/>
                    <a:pt x="39" y="1827"/>
                    <a:pt x="136" y="1827"/>
                  </a:cubicBezTo>
                  <a:cubicBezTo>
                    <a:pt x="144" y="1827"/>
                    <a:pt x="152" y="1826"/>
                    <a:pt x="160" y="1824"/>
                  </a:cubicBezTo>
                  <a:cubicBezTo>
                    <a:pt x="2459" y="1374"/>
                    <a:pt x="4696" y="816"/>
                    <a:pt x="6934" y="171"/>
                  </a:cubicBezTo>
                  <a:cubicBezTo>
                    <a:pt x="7040" y="146"/>
                    <a:pt x="7002" y="0"/>
                    <a:pt x="692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235;p45"/>
            <p:cNvSpPr/>
            <p:nvPr/>
          </p:nvSpPr>
          <p:spPr>
            <a:xfrm>
              <a:off x="4155157" y="1708165"/>
              <a:ext cx="193035" cy="44735"/>
            </a:xfrm>
            <a:custGeom>
              <a:avLst/>
              <a:gdLst/>
              <a:ahLst/>
              <a:cxnLst/>
              <a:rect l="l" t="t" r="r" b="b"/>
              <a:pathLst>
                <a:path w="4013" h="930" extrusionOk="0">
                  <a:moveTo>
                    <a:pt x="103" y="0"/>
                  </a:moveTo>
                  <a:cubicBezTo>
                    <a:pt x="14" y="0"/>
                    <a:pt x="1" y="142"/>
                    <a:pt x="105" y="172"/>
                  </a:cubicBezTo>
                  <a:cubicBezTo>
                    <a:pt x="663" y="253"/>
                    <a:pt x="1220" y="307"/>
                    <a:pt x="1812" y="341"/>
                  </a:cubicBezTo>
                  <a:cubicBezTo>
                    <a:pt x="2082" y="341"/>
                    <a:pt x="2463" y="276"/>
                    <a:pt x="2824" y="276"/>
                  </a:cubicBezTo>
                  <a:cubicBezTo>
                    <a:pt x="3288" y="276"/>
                    <a:pt x="3718" y="383"/>
                    <a:pt x="3828" y="871"/>
                  </a:cubicBezTo>
                  <a:cubicBezTo>
                    <a:pt x="3838" y="912"/>
                    <a:pt x="3868" y="930"/>
                    <a:pt x="3901" y="930"/>
                  </a:cubicBezTo>
                  <a:cubicBezTo>
                    <a:pt x="3954" y="930"/>
                    <a:pt x="4013" y="882"/>
                    <a:pt x="3996" y="811"/>
                  </a:cubicBezTo>
                  <a:cubicBezTo>
                    <a:pt x="3882" y="341"/>
                    <a:pt x="3438" y="139"/>
                    <a:pt x="2988" y="112"/>
                  </a:cubicBezTo>
                  <a:cubicBezTo>
                    <a:pt x="2936" y="108"/>
                    <a:pt x="2883" y="107"/>
                    <a:pt x="2830" y="107"/>
                  </a:cubicBezTo>
                  <a:cubicBezTo>
                    <a:pt x="2486" y="107"/>
                    <a:pt x="2126" y="172"/>
                    <a:pt x="1812" y="172"/>
                  </a:cubicBezTo>
                  <a:cubicBezTo>
                    <a:pt x="1254" y="172"/>
                    <a:pt x="689" y="85"/>
                    <a:pt x="132" y="4"/>
                  </a:cubicBezTo>
                  <a:cubicBezTo>
                    <a:pt x="121" y="1"/>
                    <a:pt x="112" y="0"/>
                    <a:pt x="103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236;p45"/>
            <p:cNvSpPr/>
            <p:nvPr/>
          </p:nvSpPr>
          <p:spPr>
            <a:xfrm>
              <a:off x="3826575" y="1750735"/>
              <a:ext cx="525664" cy="187840"/>
            </a:xfrm>
            <a:custGeom>
              <a:avLst/>
              <a:gdLst/>
              <a:ahLst/>
              <a:cxnLst/>
              <a:rect l="l" t="t" r="r" b="b"/>
              <a:pathLst>
                <a:path w="10928" h="3905" extrusionOk="0">
                  <a:moveTo>
                    <a:pt x="10812" y="1"/>
                  </a:moveTo>
                  <a:cubicBezTo>
                    <a:pt x="10799" y="1"/>
                    <a:pt x="10786" y="5"/>
                    <a:pt x="10773" y="13"/>
                  </a:cubicBezTo>
                  <a:cubicBezTo>
                    <a:pt x="9093" y="1021"/>
                    <a:pt x="7352" y="1942"/>
                    <a:pt x="5592" y="2755"/>
                  </a:cubicBezTo>
                  <a:cubicBezTo>
                    <a:pt x="5141" y="2984"/>
                    <a:pt x="4691" y="3179"/>
                    <a:pt x="4248" y="3373"/>
                  </a:cubicBezTo>
                  <a:cubicBezTo>
                    <a:pt x="3992" y="3454"/>
                    <a:pt x="3744" y="3568"/>
                    <a:pt x="3488" y="3683"/>
                  </a:cubicBezTo>
                  <a:cubicBezTo>
                    <a:pt x="3391" y="3717"/>
                    <a:pt x="3300" y="3732"/>
                    <a:pt x="3217" y="3732"/>
                  </a:cubicBezTo>
                  <a:cubicBezTo>
                    <a:pt x="2822" y="3732"/>
                    <a:pt x="2567" y="3395"/>
                    <a:pt x="2312" y="3118"/>
                  </a:cubicBezTo>
                  <a:cubicBezTo>
                    <a:pt x="1613" y="2312"/>
                    <a:pt x="887" y="1525"/>
                    <a:pt x="155" y="712"/>
                  </a:cubicBezTo>
                  <a:cubicBezTo>
                    <a:pt x="143" y="694"/>
                    <a:pt x="128" y="687"/>
                    <a:pt x="113" y="687"/>
                  </a:cubicBezTo>
                  <a:cubicBezTo>
                    <a:pt x="59" y="687"/>
                    <a:pt x="0" y="779"/>
                    <a:pt x="47" y="826"/>
                  </a:cubicBezTo>
                  <a:cubicBezTo>
                    <a:pt x="800" y="1693"/>
                    <a:pt x="1586" y="2533"/>
                    <a:pt x="2339" y="3400"/>
                  </a:cubicBezTo>
                  <a:cubicBezTo>
                    <a:pt x="2541" y="3595"/>
                    <a:pt x="2816" y="3904"/>
                    <a:pt x="3125" y="3904"/>
                  </a:cubicBezTo>
                  <a:cubicBezTo>
                    <a:pt x="3602" y="3878"/>
                    <a:pt x="4080" y="3622"/>
                    <a:pt x="4523" y="3427"/>
                  </a:cubicBezTo>
                  <a:cubicBezTo>
                    <a:pt x="6707" y="2480"/>
                    <a:pt x="8811" y="1384"/>
                    <a:pt x="10854" y="154"/>
                  </a:cubicBezTo>
                  <a:cubicBezTo>
                    <a:pt x="10927" y="104"/>
                    <a:pt x="10877" y="1"/>
                    <a:pt x="1081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237;p45"/>
            <p:cNvSpPr/>
            <p:nvPr/>
          </p:nvSpPr>
          <p:spPr>
            <a:xfrm>
              <a:off x="3856543" y="1786378"/>
              <a:ext cx="135264" cy="134639"/>
            </a:xfrm>
            <a:custGeom>
              <a:avLst/>
              <a:gdLst/>
              <a:ahLst/>
              <a:cxnLst/>
              <a:rect l="l" t="t" r="r" b="b"/>
              <a:pathLst>
                <a:path w="2812" h="2799" extrusionOk="0">
                  <a:moveTo>
                    <a:pt x="123" y="1"/>
                  </a:moveTo>
                  <a:cubicBezTo>
                    <a:pt x="57" y="1"/>
                    <a:pt x="1" y="97"/>
                    <a:pt x="70" y="139"/>
                  </a:cubicBezTo>
                  <a:cubicBezTo>
                    <a:pt x="486" y="475"/>
                    <a:pt x="910" y="811"/>
                    <a:pt x="1326" y="1120"/>
                  </a:cubicBezTo>
                  <a:cubicBezTo>
                    <a:pt x="1830" y="1537"/>
                    <a:pt x="2643" y="1960"/>
                    <a:pt x="2617" y="2713"/>
                  </a:cubicBezTo>
                  <a:cubicBezTo>
                    <a:pt x="2617" y="2770"/>
                    <a:pt x="2659" y="2799"/>
                    <a:pt x="2701" y="2799"/>
                  </a:cubicBezTo>
                  <a:cubicBezTo>
                    <a:pt x="2743" y="2799"/>
                    <a:pt x="2785" y="2770"/>
                    <a:pt x="2785" y="2713"/>
                  </a:cubicBezTo>
                  <a:cubicBezTo>
                    <a:pt x="2811" y="2128"/>
                    <a:pt x="2502" y="1846"/>
                    <a:pt x="2052" y="1510"/>
                  </a:cubicBezTo>
                  <a:cubicBezTo>
                    <a:pt x="1440" y="1006"/>
                    <a:pt x="822" y="502"/>
                    <a:pt x="177" y="25"/>
                  </a:cubicBezTo>
                  <a:cubicBezTo>
                    <a:pt x="160" y="8"/>
                    <a:pt x="141" y="1"/>
                    <a:pt x="12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238;p45"/>
            <p:cNvSpPr/>
            <p:nvPr/>
          </p:nvSpPr>
          <p:spPr>
            <a:xfrm>
              <a:off x="3971938" y="1739960"/>
              <a:ext cx="324932" cy="162923"/>
            </a:xfrm>
            <a:custGeom>
              <a:avLst/>
              <a:gdLst/>
              <a:ahLst/>
              <a:cxnLst/>
              <a:rect l="l" t="t" r="r" b="b"/>
              <a:pathLst>
                <a:path w="6755" h="3387" extrusionOk="0">
                  <a:moveTo>
                    <a:pt x="6643" y="1"/>
                  </a:moveTo>
                  <a:cubicBezTo>
                    <a:pt x="6630" y="1"/>
                    <a:pt x="6616" y="5"/>
                    <a:pt x="6602" y="16"/>
                  </a:cubicBezTo>
                  <a:cubicBezTo>
                    <a:pt x="4525" y="1272"/>
                    <a:pt x="2341" y="2334"/>
                    <a:pt x="76" y="3208"/>
                  </a:cubicBezTo>
                  <a:cubicBezTo>
                    <a:pt x="1" y="3254"/>
                    <a:pt x="16" y="3386"/>
                    <a:pt x="91" y="3386"/>
                  </a:cubicBezTo>
                  <a:cubicBezTo>
                    <a:pt x="102" y="3386"/>
                    <a:pt x="116" y="3383"/>
                    <a:pt x="130" y="3376"/>
                  </a:cubicBezTo>
                  <a:cubicBezTo>
                    <a:pt x="2402" y="2502"/>
                    <a:pt x="4613" y="1413"/>
                    <a:pt x="6683" y="150"/>
                  </a:cubicBezTo>
                  <a:cubicBezTo>
                    <a:pt x="6755" y="105"/>
                    <a:pt x="6707" y="1"/>
                    <a:pt x="664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239;p45"/>
            <p:cNvSpPr/>
            <p:nvPr/>
          </p:nvSpPr>
          <p:spPr>
            <a:xfrm>
              <a:off x="3913062" y="1804127"/>
              <a:ext cx="75232" cy="57531"/>
            </a:xfrm>
            <a:custGeom>
              <a:avLst/>
              <a:gdLst/>
              <a:ahLst/>
              <a:cxnLst/>
              <a:rect l="l" t="t" r="r" b="b"/>
              <a:pathLst>
                <a:path w="1564" h="1196" extrusionOk="0">
                  <a:moveTo>
                    <a:pt x="103" y="1"/>
                  </a:moveTo>
                  <a:cubicBezTo>
                    <a:pt x="43" y="1"/>
                    <a:pt x="1" y="117"/>
                    <a:pt x="71" y="160"/>
                  </a:cubicBezTo>
                  <a:cubicBezTo>
                    <a:pt x="514" y="496"/>
                    <a:pt x="964" y="866"/>
                    <a:pt x="1415" y="1168"/>
                  </a:cubicBezTo>
                  <a:cubicBezTo>
                    <a:pt x="1433" y="1187"/>
                    <a:pt x="1451" y="1196"/>
                    <a:pt x="1467" y="1196"/>
                  </a:cubicBezTo>
                  <a:cubicBezTo>
                    <a:pt x="1526" y="1196"/>
                    <a:pt x="1563" y="1096"/>
                    <a:pt x="1495" y="1034"/>
                  </a:cubicBezTo>
                  <a:cubicBezTo>
                    <a:pt x="1045" y="698"/>
                    <a:pt x="628" y="362"/>
                    <a:pt x="151" y="26"/>
                  </a:cubicBezTo>
                  <a:cubicBezTo>
                    <a:pt x="135" y="8"/>
                    <a:pt x="119" y="1"/>
                    <a:pt x="10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240;p45"/>
            <p:cNvSpPr/>
            <p:nvPr/>
          </p:nvSpPr>
          <p:spPr>
            <a:xfrm>
              <a:off x="3912822" y="1736352"/>
              <a:ext cx="241523" cy="75761"/>
            </a:xfrm>
            <a:custGeom>
              <a:avLst/>
              <a:gdLst/>
              <a:ahLst/>
              <a:cxnLst/>
              <a:rect l="l" t="t" r="r" b="b"/>
              <a:pathLst>
                <a:path w="5021" h="1575" extrusionOk="0">
                  <a:moveTo>
                    <a:pt x="4906" y="0"/>
                  </a:moveTo>
                  <a:cubicBezTo>
                    <a:pt x="4900" y="0"/>
                    <a:pt x="4894" y="1"/>
                    <a:pt x="4887" y="3"/>
                  </a:cubicBezTo>
                  <a:cubicBezTo>
                    <a:pt x="3268" y="453"/>
                    <a:pt x="1695" y="931"/>
                    <a:pt x="102" y="1401"/>
                  </a:cubicBezTo>
                  <a:cubicBezTo>
                    <a:pt x="0" y="1455"/>
                    <a:pt x="33" y="1574"/>
                    <a:pt x="123" y="1574"/>
                  </a:cubicBezTo>
                  <a:cubicBezTo>
                    <a:pt x="133" y="1574"/>
                    <a:pt x="144" y="1573"/>
                    <a:pt x="156" y="1569"/>
                  </a:cubicBezTo>
                  <a:cubicBezTo>
                    <a:pt x="1722" y="1065"/>
                    <a:pt x="3322" y="595"/>
                    <a:pt x="4914" y="171"/>
                  </a:cubicBezTo>
                  <a:cubicBezTo>
                    <a:pt x="5020" y="146"/>
                    <a:pt x="4982" y="0"/>
                    <a:pt x="490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241;p45"/>
            <p:cNvSpPr/>
            <p:nvPr/>
          </p:nvSpPr>
          <p:spPr>
            <a:xfrm>
              <a:off x="3943751" y="1742750"/>
              <a:ext cx="220935" cy="95147"/>
            </a:xfrm>
            <a:custGeom>
              <a:avLst/>
              <a:gdLst/>
              <a:ahLst/>
              <a:cxnLst/>
              <a:rect l="l" t="t" r="r" b="b"/>
              <a:pathLst>
                <a:path w="4593" h="1978" extrusionOk="0">
                  <a:moveTo>
                    <a:pt x="4504" y="1"/>
                  </a:moveTo>
                  <a:cubicBezTo>
                    <a:pt x="4494" y="1"/>
                    <a:pt x="4484" y="4"/>
                    <a:pt x="4473" y="11"/>
                  </a:cubicBezTo>
                  <a:cubicBezTo>
                    <a:pt x="2988" y="542"/>
                    <a:pt x="1529" y="1160"/>
                    <a:pt x="105" y="1806"/>
                  </a:cubicBezTo>
                  <a:cubicBezTo>
                    <a:pt x="0" y="1855"/>
                    <a:pt x="87" y="1977"/>
                    <a:pt x="164" y="1977"/>
                  </a:cubicBezTo>
                  <a:cubicBezTo>
                    <a:pt x="171" y="1977"/>
                    <a:pt x="178" y="1976"/>
                    <a:pt x="185" y="1974"/>
                  </a:cubicBezTo>
                  <a:cubicBezTo>
                    <a:pt x="1617" y="1302"/>
                    <a:pt x="3041" y="710"/>
                    <a:pt x="4500" y="152"/>
                  </a:cubicBezTo>
                  <a:cubicBezTo>
                    <a:pt x="4593" y="129"/>
                    <a:pt x="4565" y="1"/>
                    <a:pt x="4504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242;p45"/>
            <p:cNvSpPr/>
            <p:nvPr/>
          </p:nvSpPr>
          <p:spPr>
            <a:xfrm>
              <a:off x="3966936" y="1742654"/>
              <a:ext cx="200684" cy="106210"/>
            </a:xfrm>
            <a:custGeom>
              <a:avLst/>
              <a:gdLst/>
              <a:ahLst/>
              <a:cxnLst/>
              <a:rect l="l" t="t" r="r" b="b"/>
              <a:pathLst>
                <a:path w="4172" h="2208" extrusionOk="0">
                  <a:moveTo>
                    <a:pt x="4056" y="1"/>
                  </a:moveTo>
                  <a:cubicBezTo>
                    <a:pt x="4043" y="1"/>
                    <a:pt x="4031" y="5"/>
                    <a:pt x="4018" y="13"/>
                  </a:cubicBezTo>
                  <a:cubicBezTo>
                    <a:pt x="2754" y="826"/>
                    <a:pt x="1471" y="1498"/>
                    <a:pt x="93" y="2029"/>
                  </a:cubicBezTo>
                  <a:cubicBezTo>
                    <a:pt x="0" y="2076"/>
                    <a:pt x="28" y="2208"/>
                    <a:pt x="93" y="2208"/>
                  </a:cubicBezTo>
                  <a:cubicBezTo>
                    <a:pt x="104" y="2208"/>
                    <a:pt x="115" y="2205"/>
                    <a:pt x="127" y="2197"/>
                  </a:cubicBezTo>
                  <a:cubicBezTo>
                    <a:pt x="1524" y="1640"/>
                    <a:pt x="2842" y="968"/>
                    <a:pt x="4098" y="181"/>
                  </a:cubicBezTo>
                  <a:cubicBezTo>
                    <a:pt x="4172" y="108"/>
                    <a:pt x="4122" y="1"/>
                    <a:pt x="4056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243;p45"/>
            <p:cNvSpPr/>
            <p:nvPr/>
          </p:nvSpPr>
          <p:spPr>
            <a:xfrm>
              <a:off x="3977614" y="1744000"/>
              <a:ext cx="222185" cy="117033"/>
            </a:xfrm>
            <a:custGeom>
              <a:avLst/>
              <a:gdLst/>
              <a:ahLst/>
              <a:cxnLst/>
              <a:rect l="l" t="t" r="r" b="b"/>
              <a:pathLst>
                <a:path w="4619" h="2433" extrusionOk="0">
                  <a:moveTo>
                    <a:pt x="4489" y="0"/>
                  </a:moveTo>
                  <a:cubicBezTo>
                    <a:pt x="4474" y="0"/>
                    <a:pt x="4458" y="4"/>
                    <a:pt x="4441" y="12"/>
                  </a:cubicBezTo>
                  <a:cubicBezTo>
                    <a:pt x="2983" y="738"/>
                    <a:pt x="1524" y="1497"/>
                    <a:pt x="73" y="2284"/>
                  </a:cubicBezTo>
                  <a:cubicBezTo>
                    <a:pt x="0" y="2328"/>
                    <a:pt x="48" y="2433"/>
                    <a:pt x="112" y="2433"/>
                  </a:cubicBezTo>
                  <a:cubicBezTo>
                    <a:pt x="126" y="2433"/>
                    <a:pt x="140" y="2428"/>
                    <a:pt x="153" y="2418"/>
                  </a:cubicBezTo>
                  <a:cubicBezTo>
                    <a:pt x="1612" y="1638"/>
                    <a:pt x="3063" y="879"/>
                    <a:pt x="4522" y="153"/>
                  </a:cubicBezTo>
                  <a:cubicBezTo>
                    <a:pt x="4618" y="108"/>
                    <a:pt x="4571" y="0"/>
                    <a:pt x="448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244;p45"/>
            <p:cNvSpPr/>
            <p:nvPr/>
          </p:nvSpPr>
          <p:spPr>
            <a:xfrm>
              <a:off x="3939710" y="1793786"/>
              <a:ext cx="75569" cy="44447"/>
            </a:xfrm>
            <a:custGeom>
              <a:avLst/>
              <a:gdLst/>
              <a:ahLst/>
              <a:cxnLst/>
              <a:rect l="l" t="t" r="r" b="b"/>
              <a:pathLst>
                <a:path w="1571" h="924" extrusionOk="0">
                  <a:moveTo>
                    <a:pt x="118" y="0"/>
                  </a:moveTo>
                  <a:cubicBezTo>
                    <a:pt x="51" y="0"/>
                    <a:pt x="1" y="108"/>
                    <a:pt x="74" y="153"/>
                  </a:cubicBezTo>
                  <a:cubicBezTo>
                    <a:pt x="491" y="489"/>
                    <a:pt x="941" y="745"/>
                    <a:pt x="1445" y="913"/>
                  </a:cubicBezTo>
                  <a:cubicBezTo>
                    <a:pt x="1457" y="920"/>
                    <a:pt x="1469" y="923"/>
                    <a:pt x="1479" y="923"/>
                  </a:cubicBezTo>
                  <a:cubicBezTo>
                    <a:pt x="1544" y="923"/>
                    <a:pt x="1571" y="795"/>
                    <a:pt x="1472" y="772"/>
                  </a:cubicBezTo>
                  <a:cubicBezTo>
                    <a:pt x="995" y="577"/>
                    <a:pt x="578" y="321"/>
                    <a:pt x="155" y="12"/>
                  </a:cubicBezTo>
                  <a:cubicBezTo>
                    <a:pt x="142" y="4"/>
                    <a:pt x="130" y="0"/>
                    <a:pt x="11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245;p45"/>
            <p:cNvSpPr/>
            <p:nvPr/>
          </p:nvSpPr>
          <p:spPr>
            <a:xfrm>
              <a:off x="3976508" y="1781664"/>
              <a:ext cx="74126" cy="42619"/>
            </a:xfrm>
            <a:custGeom>
              <a:avLst/>
              <a:gdLst/>
              <a:ahLst/>
              <a:cxnLst/>
              <a:rect l="l" t="t" r="r" b="b"/>
              <a:pathLst>
                <a:path w="1541" h="886" extrusionOk="0">
                  <a:moveTo>
                    <a:pt x="122" y="1"/>
                  </a:moveTo>
                  <a:cubicBezTo>
                    <a:pt x="40" y="1"/>
                    <a:pt x="1" y="106"/>
                    <a:pt x="96" y="157"/>
                  </a:cubicBezTo>
                  <a:cubicBezTo>
                    <a:pt x="485" y="432"/>
                    <a:pt x="936" y="661"/>
                    <a:pt x="1379" y="882"/>
                  </a:cubicBezTo>
                  <a:cubicBezTo>
                    <a:pt x="1387" y="885"/>
                    <a:pt x="1394" y="886"/>
                    <a:pt x="1401" y="886"/>
                  </a:cubicBezTo>
                  <a:cubicBezTo>
                    <a:pt x="1479" y="886"/>
                    <a:pt x="1540" y="764"/>
                    <a:pt x="1467" y="714"/>
                  </a:cubicBezTo>
                  <a:cubicBezTo>
                    <a:pt x="1016" y="519"/>
                    <a:pt x="566" y="264"/>
                    <a:pt x="176" y="15"/>
                  </a:cubicBezTo>
                  <a:cubicBezTo>
                    <a:pt x="157" y="5"/>
                    <a:pt x="138" y="1"/>
                    <a:pt x="12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246;p45"/>
            <p:cNvSpPr/>
            <p:nvPr/>
          </p:nvSpPr>
          <p:spPr>
            <a:xfrm>
              <a:off x="4023407" y="1770793"/>
              <a:ext cx="64794" cy="36365"/>
            </a:xfrm>
            <a:custGeom>
              <a:avLst/>
              <a:gdLst/>
              <a:ahLst/>
              <a:cxnLst/>
              <a:rect l="l" t="t" r="r" b="b"/>
              <a:pathLst>
                <a:path w="1347" h="756" extrusionOk="0">
                  <a:moveTo>
                    <a:pt x="116" y="1"/>
                  </a:moveTo>
                  <a:cubicBezTo>
                    <a:pt x="47" y="1"/>
                    <a:pt x="0" y="109"/>
                    <a:pt x="68" y="154"/>
                  </a:cubicBezTo>
                  <a:cubicBezTo>
                    <a:pt x="431" y="409"/>
                    <a:pt x="828" y="604"/>
                    <a:pt x="1217" y="745"/>
                  </a:cubicBezTo>
                  <a:cubicBezTo>
                    <a:pt x="1233" y="753"/>
                    <a:pt x="1247" y="756"/>
                    <a:pt x="1259" y="756"/>
                  </a:cubicBezTo>
                  <a:cubicBezTo>
                    <a:pt x="1337" y="756"/>
                    <a:pt x="1347" y="624"/>
                    <a:pt x="1271" y="577"/>
                  </a:cubicBezTo>
                  <a:cubicBezTo>
                    <a:pt x="881" y="436"/>
                    <a:pt x="518" y="241"/>
                    <a:pt x="156" y="13"/>
                  </a:cubicBezTo>
                  <a:cubicBezTo>
                    <a:pt x="142" y="5"/>
                    <a:pt x="129" y="1"/>
                    <a:pt x="116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247;p45"/>
            <p:cNvSpPr/>
            <p:nvPr/>
          </p:nvSpPr>
          <p:spPr>
            <a:xfrm>
              <a:off x="4059483" y="1761846"/>
              <a:ext cx="55606" cy="30449"/>
            </a:xfrm>
            <a:custGeom>
              <a:avLst/>
              <a:gdLst/>
              <a:ahLst/>
              <a:cxnLst/>
              <a:rect l="l" t="t" r="r" b="b"/>
              <a:pathLst>
                <a:path w="1156" h="633" extrusionOk="0">
                  <a:moveTo>
                    <a:pt x="158" y="1"/>
                  </a:moveTo>
                  <a:cubicBezTo>
                    <a:pt x="64" y="1"/>
                    <a:pt x="0" y="121"/>
                    <a:pt x="105" y="145"/>
                  </a:cubicBezTo>
                  <a:cubicBezTo>
                    <a:pt x="387" y="313"/>
                    <a:pt x="689" y="454"/>
                    <a:pt x="998" y="622"/>
                  </a:cubicBezTo>
                  <a:cubicBezTo>
                    <a:pt x="1010" y="630"/>
                    <a:pt x="1022" y="633"/>
                    <a:pt x="1033" y="633"/>
                  </a:cubicBezTo>
                  <a:cubicBezTo>
                    <a:pt x="1105" y="633"/>
                    <a:pt x="1155" y="504"/>
                    <a:pt x="1086" y="481"/>
                  </a:cubicBezTo>
                  <a:cubicBezTo>
                    <a:pt x="777" y="313"/>
                    <a:pt x="467" y="172"/>
                    <a:pt x="185" y="4"/>
                  </a:cubicBezTo>
                  <a:cubicBezTo>
                    <a:pt x="176" y="2"/>
                    <a:pt x="167" y="1"/>
                    <a:pt x="15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248;p45"/>
            <p:cNvSpPr/>
            <p:nvPr/>
          </p:nvSpPr>
          <p:spPr>
            <a:xfrm>
              <a:off x="4083726" y="1748570"/>
              <a:ext cx="58396" cy="27659"/>
            </a:xfrm>
            <a:custGeom>
              <a:avLst/>
              <a:gdLst/>
              <a:ahLst/>
              <a:cxnLst/>
              <a:rect l="l" t="t" r="r" b="b"/>
              <a:pathLst>
                <a:path w="1214" h="575" extrusionOk="0">
                  <a:moveTo>
                    <a:pt x="130" y="0"/>
                  </a:moveTo>
                  <a:cubicBezTo>
                    <a:pt x="41" y="0"/>
                    <a:pt x="1" y="142"/>
                    <a:pt x="105" y="173"/>
                  </a:cubicBezTo>
                  <a:cubicBezTo>
                    <a:pt x="441" y="253"/>
                    <a:pt x="750" y="394"/>
                    <a:pt x="1059" y="562"/>
                  </a:cubicBezTo>
                  <a:cubicBezTo>
                    <a:pt x="1071" y="571"/>
                    <a:pt x="1084" y="574"/>
                    <a:pt x="1096" y="574"/>
                  </a:cubicBezTo>
                  <a:cubicBezTo>
                    <a:pt x="1162" y="574"/>
                    <a:pt x="1213" y="467"/>
                    <a:pt x="1139" y="421"/>
                  </a:cubicBezTo>
                  <a:cubicBezTo>
                    <a:pt x="830" y="253"/>
                    <a:pt x="494" y="112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249;p45"/>
            <p:cNvSpPr/>
            <p:nvPr/>
          </p:nvSpPr>
          <p:spPr>
            <a:xfrm>
              <a:off x="4122689" y="1744385"/>
              <a:ext cx="42330" cy="22031"/>
            </a:xfrm>
            <a:custGeom>
              <a:avLst/>
              <a:gdLst/>
              <a:ahLst/>
              <a:cxnLst/>
              <a:rect l="l" t="t" r="r" b="b"/>
              <a:pathLst>
                <a:path w="880" h="458" extrusionOk="0">
                  <a:moveTo>
                    <a:pt x="107" y="1"/>
                  </a:moveTo>
                  <a:cubicBezTo>
                    <a:pt x="17" y="1"/>
                    <a:pt x="1" y="123"/>
                    <a:pt x="81" y="172"/>
                  </a:cubicBezTo>
                  <a:cubicBezTo>
                    <a:pt x="303" y="260"/>
                    <a:pt x="524" y="340"/>
                    <a:pt x="753" y="454"/>
                  </a:cubicBezTo>
                  <a:cubicBezTo>
                    <a:pt x="759" y="456"/>
                    <a:pt x="765" y="457"/>
                    <a:pt x="770" y="457"/>
                  </a:cubicBezTo>
                  <a:cubicBezTo>
                    <a:pt x="841" y="457"/>
                    <a:pt x="879" y="311"/>
                    <a:pt x="780" y="286"/>
                  </a:cubicBezTo>
                  <a:cubicBezTo>
                    <a:pt x="585" y="172"/>
                    <a:pt x="356" y="92"/>
                    <a:pt x="135" y="4"/>
                  </a:cubicBezTo>
                  <a:cubicBezTo>
                    <a:pt x="125" y="2"/>
                    <a:pt x="116" y="1"/>
                    <a:pt x="107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250;p45"/>
            <p:cNvSpPr/>
            <p:nvPr/>
          </p:nvSpPr>
          <p:spPr>
            <a:xfrm>
              <a:off x="4148375" y="1736304"/>
              <a:ext cx="48776" cy="19578"/>
            </a:xfrm>
            <a:custGeom>
              <a:avLst/>
              <a:gdLst/>
              <a:ahLst/>
              <a:cxnLst/>
              <a:rect l="l" t="t" r="r" b="b"/>
              <a:pathLst>
                <a:path w="1014" h="407" extrusionOk="0">
                  <a:moveTo>
                    <a:pt x="111" y="1"/>
                  </a:moveTo>
                  <a:cubicBezTo>
                    <a:pt x="42" y="1"/>
                    <a:pt x="0" y="121"/>
                    <a:pt x="105" y="145"/>
                  </a:cubicBezTo>
                  <a:cubicBezTo>
                    <a:pt x="353" y="226"/>
                    <a:pt x="636" y="313"/>
                    <a:pt x="891" y="394"/>
                  </a:cubicBezTo>
                  <a:cubicBezTo>
                    <a:pt x="907" y="403"/>
                    <a:pt x="921" y="407"/>
                    <a:pt x="934" y="407"/>
                  </a:cubicBezTo>
                  <a:cubicBezTo>
                    <a:pt x="1004" y="407"/>
                    <a:pt x="1013" y="282"/>
                    <a:pt x="945" y="260"/>
                  </a:cubicBezTo>
                  <a:cubicBezTo>
                    <a:pt x="662" y="172"/>
                    <a:pt x="414" y="92"/>
                    <a:pt x="131" y="4"/>
                  </a:cubicBezTo>
                  <a:cubicBezTo>
                    <a:pt x="125" y="2"/>
                    <a:pt x="118" y="1"/>
                    <a:pt x="11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251;p45"/>
            <p:cNvSpPr/>
            <p:nvPr/>
          </p:nvSpPr>
          <p:spPr>
            <a:xfrm>
              <a:off x="4181517" y="1729714"/>
              <a:ext cx="48535" cy="12314"/>
            </a:xfrm>
            <a:custGeom>
              <a:avLst/>
              <a:gdLst/>
              <a:ahLst/>
              <a:cxnLst/>
              <a:rect l="l" t="t" r="r" b="b"/>
              <a:pathLst>
                <a:path w="1009" h="256" extrusionOk="0">
                  <a:moveTo>
                    <a:pt x="115" y="0"/>
                  </a:moveTo>
                  <a:cubicBezTo>
                    <a:pt x="0" y="0"/>
                    <a:pt x="0" y="168"/>
                    <a:pt x="115" y="168"/>
                  </a:cubicBezTo>
                  <a:cubicBezTo>
                    <a:pt x="370" y="195"/>
                    <a:pt x="645" y="229"/>
                    <a:pt x="901" y="255"/>
                  </a:cubicBezTo>
                  <a:cubicBezTo>
                    <a:pt x="1008" y="255"/>
                    <a:pt x="1008" y="87"/>
                    <a:pt x="901" y="87"/>
                  </a:cubicBezTo>
                  <a:cubicBezTo>
                    <a:pt x="645" y="61"/>
                    <a:pt x="370" y="27"/>
                    <a:pt x="115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252;p45"/>
            <p:cNvSpPr/>
            <p:nvPr/>
          </p:nvSpPr>
          <p:spPr>
            <a:xfrm>
              <a:off x="4174205" y="1732552"/>
              <a:ext cx="14864" cy="11448"/>
            </a:xfrm>
            <a:custGeom>
              <a:avLst/>
              <a:gdLst/>
              <a:ahLst/>
              <a:cxnLst/>
              <a:rect l="l" t="t" r="r" b="b"/>
              <a:pathLst>
                <a:path w="309" h="238" extrusionOk="0">
                  <a:moveTo>
                    <a:pt x="186" y="1"/>
                  </a:moveTo>
                  <a:cubicBezTo>
                    <a:pt x="166" y="1"/>
                    <a:pt x="145" y="9"/>
                    <a:pt x="125" y="28"/>
                  </a:cubicBezTo>
                  <a:cubicBezTo>
                    <a:pt x="125" y="55"/>
                    <a:pt x="99" y="82"/>
                    <a:pt x="72" y="82"/>
                  </a:cubicBezTo>
                  <a:cubicBezTo>
                    <a:pt x="1" y="153"/>
                    <a:pt x="81" y="238"/>
                    <a:pt x="146" y="238"/>
                  </a:cubicBezTo>
                  <a:cubicBezTo>
                    <a:pt x="161" y="238"/>
                    <a:pt x="175" y="233"/>
                    <a:pt x="186" y="223"/>
                  </a:cubicBezTo>
                  <a:cubicBezTo>
                    <a:pt x="213" y="196"/>
                    <a:pt x="240" y="170"/>
                    <a:pt x="267" y="136"/>
                  </a:cubicBezTo>
                  <a:cubicBezTo>
                    <a:pt x="308" y="94"/>
                    <a:pt x="253" y="1"/>
                    <a:pt x="186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253;p45"/>
            <p:cNvSpPr/>
            <p:nvPr/>
          </p:nvSpPr>
          <p:spPr>
            <a:xfrm>
              <a:off x="4146595" y="1729185"/>
              <a:ext cx="31651" cy="15441"/>
            </a:xfrm>
            <a:custGeom>
              <a:avLst/>
              <a:gdLst/>
              <a:ahLst/>
              <a:cxnLst/>
              <a:rect l="l" t="t" r="r" b="b"/>
              <a:pathLst>
                <a:path w="658" h="321" extrusionOk="0">
                  <a:moveTo>
                    <a:pt x="511" y="1"/>
                  </a:moveTo>
                  <a:cubicBezTo>
                    <a:pt x="500" y="1"/>
                    <a:pt x="489" y="4"/>
                    <a:pt x="478" y="11"/>
                  </a:cubicBezTo>
                  <a:cubicBezTo>
                    <a:pt x="363" y="98"/>
                    <a:pt x="222" y="125"/>
                    <a:pt x="88" y="152"/>
                  </a:cubicBezTo>
                  <a:cubicBezTo>
                    <a:pt x="0" y="152"/>
                    <a:pt x="0" y="320"/>
                    <a:pt x="88" y="320"/>
                  </a:cubicBezTo>
                  <a:cubicBezTo>
                    <a:pt x="256" y="293"/>
                    <a:pt x="424" y="266"/>
                    <a:pt x="558" y="179"/>
                  </a:cubicBezTo>
                  <a:cubicBezTo>
                    <a:pt x="657" y="133"/>
                    <a:pt x="585" y="1"/>
                    <a:pt x="51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254;p45"/>
            <p:cNvSpPr/>
            <p:nvPr/>
          </p:nvSpPr>
          <p:spPr>
            <a:xfrm>
              <a:off x="4186471" y="1740489"/>
              <a:ext cx="20444" cy="11400"/>
            </a:xfrm>
            <a:custGeom>
              <a:avLst/>
              <a:gdLst/>
              <a:ahLst/>
              <a:cxnLst/>
              <a:rect l="l" t="t" r="r" b="b"/>
              <a:pathLst>
                <a:path w="425" h="237" extrusionOk="0">
                  <a:moveTo>
                    <a:pt x="315" y="0"/>
                  </a:moveTo>
                  <a:cubicBezTo>
                    <a:pt x="308" y="0"/>
                    <a:pt x="301" y="1"/>
                    <a:pt x="294" y="5"/>
                  </a:cubicBezTo>
                  <a:cubicBezTo>
                    <a:pt x="206" y="31"/>
                    <a:pt x="153" y="58"/>
                    <a:pt x="99" y="85"/>
                  </a:cubicBezTo>
                  <a:cubicBezTo>
                    <a:pt x="0" y="108"/>
                    <a:pt x="27" y="237"/>
                    <a:pt x="110" y="237"/>
                  </a:cubicBezTo>
                  <a:cubicBezTo>
                    <a:pt x="123" y="237"/>
                    <a:pt x="137" y="234"/>
                    <a:pt x="153" y="226"/>
                  </a:cubicBezTo>
                  <a:cubicBezTo>
                    <a:pt x="206" y="226"/>
                    <a:pt x="267" y="199"/>
                    <a:pt x="321" y="173"/>
                  </a:cubicBezTo>
                  <a:cubicBezTo>
                    <a:pt x="425" y="142"/>
                    <a:pt x="384" y="0"/>
                    <a:pt x="315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255;p45"/>
            <p:cNvSpPr/>
            <p:nvPr/>
          </p:nvSpPr>
          <p:spPr>
            <a:xfrm>
              <a:off x="4101043" y="1768244"/>
              <a:ext cx="73404" cy="41176"/>
            </a:xfrm>
            <a:custGeom>
              <a:avLst/>
              <a:gdLst/>
              <a:ahLst/>
              <a:cxnLst/>
              <a:rect l="l" t="t" r="r" b="b"/>
              <a:pathLst>
                <a:path w="1526" h="856" extrusionOk="0">
                  <a:moveTo>
                    <a:pt x="1408" y="0"/>
                  </a:moveTo>
                  <a:cubicBezTo>
                    <a:pt x="1396" y="0"/>
                    <a:pt x="1383" y="4"/>
                    <a:pt x="1371" y="12"/>
                  </a:cubicBezTo>
                  <a:cubicBezTo>
                    <a:pt x="947" y="234"/>
                    <a:pt x="531" y="462"/>
                    <a:pt x="81" y="684"/>
                  </a:cubicBezTo>
                  <a:cubicBezTo>
                    <a:pt x="1" y="733"/>
                    <a:pt x="67" y="856"/>
                    <a:pt x="140" y="856"/>
                  </a:cubicBezTo>
                  <a:cubicBezTo>
                    <a:pt x="147" y="856"/>
                    <a:pt x="154" y="855"/>
                    <a:pt x="161" y="852"/>
                  </a:cubicBezTo>
                  <a:cubicBezTo>
                    <a:pt x="611" y="630"/>
                    <a:pt x="1035" y="375"/>
                    <a:pt x="1452" y="153"/>
                  </a:cubicBezTo>
                  <a:cubicBezTo>
                    <a:pt x="1525" y="108"/>
                    <a:pt x="1474" y="0"/>
                    <a:pt x="140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256;p45"/>
            <p:cNvSpPr/>
            <p:nvPr/>
          </p:nvSpPr>
          <p:spPr>
            <a:xfrm>
              <a:off x="4097051" y="1774160"/>
              <a:ext cx="109962" cy="52624"/>
            </a:xfrm>
            <a:custGeom>
              <a:avLst/>
              <a:gdLst/>
              <a:ahLst/>
              <a:cxnLst/>
              <a:rect l="l" t="t" r="r" b="b"/>
              <a:pathLst>
                <a:path w="2286" h="1094" extrusionOk="0">
                  <a:moveTo>
                    <a:pt x="2170" y="1"/>
                  </a:moveTo>
                  <a:cubicBezTo>
                    <a:pt x="2165" y="1"/>
                    <a:pt x="2159" y="1"/>
                    <a:pt x="2153" y="3"/>
                  </a:cubicBezTo>
                  <a:cubicBezTo>
                    <a:pt x="1871" y="111"/>
                    <a:pt x="1649" y="225"/>
                    <a:pt x="1393" y="366"/>
                  </a:cubicBezTo>
                  <a:cubicBezTo>
                    <a:pt x="1286" y="447"/>
                    <a:pt x="1172" y="507"/>
                    <a:pt x="1057" y="588"/>
                  </a:cubicBezTo>
                  <a:cubicBezTo>
                    <a:pt x="1004" y="649"/>
                    <a:pt x="916" y="702"/>
                    <a:pt x="862" y="756"/>
                  </a:cubicBezTo>
                  <a:cubicBezTo>
                    <a:pt x="798" y="821"/>
                    <a:pt x="729" y="853"/>
                    <a:pt x="656" y="853"/>
                  </a:cubicBezTo>
                  <a:cubicBezTo>
                    <a:pt x="540" y="853"/>
                    <a:pt x="414" y="772"/>
                    <a:pt x="278" y="615"/>
                  </a:cubicBezTo>
                  <a:cubicBezTo>
                    <a:pt x="316" y="558"/>
                    <a:pt x="257" y="498"/>
                    <a:pt x="200" y="498"/>
                  </a:cubicBezTo>
                  <a:cubicBezTo>
                    <a:pt x="176" y="498"/>
                    <a:pt x="153" y="509"/>
                    <a:pt x="137" y="534"/>
                  </a:cubicBezTo>
                  <a:cubicBezTo>
                    <a:pt x="1" y="748"/>
                    <a:pt x="152" y="1094"/>
                    <a:pt x="416" y="1094"/>
                  </a:cubicBezTo>
                  <a:cubicBezTo>
                    <a:pt x="426" y="1094"/>
                    <a:pt x="436" y="1093"/>
                    <a:pt x="446" y="1092"/>
                  </a:cubicBezTo>
                  <a:cubicBezTo>
                    <a:pt x="721" y="1065"/>
                    <a:pt x="916" y="897"/>
                    <a:pt x="1145" y="729"/>
                  </a:cubicBezTo>
                  <a:cubicBezTo>
                    <a:pt x="1481" y="507"/>
                    <a:pt x="1817" y="313"/>
                    <a:pt x="2180" y="171"/>
                  </a:cubicBezTo>
                  <a:cubicBezTo>
                    <a:pt x="2285" y="147"/>
                    <a:pt x="2241" y="1"/>
                    <a:pt x="2170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257;p45"/>
            <p:cNvSpPr/>
            <p:nvPr/>
          </p:nvSpPr>
          <p:spPr>
            <a:xfrm>
              <a:off x="4172137" y="1768292"/>
              <a:ext cx="29054" cy="10631"/>
            </a:xfrm>
            <a:custGeom>
              <a:avLst/>
              <a:gdLst/>
              <a:ahLst/>
              <a:cxnLst/>
              <a:rect l="l" t="t" r="r" b="b"/>
              <a:pathLst>
                <a:path w="604" h="221" extrusionOk="0">
                  <a:moveTo>
                    <a:pt x="228" y="1"/>
                  </a:moveTo>
                  <a:cubicBezTo>
                    <a:pt x="190" y="1"/>
                    <a:pt x="152" y="4"/>
                    <a:pt x="115" y="11"/>
                  </a:cubicBezTo>
                  <a:cubicBezTo>
                    <a:pt x="0" y="11"/>
                    <a:pt x="0" y="179"/>
                    <a:pt x="115" y="179"/>
                  </a:cubicBezTo>
                  <a:cubicBezTo>
                    <a:pt x="148" y="171"/>
                    <a:pt x="181" y="168"/>
                    <a:pt x="214" y="168"/>
                  </a:cubicBezTo>
                  <a:cubicBezTo>
                    <a:pt x="292" y="168"/>
                    <a:pt x="370" y="187"/>
                    <a:pt x="451" y="206"/>
                  </a:cubicBezTo>
                  <a:cubicBezTo>
                    <a:pt x="464" y="216"/>
                    <a:pt x="478" y="221"/>
                    <a:pt x="492" y="221"/>
                  </a:cubicBezTo>
                  <a:cubicBezTo>
                    <a:pt x="556" y="221"/>
                    <a:pt x="604" y="115"/>
                    <a:pt x="531" y="65"/>
                  </a:cubicBezTo>
                  <a:cubicBezTo>
                    <a:pt x="433" y="26"/>
                    <a:pt x="331" y="1"/>
                    <a:pt x="22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258;p45"/>
            <p:cNvSpPr/>
            <p:nvPr/>
          </p:nvSpPr>
          <p:spPr>
            <a:xfrm>
              <a:off x="3789730" y="1532786"/>
              <a:ext cx="344943" cy="241715"/>
            </a:xfrm>
            <a:custGeom>
              <a:avLst/>
              <a:gdLst/>
              <a:ahLst/>
              <a:cxnLst/>
              <a:rect l="l" t="t" r="r" b="b"/>
              <a:pathLst>
                <a:path w="7171" h="5025" extrusionOk="0">
                  <a:moveTo>
                    <a:pt x="6517" y="1"/>
                  </a:moveTo>
                  <a:cubicBezTo>
                    <a:pt x="6510" y="1"/>
                    <a:pt x="6504" y="3"/>
                    <a:pt x="6499" y="8"/>
                  </a:cubicBezTo>
                  <a:cubicBezTo>
                    <a:pt x="5403" y="122"/>
                    <a:pt x="4342" y="230"/>
                    <a:pt x="3246" y="398"/>
                  </a:cubicBezTo>
                  <a:cubicBezTo>
                    <a:pt x="2184" y="566"/>
                    <a:pt x="1035" y="707"/>
                    <a:pt x="27" y="1211"/>
                  </a:cubicBezTo>
                  <a:cubicBezTo>
                    <a:pt x="0" y="1238"/>
                    <a:pt x="0" y="1265"/>
                    <a:pt x="0" y="1298"/>
                  </a:cubicBezTo>
                  <a:cubicBezTo>
                    <a:pt x="477" y="2441"/>
                    <a:pt x="840" y="3617"/>
                    <a:pt x="1176" y="4793"/>
                  </a:cubicBezTo>
                  <a:cubicBezTo>
                    <a:pt x="1188" y="4843"/>
                    <a:pt x="1222" y="4866"/>
                    <a:pt x="1254" y="4866"/>
                  </a:cubicBezTo>
                  <a:cubicBezTo>
                    <a:pt x="1295" y="4866"/>
                    <a:pt x="1332" y="4830"/>
                    <a:pt x="1317" y="4766"/>
                  </a:cubicBezTo>
                  <a:cubicBezTo>
                    <a:pt x="1149" y="4040"/>
                    <a:pt x="921" y="3314"/>
                    <a:pt x="672" y="2609"/>
                  </a:cubicBezTo>
                  <a:cubicBezTo>
                    <a:pt x="558" y="2273"/>
                    <a:pt x="450" y="1970"/>
                    <a:pt x="309" y="1634"/>
                  </a:cubicBezTo>
                  <a:cubicBezTo>
                    <a:pt x="114" y="1097"/>
                    <a:pt x="840" y="1043"/>
                    <a:pt x="1230" y="929"/>
                  </a:cubicBezTo>
                  <a:cubicBezTo>
                    <a:pt x="2856" y="512"/>
                    <a:pt x="4590" y="371"/>
                    <a:pt x="6270" y="176"/>
                  </a:cubicBezTo>
                  <a:cubicBezTo>
                    <a:pt x="6272" y="176"/>
                    <a:pt x="6274" y="176"/>
                    <a:pt x="6275" y="176"/>
                  </a:cubicBezTo>
                  <a:cubicBezTo>
                    <a:pt x="6529" y="176"/>
                    <a:pt x="6748" y="2194"/>
                    <a:pt x="6801" y="2474"/>
                  </a:cubicBezTo>
                  <a:cubicBezTo>
                    <a:pt x="6862" y="2777"/>
                    <a:pt x="7137" y="3395"/>
                    <a:pt x="6721" y="3509"/>
                  </a:cubicBezTo>
                  <a:lnTo>
                    <a:pt x="5713" y="3758"/>
                  </a:lnTo>
                  <a:cubicBezTo>
                    <a:pt x="4254" y="4121"/>
                    <a:pt x="2769" y="4491"/>
                    <a:pt x="1317" y="4853"/>
                  </a:cubicBezTo>
                  <a:cubicBezTo>
                    <a:pt x="1212" y="4878"/>
                    <a:pt x="1250" y="5024"/>
                    <a:pt x="1326" y="5024"/>
                  </a:cubicBezTo>
                  <a:cubicBezTo>
                    <a:pt x="1332" y="5024"/>
                    <a:pt x="1338" y="5023"/>
                    <a:pt x="1344" y="5021"/>
                  </a:cubicBezTo>
                  <a:cubicBezTo>
                    <a:pt x="3273" y="4517"/>
                    <a:pt x="5182" y="4094"/>
                    <a:pt x="7110" y="3590"/>
                  </a:cubicBezTo>
                  <a:cubicBezTo>
                    <a:pt x="7137" y="3563"/>
                    <a:pt x="7171" y="3536"/>
                    <a:pt x="7171" y="3482"/>
                  </a:cubicBezTo>
                  <a:cubicBezTo>
                    <a:pt x="6942" y="2360"/>
                    <a:pt x="6747" y="1211"/>
                    <a:pt x="6579" y="62"/>
                  </a:cubicBezTo>
                  <a:cubicBezTo>
                    <a:pt x="6579" y="40"/>
                    <a:pt x="6544" y="1"/>
                    <a:pt x="6517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259;p45"/>
            <p:cNvSpPr/>
            <p:nvPr/>
          </p:nvSpPr>
          <p:spPr>
            <a:xfrm>
              <a:off x="3863758" y="1816008"/>
              <a:ext cx="13613" cy="8129"/>
            </a:xfrm>
            <a:custGeom>
              <a:avLst/>
              <a:gdLst/>
              <a:ahLst/>
              <a:cxnLst/>
              <a:rect l="l" t="t" r="r" b="b"/>
              <a:pathLst>
                <a:path w="283" h="169" extrusionOk="0">
                  <a:moveTo>
                    <a:pt x="88" y="0"/>
                  </a:moveTo>
                  <a:cubicBezTo>
                    <a:pt x="0" y="0"/>
                    <a:pt x="0" y="168"/>
                    <a:pt x="88" y="168"/>
                  </a:cubicBezTo>
                  <a:lnTo>
                    <a:pt x="168" y="168"/>
                  </a:lnTo>
                  <a:cubicBezTo>
                    <a:pt x="282" y="168"/>
                    <a:pt x="282" y="0"/>
                    <a:pt x="16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260;p45"/>
            <p:cNvSpPr/>
            <p:nvPr/>
          </p:nvSpPr>
          <p:spPr>
            <a:xfrm>
              <a:off x="3868616" y="1820771"/>
              <a:ext cx="20059" cy="14719"/>
            </a:xfrm>
            <a:custGeom>
              <a:avLst/>
              <a:gdLst/>
              <a:ahLst/>
              <a:cxnLst/>
              <a:rect l="l" t="t" r="r" b="b"/>
              <a:pathLst>
                <a:path w="417" h="306" extrusionOk="0">
                  <a:moveTo>
                    <a:pt x="111" y="1"/>
                  </a:moveTo>
                  <a:cubicBezTo>
                    <a:pt x="44" y="1"/>
                    <a:pt x="0" y="105"/>
                    <a:pt x="67" y="150"/>
                  </a:cubicBezTo>
                  <a:cubicBezTo>
                    <a:pt x="155" y="211"/>
                    <a:pt x="208" y="237"/>
                    <a:pt x="262" y="291"/>
                  </a:cubicBezTo>
                  <a:cubicBezTo>
                    <a:pt x="277" y="301"/>
                    <a:pt x="292" y="306"/>
                    <a:pt x="305" y="306"/>
                  </a:cubicBezTo>
                  <a:cubicBezTo>
                    <a:pt x="372" y="306"/>
                    <a:pt x="416" y="200"/>
                    <a:pt x="349" y="150"/>
                  </a:cubicBezTo>
                  <a:cubicBezTo>
                    <a:pt x="289" y="96"/>
                    <a:pt x="235" y="69"/>
                    <a:pt x="155" y="16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261;p45"/>
            <p:cNvSpPr/>
            <p:nvPr/>
          </p:nvSpPr>
          <p:spPr>
            <a:xfrm>
              <a:off x="3873138" y="1821492"/>
              <a:ext cx="22993" cy="22223"/>
            </a:xfrm>
            <a:custGeom>
              <a:avLst/>
              <a:gdLst/>
              <a:ahLst/>
              <a:cxnLst/>
              <a:rect l="l" t="t" r="r" b="b"/>
              <a:pathLst>
                <a:path w="478" h="462" extrusionOk="0">
                  <a:moveTo>
                    <a:pt x="61" y="1"/>
                  </a:moveTo>
                  <a:cubicBezTo>
                    <a:pt x="0" y="27"/>
                    <a:pt x="0" y="81"/>
                    <a:pt x="0" y="108"/>
                  </a:cubicBezTo>
                  <a:cubicBezTo>
                    <a:pt x="87" y="276"/>
                    <a:pt x="195" y="390"/>
                    <a:pt x="336" y="444"/>
                  </a:cubicBezTo>
                  <a:cubicBezTo>
                    <a:pt x="361" y="455"/>
                    <a:pt x="385" y="462"/>
                    <a:pt x="406" y="462"/>
                  </a:cubicBezTo>
                  <a:cubicBezTo>
                    <a:pt x="436" y="462"/>
                    <a:pt x="461" y="449"/>
                    <a:pt x="477" y="417"/>
                  </a:cubicBezTo>
                  <a:cubicBezTo>
                    <a:pt x="477" y="390"/>
                    <a:pt x="477" y="337"/>
                    <a:pt x="450" y="303"/>
                  </a:cubicBezTo>
                  <a:cubicBezTo>
                    <a:pt x="309" y="249"/>
                    <a:pt x="229" y="169"/>
                    <a:pt x="168" y="27"/>
                  </a:cubicBezTo>
                  <a:cubicBezTo>
                    <a:pt x="141" y="1"/>
                    <a:pt x="87" y="1"/>
                    <a:pt x="6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262;p45"/>
            <p:cNvSpPr/>
            <p:nvPr/>
          </p:nvSpPr>
          <p:spPr>
            <a:xfrm>
              <a:off x="3900604" y="1850738"/>
              <a:ext cx="17894" cy="11737"/>
            </a:xfrm>
            <a:custGeom>
              <a:avLst/>
              <a:gdLst/>
              <a:ahLst/>
              <a:cxnLst/>
              <a:rect l="l" t="t" r="r" b="b"/>
              <a:pathLst>
                <a:path w="372" h="244" extrusionOk="0">
                  <a:moveTo>
                    <a:pt x="139" y="1"/>
                  </a:moveTo>
                  <a:cubicBezTo>
                    <a:pt x="62" y="1"/>
                    <a:pt x="0" y="123"/>
                    <a:pt x="74" y="172"/>
                  </a:cubicBezTo>
                  <a:cubicBezTo>
                    <a:pt x="128" y="172"/>
                    <a:pt x="162" y="199"/>
                    <a:pt x="215" y="233"/>
                  </a:cubicBezTo>
                  <a:cubicBezTo>
                    <a:pt x="226" y="240"/>
                    <a:pt x="237" y="243"/>
                    <a:pt x="248" y="243"/>
                  </a:cubicBezTo>
                  <a:cubicBezTo>
                    <a:pt x="317" y="243"/>
                    <a:pt x="371" y="115"/>
                    <a:pt x="296" y="92"/>
                  </a:cubicBezTo>
                  <a:cubicBezTo>
                    <a:pt x="242" y="65"/>
                    <a:pt x="215" y="31"/>
                    <a:pt x="162" y="4"/>
                  </a:cubicBezTo>
                  <a:cubicBezTo>
                    <a:pt x="154" y="2"/>
                    <a:pt x="147" y="1"/>
                    <a:pt x="139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263;p45"/>
            <p:cNvSpPr/>
            <p:nvPr/>
          </p:nvSpPr>
          <p:spPr>
            <a:xfrm>
              <a:off x="3901566" y="1850930"/>
              <a:ext cx="10727" cy="8129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8" y="0"/>
                  </a:moveTo>
                  <a:cubicBezTo>
                    <a:pt x="0" y="0"/>
                    <a:pt x="0" y="168"/>
                    <a:pt x="108" y="168"/>
                  </a:cubicBezTo>
                  <a:cubicBezTo>
                    <a:pt x="222" y="168"/>
                    <a:pt x="222" y="0"/>
                    <a:pt x="10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264;p45"/>
            <p:cNvSpPr/>
            <p:nvPr/>
          </p:nvSpPr>
          <p:spPr>
            <a:xfrm>
              <a:off x="3909070" y="1859637"/>
              <a:ext cx="26745" cy="20444"/>
            </a:xfrm>
            <a:custGeom>
              <a:avLst/>
              <a:gdLst/>
              <a:ahLst/>
              <a:cxnLst/>
              <a:rect l="l" t="t" r="r" b="b"/>
              <a:pathLst>
                <a:path w="556" h="425" extrusionOk="0">
                  <a:moveTo>
                    <a:pt x="133" y="0"/>
                  </a:moveTo>
                  <a:cubicBezTo>
                    <a:pt x="61" y="0"/>
                    <a:pt x="0" y="89"/>
                    <a:pt x="66" y="155"/>
                  </a:cubicBezTo>
                  <a:cubicBezTo>
                    <a:pt x="180" y="243"/>
                    <a:pt x="261" y="323"/>
                    <a:pt x="375" y="411"/>
                  </a:cubicBezTo>
                  <a:cubicBezTo>
                    <a:pt x="390" y="420"/>
                    <a:pt x="405" y="424"/>
                    <a:pt x="421" y="424"/>
                  </a:cubicBezTo>
                  <a:cubicBezTo>
                    <a:pt x="491" y="424"/>
                    <a:pt x="556" y="336"/>
                    <a:pt x="490" y="269"/>
                  </a:cubicBezTo>
                  <a:cubicBezTo>
                    <a:pt x="402" y="182"/>
                    <a:pt x="288" y="101"/>
                    <a:pt x="180" y="14"/>
                  </a:cubicBezTo>
                  <a:cubicBezTo>
                    <a:pt x="165" y="4"/>
                    <a:pt x="148" y="0"/>
                    <a:pt x="133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2222;p45"/>
          <p:cNvGrpSpPr/>
          <p:nvPr/>
        </p:nvGrpSpPr>
        <p:grpSpPr>
          <a:xfrm>
            <a:off x="273857" y="5439865"/>
            <a:ext cx="1072556" cy="1113023"/>
            <a:chOff x="4372469" y="2020378"/>
            <a:chExt cx="399056" cy="414112"/>
          </a:xfrm>
        </p:grpSpPr>
        <p:sp>
          <p:nvSpPr>
            <p:cNvPr id="128" name="Google Shape;2223;p45"/>
            <p:cNvSpPr/>
            <p:nvPr/>
          </p:nvSpPr>
          <p:spPr>
            <a:xfrm>
              <a:off x="4396231" y="2156505"/>
              <a:ext cx="374189" cy="277984"/>
            </a:xfrm>
            <a:custGeom>
              <a:avLst/>
              <a:gdLst/>
              <a:ahLst/>
              <a:cxnLst/>
              <a:rect l="l" t="t" r="r" b="b"/>
              <a:pathLst>
                <a:path w="7779" h="5779" extrusionOk="0">
                  <a:moveTo>
                    <a:pt x="108" y="1"/>
                  </a:moveTo>
                  <a:cubicBezTo>
                    <a:pt x="45" y="1"/>
                    <a:pt x="0" y="81"/>
                    <a:pt x="60" y="146"/>
                  </a:cubicBezTo>
                  <a:cubicBezTo>
                    <a:pt x="1404" y="1853"/>
                    <a:pt x="3172" y="3137"/>
                    <a:pt x="4738" y="4683"/>
                  </a:cubicBezTo>
                  <a:cubicBezTo>
                    <a:pt x="5163" y="5102"/>
                    <a:pt x="5582" y="5778"/>
                    <a:pt x="6245" y="5778"/>
                  </a:cubicBezTo>
                  <a:cubicBezTo>
                    <a:pt x="6284" y="5778"/>
                    <a:pt x="6324" y="5776"/>
                    <a:pt x="6364" y="5771"/>
                  </a:cubicBezTo>
                  <a:cubicBezTo>
                    <a:pt x="7003" y="5718"/>
                    <a:pt x="7621" y="5187"/>
                    <a:pt x="7762" y="4568"/>
                  </a:cubicBezTo>
                  <a:cubicBezTo>
                    <a:pt x="7778" y="4498"/>
                    <a:pt x="7732" y="4451"/>
                    <a:pt x="7687" y="4451"/>
                  </a:cubicBezTo>
                  <a:cubicBezTo>
                    <a:pt x="7659" y="4451"/>
                    <a:pt x="7631" y="4470"/>
                    <a:pt x="7621" y="4515"/>
                  </a:cubicBezTo>
                  <a:cubicBezTo>
                    <a:pt x="7466" y="5119"/>
                    <a:pt x="6887" y="5586"/>
                    <a:pt x="6305" y="5586"/>
                  </a:cubicBezTo>
                  <a:cubicBezTo>
                    <a:pt x="6052" y="5586"/>
                    <a:pt x="5798" y="5498"/>
                    <a:pt x="5578" y="5294"/>
                  </a:cubicBezTo>
                  <a:cubicBezTo>
                    <a:pt x="4986" y="4763"/>
                    <a:pt x="4456" y="4145"/>
                    <a:pt x="3844" y="3614"/>
                  </a:cubicBezTo>
                  <a:cubicBezTo>
                    <a:pt x="2554" y="2465"/>
                    <a:pt x="1236" y="1376"/>
                    <a:pt x="175" y="32"/>
                  </a:cubicBezTo>
                  <a:cubicBezTo>
                    <a:pt x="153" y="10"/>
                    <a:pt x="129" y="1"/>
                    <a:pt x="10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2224;p45"/>
            <p:cNvSpPr/>
            <p:nvPr/>
          </p:nvSpPr>
          <p:spPr>
            <a:xfrm>
              <a:off x="4372469" y="2020378"/>
              <a:ext cx="128434" cy="144404"/>
            </a:xfrm>
            <a:custGeom>
              <a:avLst/>
              <a:gdLst/>
              <a:ahLst/>
              <a:cxnLst/>
              <a:rect l="l" t="t" r="r" b="b"/>
              <a:pathLst>
                <a:path w="2670" h="3002" extrusionOk="0">
                  <a:moveTo>
                    <a:pt x="112" y="1"/>
                  </a:moveTo>
                  <a:cubicBezTo>
                    <a:pt x="57" y="1"/>
                    <a:pt x="0" y="68"/>
                    <a:pt x="23" y="120"/>
                  </a:cubicBezTo>
                  <a:cubicBezTo>
                    <a:pt x="333" y="1014"/>
                    <a:pt x="528" y="1935"/>
                    <a:pt x="528" y="2916"/>
                  </a:cubicBezTo>
                  <a:cubicBezTo>
                    <a:pt x="528" y="2973"/>
                    <a:pt x="570" y="3002"/>
                    <a:pt x="612" y="3002"/>
                  </a:cubicBezTo>
                  <a:cubicBezTo>
                    <a:pt x="654" y="3002"/>
                    <a:pt x="696" y="2973"/>
                    <a:pt x="696" y="2916"/>
                  </a:cubicBezTo>
                  <a:cubicBezTo>
                    <a:pt x="696" y="2000"/>
                    <a:pt x="526" y="1113"/>
                    <a:pt x="252" y="245"/>
                  </a:cubicBezTo>
                  <a:lnTo>
                    <a:pt x="252" y="245"/>
                  </a:lnTo>
                  <a:cubicBezTo>
                    <a:pt x="1027" y="564"/>
                    <a:pt x="1758" y="931"/>
                    <a:pt x="2490" y="1350"/>
                  </a:cubicBezTo>
                  <a:cubicBezTo>
                    <a:pt x="2505" y="1357"/>
                    <a:pt x="2519" y="1361"/>
                    <a:pt x="2532" y="1361"/>
                  </a:cubicBezTo>
                  <a:cubicBezTo>
                    <a:pt x="2617" y="1361"/>
                    <a:pt x="2669" y="1232"/>
                    <a:pt x="2571" y="1209"/>
                  </a:cubicBezTo>
                  <a:cubicBezTo>
                    <a:pt x="1784" y="759"/>
                    <a:pt x="978" y="342"/>
                    <a:pt x="138" y="6"/>
                  </a:cubicBezTo>
                  <a:cubicBezTo>
                    <a:pt x="130" y="2"/>
                    <a:pt x="121" y="1"/>
                    <a:pt x="11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2225;p45"/>
            <p:cNvSpPr/>
            <p:nvPr/>
          </p:nvSpPr>
          <p:spPr>
            <a:xfrm>
              <a:off x="4495561" y="2081900"/>
              <a:ext cx="275964" cy="292463"/>
            </a:xfrm>
            <a:custGeom>
              <a:avLst/>
              <a:gdLst/>
              <a:ahLst/>
              <a:cxnLst/>
              <a:rect l="l" t="t" r="r" b="b"/>
              <a:pathLst>
                <a:path w="5737" h="6080" extrusionOk="0">
                  <a:moveTo>
                    <a:pt x="139" y="0"/>
                  </a:moveTo>
                  <a:cubicBezTo>
                    <a:pt x="78" y="0"/>
                    <a:pt x="1" y="82"/>
                    <a:pt x="65" y="125"/>
                  </a:cubicBezTo>
                  <a:cubicBezTo>
                    <a:pt x="2081" y="1919"/>
                    <a:pt x="3761" y="4076"/>
                    <a:pt x="5556" y="6066"/>
                  </a:cubicBezTo>
                  <a:cubicBezTo>
                    <a:pt x="5565" y="6075"/>
                    <a:pt x="5578" y="6080"/>
                    <a:pt x="5591" y="6080"/>
                  </a:cubicBezTo>
                  <a:cubicBezTo>
                    <a:pt x="5653" y="6080"/>
                    <a:pt x="5736" y="5991"/>
                    <a:pt x="5670" y="5924"/>
                  </a:cubicBezTo>
                  <a:cubicBezTo>
                    <a:pt x="3876" y="3935"/>
                    <a:pt x="2196" y="1805"/>
                    <a:pt x="180" y="17"/>
                  </a:cubicBezTo>
                  <a:cubicBezTo>
                    <a:pt x="169" y="5"/>
                    <a:pt x="155" y="0"/>
                    <a:pt x="13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2226;p45"/>
            <p:cNvSpPr/>
            <p:nvPr/>
          </p:nvSpPr>
          <p:spPr>
            <a:xfrm>
              <a:off x="4645782" y="2340878"/>
              <a:ext cx="100486" cy="65131"/>
            </a:xfrm>
            <a:custGeom>
              <a:avLst/>
              <a:gdLst/>
              <a:ahLst/>
              <a:cxnLst/>
              <a:rect l="l" t="t" r="r" b="b"/>
              <a:pathLst>
                <a:path w="2089" h="1354" extrusionOk="0">
                  <a:moveTo>
                    <a:pt x="1966" y="0"/>
                  </a:moveTo>
                  <a:cubicBezTo>
                    <a:pt x="1941" y="0"/>
                    <a:pt x="1918" y="11"/>
                    <a:pt x="1902" y="36"/>
                  </a:cubicBezTo>
                  <a:cubicBezTo>
                    <a:pt x="1566" y="735"/>
                    <a:pt x="894" y="1152"/>
                    <a:pt x="108" y="1186"/>
                  </a:cubicBezTo>
                  <a:cubicBezTo>
                    <a:pt x="0" y="1186"/>
                    <a:pt x="0" y="1354"/>
                    <a:pt x="108" y="1354"/>
                  </a:cubicBezTo>
                  <a:cubicBezTo>
                    <a:pt x="948" y="1320"/>
                    <a:pt x="1680" y="877"/>
                    <a:pt x="2070" y="117"/>
                  </a:cubicBezTo>
                  <a:cubicBezTo>
                    <a:pt x="2089" y="60"/>
                    <a:pt x="2024" y="0"/>
                    <a:pt x="196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2227;p45"/>
            <p:cNvSpPr/>
            <p:nvPr/>
          </p:nvSpPr>
          <p:spPr>
            <a:xfrm>
              <a:off x="4626974" y="2316635"/>
              <a:ext cx="95964" cy="69171"/>
            </a:xfrm>
            <a:custGeom>
              <a:avLst/>
              <a:gdLst/>
              <a:ahLst/>
              <a:cxnLst/>
              <a:rect l="l" t="t" r="r" b="b"/>
              <a:pathLst>
                <a:path w="1995" h="1438" extrusionOk="0">
                  <a:moveTo>
                    <a:pt x="1879" y="0"/>
                  </a:moveTo>
                  <a:cubicBezTo>
                    <a:pt x="1855" y="0"/>
                    <a:pt x="1832" y="11"/>
                    <a:pt x="1816" y="36"/>
                  </a:cubicBezTo>
                  <a:cubicBezTo>
                    <a:pt x="1365" y="682"/>
                    <a:pt x="808" y="1018"/>
                    <a:pt x="82" y="1266"/>
                  </a:cubicBezTo>
                  <a:cubicBezTo>
                    <a:pt x="1" y="1291"/>
                    <a:pt x="18" y="1437"/>
                    <a:pt x="112" y="1437"/>
                  </a:cubicBezTo>
                  <a:cubicBezTo>
                    <a:pt x="119" y="1437"/>
                    <a:pt x="127" y="1436"/>
                    <a:pt x="136" y="1434"/>
                  </a:cubicBezTo>
                  <a:cubicBezTo>
                    <a:pt x="895" y="1152"/>
                    <a:pt x="1480" y="789"/>
                    <a:pt x="1957" y="117"/>
                  </a:cubicBezTo>
                  <a:cubicBezTo>
                    <a:pt x="1995" y="60"/>
                    <a:pt x="1936" y="0"/>
                    <a:pt x="187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2228;p45"/>
            <p:cNvSpPr/>
            <p:nvPr/>
          </p:nvSpPr>
          <p:spPr>
            <a:xfrm>
              <a:off x="4397145" y="2079927"/>
              <a:ext cx="112560" cy="93319"/>
            </a:xfrm>
            <a:custGeom>
              <a:avLst/>
              <a:gdLst/>
              <a:ahLst/>
              <a:cxnLst/>
              <a:rect l="l" t="t" r="r" b="b"/>
              <a:pathLst>
                <a:path w="2340" h="1940" extrusionOk="0">
                  <a:moveTo>
                    <a:pt x="2087" y="0"/>
                  </a:moveTo>
                  <a:cubicBezTo>
                    <a:pt x="2018" y="0"/>
                    <a:pt x="1962" y="97"/>
                    <a:pt x="2031" y="139"/>
                  </a:cubicBezTo>
                  <a:cubicBezTo>
                    <a:pt x="2145" y="253"/>
                    <a:pt x="2111" y="475"/>
                    <a:pt x="2058" y="616"/>
                  </a:cubicBezTo>
                  <a:cubicBezTo>
                    <a:pt x="2022" y="677"/>
                    <a:pt x="1959" y="700"/>
                    <a:pt x="1887" y="700"/>
                  </a:cubicBezTo>
                  <a:cubicBezTo>
                    <a:pt x="1727" y="700"/>
                    <a:pt x="1518" y="589"/>
                    <a:pt x="1439" y="529"/>
                  </a:cubicBezTo>
                  <a:cubicBezTo>
                    <a:pt x="1425" y="519"/>
                    <a:pt x="1411" y="515"/>
                    <a:pt x="1398" y="515"/>
                  </a:cubicBezTo>
                  <a:cubicBezTo>
                    <a:pt x="1342" y="515"/>
                    <a:pt x="1310" y="599"/>
                    <a:pt x="1332" y="643"/>
                  </a:cubicBezTo>
                  <a:cubicBezTo>
                    <a:pt x="1412" y="838"/>
                    <a:pt x="1580" y="1261"/>
                    <a:pt x="1191" y="1261"/>
                  </a:cubicBezTo>
                  <a:cubicBezTo>
                    <a:pt x="1171" y="1264"/>
                    <a:pt x="1151" y="1265"/>
                    <a:pt x="1132" y="1265"/>
                  </a:cubicBezTo>
                  <a:cubicBezTo>
                    <a:pt x="957" y="1265"/>
                    <a:pt x="784" y="1163"/>
                    <a:pt x="633" y="1066"/>
                  </a:cubicBezTo>
                  <a:cubicBezTo>
                    <a:pt x="616" y="1055"/>
                    <a:pt x="599" y="1049"/>
                    <a:pt x="583" y="1049"/>
                  </a:cubicBezTo>
                  <a:cubicBezTo>
                    <a:pt x="519" y="1049"/>
                    <a:pt x="475" y="1136"/>
                    <a:pt x="519" y="1201"/>
                  </a:cubicBezTo>
                  <a:cubicBezTo>
                    <a:pt x="599" y="1288"/>
                    <a:pt x="660" y="1369"/>
                    <a:pt x="687" y="1483"/>
                  </a:cubicBezTo>
                  <a:cubicBezTo>
                    <a:pt x="562" y="1646"/>
                    <a:pt x="448" y="1727"/>
                    <a:pt x="338" y="1727"/>
                  </a:cubicBezTo>
                  <a:cubicBezTo>
                    <a:pt x="277" y="1727"/>
                    <a:pt x="216" y="1702"/>
                    <a:pt x="156" y="1651"/>
                  </a:cubicBezTo>
                  <a:cubicBezTo>
                    <a:pt x="142" y="1643"/>
                    <a:pt x="129" y="1639"/>
                    <a:pt x="116" y="1639"/>
                  </a:cubicBezTo>
                  <a:cubicBezTo>
                    <a:pt x="47" y="1639"/>
                    <a:pt x="0" y="1747"/>
                    <a:pt x="68" y="1792"/>
                  </a:cubicBezTo>
                  <a:cubicBezTo>
                    <a:pt x="190" y="1882"/>
                    <a:pt x="333" y="1939"/>
                    <a:pt x="471" y="1939"/>
                  </a:cubicBezTo>
                  <a:cubicBezTo>
                    <a:pt x="591" y="1939"/>
                    <a:pt x="707" y="1895"/>
                    <a:pt x="801" y="1792"/>
                  </a:cubicBezTo>
                  <a:cubicBezTo>
                    <a:pt x="903" y="1674"/>
                    <a:pt x="869" y="1494"/>
                    <a:pt x="802" y="1339"/>
                  </a:cubicBezTo>
                  <a:lnTo>
                    <a:pt x="802" y="1339"/>
                  </a:lnTo>
                  <a:cubicBezTo>
                    <a:pt x="927" y="1391"/>
                    <a:pt x="1063" y="1427"/>
                    <a:pt x="1197" y="1427"/>
                  </a:cubicBezTo>
                  <a:cubicBezTo>
                    <a:pt x="1291" y="1427"/>
                    <a:pt x="1384" y="1409"/>
                    <a:pt x="1473" y="1369"/>
                  </a:cubicBezTo>
                  <a:cubicBezTo>
                    <a:pt x="1649" y="1250"/>
                    <a:pt x="1616" y="994"/>
                    <a:pt x="1554" y="785"/>
                  </a:cubicBezTo>
                  <a:lnTo>
                    <a:pt x="1554" y="785"/>
                  </a:lnTo>
                  <a:cubicBezTo>
                    <a:pt x="1652" y="827"/>
                    <a:pt x="1765" y="858"/>
                    <a:pt x="1869" y="858"/>
                  </a:cubicBezTo>
                  <a:cubicBezTo>
                    <a:pt x="1981" y="858"/>
                    <a:pt x="2082" y="823"/>
                    <a:pt x="2145" y="730"/>
                  </a:cubicBezTo>
                  <a:cubicBezTo>
                    <a:pt x="2279" y="562"/>
                    <a:pt x="2340" y="193"/>
                    <a:pt x="2145" y="25"/>
                  </a:cubicBezTo>
                  <a:cubicBezTo>
                    <a:pt x="2126" y="7"/>
                    <a:pt x="2106" y="0"/>
                    <a:pt x="208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229;p45"/>
            <p:cNvSpPr/>
            <p:nvPr/>
          </p:nvSpPr>
          <p:spPr>
            <a:xfrm>
              <a:off x="4420138" y="2130963"/>
              <a:ext cx="239647" cy="241186"/>
            </a:xfrm>
            <a:custGeom>
              <a:avLst/>
              <a:gdLst/>
              <a:ahLst/>
              <a:cxnLst/>
              <a:rect l="l" t="t" r="r" b="b"/>
              <a:pathLst>
                <a:path w="4982" h="5014" extrusionOk="0">
                  <a:moveTo>
                    <a:pt x="114" y="1"/>
                  </a:moveTo>
                  <a:cubicBezTo>
                    <a:pt x="50" y="1"/>
                    <a:pt x="0" y="80"/>
                    <a:pt x="41" y="140"/>
                  </a:cubicBezTo>
                  <a:cubicBezTo>
                    <a:pt x="793" y="1013"/>
                    <a:pt x="1606" y="1853"/>
                    <a:pt x="2420" y="2633"/>
                  </a:cubicBezTo>
                  <a:cubicBezTo>
                    <a:pt x="3233" y="3419"/>
                    <a:pt x="4100" y="4118"/>
                    <a:pt x="4825" y="4985"/>
                  </a:cubicBezTo>
                  <a:cubicBezTo>
                    <a:pt x="4839" y="5005"/>
                    <a:pt x="4855" y="5013"/>
                    <a:pt x="4871" y="5013"/>
                  </a:cubicBezTo>
                  <a:cubicBezTo>
                    <a:pt x="4926" y="5013"/>
                    <a:pt x="4981" y="4919"/>
                    <a:pt x="4940" y="4878"/>
                  </a:cubicBezTo>
                  <a:cubicBezTo>
                    <a:pt x="4214" y="4004"/>
                    <a:pt x="3347" y="3278"/>
                    <a:pt x="2534" y="2525"/>
                  </a:cubicBezTo>
                  <a:cubicBezTo>
                    <a:pt x="1721" y="1712"/>
                    <a:pt x="934" y="899"/>
                    <a:pt x="182" y="32"/>
                  </a:cubicBezTo>
                  <a:cubicBezTo>
                    <a:pt x="159" y="10"/>
                    <a:pt x="136" y="1"/>
                    <a:pt x="114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2230;p45"/>
            <p:cNvSpPr/>
            <p:nvPr/>
          </p:nvSpPr>
          <p:spPr>
            <a:xfrm>
              <a:off x="4456599" y="2104171"/>
              <a:ext cx="247584" cy="234740"/>
            </a:xfrm>
            <a:custGeom>
              <a:avLst/>
              <a:gdLst/>
              <a:ahLst/>
              <a:cxnLst/>
              <a:rect l="l" t="t" r="r" b="b"/>
              <a:pathLst>
                <a:path w="5147" h="4880" extrusionOk="0">
                  <a:moveTo>
                    <a:pt x="146" y="0"/>
                  </a:moveTo>
                  <a:cubicBezTo>
                    <a:pt x="73" y="0"/>
                    <a:pt x="0" y="97"/>
                    <a:pt x="69" y="139"/>
                  </a:cubicBezTo>
                  <a:cubicBezTo>
                    <a:pt x="936" y="898"/>
                    <a:pt x="1776" y="1651"/>
                    <a:pt x="2589" y="2437"/>
                  </a:cubicBezTo>
                  <a:cubicBezTo>
                    <a:pt x="3006" y="2827"/>
                    <a:pt x="3429" y="3217"/>
                    <a:pt x="3819" y="3640"/>
                  </a:cubicBezTo>
                  <a:cubicBezTo>
                    <a:pt x="4209" y="4003"/>
                    <a:pt x="4659" y="4366"/>
                    <a:pt x="4968" y="4843"/>
                  </a:cubicBezTo>
                  <a:cubicBezTo>
                    <a:pt x="4976" y="4869"/>
                    <a:pt x="4996" y="4880"/>
                    <a:pt x="5019" y="4880"/>
                  </a:cubicBezTo>
                  <a:cubicBezTo>
                    <a:pt x="5075" y="4880"/>
                    <a:pt x="5147" y="4819"/>
                    <a:pt x="5109" y="4763"/>
                  </a:cubicBezTo>
                  <a:cubicBezTo>
                    <a:pt x="4881" y="4393"/>
                    <a:pt x="4605" y="4144"/>
                    <a:pt x="4323" y="3862"/>
                  </a:cubicBezTo>
                  <a:cubicBezTo>
                    <a:pt x="3873" y="3472"/>
                    <a:pt x="3456" y="3022"/>
                    <a:pt x="3033" y="2632"/>
                  </a:cubicBezTo>
                  <a:cubicBezTo>
                    <a:pt x="2112" y="1738"/>
                    <a:pt x="1158" y="865"/>
                    <a:pt x="203" y="25"/>
                  </a:cubicBezTo>
                  <a:cubicBezTo>
                    <a:pt x="186" y="7"/>
                    <a:pt x="166" y="0"/>
                    <a:pt x="14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2231;p45"/>
            <p:cNvSpPr/>
            <p:nvPr/>
          </p:nvSpPr>
          <p:spPr>
            <a:xfrm>
              <a:off x="4388920" y="2050008"/>
              <a:ext cx="48872" cy="32662"/>
            </a:xfrm>
            <a:custGeom>
              <a:avLst/>
              <a:gdLst/>
              <a:ahLst/>
              <a:cxnLst/>
              <a:rect l="l" t="t" r="r" b="b"/>
              <a:pathLst>
                <a:path w="1016" h="679" extrusionOk="0">
                  <a:moveTo>
                    <a:pt x="904" y="0"/>
                  </a:moveTo>
                  <a:cubicBezTo>
                    <a:pt x="871" y="0"/>
                    <a:pt x="841" y="19"/>
                    <a:pt x="831" y="62"/>
                  </a:cubicBezTo>
                  <a:cubicBezTo>
                    <a:pt x="778" y="375"/>
                    <a:pt x="566" y="523"/>
                    <a:pt x="293" y="523"/>
                  </a:cubicBezTo>
                  <a:cubicBezTo>
                    <a:pt x="249" y="523"/>
                    <a:pt x="205" y="520"/>
                    <a:pt x="159" y="512"/>
                  </a:cubicBezTo>
                  <a:cubicBezTo>
                    <a:pt x="148" y="509"/>
                    <a:pt x="138" y="508"/>
                    <a:pt x="129" y="508"/>
                  </a:cubicBezTo>
                  <a:cubicBezTo>
                    <a:pt x="36" y="508"/>
                    <a:pt x="0" y="647"/>
                    <a:pt x="98" y="647"/>
                  </a:cubicBezTo>
                  <a:cubicBezTo>
                    <a:pt x="178" y="668"/>
                    <a:pt x="257" y="679"/>
                    <a:pt x="334" y="679"/>
                  </a:cubicBezTo>
                  <a:cubicBezTo>
                    <a:pt x="666" y="679"/>
                    <a:pt x="950" y="481"/>
                    <a:pt x="999" y="116"/>
                  </a:cubicBezTo>
                  <a:cubicBezTo>
                    <a:pt x="1015" y="49"/>
                    <a:pt x="957" y="0"/>
                    <a:pt x="904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7" name="Google Shape;2232;p45"/>
          <p:cNvGrpSpPr/>
          <p:nvPr/>
        </p:nvGrpSpPr>
        <p:grpSpPr>
          <a:xfrm>
            <a:off x="10133642" y="202932"/>
            <a:ext cx="1879488" cy="1380289"/>
            <a:chOff x="3765486" y="1507629"/>
            <a:chExt cx="586753" cy="430946"/>
          </a:xfrm>
        </p:grpSpPr>
        <p:sp>
          <p:nvSpPr>
            <p:cNvPr id="138" name="Google Shape;2233;p45"/>
            <p:cNvSpPr/>
            <p:nvPr/>
          </p:nvSpPr>
          <p:spPr>
            <a:xfrm>
              <a:off x="3765486" y="1507629"/>
              <a:ext cx="405408" cy="279812"/>
            </a:xfrm>
            <a:custGeom>
              <a:avLst/>
              <a:gdLst/>
              <a:ahLst/>
              <a:cxnLst/>
              <a:rect l="l" t="t" r="r" b="b"/>
              <a:pathLst>
                <a:path w="8428" h="5817" extrusionOk="0">
                  <a:moveTo>
                    <a:pt x="7419" y="0"/>
                  </a:moveTo>
                  <a:cubicBezTo>
                    <a:pt x="6331" y="108"/>
                    <a:pt x="5262" y="222"/>
                    <a:pt x="4174" y="363"/>
                  </a:cubicBezTo>
                  <a:cubicBezTo>
                    <a:pt x="3051" y="531"/>
                    <a:pt x="1848" y="612"/>
                    <a:pt x="786" y="948"/>
                  </a:cubicBezTo>
                  <a:cubicBezTo>
                    <a:pt x="114" y="1149"/>
                    <a:pt x="0" y="1653"/>
                    <a:pt x="195" y="2265"/>
                  </a:cubicBezTo>
                  <a:cubicBezTo>
                    <a:pt x="531" y="3441"/>
                    <a:pt x="921" y="4590"/>
                    <a:pt x="1290" y="5766"/>
                  </a:cubicBezTo>
                  <a:cubicBezTo>
                    <a:pt x="1301" y="5800"/>
                    <a:pt x="1333" y="5816"/>
                    <a:pt x="1365" y="5816"/>
                  </a:cubicBezTo>
                  <a:cubicBezTo>
                    <a:pt x="1414" y="5816"/>
                    <a:pt x="1462" y="5778"/>
                    <a:pt x="1425" y="5712"/>
                  </a:cubicBezTo>
                  <a:cubicBezTo>
                    <a:pt x="1062" y="4536"/>
                    <a:pt x="699" y="3387"/>
                    <a:pt x="336" y="2211"/>
                  </a:cubicBezTo>
                  <a:cubicBezTo>
                    <a:pt x="27" y="1176"/>
                    <a:pt x="921" y="1062"/>
                    <a:pt x="1653" y="921"/>
                  </a:cubicBezTo>
                  <a:cubicBezTo>
                    <a:pt x="2299" y="813"/>
                    <a:pt x="2937" y="726"/>
                    <a:pt x="3582" y="612"/>
                  </a:cubicBezTo>
                  <a:cubicBezTo>
                    <a:pt x="4200" y="531"/>
                    <a:pt x="4846" y="444"/>
                    <a:pt x="5491" y="363"/>
                  </a:cubicBezTo>
                  <a:cubicBezTo>
                    <a:pt x="5662" y="344"/>
                    <a:pt x="6463" y="191"/>
                    <a:pt x="6970" y="191"/>
                  </a:cubicBezTo>
                  <a:cubicBezTo>
                    <a:pt x="7197" y="191"/>
                    <a:pt x="7366" y="222"/>
                    <a:pt x="7393" y="309"/>
                  </a:cubicBezTo>
                  <a:cubicBezTo>
                    <a:pt x="7870" y="1566"/>
                    <a:pt x="8118" y="2883"/>
                    <a:pt x="8259" y="4227"/>
                  </a:cubicBezTo>
                  <a:cubicBezTo>
                    <a:pt x="8259" y="4268"/>
                    <a:pt x="8302" y="4288"/>
                    <a:pt x="8344" y="4288"/>
                  </a:cubicBezTo>
                  <a:cubicBezTo>
                    <a:pt x="8386" y="4288"/>
                    <a:pt x="8428" y="4268"/>
                    <a:pt x="8428" y="4227"/>
                  </a:cubicBezTo>
                  <a:cubicBezTo>
                    <a:pt x="8286" y="2796"/>
                    <a:pt x="7977" y="1398"/>
                    <a:pt x="7507" y="81"/>
                  </a:cubicBezTo>
                  <a:cubicBezTo>
                    <a:pt x="7473" y="27"/>
                    <a:pt x="7446" y="0"/>
                    <a:pt x="741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2234;p45"/>
            <p:cNvSpPr/>
            <p:nvPr/>
          </p:nvSpPr>
          <p:spPr>
            <a:xfrm>
              <a:off x="3830520" y="1705327"/>
              <a:ext cx="338690" cy="87931"/>
            </a:xfrm>
            <a:custGeom>
              <a:avLst/>
              <a:gdLst/>
              <a:ahLst/>
              <a:cxnLst/>
              <a:rect l="l" t="t" r="r" b="b"/>
              <a:pathLst>
                <a:path w="7041" h="1828" extrusionOk="0">
                  <a:moveTo>
                    <a:pt x="6926" y="0"/>
                  </a:moveTo>
                  <a:cubicBezTo>
                    <a:pt x="6920" y="0"/>
                    <a:pt x="6914" y="1"/>
                    <a:pt x="6907" y="3"/>
                  </a:cubicBezTo>
                  <a:cubicBezTo>
                    <a:pt x="4670" y="648"/>
                    <a:pt x="2398" y="1206"/>
                    <a:pt x="106" y="1656"/>
                  </a:cubicBezTo>
                  <a:cubicBezTo>
                    <a:pt x="1" y="1681"/>
                    <a:pt x="39" y="1827"/>
                    <a:pt x="136" y="1827"/>
                  </a:cubicBezTo>
                  <a:cubicBezTo>
                    <a:pt x="144" y="1827"/>
                    <a:pt x="152" y="1826"/>
                    <a:pt x="160" y="1824"/>
                  </a:cubicBezTo>
                  <a:cubicBezTo>
                    <a:pt x="2459" y="1374"/>
                    <a:pt x="4696" y="816"/>
                    <a:pt x="6934" y="171"/>
                  </a:cubicBezTo>
                  <a:cubicBezTo>
                    <a:pt x="7040" y="146"/>
                    <a:pt x="7002" y="0"/>
                    <a:pt x="692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2235;p45"/>
            <p:cNvSpPr/>
            <p:nvPr/>
          </p:nvSpPr>
          <p:spPr>
            <a:xfrm>
              <a:off x="4155157" y="1708165"/>
              <a:ext cx="193035" cy="44735"/>
            </a:xfrm>
            <a:custGeom>
              <a:avLst/>
              <a:gdLst/>
              <a:ahLst/>
              <a:cxnLst/>
              <a:rect l="l" t="t" r="r" b="b"/>
              <a:pathLst>
                <a:path w="4013" h="930" extrusionOk="0">
                  <a:moveTo>
                    <a:pt x="103" y="0"/>
                  </a:moveTo>
                  <a:cubicBezTo>
                    <a:pt x="14" y="0"/>
                    <a:pt x="1" y="142"/>
                    <a:pt x="105" y="172"/>
                  </a:cubicBezTo>
                  <a:cubicBezTo>
                    <a:pt x="663" y="253"/>
                    <a:pt x="1220" y="307"/>
                    <a:pt x="1812" y="341"/>
                  </a:cubicBezTo>
                  <a:cubicBezTo>
                    <a:pt x="2082" y="341"/>
                    <a:pt x="2463" y="276"/>
                    <a:pt x="2824" y="276"/>
                  </a:cubicBezTo>
                  <a:cubicBezTo>
                    <a:pt x="3288" y="276"/>
                    <a:pt x="3718" y="383"/>
                    <a:pt x="3828" y="871"/>
                  </a:cubicBezTo>
                  <a:cubicBezTo>
                    <a:pt x="3838" y="912"/>
                    <a:pt x="3868" y="930"/>
                    <a:pt x="3901" y="930"/>
                  </a:cubicBezTo>
                  <a:cubicBezTo>
                    <a:pt x="3954" y="930"/>
                    <a:pt x="4013" y="882"/>
                    <a:pt x="3996" y="811"/>
                  </a:cubicBezTo>
                  <a:cubicBezTo>
                    <a:pt x="3882" y="341"/>
                    <a:pt x="3438" y="139"/>
                    <a:pt x="2988" y="112"/>
                  </a:cubicBezTo>
                  <a:cubicBezTo>
                    <a:pt x="2936" y="108"/>
                    <a:pt x="2883" y="107"/>
                    <a:pt x="2830" y="107"/>
                  </a:cubicBezTo>
                  <a:cubicBezTo>
                    <a:pt x="2486" y="107"/>
                    <a:pt x="2126" y="172"/>
                    <a:pt x="1812" y="172"/>
                  </a:cubicBezTo>
                  <a:cubicBezTo>
                    <a:pt x="1254" y="172"/>
                    <a:pt x="689" y="85"/>
                    <a:pt x="132" y="4"/>
                  </a:cubicBezTo>
                  <a:cubicBezTo>
                    <a:pt x="121" y="1"/>
                    <a:pt x="112" y="0"/>
                    <a:pt x="103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2236;p45"/>
            <p:cNvSpPr/>
            <p:nvPr/>
          </p:nvSpPr>
          <p:spPr>
            <a:xfrm>
              <a:off x="3826575" y="1750735"/>
              <a:ext cx="525664" cy="187840"/>
            </a:xfrm>
            <a:custGeom>
              <a:avLst/>
              <a:gdLst/>
              <a:ahLst/>
              <a:cxnLst/>
              <a:rect l="l" t="t" r="r" b="b"/>
              <a:pathLst>
                <a:path w="10928" h="3905" extrusionOk="0">
                  <a:moveTo>
                    <a:pt x="10812" y="1"/>
                  </a:moveTo>
                  <a:cubicBezTo>
                    <a:pt x="10799" y="1"/>
                    <a:pt x="10786" y="5"/>
                    <a:pt x="10773" y="13"/>
                  </a:cubicBezTo>
                  <a:cubicBezTo>
                    <a:pt x="9093" y="1021"/>
                    <a:pt x="7352" y="1942"/>
                    <a:pt x="5592" y="2755"/>
                  </a:cubicBezTo>
                  <a:cubicBezTo>
                    <a:pt x="5141" y="2984"/>
                    <a:pt x="4691" y="3179"/>
                    <a:pt x="4248" y="3373"/>
                  </a:cubicBezTo>
                  <a:cubicBezTo>
                    <a:pt x="3992" y="3454"/>
                    <a:pt x="3744" y="3568"/>
                    <a:pt x="3488" y="3683"/>
                  </a:cubicBezTo>
                  <a:cubicBezTo>
                    <a:pt x="3391" y="3717"/>
                    <a:pt x="3300" y="3732"/>
                    <a:pt x="3217" y="3732"/>
                  </a:cubicBezTo>
                  <a:cubicBezTo>
                    <a:pt x="2822" y="3732"/>
                    <a:pt x="2567" y="3395"/>
                    <a:pt x="2312" y="3118"/>
                  </a:cubicBezTo>
                  <a:cubicBezTo>
                    <a:pt x="1613" y="2312"/>
                    <a:pt x="887" y="1525"/>
                    <a:pt x="155" y="712"/>
                  </a:cubicBezTo>
                  <a:cubicBezTo>
                    <a:pt x="143" y="694"/>
                    <a:pt x="128" y="687"/>
                    <a:pt x="113" y="687"/>
                  </a:cubicBezTo>
                  <a:cubicBezTo>
                    <a:pt x="59" y="687"/>
                    <a:pt x="0" y="779"/>
                    <a:pt x="47" y="826"/>
                  </a:cubicBezTo>
                  <a:cubicBezTo>
                    <a:pt x="800" y="1693"/>
                    <a:pt x="1586" y="2533"/>
                    <a:pt x="2339" y="3400"/>
                  </a:cubicBezTo>
                  <a:cubicBezTo>
                    <a:pt x="2541" y="3595"/>
                    <a:pt x="2816" y="3904"/>
                    <a:pt x="3125" y="3904"/>
                  </a:cubicBezTo>
                  <a:cubicBezTo>
                    <a:pt x="3602" y="3878"/>
                    <a:pt x="4080" y="3622"/>
                    <a:pt x="4523" y="3427"/>
                  </a:cubicBezTo>
                  <a:cubicBezTo>
                    <a:pt x="6707" y="2480"/>
                    <a:pt x="8811" y="1384"/>
                    <a:pt x="10854" y="154"/>
                  </a:cubicBezTo>
                  <a:cubicBezTo>
                    <a:pt x="10927" y="104"/>
                    <a:pt x="10877" y="1"/>
                    <a:pt x="1081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2237;p45"/>
            <p:cNvSpPr/>
            <p:nvPr/>
          </p:nvSpPr>
          <p:spPr>
            <a:xfrm>
              <a:off x="3856543" y="1786378"/>
              <a:ext cx="135264" cy="134639"/>
            </a:xfrm>
            <a:custGeom>
              <a:avLst/>
              <a:gdLst/>
              <a:ahLst/>
              <a:cxnLst/>
              <a:rect l="l" t="t" r="r" b="b"/>
              <a:pathLst>
                <a:path w="2812" h="2799" extrusionOk="0">
                  <a:moveTo>
                    <a:pt x="123" y="1"/>
                  </a:moveTo>
                  <a:cubicBezTo>
                    <a:pt x="57" y="1"/>
                    <a:pt x="1" y="97"/>
                    <a:pt x="70" y="139"/>
                  </a:cubicBezTo>
                  <a:cubicBezTo>
                    <a:pt x="486" y="475"/>
                    <a:pt x="910" y="811"/>
                    <a:pt x="1326" y="1120"/>
                  </a:cubicBezTo>
                  <a:cubicBezTo>
                    <a:pt x="1830" y="1537"/>
                    <a:pt x="2643" y="1960"/>
                    <a:pt x="2617" y="2713"/>
                  </a:cubicBezTo>
                  <a:cubicBezTo>
                    <a:pt x="2617" y="2770"/>
                    <a:pt x="2659" y="2799"/>
                    <a:pt x="2701" y="2799"/>
                  </a:cubicBezTo>
                  <a:cubicBezTo>
                    <a:pt x="2743" y="2799"/>
                    <a:pt x="2785" y="2770"/>
                    <a:pt x="2785" y="2713"/>
                  </a:cubicBezTo>
                  <a:cubicBezTo>
                    <a:pt x="2811" y="2128"/>
                    <a:pt x="2502" y="1846"/>
                    <a:pt x="2052" y="1510"/>
                  </a:cubicBezTo>
                  <a:cubicBezTo>
                    <a:pt x="1440" y="1006"/>
                    <a:pt x="822" y="502"/>
                    <a:pt x="177" y="25"/>
                  </a:cubicBezTo>
                  <a:cubicBezTo>
                    <a:pt x="160" y="8"/>
                    <a:pt x="141" y="1"/>
                    <a:pt x="12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2238;p45"/>
            <p:cNvSpPr/>
            <p:nvPr/>
          </p:nvSpPr>
          <p:spPr>
            <a:xfrm>
              <a:off x="3971938" y="1739960"/>
              <a:ext cx="324932" cy="162923"/>
            </a:xfrm>
            <a:custGeom>
              <a:avLst/>
              <a:gdLst/>
              <a:ahLst/>
              <a:cxnLst/>
              <a:rect l="l" t="t" r="r" b="b"/>
              <a:pathLst>
                <a:path w="6755" h="3387" extrusionOk="0">
                  <a:moveTo>
                    <a:pt x="6643" y="1"/>
                  </a:moveTo>
                  <a:cubicBezTo>
                    <a:pt x="6630" y="1"/>
                    <a:pt x="6616" y="5"/>
                    <a:pt x="6602" y="16"/>
                  </a:cubicBezTo>
                  <a:cubicBezTo>
                    <a:pt x="4525" y="1272"/>
                    <a:pt x="2341" y="2334"/>
                    <a:pt x="76" y="3208"/>
                  </a:cubicBezTo>
                  <a:cubicBezTo>
                    <a:pt x="1" y="3254"/>
                    <a:pt x="16" y="3386"/>
                    <a:pt x="91" y="3386"/>
                  </a:cubicBezTo>
                  <a:cubicBezTo>
                    <a:pt x="102" y="3386"/>
                    <a:pt x="116" y="3383"/>
                    <a:pt x="130" y="3376"/>
                  </a:cubicBezTo>
                  <a:cubicBezTo>
                    <a:pt x="2402" y="2502"/>
                    <a:pt x="4613" y="1413"/>
                    <a:pt x="6683" y="150"/>
                  </a:cubicBezTo>
                  <a:cubicBezTo>
                    <a:pt x="6755" y="105"/>
                    <a:pt x="6707" y="1"/>
                    <a:pt x="664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2239;p45"/>
            <p:cNvSpPr/>
            <p:nvPr/>
          </p:nvSpPr>
          <p:spPr>
            <a:xfrm>
              <a:off x="3913062" y="1804127"/>
              <a:ext cx="75232" cy="57531"/>
            </a:xfrm>
            <a:custGeom>
              <a:avLst/>
              <a:gdLst/>
              <a:ahLst/>
              <a:cxnLst/>
              <a:rect l="l" t="t" r="r" b="b"/>
              <a:pathLst>
                <a:path w="1564" h="1196" extrusionOk="0">
                  <a:moveTo>
                    <a:pt x="103" y="1"/>
                  </a:moveTo>
                  <a:cubicBezTo>
                    <a:pt x="43" y="1"/>
                    <a:pt x="1" y="117"/>
                    <a:pt x="71" y="160"/>
                  </a:cubicBezTo>
                  <a:cubicBezTo>
                    <a:pt x="514" y="496"/>
                    <a:pt x="964" y="866"/>
                    <a:pt x="1415" y="1168"/>
                  </a:cubicBezTo>
                  <a:cubicBezTo>
                    <a:pt x="1433" y="1187"/>
                    <a:pt x="1451" y="1196"/>
                    <a:pt x="1467" y="1196"/>
                  </a:cubicBezTo>
                  <a:cubicBezTo>
                    <a:pt x="1526" y="1196"/>
                    <a:pt x="1563" y="1096"/>
                    <a:pt x="1495" y="1034"/>
                  </a:cubicBezTo>
                  <a:cubicBezTo>
                    <a:pt x="1045" y="698"/>
                    <a:pt x="628" y="362"/>
                    <a:pt x="151" y="26"/>
                  </a:cubicBezTo>
                  <a:cubicBezTo>
                    <a:pt x="135" y="8"/>
                    <a:pt x="119" y="1"/>
                    <a:pt x="10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2240;p45"/>
            <p:cNvSpPr/>
            <p:nvPr/>
          </p:nvSpPr>
          <p:spPr>
            <a:xfrm>
              <a:off x="3912822" y="1736352"/>
              <a:ext cx="241523" cy="75761"/>
            </a:xfrm>
            <a:custGeom>
              <a:avLst/>
              <a:gdLst/>
              <a:ahLst/>
              <a:cxnLst/>
              <a:rect l="l" t="t" r="r" b="b"/>
              <a:pathLst>
                <a:path w="5021" h="1575" extrusionOk="0">
                  <a:moveTo>
                    <a:pt x="4906" y="0"/>
                  </a:moveTo>
                  <a:cubicBezTo>
                    <a:pt x="4900" y="0"/>
                    <a:pt x="4894" y="1"/>
                    <a:pt x="4887" y="3"/>
                  </a:cubicBezTo>
                  <a:cubicBezTo>
                    <a:pt x="3268" y="453"/>
                    <a:pt x="1695" y="931"/>
                    <a:pt x="102" y="1401"/>
                  </a:cubicBezTo>
                  <a:cubicBezTo>
                    <a:pt x="0" y="1455"/>
                    <a:pt x="33" y="1574"/>
                    <a:pt x="123" y="1574"/>
                  </a:cubicBezTo>
                  <a:cubicBezTo>
                    <a:pt x="133" y="1574"/>
                    <a:pt x="144" y="1573"/>
                    <a:pt x="156" y="1569"/>
                  </a:cubicBezTo>
                  <a:cubicBezTo>
                    <a:pt x="1722" y="1065"/>
                    <a:pt x="3322" y="595"/>
                    <a:pt x="4914" y="171"/>
                  </a:cubicBezTo>
                  <a:cubicBezTo>
                    <a:pt x="5020" y="146"/>
                    <a:pt x="4982" y="0"/>
                    <a:pt x="490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241;p45"/>
            <p:cNvSpPr/>
            <p:nvPr/>
          </p:nvSpPr>
          <p:spPr>
            <a:xfrm>
              <a:off x="3943751" y="1742750"/>
              <a:ext cx="220935" cy="95147"/>
            </a:xfrm>
            <a:custGeom>
              <a:avLst/>
              <a:gdLst/>
              <a:ahLst/>
              <a:cxnLst/>
              <a:rect l="l" t="t" r="r" b="b"/>
              <a:pathLst>
                <a:path w="4593" h="1978" extrusionOk="0">
                  <a:moveTo>
                    <a:pt x="4504" y="1"/>
                  </a:moveTo>
                  <a:cubicBezTo>
                    <a:pt x="4494" y="1"/>
                    <a:pt x="4484" y="4"/>
                    <a:pt x="4473" y="11"/>
                  </a:cubicBezTo>
                  <a:cubicBezTo>
                    <a:pt x="2988" y="542"/>
                    <a:pt x="1529" y="1160"/>
                    <a:pt x="105" y="1806"/>
                  </a:cubicBezTo>
                  <a:cubicBezTo>
                    <a:pt x="0" y="1855"/>
                    <a:pt x="87" y="1977"/>
                    <a:pt x="164" y="1977"/>
                  </a:cubicBezTo>
                  <a:cubicBezTo>
                    <a:pt x="171" y="1977"/>
                    <a:pt x="178" y="1976"/>
                    <a:pt x="185" y="1974"/>
                  </a:cubicBezTo>
                  <a:cubicBezTo>
                    <a:pt x="1617" y="1302"/>
                    <a:pt x="3041" y="710"/>
                    <a:pt x="4500" y="152"/>
                  </a:cubicBezTo>
                  <a:cubicBezTo>
                    <a:pt x="4593" y="129"/>
                    <a:pt x="4565" y="1"/>
                    <a:pt x="4504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242;p45"/>
            <p:cNvSpPr/>
            <p:nvPr/>
          </p:nvSpPr>
          <p:spPr>
            <a:xfrm>
              <a:off x="3966936" y="1742654"/>
              <a:ext cx="200684" cy="106210"/>
            </a:xfrm>
            <a:custGeom>
              <a:avLst/>
              <a:gdLst/>
              <a:ahLst/>
              <a:cxnLst/>
              <a:rect l="l" t="t" r="r" b="b"/>
              <a:pathLst>
                <a:path w="4172" h="2208" extrusionOk="0">
                  <a:moveTo>
                    <a:pt x="4056" y="1"/>
                  </a:moveTo>
                  <a:cubicBezTo>
                    <a:pt x="4043" y="1"/>
                    <a:pt x="4031" y="5"/>
                    <a:pt x="4018" y="13"/>
                  </a:cubicBezTo>
                  <a:cubicBezTo>
                    <a:pt x="2754" y="826"/>
                    <a:pt x="1471" y="1498"/>
                    <a:pt x="93" y="2029"/>
                  </a:cubicBezTo>
                  <a:cubicBezTo>
                    <a:pt x="0" y="2076"/>
                    <a:pt x="28" y="2208"/>
                    <a:pt x="93" y="2208"/>
                  </a:cubicBezTo>
                  <a:cubicBezTo>
                    <a:pt x="104" y="2208"/>
                    <a:pt x="115" y="2205"/>
                    <a:pt x="127" y="2197"/>
                  </a:cubicBezTo>
                  <a:cubicBezTo>
                    <a:pt x="1524" y="1640"/>
                    <a:pt x="2842" y="968"/>
                    <a:pt x="4098" y="181"/>
                  </a:cubicBezTo>
                  <a:cubicBezTo>
                    <a:pt x="4172" y="108"/>
                    <a:pt x="4122" y="1"/>
                    <a:pt x="4056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243;p45"/>
            <p:cNvSpPr/>
            <p:nvPr/>
          </p:nvSpPr>
          <p:spPr>
            <a:xfrm>
              <a:off x="3977614" y="1744000"/>
              <a:ext cx="222185" cy="117033"/>
            </a:xfrm>
            <a:custGeom>
              <a:avLst/>
              <a:gdLst/>
              <a:ahLst/>
              <a:cxnLst/>
              <a:rect l="l" t="t" r="r" b="b"/>
              <a:pathLst>
                <a:path w="4619" h="2433" extrusionOk="0">
                  <a:moveTo>
                    <a:pt x="4489" y="0"/>
                  </a:moveTo>
                  <a:cubicBezTo>
                    <a:pt x="4474" y="0"/>
                    <a:pt x="4458" y="4"/>
                    <a:pt x="4441" y="12"/>
                  </a:cubicBezTo>
                  <a:cubicBezTo>
                    <a:pt x="2983" y="738"/>
                    <a:pt x="1524" y="1497"/>
                    <a:pt x="73" y="2284"/>
                  </a:cubicBezTo>
                  <a:cubicBezTo>
                    <a:pt x="0" y="2328"/>
                    <a:pt x="48" y="2433"/>
                    <a:pt x="112" y="2433"/>
                  </a:cubicBezTo>
                  <a:cubicBezTo>
                    <a:pt x="126" y="2433"/>
                    <a:pt x="140" y="2428"/>
                    <a:pt x="153" y="2418"/>
                  </a:cubicBezTo>
                  <a:cubicBezTo>
                    <a:pt x="1612" y="1638"/>
                    <a:pt x="3063" y="879"/>
                    <a:pt x="4522" y="153"/>
                  </a:cubicBezTo>
                  <a:cubicBezTo>
                    <a:pt x="4618" y="108"/>
                    <a:pt x="4571" y="0"/>
                    <a:pt x="448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244;p45"/>
            <p:cNvSpPr/>
            <p:nvPr/>
          </p:nvSpPr>
          <p:spPr>
            <a:xfrm>
              <a:off x="3939710" y="1793786"/>
              <a:ext cx="75569" cy="44447"/>
            </a:xfrm>
            <a:custGeom>
              <a:avLst/>
              <a:gdLst/>
              <a:ahLst/>
              <a:cxnLst/>
              <a:rect l="l" t="t" r="r" b="b"/>
              <a:pathLst>
                <a:path w="1571" h="924" extrusionOk="0">
                  <a:moveTo>
                    <a:pt x="118" y="0"/>
                  </a:moveTo>
                  <a:cubicBezTo>
                    <a:pt x="51" y="0"/>
                    <a:pt x="1" y="108"/>
                    <a:pt x="74" y="153"/>
                  </a:cubicBezTo>
                  <a:cubicBezTo>
                    <a:pt x="491" y="489"/>
                    <a:pt x="941" y="745"/>
                    <a:pt x="1445" y="913"/>
                  </a:cubicBezTo>
                  <a:cubicBezTo>
                    <a:pt x="1457" y="920"/>
                    <a:pt x="1469" y="923"/>
                    <a:pt x="1479" y="923"/>
                  </a:cubicBezTo>
                  <a:cubicBezTo>
                    <a:pt x="1544" y="923"/>
                    <a:pt x="1571" y="795"/>
                    <a:pt x="1472" y="772"/>
                  </a:cubicBezTo>
                  <a:cubicBezTo>
                    <a:pt x="995" y="577"/>
                    <a:pt x="578" y="321"/>
                    <a:pt x="155" y="12"/>
                  </a:cubicBezTo>
                  <a:cubicBezTo>
                    <a:pt x="142" y="4"/>
                    <a:pt x="130" y="0"/>
                    <a:pt x="11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245;p45"/>
            <p:cNvSpPr/>
            <p:nvPr/>
          </p:nvSpPr>
          <p:spPr>
            <a:xfrm>
              <a:off x="3976508" y="1781664"/>
              <a:ext cx="74126" cy="42619"/>
            </a:xfrm>
            <a:custGeom>
              <a:avLst/>
              <a:gdLst/>
              <a:ahLst/>
              <a:cxnLst/>
              <a:rect l="l" t="t" r="r" b="b"/>
              <a:pathLst>
                <a:path w="1541" h="886" extrusionOk="0">
                  <a:moveTo>
                    <a:pt x="122" y="1"/>
                  </a:moveTo>
                  <a:cubicBezTo>
                    <a:pt x="40" y="1"/>
                    <a:pt x="1" y="106"/>
                    <a:pt x="96" y="157"/>
                  </a:cubicBezTo>
                  <a:cubicBezTo>
                    <a:pt x="485" y="432"/>
                    <a:pt x="936" y="661"/>
                    <a:pt x="1379" y="882"/>
                  </a:cubicBezTo>
                  <a:cubicBezTo>
                    <a:pt x="1387" y="885"/>
                    <a:pt x="1394" y="886"/>
                    <a:pt x="1401" y="886"/>
                  </a:cubicBezTo>
                  <a:cubicBezTo>
                    <a:pt x="1479" y="886"/>
                    <a:pt x="1540" y="764"/>
                    <a:pt x="1467" y="714"/>
                  </a:cubicBezTo>
                  <a:cubicBezTo>
                    <a:pt x="1016" y="519"/>
                    <a:pt x="566" y="264"/>
                    <a:pt x="176" y="15"/>
                  </a:cubicBezTo>
                  <a:cubicBezTo>
                    <a:pt x="157" y="5"/>
                    <a:pt x="138" y="1"/>
                    <a:pt x="12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246;p45"/>
            <p:cNvSpPr/>
            <p:nvPr/>
          </p:nvSpPr>
          <p:spPr>
            <a:xfrm>
              <a:off x="4023407" y="1770793"/>
              <a:ext cx="64794" cy="36365"/>
            </a:xfrm>
            <a:custGeom>
              <a:avLst/>
              <a:gdLst/>
              <a:ahLst/>
              <a:cxnLst/>
              <a:rect l="l" t="t" r="r" b="b"/>
              <a:pathLst>
                <a:path w="1347" h="756" extrusionOk="0">
                  <a:moveTo>
                    <a:pt x="116" y="1"/>
                  </a:moveTo>
                  <a:cubicBezTo>
                    <a:pt x="47" y="1"/>
                    <a:pt x="0" y="109"/>
                    <a:pt x="68" y="154"/>
                  </a:cubicBezTo>
                  <a:cubicBezTo>
                    <a:pt x="431" y="409"/>
                    <a:pt x="828" y="604"/>
                    <a:pt x="1217" y="745"/>
                  </a:cubicBezTo>
                  <a:cubicBezTo>
                    <a:pt x="1233" y="753"/>
                    <a:pt x="1247" y="756"/>
                    <a:pt x="1259" y="756"/>
                  </a:cubicBezTo>
                  <a:cubicBezTo>
                    <a:pt x="1337" y="756"/>
                    <a:pt x="1347" y="624"/>
                    <a:pt x="1271" y="577"/>
                  </a:cubicBezTo>
                  <a:cubicBezTo>
                    <a:pt x="881" y="436"/>
                    <a:pt x="518" y="241"/>
                    <a:pt x="156" y="13"/>
                  </a:cubicBezTo>
                  <a:cubicBezTo>
                    <a:pt x="142" y="5"/>
                    <a:pt x="129" y="1"/>
                    <a:pt x="116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247;p45"/>
            <p:cNvSpPr/>
            <p:nvPr/>
          </p:nvSpPr>
          <p:spPr>
            <a:xfrm>
              <a:off x="4059483" y="1761846"/>
              <a:ext cx="55606" cy="30449"/>
            </a:xfrm>
            <a:custGeom>
              <a:avLst/>
              <a:gdLst/>
              <a:ahLst/>
              <a:cxnLst/>
              <a:rect l="l" t="t" r="r" b="b"/>
              <a:pathLst>
                <a:path w="1156" h="633" extrusionOk="0">
                  <a:moveTo>
                    <a:pt x="158" y="1"/>
                  </a:moveTo>
                  <a:cubicBezTo>
                    <a:pt x="64" y="1"/>
                    <a:pt x="0" y="121"/>
                    <a:pt x="105" y="145"/>
                  </a:cubicBezTo>
                  <a:cubicBezTo>
                    <a:pt x="387" y="313"/>
                    <a:pt x="689" y="454"/>
                    <a:pt x="998" y="622"/>
                  </a:cubicBezTo>
                  <a:cubicBezTo>
                    <a:pt x="1010" y="630"/>
                    <a:pt x="1022" y="633"/>
                    <a:pt x="1033" y="633"/>
                  </a:cubicBezTo>
                  <a:cubicBezTo>
                    <a:pt x="1105" y="633"/>
                    <a:pt x="1155" y="504"/>
                    <a:pt x="1086" y="481"/>
                  </a:cubicBezTo>
                  <a:cubicBezTo>
                    <a:pt x="777" y="313"/>
                    <a:pt x="467" y="172"/>
                    <a:pt x="185" y="4"/>
                  </a:cubicBezTo>
                  <a:cubicBezTo>
                    <a:pt x="176" y="2"/>
                    <a:pt x="167" y="1"/>
                    <a:pt x="15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248;p45"/>
            <p:cNvSpPr/>
            <p:nvPr/>
          </p:nvSpPr>
          <p:spPr>
            <a:xfrm>
              <a:off x="4083726" y="1748570"/>
              <a:ext cx="58396" cy="27659"/>
            </a:xfrm>
            <a:custGeom>
              <a:avLst/>
              <a:gdLst/>
              <a:ahLst/>
              <a:cxnLst/>
              <a:rect l="l" t="t" r="r" b="b"/>
              <a:pathLst>
                <a:path w="1214" h="575" extrusionOk="0">
                  <a:moveTo>
                    <a:pt x="130" y="0"/>
                  </a:moveTo>
                  <a:cubicBezTo>
                    <a:pt x="41" y="0"/>
                    <a:pt x="1" y="142"/>
                    <a:pt x="105" y="173"/>
                  </a:cubicBezTo>
                  <a:cubicBezTo>
                    <a:pt x="441" y="253"/>
                    <a:pt x="750" y="394"/>
                    <a:pt x="1059" y="562"/>
                  </a:cubicBezTo>
                  <a:cubicBezTo>
                    <a:pt x="1071" y="571"/>
                    <a:pt x="1084" y="574"/>
                    <a:pt x="1096" y="574"/>
                  </a:cubicBezTo>
                  <a:cubicBezTo>
                    <a:pt x="1162" y="574"/>
                    <a:pt x="1213" y="467"/>
                    <a:pt x="1139" y="421"/>
                  </a:cubicBezTo>
                  <a:cubicBezTo>
                    <a:pt x="830" y="253"/>
                    <a:pt x="494" y="112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249;p45"/>
            <p:cNvSpPr/>
            <p:nvPr/>
          </p:nvSpPr>
          <p:spPr>
            <a:xfrm>
              <a:off x="4122689" y="1744385"/>
              <a:ext cx="42330" cy="22031"/>
            </a:xfrm>
            <a:custGeom>
              <a:avLst/>
              <a:gdLst/>
              <a:ahLst/>
              <a:cxnLst/>
              <a:rect l="l" t="t" r="r" b="b"/>
              <a:pathLst>
                <a:path w="880" h="458" extrusionOk="0">
                  <a:moveTo>
                    <a:pt x="107" y="1"/>
                  </a:moveTo>
                  <a:cubicBezTo>
                    <a:pt x="17" y="1"/>
                    <a:pt x="1" y="123"/>
                    <a:pt x="81" y="172"/>
                  </a:cubicBezTo>
                  <a:cubicBezTo>
                    <a:pt x="303" y="260"/>
                    <a:pt x="524" y="340"/>
                    <a:pt x="753" y="454"/>
                  </a:cubicBezTo>
                  <a:cubicBezTo>
                    <a:pt x="759" y="456"/>
                    <a:pt x="765" y="457"/>
                    <a:pt x="770" y="457"/>
                  </a:cubicBezTo>
                  <a:cubicBezTo>
                    <a:pt x="841" y="457"/>
                    <a:pt x="879" y="311"/>
                    <a:pt x="780" y="286"/>
                  </a:cubicBezTo>
                  <a:cubicBezTo>
                    <a:pt x="585" y="172"/>
                    <a:pt x="356" y="92"/>
                    <a:pt x="135" y="4"/>
                  </a:cubicBezTo>
                  <a:cubicBezTo>
                    <a:pt x="125" y="2"/>
                    <a:pt x="116" y="1"/>
                    <a:pt x="107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2250;p45"/>
            <p:cNvSpPr/>
            <p:nvPr/>
          </p:nvSpPr>
          <p:spPr>
            <a:xfrm>
              <a:off x="4148375" y="1736304"/>
              <a:ext cx="48776" cy="19578"/>
            </a:xfrm>
            <a:custGeom>
              <a:avLst/>
              <a:gdLst/>
              <a:ahLst/>
              <a:cxnLst/>
              <a:rect l="l" t="t" r="r" b="b"/>
              <a:pathLst>
                <a:path w="1014" h="407" extrusionOk="0">
                  <a:moveTo>
                    <a:pt x="111" y="1"/>
                  </a:moveTo>
                  <a:cubicBezTo>
                    <a:pt x="42" y="1"/>
                    <a:pt x="0" y="121"/>
                    <a:pt x="105" y="145"/>
                  </a:cubicBezTo>
                  <a:cubicBezTo>
                    <a:pt x="353" y="226"/>
                    <a:pt x="636" y="313"/>
                    <a:pt x="891" y="394"/>
                  </a:cubicBezTo>
                  <a:cubicBezTo>
                    <a:pt x="907" y="403"/>
                    <a:pt x="921" y="407"/>
                    <a:pt x="934" y="407"/>
                  </a:cubicBezTo>
                  <a:cubicBezTo>
                    <a:pt x="1004" y="407"/>
                    <a:pt x="1013" y="282"/>
                    <a:pt x="945" y="260"/>
                  </a:cubicBezTo>
                  <a:cubicBezTo>
                    <a:pt x="662" y="172"/>
                    <a:pt x="414" y="92"/>
                    <a:pt x="131" y="4"/>
                  </a:cubicBezTo>
                  <a:cubicBezTo>
                    <a:pt x="125" y="2"/>
                    <a:pt x="118" y="1"/>
                    <a:pt x="11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2251;p45"/>
            <p:cNvSpPr/>
            <p:nvPr/>
          </p:nvSpPr>
          <p:spPr>
            <a:xfrm>
              <a:off x="4181517" y="1729714"/>
              <a:ext cx="48535" cy="12314"/>
            </a:xfrm>
            <a:custGeom>
              <a:avLst/>
              <a:gdLst/>
              <a:ahLst/>
              <a:cxnLst/>
              <a:rect l="l" t="t" r="r" b="b"/>
              <a:pathLst>
                <a:path w="1009" h="256" extrusionOk="0">
                  <a:moveTo>
                    <a:pt x="115" y="0"/>
                  </a:moveTo>
                  <a:cubicBezTo>
                    <a:pt x="0" y="0"/>
                    <a:pt x="0" y="168"/>
                    <a:pt x="115" y="168"/>
                  </a:cubicBezTo>
                  <a:cubicBezTo>
                    <a:pt x="370" y="195"/>
                    <a:pt x="645" y="229"/>
                    <a:pt x="901" y="255"/>
                  </a:cubicBezTo>
                  <a:cubicBezTo>
                    <a:pt x="1008" y="255"/>
                    <a:pt x="1008" y="87"/>
                    <a:pt x="901" y="87"/>
                  </a:cubicBezTo>
                  <a:cubicBezTo>
                    <a:pt x="645" y="61"/>
                    <a:pt x="370" y="27"/>
                    <a:pt x="115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2252;p45"/>
            <p:cNvSpPr/>
            <p:nvPr/>
          </p:nvSpPr>
          <p:spPr>
            <a:xfrm>
              <a:off x="4174205" y="1732552"/>
              <a:ext cx="14864" cy="11448"/>
            </a:xfrm>
            <a:custGeom>
              <a:avLst/>
              <a:gdLst/>
              <a:ahLst/>
              <a:cxnLst/>
              <a:rect l="l" t="t" r="r" b="b"/>
              <a:pathLst>
                <a:path w="309" h="238" extrusionOk="0">
                  <a:moveTo>
                    <a:pt x="186" y="1"/>
                  </a:moveTo>
                  <a:cubicBezTo>
                    <a:pt x="166" y="1"/>
                    <a:pt x="145" y="9"/>
                    <a:pt x="125" y="28"/>
                  </a:cubicBezTo>
                  <a:cubicBezTo>
                    <a:pt x="125" y="55"/>
                    <a:pt x="99" y="82"/>
                    <a:pt x="72" y="82"/>
                  </a:cubicBezTo>
                  <a:cubicBezTo>
                    <a:pt x="1" y="153"/>
                    <a:pt x="81" y="238"/>
                    <a:pt x="146" y="238"/>
                  </a:cubicBezTo>
                  <a:cubicBezTo>
                    <a:pt x="161" y="238"/>
                    <a:pt x="175" y="233"/>
                    <a:pt x="186" y="223"/>
                  </a:cubicBezTo>
                  <a:cubicBezTo>
                    <a:pt x="213" y="196"/>
                    <a:pt x="240" y="170"/>
                    <a:pt x="267" y="136"/>
                  </a:cubicBezTo>
                  <a:cubicBezTo>
                    <a:pt x="308" y="94"/>
                    <a:pt x="253" y="1"/>
                    <a:pt x="186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2253;p45"/>
            <p:cNvSpPr/>
            <p:nvPr/>
          </p:nvSpPr>
          <p:spPr>
            <a:xfrm>
              <a:off x="4146595" y="1729185"/>
              <a:ext cx="31651" cy="15441"/>
            </a:xfrm>
            <a:custGeom>
              <a:avLst/>
              <a:gdLst/>
              <a:ahLst/>
              <a:cxnLst/>
              <a:rect l="l" t="t" r="r" b="b"/>
              <a:pathLst>
                <a:path w="658" h="321" extrusionOk="0">
                  <a:moveTo>
                    <a:pt x="511" y="1"/>
                  </a:moveTo>
                  <a:cubicBezTo>
                    <a:pt x="500" y="1"/>
                    <a:pt x="489" y="4"/>
                    <a:pt x="478" y="11"/>
                  </a:cubicBezTo>
                  <a:cubicBezTo>
                    <a:pt x="363" y="98"/>
                    <a:pt x="222" y="125"/>
                    <a:pt x="88" y="152"/>
                  </a:cubicBezTo>
                  <a:cubicBezTo>
                    <a:pt x="0" y="152"/>
                    <a:pt x="0" y="320"/>
                    <a:pt x="88" y="320"/>
                  </a:cubicBezTo>
                  <a:cubicBezTo>
                    <a:pt x="256" y="293"/>
                    <a:pt x="424" y="266"/>
                    <a:pt x="558" y="179"/>
                  </a:cubicBezTo>
                  <a:cubicBezTo>
                    <a:pt x="657" y="133"/>
                    <a:pt x="585" y="1"/>
                    <a:pt x="51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2254;p45"/>
            <p:cNvSpPr/>
            <p:nvPr/>
          </p:nvSpPr>
          <p:spPr>
            <a:xfrm>
              <a:off x="4186471" y="1740489"/>
              <a:ext cx="20444" cy="11400"/>
            </a:xfrm>
            <a:custGeom>
              <a:avLst/>
              <a:gdLst/>
              <a:ahLst/>
              <a:cxnLst/>
              <a:rect l="l" t="t" r="r" b="b"/>
              <a:pathLst>
                <a:path w="425" h="237" extrusionOk="0">
                  <a:moveTo>
                    <a:pt x="315" y="0"/>
                  </a:moveTo>
                  <a:cubicBezTo>
                    <a:pt x="308" y="0"/>
                    <a:pt x="301" y="1"/>
                    <a:pt x="294" y="5"/>
                  </a:cubicBezTo>
                  <a:cubicBezTo>
                    <a:pt x="206" y="31"/>
                    <a:pt x="153" y="58"/>
                    <a:pt x="99" y="85"/>
                  </a:cubicBezTo>
                  <a:cubicBezTo>
                    <a:pt x="0" y="108"/>
                    <a:pt x="27" y="237"/>
                    <a:pt x="110" y="237"/>
                  </a:cubicBezTo>
                  <a:cubicBezTo>
                    <a:pt x="123" y="237"/>
                    <a:pt x="137" y="234"/>
                    <a:pt x="153" y="226"/>
                  </a:cubicBezTo>
                  <a:cubicBezTo>
                    <a:pt x="206" y="226"/>
                    <a:pt x="267" y="199"/>
                    <a:pt x="321" y="173"/>
                  </a:cubicBezTo>
                  <a:cubicBezTo>
                    <a:pt x="425" y="142"/>
                    <a:pt x="384" y="0"/>
                    <a:pt x="315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2255;p45"/>
            <p:cNvSpPr/>
            <p:nvPr/>
          </p:nvSpPr>
          <p:spPr>
            <a:xfrm>
              <a:off x="4101043" y="1768244"/>
              <a:ext cx="73404" cy="41176"/>
            </a:xfrm>
            <a:custGeom>
              <a:avLst/>
              <a:gdLst/>
              <a:ahLst/>
              <a:cxnLst/>
              <a:rect l="l" t="t" r="r" b="b"/>
              <a:pathLst>
                <a:path w="1526" h="856" extrusionOk="0">
                  <a:moveTo>
                    <a:pt x="1408" y="0"/>
                  </a:moveTo>
                  <a:cubicBezTo>
                    <a:pt x="1396" y="0"/>
                    <a:pt x="1383" y="4"/>
                    <a:pt x="1371" y="12"/>
                  </a:cubicBezTo>
                  <a:cubicBezTo>
                    <a:pt x="947" y="234"/>
                    <a:pt x="531" y="462"/>
                    <a:pt x="81" y="684"/>
                  </a:cubicBezTo>
                  <a:cubicBezTo>
                    <a:pt x="1" y="733"/>
                    <a:pt x="67" y="856"/>
                    <a:pt x="140" y="856"/>
                  </a:cubicBezTo>
                  <a:cubicBezTo>
                    <a:pt x="147" y="856"/>
                    <a:pt x="154" y="855"/>
                    <a:pt x="161" y="852"/>
                  </a:cubicBezTo>
                  <a:cubicBezTo>
                    <a:pt x="611" y="630"/>
                    <a:pt x="1035" y="375"/>
                    <a:pt x="1452" y="153"/>
                  </a:cubicBezTo>
                  <a:cubicBezTo>
                    <a:pt x="1525" y="108"/>
                    <a:pt x="1474" y="0"/>
                    <a:pt x="140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2256;p45"/>
            <p:cNvSpPr/>
            <p:nvPr/>
          </p:nvSpPr>
          <p:spPr>
            <a:xfrm>
              <a:off x="4097051" y="1774160"/>
              <a:ext cx="109962" cy="52624"/>
            </a:xfrm>
            <a:custGeom>
              <a:avLst/>
              <a:gdLst/>
              <a:ahLst/>
              <a:cxnLst/>
              <a:rect l="l" t="t" r="r" b="b"/>
              <a:pathLst>
                <a:path w="2286" h="1094" extrusionOk="0">
                  <a:moveTo>
                    <a:pt x="2170" y="1"/>
                  </a:moveTo>
                  <a:cubicBezTo>
                    <a:pt x="2165" y="1"/>
                    <a:pt x="2159" y="1"/>
                    <a:pt x="2153" y="3"/>
                  </a:cubicBezTo>
                  <a:cubicBezTo>
                    <a:pt x="1871" y="111"/>
                    <a:pt x="1649" y="225"/>
                    <a:pt x="1393" y="366"/>
                  </a:cubicBezTo>
                  <a:cubicBezTo>
                    <a:pt x="1286" y="447"/>
                    <a:pt x="1172" y="507"/>
                    <a:pt x="1057" y="588"/>
                  </a:cubicBezTo>
                  <a:cubicBezTo>
                    <a:pt x="1004" y="649"/>
                    <a:pt x="916" y="702"/>
                    <a:pt x="862" y="756"/>
                  </a:cubicBezTo>
                  <a:cubicBezTo>
                    <a:pt x="798" y="821"/>
                    <a:pt x="729" y="853"/>
                    <a:pt x="656" y="853"/>
                  </a:cubicBezTo>
                  <a:cubicBezTo>
                    <a:pt x="540" y="853"/>
                    <a:pt x="414" y="772"/>
                    <a:pt x="278" y="615"/>
                  </a:cubicBezTo>
                  <a:cubicBezTo>
                    <a:pt x="316" y="558"/>
                    <a:pt x="257" y="498"/>
                    <a:pt x="200" y="498"/>
                  </a:cubicBezTo>
                  <a:cubicBezTo>
                    <a:pt x="176" y="498"/>
                    <a:pt x="153" y="509"/>
                    <a:pt x="137" y="534"/>
                  </a:cubicBezTo>
                  <a:cubicBezTo>
                    <a:pt x="1" y="748"/>
                    <a:pt x="152" y="1094"/>
                    <a:pt x="416" y="1094"/>
                  </a:cubicBezTo>
                  <a:cubicBezTo>
                    <a:pt x="426" y="1094"/>
                    <a:pt x="436" y="1093"/>
                    <a:pt x="446" y="1092"/>
                  </a:cubicBezTo>
                  <a:cubicBezTo>
                    <a:pt x="721" y="1065"/>
                    <a:pt x="916" y="897"/>
                    <a:pt x="1145" y="729"/>
                  </a:cubicBezTo>
                  <a:cubicBezTo>
                    <a:pt x="1481" y="507"/>
                    <a:pt x="1817" y="313"/>
                    <a:pt x="2180" y="171"/>
                  </a:cubicBezTo>
                  <a:cubicBezTo>
                    <a:pt x="2285" y="147"/>
                    <a:pt x="2241" y="1"/>
                    <a:pt x="2170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2257;p45"/>
            <p:cNvSpPr/>
            <p:nvPr/>
          </p:nvSpPr>
          <p:spPr>
            <a:xfrm>
              <a:off x="4172137" y="1768292"/>
              <a:ext cx="29054" cy="10631"/>
            </a:xfrm>
            <a:custGeom>
              <a:avLst/>
              <a:gdLst/>
              <a:ahLst/>
              <a:cxnLst/>
              <a:rect l="l" t="t" r="r" b="b"/>
              <a:pathLst>
                <a:path w="604" h="221" extrusionOk="0">
                  <a:moveTo>
                    <a:pt x="228" y="1"/>
                  </a:moveTo>
                  <a:cubicBezTo>
                    <a:pt x="190" y="1"/>
                    <a:pt x="152" y="4"/>
                    <a:pt x="115" y="11"/>
                  </a:cubicBezTo>
                  <a:cubicBezTo>
                    <a:pt x="0" y="11"/>
                    <a:pt x="0" y="179"/>
                    <a:pt x="115" y="179"/>
                  </a:cubicBezTo>
                  <a:cubicBezTo>
                    <a:pt x="148" y="171"/>
                    <a:pt x="181" y="168"/>
                    <a:pt x="214" y="168"/>
                  </a:cubicBezTo>
                  <a:cubicBezTo>
                    <a:pt x="292" y="168"/>
                    <a:pt x="370" y="187"/>
                    <a:pt x="451" y="206"/>
                  </a:cubicBezTo>
                  <a:cubicBezTo>
                    <a:pt x="464" y="216"/>
                    <a:pt x="478" y="221"/>
                    <a:pt x="492" y="221"/>
                  </a:cubicBezTo>
                  <a:cubicBezTo>
                    <a:pt x="556" y="221"/>
                    <a:pt x="604" y="115"/>
                    <a:pt x="531" y="65"/>
                  </a:cubicBezTo>
                  <a:cubicBezTo>
                    <a:pt x="433" y="26"/>
                    <a:pt x="331" y="1"/>
                    <a:pt x="22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2258;p45"/>
            <p:cNvSpPr/>
            <p:nvPr/>
          </p:nvSpPr>
          <p:spPr>
            <a:xfrm>
              <a:off x="3789730" y="1532786"/>
              <a:ext cx="344943" cy="241715"/>
            </a:xfrm>
            <a:custGeom>
              <a:avLst/>
              <a:gdLst/>
              <a:ahLst/>
              <a:cxnLst/>
              <a:rect l="l" t="t" r="r" b="b"/>
              <a:pathLst>
                <a:path w="7171" h="5025" extrusionOk="0">
                  <a:moveTo>
                    <a:pt x="6517" y="1"/>
                  </a:moveTo>
                  <a:cubicBezTo>
                    <a:pt x="6510" y="1"/>
                    <a:pt x="6504" y="3"/>
                    <a:pt x="6499" y="8"/>
                  </a:cubicBezTo>
                  <a:cubicBezTo>
                    <a:pt x="5403" y="122"/>
                    <a:pt x="4342" y="230"/>
                    <a:pt x="3246" y="398"/>
                  </a:cubicBezTo>
                  <a:cubicBezTo>
                    <a:pt x="2184" y="566"/>
                    <a:pt x="1035" y="707"/>
                    <a:pt x="27" y="1211"/>
                  </a:cubicBezTo>
                  <a:cubicBezTo>
                    <a:pt x="0" y="1238"/>
                    <a:pt x="0" y="1265"/>
                    <a:pt x="0" y="1298"/>
                  </a:cubicBezTo>
                  <a:cubicBezTo>
                    <a:pt x="477" y="2441"/>
                    <a:pt x="840" y="3617"/>
                    <a:pt x="1176" y="4793"/>
                  </a:cubicBezTo>
                  <a:cubicBezTo>
                    <a:pt x="1188" y="4843"/>
                    <a:pt x="1222" y="4866"/>
                    <a:pt x="1254" y="4866"/>
                  </a:cubicBezTo>
                  <a:cubicBezTo>
                    <a:pt x="1295" y="4866"/>
                    <a:pt x="1332" y="4830"/>
                    <a:pt x="1317" y="4766"/>
                  </a:cubicBezTo>
                  <a:cubicBezTo>
                    <a:pt x="1149" y="4040"/>
                    <a:pt x="921" y="3314"/>
                    <a:pt x="672" y="2609"/>
                  </a:cubicBezTo>
                  <a:cubicBezTo>
                    <a:pt x="558" y="2273"/>
                    <a:pt x="450" y="1970"/>
                    <a:pt x="309" y="1634"/>
                  </a:cubicBezTo>
                  <a:cubicBezTo>
                    <a:pt x="114" y="1097"/>
                    <a:pt x="840" y="1043"/>
                    <a:pt x="1230" y="929"/>
                  </a:cubicBezTo>
                  <a:cubicBezTo>
                    <a:pt x="2856" y="512"/>
                    <a:pt x="4590" y="371"/>
                    <a:pt x="6270" y="176"/>
                  </a:cubicBezTo>
                  <a:cubicBezTo>
                    <a:pt x="6272" y="176"/>
                    <a:pt x="6274" y="176"/>
                    <a:pt x="6275" y="176"/>
                  </a:cubicBezTo>
                  <a:cubicBezTo>
                    <a:pt x="6529" y="176"/>
                    <a:pt x="6748" y="2194"/>
                    <a:pt x="6801" y="2474"/>
                  </a:cubicBezTo>
                  <a:cubicBezTo>
                    <a:pt x="6862" y="2777"/>
                    <a:pt x="7137" y="3395"/>
                    <a:pt x="6721" y="3509"/>
                  </a:cubicBezTo>
                  <a:lnTo>
                    <a:pt x="5713" y="3758"/>
                  </a:lnTo>
                  <a:cubicBezTo>
                    <a:pt x="4254" y="4121"/>
                    <a:pt x="2769" y="4491"/>
                    <a:pt x="1317" y="4853"/>
                  </a:cubicBezTo>
                  <a:cubicBezTo>
                    <a:pt x="1212" y="4878"/>
                    <a:pt x="1250" y="5024"/>
                    <a:pt x="1326" y="5024"/>
                  </a:cubicBezTo>
                  <a:cubicBezTo>
                    <a:pt x="1332" y="5024"/>
                    <a:pt x="1338" y="5023"/>
                    <a:pt x="1344" y="5021"/>
                  </a:cubicBezTo>
                  <a:cubicBezTo>
                    <a:pt x="3273" y="4517"/>
                    <a:pt x="5182" y="4094"/>
                    <a:pt x="7110" y="3590"/>
                  </a:cubicBezTo>
                  <a:cubicBezTo>
                    <a:pt x="7137" y="3563"/>
                    <a:pt x="7171" y="3536"/>
                    <a:pt x="7171" y="3482"/>
                  </a:cubicBezTo>
                  <a:cubicBezTo>
                    <a:pt x="6942" y="2360"/>
                    <a:pt x="6747" y="1211"/>
                    <a:pt x="6579" y="62"/>
                  </a:cubicBezTo>
                  <a:cubicBezTo>
                    <a:pt x="6579" y="40"/>
                    <a:pt x="6544" y="1"/>
                    <a:pt x="6517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2259;p45"/>
            <p:cNvSpPr/>
            <p:nvPr/>
          </p:nvSpPr>
          <p:spPr>
            <a:xfrm>
              <a:off x="3863758" y="1816008"/>
              <a:ext cx="13613" cy="8129"/>
            </a:xfrm>
            <a:custGeom>
              <a:avLst/>
              <a:gdLst/>
              <a:ahLst/>
              <a:cxnLst/>
              <a:rect l="l" t="t" r="r" b="b"/>
              <a:pathLst>
                <a:path w="283" h="169" extrusionOk="0">
                  <a:moveTo>
                    <a:pt x="88" y="0"/>
                  </a:moveTo>
                  <a:cubicBezTo>
                    <a:pt x="0" y="0"/>
                    <a:pt x="0" y="168"/>
                    <a:pt x="88" y="168"/>
                  </a:cubicBezTo>
                  <a:lnTo>
                    <a:pt x="168" y="168"/>
                  </a:lnTo>
                  <a:cubicBezTo>
                    <a:pt x="282" y="168"/>
                    <a:pt x="282" y="0"/>
                    <a:pt x="16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2260;p45"/>
            <p:cNvSpPr/>
            <p:nvPr/>
          </p:nvSpPr>
          <p:spPr>
            <a:xfrm>
              <a:off x="3868616" y="1820771"/>
              <a:ext cx="20059" cy="14719"/>
            </a:xfrm>
            <a:custGeom>
              <a:avLst/>
              <a:gdLst/>
              <a:ahLst/>
              <a:cxnLst/>
              <a:rect l="l" t="t" r="r" b="b"/>
              <a:pathLst>
                <a:path w="417" h="306" extrusionOk="0">
                  <a:moveTo>
                    <a:pt x="111" y="1"/>
                  </a:moveTo>
                  <a:cubicBezTo>
                    <a:pt x="44" y="1"/>
                    <a:pt x="0" y="105"/>
                    <a:pt x="67" y="150"/>
                  </a:cubicBezTo>
                  <a:cubicBezTo>
                    <a:pt x="155" y="211"/>
                    <a:pt x="208" y="237"/>
                    <a:pt x="262" y="291"/>
                  </a:cubicBezTo>
                  <a:cubicBezTo>
                    <a:pt x="277" y="301"/>
                    <a:pt x="292" y="306"/>
                    <a:pt x="305" y="306"/>
                  </a:cubicBezTo>
                  <a:cubicBezTo>
                    <a:pt x="372" y="306"/>
                    <a:pt x="416" y="200"/>
                    <a:pt x="349" y="150"/>
                  </a:cubicBezTo>
                  <a:cubicBezTo>
                    <a:pt x="289" y="96"/>
                    <a:pt x="235" y="69"/>
                    <a:pt x="155" y="16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2261;p45"/>
            <p:cNvSpPr/>
            <p:nvPr/>
          </p:nvSpPr>
          <p:spPr>
            <a:xfrm>
              <a:off x="3873138" y="1821492"/>
              <a:ext cx="22993" cy="22223"/>
            </a:xfrm>
            <a:custGeom>
              <a:avLst/>
              <a:gdLst/>
              <a:ahLst/>
              <a:cxnLst/>
              <a:rect l="l" t="t" r="r" b="b"/>
              <a:pathLst>
                <a:path w="478" h="462" extrusionOk="0">
                  <a:moveTo>
                    <a:pt x="61" y="1"/>
                  </a:moveTo>
                  <a:cubicBezTo>
                    <a:pt x="0" y="27"/>
                    <a:pt x="0" y="81"/>
                    <a:pt x="0" y="108"/>
                  </a:cubicBezTo>
                  <a:cubicBezTo>
                    <a:pt x="87" y="276"/>
                    <a:pt x="195" y="390"/>
                    <a:pt x="336" y="444"/>
                  </a:cubicBezTo>
                  <a:cubicBezTo>
                    <a:pt x="361" y="455"/>
                    <a:pt x="385" y="462"/>
                    <a:pt x="406" y="462"/>
                  </a:cubicBezTo>
                  <a:cubicBezTo>
                    <a:pt x="436" y="462"/>
                    <a:pt x="461" y="449"/>
                    <a:pt x="477" y="417"/>
                  </a:cubicBezTo>
                  <a:cubicBezTo>
                    <a:pt x="477" y="390"/>
                    <a:pt x="477" y="337"/>
                    <a:pt x="450" y="303"/>
                  </a:cubicBezTo>
                  <a:cubicBezTo>
                    <a:pt x="309" y="249"/>
                    <a:pt x="229" y="169"/>
                    <a:pt x="168" y="27"/>
                  </a:cubicBezTo>
                  <a:cubicBezTo>
                    <a:pt x="141" y="1"/>
                    <a:pt x="87" y="1"/>
                    <a:pt x="6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2262;p45"/>
            <p:cNvSpPr/>
            <p:nvPr/>
          </p:nvSpPr>
          <p:spPr>
            <a:xfrm>
              <a:off x="3900604" y="1850738"/>
              <a:ext cx="17894" cy="11737"/>
            </a:xfrm>
            <a:custGeom>
              <a:avLst/>
              <a:gdLst/>
              <a:ahLst/>
              <a:cxnLst/>
              <a:rect l="l" t="t" r="r" b="b"/>
              <a:pathLst>
                <a:path w="372" h="244" extrusionOk="0">
                  <a:moveTo>
                    <a:pt x="139" y="1"/>
                  </a:moveTo>
                  <a:cubicBezTo>
                    <a:pt x="62" y="1"/>
                    <a:pt x="0" y="123"/>
                    <a:pt x="74" y="172"/>
                  </a:cubicBezTo>
                  <a:cubicBezTo>
                    <a:pt x="128" y="172"/>
                    <a:pt x="162" y="199"/>
                    <a:pt x="215" y="233"/>
                  </a:cubicBezTo>
                  <a:cubicBezTo>
                    <a:pt x="226" y="240"/>
                    <a:pt x="237" y="243"/>
                    <a:pt x="248" y="243"/>
                  </a:cubicBezTo>
                  <a:cubicBezTo>
                    <a:pt x="317" y="243"/>
                    <a:pt x="371" y="115"/>
                    <a:pt x="296" y="92"/>
                  </a:cubicBezTo>
                  <a:cubicBezTo>
                    <a:pt x="242" y="65"/>
                    <a:pt x="215" y="31"/>
                    <a:pt x="162" y="4"/>
                  </a:cubicBezTo>
                  <a:cubicBezTo>
                    <a:pt x="154" y="2"/>
                    <a:pt x="147" y="1"/>
                    <a:pt x="139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2263;p45"/>
            <p:cNvSpPr/>
            <p:nvPr/>
          </p:nvSpPr>
          <p:spPr>
            <a:xfrm>
              <a:off x="3901566" y="1850930"/>
              <a:ext cx="10727" cy="8129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8" y="0"/>
                  </a:moveTo>
                  <a:cubicBezTo>
                    <a:pt x="0" y="0"/>
                    <a:pt x="0" y="168"/>
                    <a:pt x="108" y="168"/>
                  </a:cubicBezTo>
                  <a:cubicBezTo>
                    <a:pt x="222" y="168"/>
                    <a:pt x="222" y="0"/>
                    <a:pt x="10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2264;p45"/>
            <p:cNvSpPr/>
            <p:nvPr/>
          </p:nvSpPr>
          <p:spPr>
            <a:xfrm>
              <a:off x="3909070" y="1859637"/>
              <a:ext cx="26745" cy="20444"/>
            </a:xfrm>
            <a:custGeom>
              <a:avLst/>
              <a:gdLst/>
              <a:ahLst/>
              <a:cxnLst/>
              <a:rect l="l" t="t" r="r" b="b"/>
              <a:pathLst>
                <a:path w="556" h="425" extrusionOk="0">
                  <a:moveTo>
                    <a:pt x="133" y="0"/>
                  </a:moveTo>
                  <a:cubicBezTo>
                    <a:pt x="61" y="0"/>
                    <a:pt x="0" y="89"/>
                    <a:pt x="66" y="155"/>
                  </a:cubicBezTo>
                  <a:cubicBezTo>
                    <a:pt x="180" y="243"/>
                    <a:pt x="261" y="323"/>
                    <a:pt x="375" y="411"/>
                  </a:cubicBezTo>
                  <a:cubicBezTo>
                    <a:pt x="390" y="420"/>
                    <a:pt x="405" y="424"/>
                    <a:pt x="421" y="424"/>
                  </a:cubicBezTo>
                  <a:cubicBezTo>
                    <a:pt x="491" y="424"/>
                    <a:pt x="556" y="336"/>
                    <a:pt x="490" y="269"/>
                  </a:cubicBezTo>
                  <a:cubicBezTo>
                    <a:pt x="402" y="182"/>
                    <a:pt x="288" y="101"/>
                    <a:pt x="180" y="14"/>
                  </a:cubicBezTo>
                  <a:cubicBezTo>
                    <a:pt x="165" y="4"/>
                    <a:pt x="148" y="0"/>
                    <a:pt x="133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61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" name="Google Shape;2356;p47"/>
          <p:cNvSpPr txBox="1">
            <a:spLocks noGrp="1"/>
          </p:cNvSpPr>
          <p:nvPr>
            <p:ph type="title"/>
          </p:nvPr>
        </p:nvSpPr>
        <p:spPr>
          <a:xfrm>
            <a:off x="6151418" y="3327133"/>
            <a:ext cx="5080749" cy="931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/>
              <a:t>Vocabulary</a:t>
            </a:r>
            <a:endParaRPr lang="en-US" dirty="0"/>
          </a:p>
        </p:txBody>
      </p:sp>
      <p:sp>
        <p:nvSpPr>
          <p:cNvPr id="2358" name="Google Shape;2358;p47"/>
          <p:cNvSpPr txBox="1">
            <a:spLocks noGrp="1"/>
          </p:cNvSpPr>
          <p:nvPr>
            <p:ph type="title" idx="2"/>
          </p:nvPr>
        </p:nvSpPr>
        <p:spPr>
          <a:xfrm>
            <a:off x="6872333" y="1677169"/>
            <a:ext cx="3744000" cy="1261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03</a:t>
            </a:r>
            <a:endParaRPr dirty="0"/>
          </a:p>
        </p:txBody>
      </p:sp>
      <p:sp>
        <p:nvSpPr>
          <p:cNvPr id="2359" name="Google Shape;2359;p47"/>
          <p:cNvSpPr/>
          <p:nvPr/>
        </p:nvSpPr>
        <p:spPr>
          <a:xfrm>
            <a:off x="6527766" y="1768835"/>
            <a:ext cx="1951447" cy="1655327"/>
          </a:xfrm>
          <a:custGeom>
            <a:avLst/>
            <a:gdLst/>
            <a:ahLst/>
            <a:cxnLst/>
            <a:rect l="l" t="t" r="r" b="b"/>
            <a:pathLst>
              <a:path w="8428" h="7149" extrusionOk="0">
                <a:moveTo>
                  <a:pt x="4260" y="263"/>
                </a:moveTo>
                <a:cubicBezTo>
                  <a:pt x="5321" y="263"/>
                  <a:pt x="6374" y="606"/>
                  <a:pt x="7144" y="1312"/>
                </a:cubicBezTo>
                <a:cubicBezTo>
                  <a:pt x="8011" y="2098"/>
                  <a:pt x="8179" y="3220"/>
                  <a:pt x="7897" y="4336"/>
                </a:cubicBezTo>
                <a:cubicBezTo>
                  <a:pt x="7790" y="4900"/>
                  <a:pt x="7534" y="5344"/>
                  <a:pt x="7252" y="5821"/>
                </a:cubicBezTo>
                <a:cubicBezTo>
                  <a:pt x="7109" y="6067"/>
                  <a:pt x="7085" y="6388"/>
                  <a:pt x="7083" y="6696"/>
                </a:cubicBezTo>
                <a:lnTo>
                  <a:pt x="7083" y="6696"/>
                </a:lnTo>
                <a:cubicBezTo>
                  <a:pt x="6874" y="6435"/>
                  <a:pt x="6416" y="6459"/>
                  <a:pt x="6022" y="6439"/>
                </a:cubicBezTo>
                <a:cubicBezTo>
                  <a:pt x="4873" y="6412"/>
                  <a:pt x="3724" y="6385"/>
                  <a:pt x="2635" y="6049"/>
                </a:cubicBezTo>
                <a:cubicBezTo>
                  <a:pt x="1600" y="5713"/>
                  <a:pt x="982" y="4981"/>
                  <a:pt x="646" y="4000"/>
                </a:cubicBezTo>
                <a:cubicBezTo>
                  <a:pt x="478" y="3469"/>
                  <a:pt x="424" y="2938"/>
                  <a:pt x="532" y="2407"/>
                </a:cubicBezTo>
                <a:cubicBezTo>
                  <a:pt x="646" y="1789"/>
                  <a:pt x="1177" y="1345"/>
                  <a:pt x="1681" y="1009"/>
                </a:cubicBezTo>
                <a:cubicBezTo>
                  <a:pt x="2432" y="516"/>
                  <a:pt x="3349" y="263"/>
                  <a:pt x="4260" y="263"/>
                </a:cubicBezTo>
                <a:close/>
                <a:moveTo>
                  <a:pt x="4340" y="1"/>
                </a:moveTo>
                <a:cubicBezTo>
                  <a:pt x="3619" y="1"/>
                  <a:pt x="2899" y="147"/>
                  <a:pt x="2272" y="418"/>
                </a:cubicBezTo>
                <a:cubicBezTo>
                  <a:pt x="1405" y="808"/>
                  <a:pt x="565" y="1399"/>
                  <a:pt x="283" y="2353"/>
                </a:cubicBezTo>
                <a:cubicBezTo>
                  <a:pt x="1" y="3247"/>
                  <a:pt x="397" y="4396"/>
                  <a:pt x="901" y="5122"/>
                </a:cubicBezTo>
                <a:cubicBezTo>
                  <a:pt x="1432" y="5881"/>
                  <a:pt x="2299" y="6244"/>
                  <a:pt x="3166" y="6439"/>
                </a:cubicBezTo>
                <a:cubicBezTo>
                  <a:pt x="3757" y="6580"/>
                  <a:pt x="4369" y="6634"/>
                  <a:pt x="4987" y="6661"/>
                </a:cubicBezTo>
                <a:cubicBezTo>
                  <a:pt x="5022" y="6663"/>
                  <a:pt x="5062" y="6664"/>
                  <a:pt x="5106" y="6664"/>
                </a:cubicBezTo>
                <a:cubicBezTo>
                  <a:pt x="5278" y="6664"/>
                  <a:pt x="5514" y="6652"/>
                  <a:pt x="5764" y="6652"/>
                </a:cubicBezTo>
                <a:cubicBezTo>
                  <a:pt x="6334" y="6652"/>
                  <a:pt x="6976" y="6713"/>
                  <a:pt x="7084" y="7111"/>
                </a:cubicBezTo>
                <a:cubicBezTo>
                  <a:pt x="7084" y="7135"/>
                  <a:pt x="7107" y="7149"/>
                  <a:pt x="7132" y="7149"/>
                </a:cubicBezTo>
                <a:cubicBezTo>
                  <a:pt x="7150" y="7149"/>
                  <a:pt x="7168" y="7143"/>
                  <a:pt x="7181" y="7130"/>
                </a:cubicBezTo>
                <a:lnTo>
                  <a:pt x="7181" y="7130"/>
                </a:lnTo>
                <a:cubicBezTo>
                  <a:pt x="7196" y="7134"/>
                  <a:pt x="7212" y="7137"/>
                  <a:pt x="7227" y="7137"/>
                </a:cubicBezTo>
                <a:cubicBezTo>
                  <a:pt x="7273" y="7137"/>
                  <a:pt x="7312" y="7113"/>
                  <a:pt x="7312" y="7057"/>
                </a:cubicBezTo>
                <a:cubicBezTo>
                  <a:pt x="7366" y="6829"/>
                  <a:pt x="7420" y="6607"/>
                  <a:pt x="7420" y="6352"/>
                </a:cubicBezTo>
                <a:cubicBezTo>
                  <a:pt x="7454" y="6049"/>
                  <a:pt x="7648" y="5821"/>
                  <a:pt x="7756" y="5545"/>
                </a:cubicBezTo>
                <a:cubicBezTo>
                  <a:pt x="8011" y="5008"/>
                  <a:pt x="8206" y="4450"/>
                  <a:pt x="8294" y="3832"/>
                </a:cubicBezTo>
                <a:cubicBezTo>
                  <a:pt x="8428" y="2911"/>
                  <a:pt x="8152" y="2044"/>
                  <a:pt x="7534" y="1345"/>
                </a:cubicBezTo>
                <a:cubicBezTo>
                  <a:pt x="6763" y="414"/>
                  <a:pt x="5551" y="1"/>
                  <a:pt x="434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360" name="Google Shape;2360;p47"/>
          <p:cNvGrpSpPr/>
          <p:nvPr/>
        </p:nvGrpSpPr>
        <p:grpSpPr>
          <a:xfrm>
            <a:off x="3489835" y="2858868"/>
            <a:ext cx="1428900" cy="821841"/>
            <a:chOff x="2617376" y="2144150"/>
            <a:chExt cx="1071675" cy="616381"/>
          </a:xfrm>
        </p:grpSpPr>
        <p:sp>
          <p:nvSpPr>
            <p:cNvPr id="2361" name="Google Shape;2361;p47"/>
            <p:cNvSpPr/>
            <p:nvPr/>
          </p:nvSpPr>
          <p:spPr>
            <a:xfrm>
              <a:off x="2617376" y="2144150"/>
              <a:ext cx="400993" cy="237916"/>
            </a:xfrm>
            <a:custGeom>
              <a:avLst/>
              <a:gdLst/>
              <a:ahLst/>
              <a:cxnLst/>
              <a:rect l="l" t="t" r="r" b="b"/>
              <a:pathLst>
                <a:path w="3937" h="2336" extrusionOk="0">
                  <a:moveTo>
                    <a:pt x="1863" y="170"/>
                  </a:moveTo>
                  <a:cubicBezTo>
                    <a:pt x="2050" y="170"/>
                    <a:pt x="2246" y="220"/>
                    <a:pt x="2445" y="338"/>
                  </a:cubicBezTo>
                  <a:cubicBezTo>
                    <a:pt x="2450" y="341"/>
                    <a:pt x="2455" y="343"/>
                    <a:pt x="2460" y="345"/>
                  </a:cubicBezTo>
                  <a:lnTo>
                    <a:pt x="2460" y="345"/>
                  </a:lnTo>
                  <a:cubicBezTo>
                    <a:pt x="2358" y="690"/>
                    <a:pt x="2305" y="1057"/>
                    <a:pt x="2223" y="1406"/>
                  </a:cubicBezTo>
                  <a:cubicBezTo>
                    <a:pt x="2077" y="1890"/>
                    <a:pt x="1871" y="2121"/>
                    <a:pt x="1450" y="2121"/>
                  </a:cubicBezTo>
                  <a:cubicBezTo>
                    <a:pt x="1386" y="2121"/>
                    <a:pt x="1316" y="2116"/>
                    <a:pt x="1242" y="2105"/>
                  </a:cubicBezTo>
                  <a:cubicBezTo>
                    <a:pt x="0" y="1939"/>
                    <a:pt x="759" y="170"/>
                    <a:pt x="1863" y="170"/>
                  </a:cubicBezTo>
                  <a:close/>
                  <a:moveTo>
                    <a:pt x="1851" y="1"/>
                  </a:moveTo>
                  <a:cubicBezTo>
                    <a:pt x="1419" y="1"/>
                    <a:pt x="1006" y="223"/>
                    <a:pt x="711" y="593"/>
                  </a:cubicBezTo>
                  <a:cubicBezTo>
                    <a:pt x="348" y="1010"/>
                    <a:pt x="261" y="1682"/>
                    <a:pt x="711" y="2079"/>
                  </a:cubicBezTo>
                  <a:cubicBezTo>
                    <a:pt x="889" y="2233"/>
                    <a:pt x="1227" y="2335"/>
                    <a:pt x="1529" y="2335"/>
                  </a:cubicBezTo>
                  <a:cubicBezTo>
                    <a:pt x="1661" y="2335"/>
                    <a:pt x="1785" y="2316"/>
                    <a:pt x="1887" y="2273"/>
                  </a:cubicBezTo>
                  <a:cubicBezTo>
                    <a:pt x="2254" y="2098"/>
                    <a:pt x="2403" y="1580"/>
                    <a:pt x="2498" y="1104"/>
                  </a:cubicBezTo>
                  <a:lnTo>
                    <a:pt x="2498" y="1104"/>
                  </a:lnTo>
                  <a:cubicBezTo>
                    <a:pt x="2507" y="1360"/>
                    <a:pt x="2552" y="1607"/>
                    <a:pt x="2727" y="1742"/>
                  </a:cubicBezTo>
                  <a:cubicBezTo>
                    <a:pt x="2862" y="1849"/>
                    <a:pt x="2995" y="1894"/>
                    <a:pt x="3125" y="1894"/>
                  </a:cubicBezTo>
                  <a:cubicBezTo>
                    <a:pt x="3404" y="1894"/>
                    <a:pt x="3665" y="1689"/>
                    <a:pt x="3876" y="1460"/>
                  </a:cubicBezTo>
                  <a:cubicBezTo>
                    <a:pt x="3937" y="1395"/>
                    <a:pt x="3891" y="1318"/>
                    <a:pt x="3828" y="1318"/>
                  </a:cubicBezTo>
                  <a:cubicBezTo>
                    <a:pt x="3807" y="1318"/>
                    <a:pt x="3784" y="1326"/>
                    <a:pt x="3762" y="1346"/>
                  </a:cubicBezTo>
                  <a:cubicBezTo>
                    <a:pt x="3648" y="1504"/>
                    <a:pt x="3498" y="1581"/>
                    <a:pt x="3318" y="1581"/>
                  </a:cubicBezTo>
                  <a:cubicBezTo>
                    <a:pt x="3146" y="1581"/>
                    <a:pt x="2947" y="1511"/>
                    <a:pt x="2727" y="1373"/>
                  </a:cubicBezTo>
                  <a:cubicBezTo>
                    <a:pt x="2673" y="1205"/>
                    <a:pt x="2673" y="1037"/>
                    <a:pt x="2673" y="869"/>
                  </a:cubicBezTo>
                  <a:cubicBezTo>
                    <a:pt x="2673" y="674"/>
                    <a:pt x="2673" y="479"/>
                    <a:pt x="2646" y="284"/>
                  </a:cubicBezTo>
                  <a:cubicBezTo>
                    <a:pt x="2646" y="240"/>
                    <a:pt x="2611" y="219"/>
                    <a:pt x="2572" y="219"/>
                  </a:cubicBezTo>
                  <a:cubicBezTo>
                    <a:pt x="2571" y="219"/>
                    <a:pt x="2570" y="219"/>
                    <a:pt x="2569" y="219"/>
                  </a:cubicBezTo>
                  <a:lnTo>
                    <a:pt x="2569" y="219"/>
                  </a:lnTo>
                  <a:cubicBezTo>
                    <a:pt x="2561" y="209"/>
                    <a:pt x="2549" y="202"/>
                    <a:pt x="2532" y="197"/>
                  </a:cubicBezTo>
                  <a:cubicBezTo>
                    <a:pt x="2310" y="62"/>
                    <a:pt x="2078" y="1"/>
                    <a:pt x="18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47"/>
            <p:cNvSpPr/>
            <p:nvPr/>
          </p:nvSpPr>
          <p:spPr>
            <a:xfrm>
              <a:off x="3047490" y="2153214"/>
              <a:ext cx="267668" cy="607317"/>
            </a:xfrm>
            <a:custGeom>
              <a:avLst/>
              <a:gdLst/>
              <a:ahLst/>
              <a:cxnLst/>
              <a:rect l="l" t="t" r="r" b="b"/>
              <a:pathLst>
                <a:path w="2628" h="5963" extrusionOk="0">
                  <a:moveTo>
                    <a:pt x="1651" y="3858"/>
                  </a:moveTo>
                  <a:cubicBezTo>
                    <a:pt x="1787" y="3858"/>
                    <a:pt x="1910" y="3915"/>
                    <a:pt x="2005" y="4059"/>
                  </a:cubicBezTo>
                  <a:cubicBezTo>
                    <a:pt x="2341" y="4563"/>
                    <a:pt x="2422" y="5182"/>
                    <a:pt x="1837" y="5545"/>
                  </a:cubicBezTo>
                  <a:cubicBezTo>
                    <a:pt x="1620" y="5685"/>
                    <a:pt x="1298" y="5784"/>
                    <a:pt x="994" y="5784"/>
                  </a:cubicBezTo>
                  <a:cubicBezTo>
                    <a:pt x="672" y="5784"/>
                    <a:pt x="369" y="5674"/>
                    <a:pt x="230" y="5386"/>
                  </a:cubicBezTo>
                  <a:lnTo>
                    <a:pt x="230" y="5386"/>
                  </a:lnTo>
                  <a:cubicBezTo>
                    <a:pt x="251" y="5308"/>
                    <a:pt x="272" y="5230"/>
                    <a:pt x="292" y="5152"/>
                  </a:cubicBezTo>
                  <a:lnTo>
                    <a:pt x="292" y="5152"/>
                  </a:lnTo>
                  <a:cubicBezTo>
                    <a:pt x="354" y="4971"/>
                    <a:pt x="437" y="4801"/>
                    <a:pt x="547" y="4617"/>
                  </a:cubicBezTo>
                  <a:cubicBezTo>
                    <a:pt x="694" y="4409"/>
                    <a:pt x="1230" y="3858"/>
                    <a:pt x="1651" y="3858"/>
                  </a:cubicBezTo>
                  <a:close/>
                  <a:moveTo>
                    <a:pt x="1135" y="0"/>
                  </a:moveTo>
                  <a:cubicBezTo>
                    <a:pt x="1093" y="0"/>
                    <a:pt x="1051" y="27"/>
                    <a:pt x="1051" y="81"/>
                  </a:cubicBezTo>
                  <a:cubicBezTo>
                    <a:pt x="866" y="1786"/>
                    <a:pt x="553" y="3490"/>
                    <a:pt x="113" y="5166"/>
                  </a:cubicBezTo>
                  <a:lnTo>
                    <a:pt x="113" y="5166"/>
                  </a:lnTo>
                  <a:cubicBezTo>
                    <a:pt x="108" y="5182"/>
                    <a:pt x="103" y="5199"/>
                    <a:pt x="98" y="5216"/>
                  </a:cubicBezTo>
                  <a:lnTo>
                    <a:pt x="98" y="5216"/>
                  </a:lnTo>
                  <a:cubicBezTo>
                    <a:pt x="49" y="5220"/>
                    <a:pt x="1" y="5255"/>
                    <a:pt x="16" y="5316"/>
                  </a:cubicBezTo>
                  <a:cubicBezTo>
                    <a:pt x="25" y="5349"/>
                    <a:pt x="36" y="5380"/>
                    <a:pt x="47" y="5410"/>
                  </a:cubicBezTo>
                  <a:lnTo>
                    <a:pt x="47" y="5410"/>
                  </a:lnTo>
                  <a:cubicBezTo>
                    <a:pt x="46" y="5416"/>
                    <a:pt x="44" y="5423"/>
                    <a:pt x="43" y="5430"/>
                  </a:cubicBezTo>
                  <a:cubicBezTo>
                    <a:pt x="30" y="5471"/>
                    <a:pt x="61" y="5505"/>
                    <a:pt x="99" y="5517"/>
                  </a:cubicBezTo>
                  <a:lnTo>
                    <a:pt x="99" y="5517"/>
                  </a:lnTo>
                  <a:cubicBezTo>
                    <a:pt x="278" y="5828"/>
                    <a:pt x="630" y="5963"/>
                    <a:pt x="1009" y="5963"/>
                  </a:cubicBezTo>
                  <a:cubicBezTo>
                    <a:pt x="1764" y="5963"/>
                    <a:pt x="2628" y="5429"/>
                    <a:pt x="2456" y="4678"/>
                  </a:cubicBezTo>
                  <a:cubicBezTo>
                    <a:pt x="2336" y="4251"/>
                    <a:pt x="2115" y="3661"/>
                    <a:pt x="1676" y="3661"/>
                  </a:cubicBezTo>
                  <a:cubicBezTo>
                    <a:pt x="1596" y="3661"/>
                    <a:pt x="1509" y="3680"/>
                    <a:pt x="1414" y="3723"/>
                  </a:cubicBezTo>
                  <a:cubicBezTo>
                    <a:pt x="1017" y="3907"/>
                    <a:pt x="694" y="4166"/>
                    <a:pt x="456" y="4491"/>
                  </a:cubicBezTo>
                  <a:lnTo>
                    <a:pt x="456" y="4491"/>
                  </a:lnTo>
                  <a:cubicBezTo>
                    <a:pt x="798" y="3041"/>
                    <a:pt x="1038" y="1570"/>
                    <a:pt x="1219" y="81"/>
                  </a:cubicBezTo>
                  <a:cubicBezTo>
                    <a:pt x="1219" y="27"/>
                    <a:pt x="1177" y="0"/>
                    <a:pt x="1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47"/>
            <p:cNvSpPr/>
            <p:nvPr/>
          </p:nvSpPr>
          <p:spPr>
            <a:xfrm>
              <a:off x="3436253" y="2144456"/>
              <a:ext cx="252798" cy="240767"/>
            </a:xfrm>
            <a:custGeom>
              <a:avLst/>
              <a:gdLst/>
              <a:ahLst/>
              <a:cxnLst/>
              <a:rect l="l" t="t" r="r" b="b"/>
              <a:pathLst>
                <a:path w="2482" h="2364" extrusionOk="0">
                  <a:moveTo>
                    <a:pt x="1353" y="0"/>
                  </a:moveTo>
                  <a:cubicBezTo>
                    <a:pt x="608" y="0"/>
                    <a:pt x="0" y="855"/>
                    <a:pt x="178" y="1571"/>
                  </a:cubicBezTo>
                  <a:cubicBezTo>
                    <a:pt x="305" y="2101"/>
                    <a:pt x="850" y="2364"/>
                    <a:pt x="1392" y="2364"/>
                  </a:cubicBezTo>
                  <a:cubicBezTo>
                    <a:pt x="1792" y="2364"/>
                    <a:pt x="2190" y="2220"/>
                    <a:pt x="2415" y="1934"/>
                  </a:cubicBezTo>
                  <a:cubicBezTo>
                    <a:pt x="2481" y="1869"/>
                    <a:pt x="2418" y="1792"/>
                    <a:pt x="2356" y="1792"/>
                  </a:cubicBezTo>
                  <a:cubicBezTo>
                    <a:pt x="2336" y="1792"/>
                    <a:pt x="2316" y="1800"/>
                    <a:pt x="2301" y="1820"/>
                  </a:cubicBezTo>
                  <a:cubicBezTo>
                    <a:pt x="2107" y="2067"/>
                    <a:pt x="1737" y="2199"/>
                    <a:pt x="1368" y="2199"/>
                  </a:cubicBezTo>
                  <a:cubicBezTo>
                    <a:pt x="945" y="2199"/>
                    <a:pt x="523" y="2026"/>
                    <a:pt x="372" y="1652"/>
                  </a:cubicBezTo>
                  <a:cubicBezTo>
                    <a:pt x="115" y="1039"/>
                    <a:pt x="702" y="169"/>
                    <a:pt x="1338" y="169"/>
                  </a:cubicBezTo>
                  <a:cubicBezTo>
                    <a:pt x="1399" y="169"/>
                    <a:pt x="1460" y="177"/>
                    <a:pt x="1522" y="194"/>
                  </a:cubicBezTo>
                  <a:cubicBezTo>
                    <a:pt x="1531" y="197"/>
                    <a:pt x="1541" y="198"/>
                    <a:pt x="1549" y="198"/>
                  </a:cubicBezTo>
                  <a:cubicBezTo>
                    <a:pt x="1639" y="198"/>
                    <a:pt x="1679" y="56"/>
                    <a:pt x="1575" y="26"/>
                  </a:cubicBezTo>
                  <a:cubicBezTo>
                    <a:pt x="1500" y="8"/>
                    <a:pt x="1426" y="0"/>
                    <a:pt x="13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64" name="Google Shape;2364;p47"/>
          <p:cNvGrpSpPr/>
          <p:nvPr/>
        </p:nvGrpSpPr>
        <p:grpSpPr>
          <a:xfrm>
            <a:off x="2975415" y="2545124"/>
            <a:ext cx="2457767" cy="1535037"/>
            <a:chOff x="2155186" y="-161457"/>
            <a:chExt cx="1843325" cy="1151278"/>
          </a:xfrm>
        </p:grpSpPr>
        <p:sp>
          <p:nvSpPr>
            <p:cNvPr id="2365" name="Google Shape;2365;p47"/>
            <p:cNvSpPr/>
            <p:nvPr/>
          </p:nvSpPr>
          <p:spPr>
            <a:xfrm>
              <a:off x="2155186" y="-161457"/>
              <a:ext cx="1825536" cy="1151278"/>
            </a:xfrm>
            <a:custGeom>
              <a:avLst/>
              <a:gdLst/>
              <a:ahLst/>
              <a:cxnLst/>
              <a:rect l="l" t="t" r="r" b="b"/>
              <a:pathLst>
                <a:path w="11681" h="7367" extrusionOk="0">
                  <a:moveTo>
                    <a:pt x="7011" y="253"/>
                  </a:moveTo>
                  <a:cubicBezTo>
                    <a:pt x="7703" y="253"/>
                    <a:pt x="8399" y="305"/>
                    <a:pt x="9073" y="492"/>
                  </a:cubicBezTo>
                  <a:cubicBezTo>
                    <a:pt x="10114" y="747"/>
                    <a:pt x="10867" y="1419"/>
                    <a:pt x="11149" y="2481"/>
                  </a:cubicBezTo>
                  <a:cubicBezTo>
                    <a:pt x="11317" y="3153"/>
                    <a:pt x="11257" y="4020"/>
                    <a:pt x="10867" y="4638"/>
                  </a:cubicBezTo>
                  <a:cubicBezTo>
                    <a:pt x="10504" y="5223"/>
                    <a:pt x="9805" y="5559"/>
                    <a:pt x="9160" y="5754"/>
                  </a:cubicBezTo>
                  <a:cubicBezTo>
                    <a:pt x="8488" y="5982"/>
                    <a:pt x="7843" y="6177"/>
                    <a:pt x="7144" y="6231"/>
                  </a:cubicBezTo>
                  <a:cubicBezTo>
                    <a:pt x="6499" y="6291"/>
                    <a:pt x="5880" y="6399"/>
                    <a:pt x="5242" y="6513"/>
                  </a:cubicBezTo>
                  <a:cubicBezTo>
                    <a:pt x="4597" y="6627"/>
                    <a:pt x="3898" y="6594"/>
                    <a:pt x="3253" y="6735"/>
                  </a:cubicBezTo>
                  <a:cubicBezTo>
                    <a:pt x="3066" y="6775"/>
                    <a:pt x="2845" y="6873"/>
                    <a:pt x="2668" y="6999"/>
                  </a:cubicBezTo>
                  <a:lnTo>
                    <a:pt x="2668" y="6999"/>
                  </a:lnTo>
                  <a:cubicBezTo>
                    <a:pt x="2710" y="6827"/>
                    <a:pt x="2709" y="6649"/>
                    <a:pt x="2749" y="6486"/>
                  </a:cubicBezTo>
                  <a:cubicBezTo>
                    <a:pt x="2776" y="6426"/>
                    <a:pt x="2749" y="6372"/>
                    <a:pt x="2722" y="6372"/>
                  </a:cubicBezTo>
                  <a:cubicBezTo>
                    <a:pt x="1680" y="5895"/>
                    <a:pt x="840" y="5196"/>
                    <a:pt x="504" y="4074"/>
                  </a:cubicBezTo>
                  <a:cubicBezTo>
                    <a:pt x="114" y="2871"/>
                    <a:pt x="504" y="1668"/>
                    <a:pt x="1599" y="996"/>
                  </a:cubicBezTo>
                  <a:cubicBezTo>
                    <a:pt x="2749" y="324"/>
                    <a:pt x="4368" y="377"/>
                    <a:pt x="5659" y="297"/>
                  </a:cubicBezTo>
                  <a:cubicBezTo>
                    <a:pt x="6103" y="276"/>
                    <a:pt x="6556" y="253"/>
                    <a:pt x="7011" y="253"/>
                  </a:cubicBezTo>
                  <a:close/>
                  <a:moveTo>
                    <a:pt x="6966" y="1"/>
                  </a:moveTo>
                  <a:cubicBezTo>
                    <a:pt x="6099" y="1"/>
                    <a:pt x="5219" y="88"/>
                    <a:pt x="4368" y="156"/>
                  </a:cubicBezTo>
                  <a:cubicBezTo>
                    <a:pt x="3058" y="270"/>
                    <a:pt x="1573" y="411"/>
                    <a:pt x="672" y="1500"/>
                  </a:cubicBezTo>
                  <a:cubicBezTo>
                    <a:pt x="0" y="2313"/>
                    <a:pt x="0" y="3543"/>
                    <a:pt x="397" y="4470"/>
                  </a:cubicBezTo>
                  <a:cubicBezTo>
                    <a:pt x="618" y="5001"/>
                    <a:pt x="954" y="5451"/>
                    <a:pt x="1405" y="5814"/>
                  </a:cubicBezTo>
                  <a:cubicBezTo>
                    <a:pt x="1599" y="6009"/>
                    <a:pt x="1821" y="6150"/>
                    <a:pt x="2050" y="6258"/>
                  </a:cubicBezTo>
                  <a:cubicBezTo>
                    <a:pt x="2298" y="6426"/>
                    <a:pt x="2554" y="6399"/>
                    <a:pt x="2520" y="6708"/>
                  </a:cubicBezTo>
                  <a:cubicBezTo>
                    <a:pt x="2520" y="6876"/>
                    <a:pt x="2493" y="7044"/>
                    <a:pt x="2440" y="7185"/>
                  </a:cubicBezTo>
                  <a:cubicBezTo>
                    <a:pt x="2436" y="7196"/>
                    <a:pt x="2435" y="7207"/>
                    <a:pt x="2435" y="7216"/>
                  </a:cubicBezTo>
                  <a:lnTo>
                    <a:pt x="2435" y="7216"/>
                  </a:lnTo>
                  <a:cubicBezTo>
                    <a:pt x="2378" y="7280"/>
                    <a:pt x="2451" y="7366"/>
                    <a:pt x="2528" y="7366"/>
                  </a:cubicBezTo>
                  <a:cubicBezTo>
                    <a:pt x="2556" y="7366"/>
                    <a:pt x="2584" y="7355"/>
                    <a:pt x="2608" y="7326"/>
                  </a:cubicBezTo>
                  <a:cubicBezTo>
                    <a:pt x="2970" y="6876"/>
                    <a:pt x="3730" y="6930"/>
                    <a:pt x="4261" y="6903"/>
                  </a:cubicBezTo>
                  <a:cubicBezTo>
                    <a:pt x="5155" y="6822"/>
                    <a:pt x="6021" y="6627"/>
                    <a:pt x="6922" y="6513"/>
                  </a:cubicBezTo>
                  <a:cubicBezTo>
                    <a:pt x="8293" y="6345"/>
                    <a:pt x="9718" y="6123"/>
                    <a:pt x="10786" y="5169"/>
                  </a:cubicBezTo>
                  <a:cubicBezTo>
                    <a:pt x="11680" y="4356"/>
                    <a:pt x="11626" y="2844"/>
                    <a:pt x="11176" y="1809"/>
                  </a:cubicBezTo>
                  <a:cubicBezTo>
                    <a:pt x="10726" y="828"/>
                    <a:pt x="9718" y="351"/>
                    <a:pt x="8710" y="156"/>
                  </a:cubicBezTo>
                  <a:cubicBezTo>
                    <a:pt x="8143" y="41"/>
                    <a:pt x="7557" y="1"/>
                    <a:pt x="69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47"/>
            <p:cNvSpPr/>
            <p:nvPr/>
          </p:nvSpPr>
          <p:spPr>
            <a:xfrm>
              <a:off x="3827695" y="-115982"/>
              <a:ext cx="103928" cy="98610"/>
            </a:xfrm>
            <a:custGeom>
              <a:avLst/>
              <a:gdLst/>
              <a:ahLst/>
              <a:cxnLst/>
              <a:rect l="l" t="t" r="r" b="b"/>
              <a:pathLst>
                <a:path w="665" h="631" extrusionOk="0">
                  <a:moveTo>
                    <a:pt x="87" y="1"/>
                  </a:moveTo>
                  <a:cubicBezTo>
                    <a:pt x="37" y="1"/>
                    <a:pt x="0" y="68"/>
                    <a:pt x="24" y="120"/>
                  </a:cubicBezTo>
                  <a:cubicBezTo>
                    <a:pt x="111" y="201"/>
                    <a:pt x="192" y="288"/>
                    <a:pt x="252" y="369"/>
                  </a:cubicBezTo>
                  <a:cubicBezTo>
                    <a:pt x="333" y="456"/>
                    <a:pt x="387" y="564"/>
                    <a:pt x="528" y="624"/>
                  </a:cubicBezTo>
                  <a:cubicBezTo>
                    <a:pt x="542" y="629"/>
                    <a:pt x="556" y="631"/>
                    <a:pt x="568" y="631"/>
                  </a:cubicBezTo>
                  <a:cubicBezTo>
                    <a:pt x="631" y="631"/>
                    <a:pt x="664" y="577"/>
                    <a:pt x="642" y="510"/>
                  </a:cubicBezTo>
                  <a:cubicBezTo>
                    <a:pt x="588" y="369"/>
                    <a:pt x="501" y="315"/>
                    <a:pt x="387" y="228"/>
                  </a:cubicBezTo>
                  <a:cubicBezTo>
                    <a:pt x="306" y="147"/>
                    <a:pt x="219" y="60"/>
                    <a:pt x="111" y="6"/>
                  </a:cubicBezTo>
                  <a:cubicBezTo>
                    <a:pt x="103" y="2"/>
                    <a:pt x="95" y="1"/>
                    <a:pt x="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47"/>
            <p:cNvSpPr/>
            <p:nvPr/>
          </p:nvSpPr>
          <p:spPr>
            <a:xfrm>
              <a:off x="3943343" y="-59411"/>
              <a:ext cx="55168" cy="92515"/>
            </a:xfrm>
            <a:custGeom>
              <a:avLst/>
              <a:gdLst/>
              <a:ahLst/>
              <a:cxnLst/>
              <a:rect l="l" t="t" r="r" b="b"/>
              <a:pathLst>
                <a:path w="353" h="592" extrusionOk="0">
                  <a:moveTo>
                    <a:pt x="118" y="0"/>
                  </a:moveTo>
                  <a:cubicBezTo>
                    <a:pt x="59" y="0"/>
                    <a:pt x="0" y="59"/>
                    <a:pt x="43" y="121"/>
                  </a:cubicBezTo>
                  <a:cubicBezTo>
                    <a:pt x="97" y="262"/>
                    <a:pt x="151" y="397"/>
                    <a:pt x="211" y="538"/>
                  </a:cubicBezTo>
                  <a:cubicBezTo>
                    <a:pt x="211" y="575"/>
                    <a:pt x="231" y="591"/>
                    <a:pt x="253" y="591"/>
                  </a:cubicBezTo>
                  <a:cubicBezTo>
                    <a:pt x="283" y="591"/>
                    <a:pt x="319" y="561"/>
                    <a:pt x="319" y="511"/>
                  </a:cubicBezTo>
                  <a:cubicBezTo>
                    <a:pt x="352" y="343"/>
                    <a:pt x="292" y="175"/>
                    <a:pt x="184" y="34"/>
                  </a:cubicBezTo>
                  <a:cubicBezTo>
                    <a:pt x="167" y="10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68" name="Google Shape;2368;p47"/>
          <p:cNvGrpSpPr/>
          <p:nvPr/>
        </p:nvGrpSpPr>
        <p:grpSpPr>
          <a:xfrm>
            <a:off x="1303004" y="4246208"/>
            <a:ext cx="4369441" cy="1995928"/>
            <a:chOff x="1046000" y="3106476"/>
            <a:chExt cx="3151040" cy="1347750"/>
          </a:xfrm>
        </p:grpSpPr>
        <p:sp>
          <p:nvSpPr>
            <p:cNvPr id="2369" name="Google Shape;2369;p47"/>
            <p:cNvSpPr/>
            <p:nvPr/>
          </p:nvSpPr>
          <p:spPr>
            <a:xfrm>
              <a:off x="1046000" y="3106476"/>
              <a:ext cx="3151040" cy="1026230"/>
            </a:xfrm>
            <a:custGeom>
              <a:avLst/>
              <a:gdLst/>
              <a:ahLst/>
              <a:cxnLst/>
              <a:rect l="l" t="t" r="r" b="b"/>
              <a:pathLst>
                <a:path w="24980" h="8978" extrusionOk="0">
                  <a:moveTo>
                    <a:pt x="17611" y="347"/>
                  </a:moveTo>
                  <a:cubicBezTo>
                    <a:pt x="18394" y="347"/>
                    <a:pt x="19173" y="385"/>
                    <a:pt x="19939" y="474"/>
                  </a:cubicBezTo>
                  <a:cubicBezTo>
                    <a:pt x="21539" y="669"/>
                    <a:pt x="23246" y="1314"/>
                    <a:pt x="23777" y="2995"/>
                  </a:cubicBezTo>
                  <a:cubicBezTo>
                    <a:pt x="24193" y="4305"/>
                    <a:pt x="23327" y="5649"/>
                    <a:pt x="22345" y="6462"/>
                  </a:cubicBezTo>
                  <a:cubicBezTo>
                    <a:pt x="21062" y="7531"/>
                    <a:pt x="19214" y="7779"/>
                    <a:pt x="17587" y="7974"/>
                  </a:cubicBezTo>
                  <a:cubicBezTo>
                    <a:pt x="15715" y="8216"/>
                    <a:pt x="13853" y="8403"/>
                    <a:pt x="11976" y="8403"/>
                  </a:cubicBezTo>
                  <a:cubicBezTo>
                    <a:pt x="11246" y="8403"/>
                    <a:pt x="10514" y="8374"/>
                    <a:pt x="9778" y="8310"/>
                  </a:cubicBezTo>
                  <a:cubicBezTo>
                    <a:pt x="8374" y="8230"/>
                    <a:pt x="6976" y="8089"/>
                    <a:pt x="5578" y="7921"/>
                  </a:cubicBezTo>
                  <a:cubicBezTo>
                    <a:pt x="5436" y="7921"/>
                    <a:pt x="5174" y="7837"/>
                    <a:pt x="4964" y="7837"/>
                  </a:cubicBezTo>
                  <a:cubicBezTo>
                    <a:pt x="4875" y="7837"/>
                    <a:pt x="4796" y="7852"/>
                    <a:pt x="4738" y="7894"/>
                  </a:cubicBezTo>
                  <a:cubicBezTo>
                    <a:pt x="4394" y="8086"/>
                    <a:pt x="4075" y="8385"/>
                    <a:pt x="3778" y="8645"/>
                  </a:cubicBezTo>
                  <a:lnTo>
                    <a:pt x="3778" y="8645"/>
                  </a:lnTo>
                  <a:cubicBezTo>
                    <a:pt x="3765" y="8442"/>
                    <a:pt x="3742" y="8228"/>
                    <a:pt x="3784" y="8035"/>
                  </a:cubicBezTo>
                  <a:cubicBezTo>
                    <a:pt x="3811" y="7947"/>
                    <a:pt x="3757" y="7867"/>
                    <a:pt x="3696" y="7867"/>
                  </a:cubicBezTo>
                  <a:cubicBezTo>
                    <a:pt x="2218" y="7497"/>
                    <a:pt x="813" y="6382"/>
                    <a:pt x="645" y="4782"/>
                  </a:cubicBezTo>
                  <a:cubicBezTo>
                    <a:pt x="450" y="2880"/>
                    <a:pt x="2608" y="2094"/>
                    <a:pt x="4032" y="1563"/>
                  </a:cubicBezTo>
                  <a:cubicBezTo>
                    <a:pt x="5773" y="945"/>
                    <a:pt x="7507" y="891"/>
                    <a:pt x="9328" y="777"/>
                  </a:cubicBezTo>
                  <a:cubicBezTo>
                    <a:pt x="11089" y="696"/>
                    <a:pt x="12883" y="642"/>
                    <a:pt x="14651" y="501"/>
                  </a:cubicBezTo>
                  <a:cubicBezTo>
                    <a:pt x="15633" y="408"/>
                    <a:pt x="16625" y="347"/>
                    <a:pt x="17611" y="347"/>
                  </a:cubicBezTo>
                  <a:close/>
                  <a:moveTo>
                    <a:pt x="17682" y="0"/>
                  </a:moveTo>
                  <a:cubicBezTo>
                    <a:pt x="16250" y="0"/>
                    <a:pt x="14821" y="137"/>
                    <a:pt x="13387" y="273"/>
                  </a:cubicBezTo>
                  <a:cubicBezTo>
                    <a:pt x="11344" y="441"/>
                    <a:pt x="9274" y="414"/>
                    <a:pt x="7225" y="555"/>
                  </a:cubicBezTo>
                  <a:cubicBezTo>
                    <a:pt x="5437" y="669"/>
                    <a:pt x="3643" y="1254"/>
                    <a:pt x="2077" y="2067"/>
                  </a:cubicBezTo>
                  <a:cubicBezTo>
                    <a:pt x="706" y="2766"/>
                    <a:pt x="0" y="4137"/>
                    <a:pt x="538" y="5622"/>
                  </a:cubicBezTo>
                  <a:cubicBezTo>
                    <a:pt x="966" y="6894"/>
                    <a:pt x="2208" y="7771"/>
                    <a:pt x="3478" y="8108"/>
                  </a:cubicBezTo>
                  <a:lnTo>
                    <a:pt x="3478" y="8108"/>
                  </a:lnTo>
                  <a:cubicBezTo>
                    <a:pt x="3466" y="8356"/>
                    <a:pt x="3560" y="8566"/>
                    <a:pt x="3608" y="8802"/>
                  </a:cubicBezTo>
                  <a:lnTo>
                    <a:pt x="3608" y="8802"/>
                  </a:lnTo>
                  <a:cubicBezTo>
                    <a:pt x="3577" y="8875"/>
                    <a:pt x="3645" y="8977"/>
                    <a:pt x="3724" y="8977"/>
                  </a:cubicBezTo>
                  <a:cubicBezTo>
                    <a:pt x="3744" y="8977"/>
                    <a:pt x="3764" y="8971"/>
                    <a:pt x="3784" y="8956"/>
                  </a:cubicBezTo>
                  <a:cubicBezTo>
                    <a:pt x="4066" y="8734"/>
                    <a:pt x="4342" y="8566"/>
                    <a:pt x="4624" y="8337"/>
                  </a:cubicBezTo>
                  <a:cubicBezTo>
                    <a:pt x="4753" y="8236"/>
                    <a:pt x="4854" y="8204"/>
                    <a:pt x="4964" y="8204"/>
                  </a:cubicBezTo>
                  <a:cubicBezTo>
                    <a:pt x="5065" y="8204"/>
                    <a:pt x="5175" y="8231"/>
                    <a:pt x="5323" y="8257"/>
                  </a:cubicBezTo>
                  <a:cubicBezTo>
                    <a:pt x="6216" y="8398"/>
                    <a:pt x="7117" y="8478"/>
                    <a:pt x="8011" y="8566"/>
                  </a:cubicBezTo>
                  <a:cubicBezTo>
                    <a:pt x="9427" y="8698"/>
                    <a:pt x="10860" y="8814"/>
                    <a:pt x="12293" y="8814"/>
                  </a:cubicBezTo>
                  <a:cubicBezTo>
                    <a:pt x="12676" y="8814"/>
                    <a:pt x="13058" y="8806"/>
                    <a:pt x="13441" y="8788"/>
                  </a:cubicBezTo>
                  <a:cubicBezTo>
                    <a:pt x="15094" y="8707"/>
                    <a:pt x="16774" y="8505"/>
                    <a:pt x="18427" y="8284"/>
                  </a:cubicBezTo>
                  <a:cubicBezTo>
                    <a:pt x="19886" y="8089"/>
                    <a:pt x="21398" y="7699"/>
                    <a:pt x="22601" y="6771"/>
                  </a:cubicBezTo>
                  <a:cubicBezTo>
                    <a:pt x="24476" y="5347"/>
                    <a:pt x="24980" y="2598"/>
                    <a:pt x="22883" y="1086"/>
                  </a:cubicBezTo>
                  <a:cubicBezTo>
                    <a:pt x="21673" y="192"/>
                    <a:pt x="20134" y="105"/>
                    <a:pt x="18683" y="24"/>
                  </a:cubicBezTo>
                  <a:cubicBezTo>
                    <a:pt x="18349" y="8"/>
                    <a:pt x="18015" y="0"/>
                    <a:pt x="176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47"/>
            <p:cNvSpPr/>
            <p:nvPr/>
          </p:nvSpPr>
          <p:spPr>
            <a:xfrm>
              <a:off x="4066293" y="3731600"/>
              <a:ext cx="60296" cy="95559"/>
            </a:xfrm>
            <a:custGeom>
              <a:avLst/>
              <a:gdLst/>
              <a:ahLst/>
              <a:cxnLst/>
              <a:rect l="l" t="t" r="r" b="b"/>
              <a:pathLst>
                <a:path w="478" h="836" extrusionOk="0">
                  <a:moveTo>
                    <a:pt x="374" y="0"/>
                  </a:moveTo>
                  <a:cubicBezTo>
                    <a:pt x="350" y="0"/>
                    <a:pt x="323" y="15"/>
                    <a:pt x="310" y="46"/>
                  </a:cubicBezTo>
                  <a:cubicBezTo>
                    <a:pt x="249" y="153"/>
                    <a:pt x="196" y="294"/>
                    <a:pt x="142" y="409"/>
                  </a:cubicBezTo>
                  <a:cubicBezTo>
                    <a:pt x="81" y="516"/>
                    <a:pt x="1" y="630"/>
                    <a:pt x="1" y="745"/>
                  </a:cubicBezTo>
                  <a:cubicBezTo>
                    <a:pt x="1" y="805"/>
                    <a:pt x="31" y="835"/>
                    <a:pt x="72" y="835"/>
                  </a:cubicBezTo>
                  <a:cubicBezTo>
                    <a:pt x="85" y="835"/>
                    <a:pt x="100" y="832"/>
                    <a:pt x="115" y="825"/>
                  </a:cubicBezTo>
                  <a:cubicBezTo>
                    <a:pt x="249" y="772"/>
                    <a:pt x="310" y="604"/>
                    <a:pt x="364" y="489"/>
                  </a:cubicBezTo>
                  <a:cubicBezTo>
                    <a:pt x="417" y="348"/>
                    <a:pt x="478" y="180"/>
                    <a:pt x="417" y="46"/>
                  </a:cubicBezTo>
                  <a:cubicBezTo>
                    <a:pt x="417" y="15"/>
                    <a:pt x="397" y="0"/>
                    <a:pt x="3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47"/>
            <p:cNvSpPr/>
            <p:nvPr/>
          </p:nvSpPr>
          <p:spPr>
            <a:xfrm>
              <a:off x="4105270" y="3809441"/>
              <a:ext cx="58152" cy="42636"/>
            </a:xfrm>
            <a:custGeom>
              <a:avLst/>
              <a:gdLst/>
              <a:ahLst/>
              <a:cxnLst/>
              <a:rect l="l" t="t" r="r" b="b"/>
              <a:pathLst>
                <a:path w="461" h="373" extrusionOk="0">
                  <a:moveTo>
                    <a:pt x="344" y="0"/>
                  </a:moveTo>
                  <a:cubicBezTo>
                    <a:pt x="319" y="0"/>
                    <a:pt x="294" y="11"/>
                    <a:pt x="276" y="37"/>
                  </a:cubicBezTo>
                  <a:cubicBezTo>
                    <a:pt x="223" y="117"/>
                    <a:pt x="142" y="205"/>
                    <a:pt x="55" y="232"/>
                  </a:cubicBezTo>
                  <a:cubicBezTo>
                    <a:pt x="1" y="285"/>
                    <a:pt x="55" y="373"/>
                    <a:pt x="108" y="373"/>
                  </a:cubicBezTo>
                  <a:cubicBezTo>
                    <a:pt x="250" y="312"/>
                    <a:pt x="364" y="232"/>
                    <a:pt x="418" y="117"/>
                  </a:cubicBezTo>
                  <a:cubicBezTo>
                    <a:pt x="460" y="61"/>
                    <a:pt x="403" y="0"/>
                    <a:pt x="3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47"/>
            <p:cNvSpPr/>
            <p:nvPr/>
          </p:nvSpPr>
          <p:spPr>
            <a:xfrm>
              <a:off x="2600674" y="4283685"/>
              <a:ext cx="84894" cy="41607"/>
            </a:xfrm>
            <a:custGeom>
              <a:avLst/>
              <a:gdLst/>
              <a:ahLst/>
              <a:cxnLst/>
              <a:rect l="l" t="t" r="r" b="b"/>
              <a:pathLst>
                <a:path w="673" h="364" extrusionOk="0">
                  <a:moveTo>
                    <a:pt x="504" y="1"/>
                  </a:moveTo>
                  <a:cubicBezTo>
                    <a:pt x="444" y="1"/>
                    <a:pt x="363" y="1"/>
                    <a:pt x="309" y="28"/>
                  </a:cubicBezTo>
                  <a:cubicBezTo>
                    <a:pt x="249" y="28"/>
                    <a:pt x="222" y="28"/>
                    <a:pt x="168" y="54"/>
                  </a:cubicBezTo>
                  <a:cubicBezTo>
                    <a:pt x="108" y="54"/>
                    <a:pt x="108" y="88"/>
                    <a:pt x="81" y="115"/>
                  </a:cubicBezTo>
                  <a:cubicBezTo>
                    <a:pt x="0" y="169"/>
                    <a:pt x="0" y="310"/>
                    <a:pt x="108" y="337"/>
                  </a:cubicBezTo>
                  <a:cubicBezTo>
                    <a:pt x="141" y="337"/>
                    <a:pt x="168" y="364"/>
                    <a:pt x="222" y="364"/>
                  </a:cubicBezTo>
                  <a:cubicBezTo>
                    <a:pt x="276" y="337"/>
                    <a:pt x="309" y="337"/>
                    <a:pt x="336" y="337"/>
                  </a:cubicBezTo>
                  <a:cubicBezTo>
                    <a:pt x="417" y="310"/>
                    <a:pt x="504" y="283"/>
                    <a:pt x="558" y="222"/>
                  </a:cubicBezTo>
                  <a:cubicBezTo>
                    <a:pt x="672" y="169"/>
                    <a:pt x="612" y="1"/>
                    <a:pt x="5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47"/>
            <p:cNvSpPr/>
            <p:nvPr/>
          </p:nvSpPr>
          <p:spPr>
            <a:xfrm>
              <a:off x="2364540" y="4338207"/>
              <a:ext cx="70135" cy="39092"/>
            </a:xfrm>
            <a:custGeom>
              <a:avLst/>
              <a:gdLst/>
              <a:ahLst/>
              <a:cxnLst/>
              <a:rect l="l" t="t" r="r" b="b"/>
              <a:pathLst>
                <a:path w="556" h="342" extrusionOk="0">
                  <a:moveTo>
                    <a:pt x="273" y="1"/>
                  </a:moveTo>
                  <a:cubicBezTo>
                    <a:pt x="165" y="1"/>
                    <a:pt x="24" y="55"/>
                    <a:pt x="24" y="169"/>
                  </a:cubicBezTo>
                  <a:cubicBezTo>
                    <a:pt x="1" y="268"/>
                    <a:pt x="59" y="342"/>
                    <a:pt x="149" y="342"/>
                  </a:cubicBezTo>
                  <a:cubicBezTo>
                    <a:pt x="163" y="342"/>
                    <a:pt x="177" y="340"/>
                    <a:pt x="192" y="337"/>
                  </a:cubicBezTo>
                  <a:cubicBezTo>
                    <a:pt x="219" y="337"/>
                    <a:pt x="246" y="337"/>
                    <a:pt x="273" y="310"/>
                  </a:cubicBezTo>
                  <a:lnTo>
                    <a:pt x="300" y="310"/>
                  </a:lnTo>
                  <a:cubicBezTo>
                    <a:pt x="317" y="296"/>
                    <a:pt x="310" y="296"/>
                    <a:pt x="306" y="296"/>
                  </a:cubicBezTo>
                  <a:cubicBezTo>
                    <a:pt x="303" y="296"/>
                    <a:pt x="303" y="296"/>
                    <a:pt x="333" y="283"/>
                  </a:cubicBezTo>
                  <a:lnTo>
                    <a:pt x="387" y="283"/>
                  </a:lnTo>
                  <a:cubicBezTo>
                    <a:pt x="441" y="249"/>
                    <a:pt x="468" y="249"/>
                    <a:pt x="501" y="223"/>
                  </a:cubicBezTo>
                  <a:cubicBezTo>
                    <a:pt x="555" y="196"/>
                    <a:pt x="555" y="142"/>
                    <a:pt x="528" y="81"/>
                  </a:cubicBezTo>
                  <a:cubicBezTo>
                    <a:pt x="468" y="1"/>
                    <a:pt x="360" y="1"/>
                    <a:pt x="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47"/>
            <p:cNvSpPr/>
            <p:nvPr/>
          </p:nvSpPr>
          <p:spPr>
            <a:xfrm>
              <a:off x="2470119" y="4212245"/>
              <a:ext cx="38221" cy="53152"/>
            </a:xfrm>
            <a:custGeom>
              <a:avLst/>
              <a:gdLst/>
              <a:ahLst/>
              <a:cxnLst/>
              <a:rect l="l" t="t" r="r" b="b"/>
              <a:pathLst>
                <a:path w="303" h="465" extrusionOk="0">
                  <a:moveTo>
                    <a:pt x="248" y="62"/>
                  </a:moveTo>
                  <a:lnTo>
                    <a:pt x="248" y="62"/>
                  </a:lnTo>
                  <a:cubicBezTo>
                    <a:pt x="264" y="74"/>
                    <a:pt x="276" y="86"/>
                    <a:pt x="276" y="122"/>
                  </a:cubicBezTo>
                  <a:cubicBezTo>
                    <a:pt x="269" y="100"/>
                    <a:pt x="259" y="79"/>
                    <a:pt x="248" y="62"/>
                  </a:cubicBezTo>
                  <a:close/>
                  <a:moveTo>
                    <a:pt x="148" y="1"/>
                  </a:moveTo>
                  <a:cubicBezTo>
                    <a:pt x="136" y="1"/>
                    <a:pt x="122" y="3"/>
                    <a:pt x="108" y="7"/>
                  </a:cubicBezTo>
                  <a:cubicBezTo>
                    <a:pt x="99" y="7"/>
                    <a:pt x="93" y="11"/>
                    <a:pt x="89" y="16"/>
                  </a:cubicBezTo>
                  <a:lnTo>
                    <a:pt x="89" y="16"/>
                  </a:lnTo>
                  <a:cubicBezTo>
                    <a:pt x="23" y="50"/>
                    <a:pt x="0" y="101"/>
                    <a:pt x="0" y="175"/>
                  </a:cubicBezTo>
                  <a:cubicBezTo>
                    <a:pt x="0" y="263"/>
                    <a:pt x="27" y="343"/>
                    <a:pt x="54" y="404"/>
                  </a:cubicBezTo>
                  <a:cubicBezTo>
                    <a:pt x="65" y="447"/>
                    <a:pt x="94" y="464"/>
                    <a:pt x="127" y="464"/>
                  </a:cubicBezTo>
                  <a:cubicBezTo>
                    <a:pt x="176" y="464"/>
                    <a:pt x="233" y="425"/>
                    <a:pt x="249" y="377"/>
                  </a:cubicBezTo>
                  <a:cubicBezTo>
                    <a:pt x="276" y="343"/>
                    <a:pt x="276" y="290"/>
                    <a:pt x="303" y="236"/>
                  </a:cubicBezTo>
                  <a:cubicBezTo>
                    <a:pt x="303" y="175"/>
                    <a:pt x="303" y="122"/>
                    <a:pt x="276" y="95"/>
                  </a:cubicBezTo>
                  <a:cubicBezTo>
                    <a:pt x="276" y="72"/>
                    <a:pt x="256" y="49"/>
                    <a:pt x="234" y="43"/>
                  </a:cubicBezTo>
                  <a:lnTo>
                    <a:pt x="234" y="43"/>
                  </a:lnTo>
                  <a:cubicBezTo>
                    <a:pt x="212" y="17"/>
                    <a:pt x="183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47"/>
            <p:cNvSpPr/>
            <p:nvPr/>
          </p:nvSpPr>
          <p:spPr>
            <a:xfrm>
              <a:off x="2529405" y="4398902"/>
              <a:ext cx="46799" cy="55324"/>
            </a:xfrm>
            <a:custGeom>
              <a:avLst/>
              <a:gdLst/>
              <a:ahLst/>
              <a:cxnLst/>
              <a:rect l="l" t="t" r="r" b="b"/>
              <a:pathLst>
                <a:path w="371" h="484" extrusionOk="0">
                  <a:moveTo>
                    <a:pt x="61" y="1"/>
                  </a:moveTo>
                  <a:cubicBezTo>
                    <a:pt x="34" y="28"/>
                    <a:pt x="1" y="28"/>
                    <a:pt x="1" y="54"/>
                  </a:cubicBezTo>
                  <a:cubicBezTo>
                    <a:pt x="1" y="115"/>
                    <a:pt x="34" y="169"/>
                    <a:pt x="61" y="222"/>
                  </a:cubicBezTo>
                  <a:cubicBezTo>
                    <a:pt x="61" y="283"/>
                    <a:pt x="61" y="337"/>
                    <a:pt x="88" y="390"/>
                  </a:cubicBezTo>
                  <a:cubicBezTo>
                    <a:pt x="113" y="454"/>
                    <a:pt x="173" y="484"/>
                    <a:pt x="231" y="484"/>
                  </a:cubicBezTo>
                  <a:cubicBezTo>
                    <a:pt x="302" y="484"/>
                    <a:pt x="370" y="441"/>
                    <a:pt x="370" y="364"/>
                  </a:cubicBezTo>
                  <a:cubicBezTo>
                    <a:pt x="337" y="256"/>
                    <a:pt x="310" y="196"/>
                    <a:pt x="256" y="115"/>
                  </a:cubicBezTo>
                  <a:cubicBezTo>
                    <a:pt x="202" y="54"/>
                    <a:pt x="115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47"/>
            <p:cNvSpPr/>
            <p:nvPr/>
          </p:nvSpPr>
          <p:spPr>
            <a:xfrm>
              <a:off x="2565102" y="4215217"/>
              <a:ext cx="35698" cy="48008"/>
            </a:xfrm>
            <a:custGeom>
              <a:avLst/>
              <a:gdLst/>
              <a:ahLst/>
              <a:cxnLst/>
              <a:rect l="l" t="t" r="r" b="b"/>
              <a:pathLst>
                <a:path w="283" h="420" extrusionOk="0">
                  <a:moveTo>
                    <a:pt x="221" y="1"/>
                  </a:moveTo>
                  <a:cubicBezTo>
                    <a:pt x="212" y="1"/>
                    <a:pt x="203" y="5"/>
                    <a:pt x="195" y="15"/>
                  </a:cubicBezTo>
                  <a:cubicBezTo>
                    <a:pt x="141" y="42"/>
                    <a:pt x="114" y="122"/>
                    <a:pt x="54" y="183"/>
                  </a:cubicBezTo>
                  <a:cubicBezTo>
                    <a:pt x="27" y="237"/>
                    <a:pt x="0" y="351"/>
                    <a:pt x="87" y="405"/>
                  </a:cubicBezTo>
                  <a:cubicBezTo>
                    <a:pt x="102" y="415"/>
                    <a:pt x="117" y="419"/>
                    <a:pt x="130" y="419"/>
                  </a:cubicBezTo>
                  <a:cubicBezTo>
                    <a:pt x="187" y="419"/>
                    <a:pt x="228" y="335"/>
                    <a:pt x="255" y="264"/>
                  </a:cubicBezTo>
                  <a:lnTo>
                    <a:pt x="255" y="149"/>
                  </a:lnTo>
                  <a:cubicBezTo>
                    <a:pt x="282" y="122"/>
                    <a:pt x="282" y="69"/>
                    <a:pt x="282" y="42"/>
                  </a:cubicBezTo>
                  <a:cubicBezTo>
                    <a:pt x="263" y="23"/>
                    <a:pt x="241" y="1"/>
                    <a:pt x="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47"/>
            <p:cNvSpPr/>
            <p:nvPr/>
          </p:nvSpPr>
          <p:spPr>
            <a:xfrm>
              <a:off x="2395444" y="4253966"/>
              <a:ext cx="57016" cy="39778"/>
            </a:xfrm>
            <a:custGeom>
              <a:avLst/>
              <a:gdLst/>
              <a:ahLst/>
              <a:cxnLst/>
              <a:rect l="l" t="t" r="r" b="b"/>
              <a:pathLst>
                <a:path w="452" h="348" extrusionOk="0">
                  <a:moveTo>
                    <a:pt x="171" y="1"/>
                  </a:moveTo>
                  <a:cubicBezTo>
                    <a:pt x="79" y="1"/>
                    <a:pt x="1" y="119"/>
                    <a:pt x="88" y="207"/>
                  </a:cubicBezTo>
                  <a:cubicBezTo>
                    <a:pt x="142" y="234"/>
                    <a:pt x="169" y="261"/>
                    <a:pt x="223" y="288"/>
                  </a:cubicBezTo>
                  <a:cubicBezTo>
                    <a:pt x="283" y="314"/>
                    <a:pt x="310" y="348"/>
                    <a:pt x="364" y="348"/>
                  </a:cubicBezTo>
                  <a:cubicBezTo>
                    <a:pt x="424" y="348"/>
                    <a:pt x="451" y="288"/>
                    <a:pt x="424" y="261"/>
                  </a:cubicBezTo>
                  <a:cubicBezTo>
                    <a:pt x="424" y="222"/>
                    <a:pt x="407" y="197"/>
                    <a:pt x="378" y="164"/>
                  </a:cubicBezTo>
                  <a:lnTo>
                    <a:pt x="378" y="164"/>
                  </a:lnTo>
                  <a:cubicBezTo>
                    <a:pt x="374" y="158"/>
                    <a:pt x="370" y="152"/>
                    <a:pt x="364" y="146"/>
                  </a:cubicBezTo>
                  <a:cubicBezTo>
                    <a:pt x="362" y="146"/>
                    <a:pt x="361" y="145"/>
                    <a:pt x="359" y="144"/>
                  </a:cubicBezTo>
                  <a:lnTo>
                    <a:pt x="359" y="144"/>
                  </a:lnTo>
                  <a:cubicBezTo>
                    <a:pt x="352" y="136"/>
                    <a:pt x="345" y="128"/>
                    <a:pt x="337" y="119"/>
                  </a:cubicBezTo>
                  <a:cubicBezTo>
                    <a:pt x="316" y="99"/>
                    <a:pt x="296" y="63"/>
                    <a:pt x="260" y="47"/>
                  </a:cubicBezTo>
                  <a:lnTo>
                    <a:pt x="260" y="47"/>
                  </a:lnTo>
                  <a:cubicBezTo>
                    <a:pt x="259" y="44"/>
                    <a:pt x="258" y="42"/>
                    <a:pt x="256" y="39"/>
                  </a:cubicBezTo>
                  <a:cubicBezTo>
                    <a:pt x="229" y="12"/>
                    <a:pt x="20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47"/>
            <p:cNvSpPr/>
            <p:nvPr/>
          </p:nvSpPr>
          <p:spPr>
            <a:xfrm>
              <a:off x="2589574" y="4381528"/>
              <a:ext cx="57016" cy="33148"/>
            </a:xfrm>
            <a:custGeom>
              <a:avLst/>
              <a:gdLst/>
              <a:ahLst/>
              <a:cxnLst/>
              <a:rect l="l" t="t" r="r" b="b"/>
              <a:pathLst>
                <a:path w="452" h="290" extrusionOk="0">
                  <a:moveTo>
                    <a:pt x="91" y="0"/>
                  </a:moveTo>
                  <a:cubicBezTo>
                    <a:pt x="67" y="0"/>
                    <a:pt x="46" y="4"/>
                    <a:pt x="28" y="12"/>
                  </a:cubicBezTo>
                  <a:cubicBezTo>
                    <a:pt x="1" y="38"/>
                    <a:pt x="1" y="38"/>
                    <a:pt x="28" y="72"/>
                  </a:cubicBezTo>
                  <a:cubicBezTo>
                    <a:pt x="61" y="126"/>
                    <a:pt x="115" y="180"/>
                    <a:pt x="169" y="206"/>
                  </a:cubicBezTo>
                  <a:cubicBezTo>
                    <a:pt x="231" y="249"/>
                    <a:pt x="276" y="289"/>
                    <a:pt x="328" y="289"/>
                  </a:cubicBezTo>
                  <a:cubicBezTo>
                    <a:pt x="350" y="289"/>
                    <a:pt x="372" y="282"/>
                    <a:pt x="397" y="267"/>
                  </a:cubicBezTo>
                  <a:cubicBezTo>
                    <a:pt x="424" y="267"/>
                    <a:pt x="451" y="206"/>
                    <a:pt x="451" y="180"/>
                  </a:cubicBezTo>
                  <a:cubicBezTo>
                    <a:pt x="451" y="99"/>
                    <a:pt x="337" y="72"/>
                    <a:pt x="256" y="38"/>
                  </a:cubicBezTo>
                  <a:cubicBezTo>
                    <a:pt x="214" y="19"/>
                    <a:pt x="147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47"/>
            <p:cNvSpPr/>
            <p:nvPr/>
          </p:nvSpPr>
          <p:spPr>
            <a:xfrm>
              <a:off x="2437827" y="4410676"/>
              <a:ext cx="41501" cy="40007"/>
            </a:xfrm>
            <a:custGeom>
              <a:avLst/>
              <a:gdLst/>
              <a:ahLst/>
              <a:cxnLst/>
              <a:rect l="l" t="t" r="r" b="b"/>
              <a:pathLst>
                <a:path w="329" h="350" extrusionOk="0">
                  <a:moveTo>
                    <a:pt x="142" y="12"/>
                  </a:moveTo>
                  <a:cubicBezTo>
                    <a:pt x="132" y="17"/>
                    <a:pt x="123" y="25"/>
                    <a:pt x="116" y="33"/>
                  </a:cubicBezTo>
                  <a:lnTo>
                    <a:pt x="116" y="33"/>
                  </a:lnTo>
                  <a:cubicBezTo>
                    <a:pt x="117" y="26"/>
                    <a:pt x="123" y="12"/>
                    <a:pt x="142" y="12"/>
                  </a:cubicBezTo>
                  <a:close/>
                  <a:moveTo>
                    <a:pt x="146" y="1"/>
                  </a:moveTo>
                  <a:cubicBezTo>
                    <a:pt x="130" y="1"/>
                    <a:pt x="118" y="17"/>
                    <a:pt x="116" y="34"/>
                  </a:cubicBezTo>
                  <a:lnTo>
                    <a:pt x="116" y="34"/>
                  </a:lnTo>
                  <a:cubicBezTo>
                    <a:pt x="87" y="69"/>
                    <a:pt x="82" y="126"/>
                    <a:pt x="55" y="153"/>
                  </a:cubicBezTo>
                  <a:cubicBezTo>
                    <a:pt x="1" y="234"/>
                    <a:pt x="28" y="348"/>
                    <a:pt x="142" y="348"/>
                  </a:cubicBezTo>
                  <a:cubicBezTo>
                    <a:pt x="148" y="349"/>
                    <a:pt x="153" y="349"/>
                    <a:pt x="158" y="349"/>
                  </a:cubicBezTo>
                  <a:cubicBezTo>
                    <a:pt x="304" y="349"/>
                    <a:pt x="328" y="20"/>
                    <a:pt x="168" y="11"/>
                  </a:cubicBezTo>
                  <a:lnTo>
                    <a:pt x="168" y="11"/>
                  </a:lnTo>
                  <a:cubicBezTo>
                    <a:pt x="160" y="4"/>
                    <a:pt x="153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80" name="Google Shape;2380;p47"/>
          <p:cNvGrpSpPr/>
          <p:nvPr/>
        </p:nvGrpSpPr>
        <p:grpSpPr>
          <a:xfrm>
            <a:off x="1302985" y="2680976"/>
            <a:ext cx="1489368" cy="1263371"/>
            <a:chOff x="2072614" y="2380782"/>
            <a:chExt cx="1117026" cy="947528"/>
          </a:xfrm>
        </p:grpSpPr>
        <p:sp>
          <p:nvSpPr>
            <p:cNvPr id="2381" name="Google Shape;2381;p47"/>
            <p:cNvSpPr/>
            <p:nvPr/>
          </p:nvSpPr>
          <p:spPr>
            <a:xfrm>
              <a:off x="2072614" y="2380782"/>
              <a:ext cx="1117026" cy="947528"/>
            </a:xfrm>
            <a:custGeom>
              <a:avLst/>
              <a:gdLst/>
              <a:ahLst/>
              <a:cxnLst/>
              <a:rect l="l" t="t" r="r" b="b"/>
              <a:pathLst>
                <a:path w="8428" h="7149" extrusionOk="0">
                  <a:moveTo>
                    <a:pt x="4260" y="263"/>
                  </a:moveTo>
                  <a:cubicBezTo>
                    <a:pt x="5321" y="263"/>
                    <a:pt x="6374" y="606"/>
                    <a:pt x="7144" y="1312"/>
                  </a:cubicBezTo>
                  <a:cubicBezTo>
                    <a:pt x="8011" y="2098"/>
                    <a:pt x="8179" y="3220"/>
                    <a:pt x="7897" y="4336"/>
                  </a:cubicBezTo>
                  <a:cubicBezTo>
                    <a:pt x="7790" y="4900"/>
                    <a:pt x="7534" y="5344"/>
                    <a:pt x="7252" y="5821"/>
                  </a:cubicBezTo>
                  <a:cubicBezTo>
                    <a:pt x="7109" y="6067"/>
                    <a:pt x="7085" y="6388"/>
                    <a:pt x="7083" y="6696"/>
                  </a:cubicBezTo>
                  <a:lnTo>
                    <a:pt x="7083" y="6696"/>
                  </a:lnTo>
                  <a:cubicBezTo>
                    <a:pt x="6874" y="6435"/>
                    <a:pt x="6416" y="6459"/>
                    <a:pt x="6022" y="6439"/>
                  </a:cubicBezTo>
                  <a:cubicBezTo>
                    <a:pt x="4873" y="6412"/>
                    <a:pt x="3724" y="6385"/>
                    <a:pt x="2635" y="6049"/>
                  </a:cubicBezTo>
                  <a:cubicBezTo>
                    <a:pt x="1600" y="5713"/>
                    <a:pt x="982" y="4981"/>
                    <a:pt x="646" y="4000"/>
                  </a:cubicBezTo>
                  <a:cubicBezTo>
                    <a:pt x="478" y="3469"/>
                    <a:pt x="424" y="2938"/>
                    <a:pt x="532" y="2407"/>
                  </a:cubicBezTo>
                  <a:cubicBezTo>
                    <a:pt x="646" y="1789"/>
                    <a:pt x="1177" y="1345"/>
                    <a:pt x="1681" y="1009"/>
                  </a:cubicBezTo>
                  <a:cubicBezTo>
                    <a:pt x="2432" y="516"/>
                    <a:pt x="3349" y="263"/>
                    <a:pt x="4260" y="263"/>
                  </a:cubicBezTo>
                  <a:close/>
                  <a:moveTo>
                    <a:pt x="4340" y="1"/>
                  </a:moveTo>
                  <a:cubicBezTo>
                    <a:pt x="3619" y="1"/>
                    <a:pt x="2899" y="147"/>
                    <a:pt x="2272" y="418"/>
                  </a:cubicBezTo>
                  <a:cubicBezTo>
                    <a:pt x="1405" y="808"/>
                    <a:pt x="565" y="1399"/>
                    <a:pt x="283" y="2353"/>
                  </a:cubicBezTo>
                  <a:cubicBezTo>
                    <a:pt x="1" y="3247"/>
                    <a:pt x="397" y="4396"/>
                    <a:pt x="901" y="5122"/>
                  </a:cubicBezTo>
                  <a:cubicBezTo>
                    <a:pt x="1432" y="5881"/>
                    <a:pt x="2299" y="6244"/>
                    <a:pt x="3166" y="6439"/>
                  </a:cubicBezTo>
                  <a:cubicBezTo>
                    <a:pt x="3757" y="6580"/>
                    <a:pt x="4369" y="6634"/>
                    <a:pt x="4987" y="6661"/>
                  </a:cubicBezTo>
                  <a:cubicBezTo>
                    <a:pt x="5022" y="6663"/>
                    <a:pt x="5062" y="6664"/>
                    <a:pt x="5106" y="6664"/>
                  </a:cubicBezTo>
                  <a:cubicBezTo>
                    <a:pt x="5278" y="6664"/>
                    <a:pt x="5514" y="6652"/>
                    <a:pt x="5764" y="6652"/>
                  </a:cubicBezTo>
                  <a:cubicBezTo>
                    <a:pt x="6334" y="6652"/>
                    <a:pt x="6976" y="6713"/>
                    <a:pt x="7084" y="7111"/>
                  </a:cubicBezTo>
                  <a:cubicBezTo>
                    <a:pt x="7084" y="7135"/>
                    <a:pt x="7107" y="7149"/>
                    <a:pt x="7132" y="7149"/>
                  </a:cubicBezTo>
                  <a:cubicBezTo>
                    <a:pt x="7150" y="7149"/>
                    <a:pt x="7168" y="7143"/>
                    <a:pt x="7181" y="7130"/>
                  </a:cubicBezTo>
                  <a:lnTo>
                    <a:pt x="7181" y="7130"/>
                  </a:lnTo>
                  <a:cubicBezTo>
                    <a:pt x="7196" y="7134"/>
                    <a:pt x="7212" y="7137"/>
                    <a:pt x="7227" y="7137"/>
                  </a:cubicBezTo>
                  <a:cubicBezTo>
                    <a:pt x="7273" y="7137"/>
                    <a:pt x="7312" y="7113"/>
                    <a:pt x="7312" y="7057"/>
                  </a:cubicBezTo>
                  <a:cubicBezTo>
                    <a:pt x="7366" y="6829"/>
                    <a:pt x="7420" y="6607"/>
                    <a:pt x="7420" y="6352"/>
                  </a:cubicBezTo>
                  <a:cubicBezTo>
                    <a:pt x="7454" y="6049"/>
                    <a:pt x="7648" y="5821"/>
                    <a:pt x="7756" y="5545"/>
                  </a:cubicBezTo>
                  <a:cubicBezTo>
                    <a:pt x="8011" y="5008"/>
                    <a:pt x="8206" y="4450"/>
                    <a:pt x="8294" y="3832"/>
                  </a:cubicBezTo>
                  <a:cubicBezTo>
                    <a:pt x="8428" y="2911"/>
                    <a:pt x="8152" y="2044"/>
                    <a:pt x="7534" y="1345"/>
                  </a:cubicBezTo>
                  <a:cubicBezTo>
                    <a:pt x="6763" y="414"/>
                    <a:pt x="5551" y="1"/>
                    <a:pt x="4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47"/>
            <p:cNvSpPr/>
            <p:nvPr/>
          </p:nvSpPr>
          <p:spPr>
            <a:xfrm>
              <a:off x="2084145" y="2478727"/>
              <a:ext cx="90656" cy="89067"/>
            </a:xfrm>
            <a:custGeom>
              <a:avLst/>
              <a:gdLst/>
              <a:ahLst/>
              <a:cxnLst/>
              <a:rect l="l" t="t" r="r" b="b"/>
              <a:pathLst>
                <a:path w="684" h="672" extrusionOk="0">
                  <a:moveTo>
                    <a:pt x="577" y="0"/>
                  </a:moveTo>
                  <a:cubicBezTo>
                    <a:pt x="563" y="0"/>
                    <a:pt x="547" y="5"/>
                    <a:pt x="532" y="15"/>
                  </a:cubicBezTo>
                  <a:cubicBezTo>
                    <a:pt x="391" y="69"/>
                    <a:pt x="310" y="156"/>
                    <a:pt x="196" y="270"/>
                  </a:cubicBezTo>
                  <a:cubicBezTo>
                    <a:pt x="109" y="351"/>
                    <a:pt x="28" y="492"/>
                    <a:pt x="1" y="633"/>
                  </a:cubicBezTo>
                  <a:cubicBezTo>
                    <a:pt x="1" y="652"/>
                    <a:pt x="28" y="671"/>
                    <a:pt x="63" y="671"/>
                  </a:cubicBezTo>
                  <a:cubicBezTo>
                    <a:pt x="77" y="671"/>
                    <a:pt x="93" y="668"/>
                    <a:pt x="109" y="660"/>
                  </a:cubicBezTo>
                  <a:cubicBezTo>
                    <a:pt x="196" y="573"/>
                    <a:pt x="250" y="492"/>
                    <a:pt x="337" y="405"/>
                  </a:cubicBezTo>
                  <a:cubicBezTo>
                    <a:pt x="445" y="324"/>
                    <a:pt x="532" y="210"/>
                    <a:pt x="613" y="129"/>
                  </a:cubicBezTo>
                  <a:cubicBezTo>
                    <a:pt x="683" y="80"/>
                    <a:pt x="639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47"/>
            <p:cNvSpPr/>
            <p:nvPr/>
          </p:nvSpPr>
          <p:spPr>
            <a:xfrm>
              <a:off x="2115820" y="2415507"/>
              <a:ext cx="79257" cy="63619"/>
            </a:xfrm>
            <a:custGeom>
              <a:avLst/>
              <a:gdLst/>
              <a:ahLst/>
              <a:cxnLst/>
              <a:rect l="l" t="t" r="r" b="b"/>
              <a:pathLst>
                <a:path w="598" h="480" extrusionOk="0">
                  <a:moveTo>
                    <a:pt x="517" y="1"/>
                  </a:moveTo>
                  <a:cubicBezTo>
                    <a:pt x="508" y="1"/>
                    <a:pt x="498" y="5"/>
                    <a:pt x="488" y="15"/>
                  </a:cubicBezTo>
                  <a:cubicBezTo>
                    <a:pt x="320" y="129"/>
                    <a:pt x="179" y="243"/>
                    <a:pt x="71" y="351"/>
                  </a:cubicBezTo>
                  <a:cubicBezTo>
                    <a:pt x="0" y="400"/>
                    <a:pt x="62" y="480"/>
                    <a:pt x="116" y="480"/>
                  </a:cubicBezTo>
                  <a:cubicBezTo>
                    <a:pt x="129" y="480"/>
                    <a:pt x="142" y="475"/>
                    <a:pt x="152" y="465"/>
                  </a:cubicBezTo>
                  <a:cubicBezTo>
                    <a:pt x="293" y="351"/>
                    <a:pt x="434" y="243"/>
                    <a:pt x="575" y="129"/>
                  </a:cubicBezTo>
                  <a:cubicBezTo>
                    <a:pt x="597" y="85"/>
                    <a:pt x="561" y="1"/>
                    <a:pt x="5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84" name="Google Shape;2384;p47"/>
          <p:cNvGrpSpPr/>
          <p:nvPr/>
        </p:nvGrpSpPr>
        <p:grpSpPr>
          <a:xfrm>
            <a:off x="1302982" y="615868"/>
            <a:ext cx="2413917" cy="1763233"/>
            <a:chOff x="1045986" y="383825"/>
            <a:chExt cx="1810438" cy="1322425"/>
          </a:xfrm>
        </p:grpSpPr>
        <p:sp>
          <p:nvSpPr>
            <p:cNvPr id="2385" name="Google Shape;2385;p47"/>
            <p:cNvSpPr/>
            <p:nvPr/>
          </p:nvSpPr>
          <p:spPr>
            <a:xfrm rot="10800000">
              <a:off x="1045986" y="710448"/>
              <a:ext cx="1810438" cy="995802"/>
            </a:xfrm>
            <a:custGeom>
              <a:avLst/>
              <a:gdLst/>
              <a:ahLst/>
              <a:cxnLst/>
              <a:rect l="l" t="t" r="r" b="b"/>
              <a:pathLst>
                <a:path w="14537" h="8307" extrusionOk="0">
                  <a:moveTo>
                    <a:pt x="2698" y="321"/>
                  </a:moveTo>
                  <a:cubicBezTo>
                    <a:pt x="3055" y="594"/>
                    <a:pt x="3450" y="1001"/>
                    <a:pt x="3891" y="1001"/>
                  </a:cubicBezTo>
                  <a:cubicBezTo>
                    <a:pt x="4174" y="974"/>
                    <a:pt x="4429" y="860"/>
                    <a:pt x="4678" y="860"/>
                  </a:cubicBezTo>
                  <a:cubicBezTo>
                    <a:pt x="4740" y="856"/>
                    <a:pt x="4803" y="855"/>
                    <a:pt x="4867" y="855"/>
                  </a:cubicBezTo>
                  <a:cubicBezTo>
                    <a:pt x="5293" y="855"/>
                    <a:pt x="5748" y="924"/>
                    <a:pt x="6163" y="947"/>
                  </a:cubicBezTo>
                  <a:cubicBezTo>
                    <a:pt x="7453" y="1088"/>
                    <a:pt x="8764" y="1283"/>
                    <a:pt x="10027" y="1478"/>
                  </a:cubicBezTo>
                  <a:cubicBezTo>
                    <a:pt x="11008" y="1619"/>
                    <a:pt x="12016" y="1841"/>
                    <a:pt x="12829" y="2399"/>
                  </a:cubicBezTo>
                  <a:cubicBezTo>
                    <a:pt x="13777" y="3044"/>
                    <a:pt x="14086" y="4361"/>
                    <a:pt x="13636" y="5396"/>
                  </a:cubicBezTo>
                  <a:cubicBezTo>
                    <a:pt x="13051" y="6686"/>
                    <a:pt x="11344" y="7190"/>
                    <a:pt x="10108" y="7553"/>
                  </a:cubicBezTo>
                  <a:cubicBezTo>
                    <a:pt x="8964" y="7873"/>
                    <a:pt x="7768" y="8015"/>
                    <a:pt x="6566" y="8015"/>
                  </a:cubicBezTo>
                  <a:cubicBezTo>
                    <a:pt x="5975" y="8015"/>
                    <a:pt x="5381" y="7980"/>
                    <a:pt x="4792" y="7916"/>
                  </a:cubicBezTo>
                  <a:cubicBezTo>
                    <a:pt x="3421" y="7775"/>
                    <a:pt x="2104" y="7217"/>
                    <a:pt x="1176" y="6155"/>
                  </a:cubicBezTo>
                  <a:cubicBezTo>
                    <a:pt x="168" y="5033"/>
                    <a:pt x="229" y="3548"/>
                    <a:pt x="1008" y="2345"/>
                  </a:cubicBezTo>
                  <a:cubicBezTo>
                    <a:pt x="1371" y="1727"/>
                    <a:pt x="1989" y="1169"/>
                    <a:pt x="2715" y="1088"/>
                  </a:cubicBezTo>
                  <a:cubicBezTo>
                    <a:pt x="2803" y="1055"/>
                    <a:pt x="2856" y="1001"/>
                    <a:pt x="2830" y="887"/>
                  </a:cubicBezTo>
                  <a:cubicBezTo>
                    <a:pt x="2810" y="704"/>
                    <a:pt x="2743" y="517"/>
                    <a:pt x="2698" y="321"/>
                  </a:cubicBezTo>
                  <a:close/>
                  <a:moveTo>
                    <a:pt x="2606" y="1"/>
                  </a:moveTo>
                  <a:cubicBezTo>
                    <a:pt x="2572" y="1"/>
                    <a:pt x="2542" y="22"/>
                    <a:pt x="2524" y="53"/>
                  </a:cubicBezTo>
                  <a:lnTo>
                    <a:pt x="2524" y="53"/>
                  </a:lnTo>
                  <a:cubicBezTo>
                    <a:pt x="2506" y="63"/>
                    <a:pt x="2494" y="81"/>
                    <a:pt x="2494" y="107"/>
                  </a:cubicBezTo>
                  <a:cubicBezTo>
                    <a:pt x="2517" y="343"/>
                    <a:pt x="2540" y="585"/>
                    <a:pt x="2567" y="827"/>
                  </a:cubicBezTo>
                  <a:lnTo>
                    <a:pt x="2567" y="827"/>
                  </a:lnTo>
                  <a:cubicBezTo>
                    <a:pt x="1532" y="1011"/>
                    <a:pt x="822" y="1971"/>
                    <a:pt x="424" y="2876"/>
                  </a:cubicBezTo>
                  <a:cubicBezTo>
                    <a:pt x="0" y="3857"/>
                    <a:pt x="88" y="4919"/>
                    <a:pt x="645" y="5846"/>
                  </a:cubicBezTo>
                  <a:cubicBezTo>
                    <a:pt x="1803" y="7816"/>
                    <a:pt x="4213" y="8307"/>
                    <a:pt x="6389" y="8307"/>
                  </a:cubicBezTo>
                  <a:cubicBezTo>
                    <a:pt x="6841" y="8307"/>
                    <a:pt x="7283" y="8286"/>
                    <a:pt x="7702" y="8252"/>
                  </a:cubicBezTo>
                  <a:cubicBezTo>
                    <a:pt x="9187" y="8145"/>
                    <a:pt x="10672" y="7836"/>
                    <a:pt x="12016" y="7217"/>
                  </a:cubicBezTo>
                  <a:cubicBezTo>
                    <a:pt x="13051" y="6767"/>
                    <a:pt x="14006" y="5987"/>
                    <a:pt x="14174" y="4838"/>
                  </a:cubicBezTo>
                  <a:cubicBezTo>
                    <a:pt x="14536" y="2795"/>
                    <a:pt x="12829" y="1727"/>
                    <a:pt x="11062" y="1337"/>
                  </a:cubicBezTo>
                  <a:cubicBezTo>
                    <a:pt x="9973" y="1088"/>
                    <a:pt x="8797" y="974"/>
                    <a:pt x="7675" y="833"/>
                  </a:cubicBezTo>
                  <a:cubicBezTo>
                    <a:pt x="6667" y="692"/>
                    <a:pt x="5686" y="611"/>
                    <a:pt x="4678" y="584"/>
                  </a:cubicBezTo>
                  <a:cubicBezTo>
                    <a:pt x="4660" y="582"/>
                    <a:pt x="4642" y="581"/>
                    <a:pt x="4624" y="581"/>
                  </a:cubicBezTo>
                  <a:cubicBezTo>
                    <a:pt x="4398" y="581"/>
                    <a:pt x="4136" y="719"/>
                    <a:pt x="3896" y="719"/>
                  </a:cubicBezTo>
                  <a:cubicBezTo>
                    <a:pt x="3818" y="719"/>
                    <a:pt x="3741" y="704"/>
                    <a:pt x="3670" y="665"/>
                  </a:cubicBezTo>
                  <a:cubicBezTo>
                    <a:pt x="3307" y="497"/>
                    <a:pt x="3024" y="215"/>
                    <a:pt x="2662" y="20"/>
                  </a:cubicBezTo>
                  <a:cubicBezTo>
                    <a:pt x="2643" y="6"/>
                    <a:pt x="2624" y="1"/>
                    <a:pt x="26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47"/>
            <p:cNvSpPr/>
            <p:nvPr/>
          </p:nvSpPr>
          <p:spPr>
            <a:xfrm rot="10800000">
              <a:off x="1102689" y="653295"/>
              <a:ext cx="163646" cy="107768"/>
            </a:xfrm>
            <a:custGeom>
              <a:avLst/>
              <a:gdLst/>
              <a:ahLst/>
              <a:cxnLst/>
              <a:rect l="l" t="t" r="r" b="b"/>
              <a:pathLst>
                <a:path w="1314" h="899" extrusionOk="0">
                  <a:moveTo>
                    <a:pt x="1178" y="1"/>
                  </a:moveTo>
                  <a:cubicBezTo>
                    <a:pt x="1169" y="1"/>
                    <a:pt x="1160" y="2"/>
                    <a:pt x="1150" y="4"/>
                  </a:cubicBezTo>
                  <a:cubicBezTo>
                    <a:pt x="955" y="58"/>
                    <a:pt x="787" y="199"/>
                    <a:pt x="619" y="340"/>
                  </a:cubicBezTo>
                  <a:cubicBezTo>
                    <a:pt x="451" y="508"/>
                    <a:pt x="256" y="649"/>
                    <a:pt x="61" y="791"/>
                  </a:cubicBezTo>
                  <a:cubicBezTo>
                    <a:pt x="1" y="817"/>
                    <a:pt x="28" y="898"/>
                    <a:pt x="115" y="898"/>
                  </a:cubicBezTo>
                  <a:cubicBezTo>
                    <a:pt x="310" y="871"/>
                    <a:pt x="505" y="730"/>
                    <a:pt x="673" y="623"/>
                  </a:cubicBezTo>
                  <a:cubicBezTo>
                    <a:pt x="868" y="481"/>
                    <a:pt x="1096" y="367"/>
                    <a:pt x="1264" y="172"/>
                  </a:cubicBezTo>
                  <a:cubicBezTo>
                    <a:pt x="1314" y="123"/>
                    <a:pt x="1273" y="1"/>
                    <a:pt x="1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47"/>
            <p:cNvSpPr/>
            <p:nvPr/>
          </p:nvSpPr>
          <p:spPr>
            <a:xfrm rot="10800000">
              <a:off x="1064584" y="681706"/>
              <a:ext cx="56915" cy="48070"/>
            </a:xfrm>
            <a:custGeom>
              <a:avLst/>
              <a:gdLst/>
              <a:ahLst/>
              <a:cxnLst/>
              <a:rect l="l" t="t" r="r" b="b"/>
              <a:pathLst>
                <a:path w="457" h="401" extrusionOk="0">
                  <a:moveTo>
                    <a:pt x="374" y="1"/>
                  </a:moveTo>
                  <a:cubicBezTo>
                    <a:pt x="356" y="1"/>
                    <a:pt x="338" y="8"/>
                    <a:pt x="323" y="26"/>
                  </a:cubicBezTo>
                  <a:cubicBezTo>
                    <a:pt x="269" y="106"/>
                    <a:pt x="182" y="194"/>
                    <a:pt x="75" y="247"/>
                  </a:cubicBezTo>
                  <a:cubicBezTo>
                    <a:pt x="1" y="293"/>
                    <a:pt x="52" y="400"/>
                    <a:pt x="118" y="400"/>
                  </a:cubicBezTo>
                  <a:cubicBezTo>
                    <a:pt x="130" y="400"/>
                    <a:pt x="143" y="397"/>
                    <a:pt x="155" y="388"/>
                  </a:cubicBezTo>
                  <a:cubicBezTo>
                    <a:pt x="296" y="335"/>
                    <a:pt x="377" y="247"/>
                    <a:pt x="437" y="106"/>
                  </a:cubicBezTo>
                  <a:cubicBezTo>
                    <a:pt x="457" y="48"/>
                    <a:pt x="417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47"/>
            <p:cNvSpPr/>
            <p:nvPr/>
          </p:nvSpPr>
          <p:spPr>
            <a:xfrm rot="10800000">
              <a:off x="1353135" y="520599"/>
              <a:ext cx="87178" cy="41836"/>
            </a:xfrm>
            <a:custGeom>
              <a:avLst/>
              <a:gdLst/>
              <a:ahLst/>
              <a:cxnLst/>
              <a:rect l="l" t="t" r="r" b="b"/>
              <a:pathLst>
                <a:path w="700" h="349" extrusionOk="0">
                  <a:moveTo>
                    <a:pt x="336" y="0"/>
                  </a:moveTo>
                  <a:cubicBezTo>
                    <a:pt x="282" y="27"/>
                    <a:pt x="222" y="27"/>
                    <a:pt x="195" y="27"/>
                  </a:cubicBezTo>
                  <a:cubicBezTo>
                    <a:pt x="141" y="54"/>
                    <a:pt x="141" y="81"/>
                    <a:pt x="114" y="115"/>
                  </a:cubicBezTo>
                  <a:cubicBezTo>
                    <a:pt x="0" y="195"/>
                    <a:pt x="27" y="310"/>
                    <a:pt x="168" y="336"/>
                  </a:cubicBezTo>
                  <a:cubicBezTo>
                    <a:pt x="186" y="336"/>
                    <a:pt x="192" y="348"/>
                    <a:pt x="210" y="348"/>
                  </a:cubicBezTo>
                  <a:cubicBezTo>
                    <a:pt x="219" y="348"/>
                    <a:pt x="231" y="345"/>
                    <a:pt x="249" y="336"/>
                  </a:cubicBezTo>
                  <a:cubicBezTo>
                    <a:pt x="282" y="336"/>
                    <a:pt x="336" y="336"/>
                    <a:pt x="363" y="310"/>
                  </a:cubicBezTo>
                  <a:cubicBezTo>
                    <a:pt x="450" y="283"/>
                    <a:pt x="504" y="249"/>
                    <a:pt x="585" y="222"/>
                  </a:cubicBezTo>
                  <a:cubicBezTo>
                    <a:pt x="699" y="168"/>
                    <a:pt x="645" y="0"/>
                    <a:pt x="5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47"/>
            <p:cNvSpPr/>
            <p:nvPr/>
          </p:nvSpPr>
          <p:spPr>
            <a:xfrm rot="10800000">
              <a:off x="1604327" y="461622"/>
              <a:ext cx="66131" cy="43635"/>
            </a:xfrm>
            <a:custGeom>
              <a:avLst/>
              <a:gdLst/>
              <a:ahLst/>
              <a:cxnLst/>
              <a:rect l="l" t="t" r="r" b="b"/>
              <a:pathLst>
                <a:path w="531" h="364" extrusionOk="0">
                  <a:moveTo>
                    <a:pt x="282" y="1"/>
                  </a:moveTo>
                  <a:cubicBezTo>
                    <a:pt x="168" y="1"/>
                    <a:pt x="27" y="54"/>
                    <a:pt x="0" y="169"/>
                  </a:cubicBezTo>
                  <a:cubicBezTo>
                    <a:pt x="0" y="276"/>
                    <a:pt x="81" y="364"/>
                    <a:pt x="195" y="364"/>
                  </a:cubicBezTo>
                  <a:cubicBezTo>
                    <a:pt x="222" y="337"/>
                    <a:pt x="249" y="337"/>
                    <a:pt x="282" y="310"/>
                  </a:cubicBezTo>
                  <a:lnTo>
                    <a:pt x="309" y="310"/>
                  </a:lnTo>
                  <a:lnTo>
                    <a:pt x="336" y="276"/>
                  </a:lnTo>
                  <a:lnTo>
                    <a:pt x="390" y="276"/>
                  </a:lnTo>
                  <a:cubicBezTo>
                    <a:pt x="450" y="249"/>
                    <a:pt x="477" y="249"/>
                    <a:pt x="504" y="222"/>
                  </a:cubicBezTo>
                  <a:cubicBezTo>
                    <a:pt x="531" y="196"/>
                    <a:pt x="531" y="142"/>
                    <a:pt x="531" y="81"/>
                  </a:cubicBezTo>
                  <a:cubicBezTo>
                    <a:pt x="477" y="1"/>
                    <a:pt x="363" y="1"/>
                    <a:pt x="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47"/>
            <p:cNvSpPr/>
            <p:nvPr/>
          </p:nvSpPr>
          <p:spPr>
            <a:xfrm rot="10800000">
              <a:off x="1527239" y="581733"/>
              <a:ext cx="41970" cy="55622"/>
            </a:xfrm>
            <a:custGeom>
              <a:avLst/>
              <a:gdLst/>
              <a:ahLst/>
              <a:cxnLst/>
              <a:rect l="l" t="t" r="r" b="b"/>
              <a:pathLst>
                <a:path w="337" h="464" extrusionOk="0">
                  <a:moveTo>
                    <a:pt x="153" y="0"/>
                  </a:moveTo>
                  <a:cubicBezTo>
                    <a:pt x="138" y="0"/>
                    <a:pt x="123" y="2"/>
                    <a:pt x="108" y="7"/>
                  </a:cubicBezTo>
                  <a:cubicBezTo>
                    <a:pt x="108" y="7"/>
                    <a:pt x="108" y="16"/>
                    <a:pt x="103" y="23"/>
                  </a:cubicBezTo>
                  <a:lnTo>
                    <a:pt x="103" y="23"/>
                  </a:lnTo>
                  <a:cubicBezTo>
                    <a:pt x="97" y="26"/>
                    <a:pt x="91" y="30"/>
                    <a:pt x="86" y="34"/>
                  </a:cubicBezTo>
                  <a:lnTo>
                    <a:pt x="86" y="34"/>
                  </a:lnTo>
                  <a:cubicBezTo>
                    <a:pt x="85" y="34"/>
                    <a:pt x="83" y="34"/>
                    <a:pt x="81" y="34"/>
                  </a:cubicBezTo>
                  <a:cubicBezTo>
                    <a:pt x="81" y="35"/>
                    <a:pt x="81" y="37"/>
                    <a:pt x="81" y="38"/>
                  </a:cubicBezTo>
                  <a:lnTo>
                    <a:pt x="81" y="38"/>
                  </a:lnTo>
                  <a:cubicBezTo>
                    <a:pt x="41" y="70"/>
                    <a:pt x="27" y="117"/>
                    <a:pt x="27" y="175"/>
                  </a:cubicBezTo>
                  <a:cubicBezTo>
                    <a:pt x="0" y="263"/>
                    <a:pt x="27" y="343"/>
                    <a:pt x="54" y="404"/>
                  </a:cubicBezTo>
                  <a:cubicBezTo>
                    <a:pt x="75" y="446"/>
                    <a:pt x="110" y="463"/>
                    <a:pt x="146" y="463"/>
                  </a:cubicBezTo>
                  <a:cubicBezTo>
                    <a:pt x="201" y="463"/>
                    <a:pt x="259" y="423"/>
                    <a:pt x="276" y="370"/>
                  </a:cubicBezTo>
                  <a:cubicBezTo>
                    <a:pt x="309" y="343"/>
                    <a:pt x="309" y="289"/>
                    <a:pt x="309" y="236"/>
                  </a:cubicBezTo>
                  <a:cubicBezTo>
                    <a:pt x="336" y="175"/>
                    <a:pt x="309" y="121"/>
                    <a:pt x="309" y="95"/>
                  </a:cubicBezTo>
                  <a:cubicBezTo>
                    <a:pt x="276" y="68"/>
                    <a:pt x="276" y="34"/>
                    <a:pt x="249" y="34"/>
                  </a:cubicBezTo>
                  <a:cubicBezTo>
                    <a:pt x="276" y="68"/>
                    <a:pt x="276" y="68"/>
                    <a:pt x="276" y="121"/>
                  </a:cubicBezTo>
                  <a:cubicBezTo>
                    <a:pt x="276" y="49"/>
                    <a:pt x="221" y="0"/>
                    <a:pt x="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47"/>
            <p:cNvSpPr/>
            <p:nvPr/>
          </p:nvSpPr>
          <p:spPr>
            <a:xfrm rot="10800000">
              <a:off x="1462604" y="383825"/>
              <a:ext cx="43838" cy="57780"/>
            </a:xfrm>
            <a:custGeom>
              <a:avLst/>
              <a:gdLst/>
              <a:ahLst/>
              <a:cxnLst/>
              <a:rect l="l" t="t" r="r" b="b"/>
              <a:pathLst>
                <a:path w="352" h="482" extrusionOk="0">
                  <a:moveTo>
                    <a:pt x="54" y="1"/>
                  </a:moveTo>
                  <a:cubicBezTo>
                    <a:pt x="27" y="1"/>
                    <a:pt x="0" y="27"/>
                    <a:pt x="0" y="54"/>
                  </a:cubicBezTo>
                  <a:cubicBezTo>
                    <a:pt x="0" y="115"/>
                    <a:pt x="27" y="169"/>
                    <a:pt x="27" y="195"/>
                  </a:cubicBezTo>
                  <a:cubicBezTo>
                    <a:pt x="54" y="283"/>
                    <a:pt x="54" y="337"/>
                    <a:pt x="81" y="390"/>
                  </a:cubicBezTo>
                  <a:cubicBezTo>
                    <a:pt x="93" y="452"/>
                    <a:pt x="148" y="481"/>
                    <a:pt x="204" y="481"/>
                  </a:cubicBezTo>
                  <a:cubicBezTo>
                    <a:pt x="277" y="481"/>
                    <a:pt x="351" y="431"/>
                    <a:pt x="336" y="337"/>
                  </a:cubicBezTo>
                  <a:cubicBezTo>
                    <a:pt x="336" y="249"/>
                    <a:pt x="276" y="195"/>
                    <a:pt x="222" y="115"/>
                  </a:cubicBezTo>
                  <a:cubicBezTo>
                    <a:pt x="195" y="54"/>
                    <a:pt x="108" y="1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2" name="Google Shape;2392;p47"/>
            <p:cNvSpPr/>
            <p:nvPr/>
          </p:nvSpPr>
          <p:spPr>
            <a:xfrm rot="10800000">
              <a:off x="1436950" y="584011"/>
              <a:ext cx="38607" cy="52505"/>
            </a:xfrm>
            <a:custGeom>
              <a:avLst/>
              <a:gdLst/>
              <a:ahLst/>
              <a:cxnLst/>
              <a:rect l="l" t="t" r="r" b="b"/>
              <a:pathLst>
                <a:path w="310" h="438" extrusionOk="0">
                  <a:moveTo>
                    <a:pt x="229" y="0"/>
                  </a:moveTo>
                  <a:cubicBezTo>
                    <a:pt x="142" y="27"/>
                    <a:pt x="115" y="114"/>
                    <a:pt x="88" y="195"/>
                  </a:cubicBezTo>
                  <a:cubicBezTo>
                    <a:pt x="61" y="256"/>
                    <a:pt x="1" y="363"/>
                    <a:pt x="88" y="424"/>
                  </a:cubicBezTo>
                  <a:cubicBezTo>
                    <a:pt x="108" y="433"/>
                    <a:pt x="125" y="437"/>
                    <a:pt x="141" y="437"/>
                  </a:cubicBezTo>
                  <a:cubicBezTo>
                    <a:pt x="215" y="437"/>
                    <a:pt x="256" y="349"/>
                    <a:pt x="256" y="282"/>
                  </a:cubicBezTo>
                  <a:cubicBezTo>
                    <a:pt x="283" y="256"/>
                    <a:pt x="283" y="195"/>
                    <a:pt x="283" y="168"/>
                  </a:cubicBezTo>
                  <a:cubicBezTo>
                    <a:pt x="283" y="141"/>
                    <a:pt x="310" y="88"/>
                    <a:pt x="283" y="61"/>
                  </a:cubicBezTo>
                  <a:cubicBezTo>
                    <a:pt x="283" y="27"/>
                    <a:pt x="256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p47"/>
            <p:cNvSpPr/>
            <p:nvPr/>
          </p:nvSpPr>
          <p:spPr>
            <a:xfrm rot="10800000">
              <a:off x="1586643" y="552605"/>
              <a:ext cx="53179" cy="40638"/>
            </a:xfrm>
            <a:custGeom>
              <a:avLst/>
              <a:gdLst/>
              <a:ahLst/>
              <a:cxnLst/>
              <a:rect l="l" t="t" r="r" b="b"/>
              <a:pathLst>
                <a:path w="427" h="339" extrusionOk="0">
                  <a:moveTo>
                    <a:pt x="167" y="1"/>
                  </a:moveTo>
                  <a:cubicBezTo>
                    <a:pt x="84" y="1"/>
                    <a:pt x="1" y="135"/>
                    <a:pt x="90" y="204"/>
                  </a:cubicBezTo>
                  <a:cubicBezTo>
                    <a:pt x="117" y="231"/>
                    <a:pt x="171" y="257"/>
                    <a:pt x="231" y="284"/>
                  </a:cubicBezTo>
                  <a:cubicBezTo>
                    <a:pt x="258" y="311"/>
                    <a:pt x="312" y="338"/>
                    <a:pt x="372" y="338"/>
                  </a:cubicBezTo>
                  <a:cubicBezTo>
                    <a:pt x="399" y="338"/>
                    <a:pt x="426" y="284"/>
                    <a:pt x="426" y="257"/>
                  </a:cubicBezTo>
                  <a:cubicBezTo>
                    <a:pt x="426" y="227"/>
                    <a:pt x="409" y="204"/>
                    <a:pt x="389" y="179"/>
                  </a:cubicBezTo>
                  <a:lnTo>
                    <a:pt x="389" y="179"/>
                  </a:lnTo>
                  <a:cubicBezTo>
                    <a:pt x="387" y="166"/>
                    <a:pt x="382" y="154"/>
                    <a:pt x="372" y="143"/>
                  </a:cubicBezTo>
                  <a:cubicBezTo>
                    <a:pt x="364" y="140"/>
                    <a:pt x="357" y="136"/>
                    <a:pt x="350" y="132"/>
                  </a:cubicBezTo>
                  <a:lnTo>
                    <a:pt x="350" y="132"/>
                  </a:lnTo>
                  <a:cubicBezTo>
                    <a:pt x="346" y="127"/>
                    <a:pt x="342" y="122"/>
                    <a:pt x="339" y="116"/>
                  </a:cubicBezTo>
                  <a:cubicBezTo>
                    <a:pt x="312" y="89"/>
                    <a:pt x="258" y="36"/>
                    <a:pt x="231" y="36"/>
                  </a:cubicBezTo>
                  <a:cubicBezTo>
                    <a:pt x="212" y="11"/>
                    <a:pt x="190" y="1"/>
                    <a:pt x="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47"/>
            <p:cNvSpPr/>
            <p:nvPr/>
          </p:nvSpPr>
          <p:spPr>
            <a:xfrm rot="10800000">
              <a:off x="1391742" y="425781"/>
              <a:ext cx="55296" cy="34044"/>
            </a:xfrm>
            <a:custGeom>
              <a:avLst/>
              <a:gdLst/>
              <a:ahLst/>
              <a:cxnLst/>
              <a:rect l="l" t="t" r="r" b="b"/>
              <a:pathLst>
                <a:path w="444" h="284" extrusionOk="0">
                  <a:moveTo>
                    <a:pt x="82" y="0"/>
                  </a:moveTo>
                  <a:cubicBezTo>
                    <a:pt x="62" y="0"/>
                    <a:pt x="43" y="4"/>
                    <a:pt x="27" y="11"/>
                  </a:cubicBezTo>
                  <a:cubicBezTo>
                    <a:pt x="0" y="11"/>
                    <a:pt x="0" y="38"/>
                    <a:pt x="0" y="65"/>
                  </a:cubicBezTo>
                  <a:cubicBezTo>
                    <a:pt x="27" y="126"/>
                    <a:pt x="108" y="153"/>
                    <a:pt x="168" y="206"/>
                  </a:cubicBezTo>
                  <a:cubicBezTo>
                    <a:pt x="231" y="227"/>
                    <a:pt x="277" y="284"/>
                    <a:pt x="335" y="284"/>
                  </a:cubicBezTo>
                  <a:cubicBezTo>
                    <a:pt x="352" y="284"/>
                    <a:pt x="370" y="279"/>
                    <a:pt x="390" y="267"/>
                  </a:cubicBezTo>
                  <a:cubicBezTo>
                    <a:pt x="417" y="267"/>
                    <a:pt x="444" y="206"/>
                    <a:pt x="417" y="179"/>
                  </a:cubicBezTo>
                  <a:cubicBezTo>
                    <a:pt x="417" y="65"/>
                    <a:pt x="336" y="65"/>
                    <a:pt x="249" y="38"/>
                  </a:cubicBezTo>
                  <a:cubicBezTo>
                    <a:pt x="192" y="19"/>
                    <a:pt x="132" y="0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47"/>
            <p:cNvSpPr/>
            <p:nvPr/>
          </p:nvSpPr>
          <p:spPr>
            <a:xfrm rot="10800000">
              <a:off x="1559743" y="387302"/>
              <a:ext cx="37985" cy="42316"/>
            </a:xfrm>
            <a:custGeom>
              <a:avLst/>
              <a:gdLst/>
              <a:ahLst/>
              <a:cxnLst/>
              <a:rect l="l" t="t" r="r" b="b"/>
              <a:pathLst>
                <a:path w="305" h="353" extrusionOk="0">
                  <a:moveTo>
                    <a:pt x="142" y="15"/>
                  </a:moveTo>
                  <a:cubicBezTo>
                    <a:pt x="131" y="20"/>
                    <a:pt x="123" y="28"/>
                    <a:pt x="116" y="36"/>
                  </a:cubicBezTo>
                  <a:lnTo>
                    <a:pt x="116" y="36"/>
                  </a:lnTo>
                  <a:cubicBezTo>
                    <a:pt x="117" y="28"/>
                    <a:pt x="123" y="15"/>
                    <a:pt x="142" y="15"/>
                  </a:cubicBezTo>
                  <a:close/>
                  <a:moveTo>
                    <a:pt x="145" y="1"/>
                  </a:moveTo>
                  <a:cubicBezTo>
                    <a:pt x="130" y="1"/>
                    <a:pt x="117" y="19"/>
                    <a:pt x="115" y="37"/>
                  </a:cubicBezTo>
                  <a:lnTo>
                    <a:pt x="115" y="37"/>
                  </a:lnTo>
                  <a:cubicBezTo>
                    <a:pt x="87" y="72"/>
                    <a:pt x="83" y="128"/>
                    <a:pt x="61" y="149"/>
                  </a:cubicBezTo>
                  <a:cubicBezTo>
                    <a:pt x="1" y="237"/>
                    <a:pt x="34" y="351"/>
                    <a:pt x="142" y="351"/>
                  </a:cubicBezTo>
                  <a:cubicBezTo>
                    <a:pt x="147" y="352"/>
                    <a:pt x="153" y="352"/>
                    <a:pt x="158" y="352"/>
                  </a:cubicBezTo>
                  <a:cubicBezTo>
                    <a:pt x="301" y="352"/>
                    <a:pt x="304" y="22"/>
                    <a:pt x="167" y="13"/>
                  </a:cubicBezTo>
                  <a:lnTo>
                    <a:pt x="167" y="13"/>
                  </a:lnTo>
                  <a:cubicBezTo>
                    <a:pt x="160" y="4"/>
                    <a:pt x="152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3795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"/>
          <p:cNvSpPr txBox="1"/>
          <p:nvPr/>
        </p:nvSpPr>
        <p:spPr>
          <a:xfrm>
            <a:off x="1544552" y="1077266"/>
            <a:ext cx="776434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Match the words with their meanings.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3"/>
          <p:cNvSpPr txBox="1"/>
          <p:nvPr/>
        </p:nvSpPr>
        <p:spPr>
          <a:xfrm>
            <a:off x="4184947" y="199588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52" name="Google Shape;252;p13"/>
          <p:cNvGraphicFramePr/>
          <p:nvPr/>
        </p:nvGraphicFramePr>
        <p:xfrm>
          <a:off x="1409641" y="2121472"/>
          <a:ext cx="2223775" cy="3886250"/>
        </p:xfrm>
        <a:graphic>
          <a:graphicData uri="http://schemas.openxmlformats.org/drawingml/2006/table">
            <a:tbl>
              <a:tblPr firstRow="1" firstCol="1" bandRow="1">
                <a:noFill/>
                <a:tableStyleId>{FA3F623C-A50C-4DD7-8EE5-8FC81AD86535}</a:tableStyleId>
              </a:tblPr>
              <a:tblGrid>
                <a:gridCol w="2223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WORDS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1. equal (adj)</a:t>
                      </a:r>
                      <a:endParaRPr sz="1800" b="0" u="none" strike="noStrike" cap="none">
                        <a:solidFill>
                          <a:srgbClr val="833C0B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2. kindergarten (n)</a:t>
                      </a:r>
                      <a:endParaRPr sz="1800" b="0" u="none" strike="noStrike" cap="none">
                        <a:solidFill>
                          <a:srgbClr val="833C0B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3. treat (v)</a:t>
                      </a:r>
                      <a:endParaRPr sz="1800" b="0" u="none" strike="noStrike" cap="none">
                        <a:solidFill>
                          <a:srgbClr val="833C0B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4. surgeon (n) </a:t>
                      </a:r>
                      <a:endParaRPr sz="1800" b="0" u="none" strike="noStrike" cap="none">
                        <a:solidFill>
                          <a:srgbClr val="833C0B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5. gender (n)</a:t>
                      </a:r>
                      <a:endParaRPr sz="1800" b="0" u="none" strike="noStrike" cap="none">
                        <a:solidFill>
                          <a:srgbClr val="833C0B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53" name="Google Shape;253;p13"/>
          <p:cNvGraphicFramePr/>
          <p:nvPr/>
        </p:nvGraphicFramePr>
        <p:xfrm>
          <a:off x="5168620" y="2121472"/>
          <a:ext cx="5957450" cy="3948600"/>
        </p:xfrm>
        <a:graphic>
          <a:graphicData uri="http://schemas.openxmlformats.org/drawingml/2006/table">
            <a:tbl>
              <a:tblPr firstRow="1" firstCol="1" bandRow="1">
                <a:noFill/>
                <a:tableStyleId>{FA3F623C-A50C-4DD7-8EE5-8FC81AD86535}</a:tableStyleId>
              </a:tblPr>
              <a:tblGrid>
                <a:gridCol w="595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8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 MEANINGS</a:t>
                      </a:r>
                      <a:endParaRPr sz="2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1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a. school for children aged three to five</a:t>
                      </a:r>
                      <a:endParaRPr sz="1800" b="0" u="none" strike="noStrike" cap="none">
                        <a:solidFill>
                          <a:srgbClr val="833C0B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1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b. to deal with or behave towards somebody in a certain way</a:t>
                      </a:r>
                      <a:endParaRPr sz="1800" b="0" u="none" strike="noStrike" cap="none">
                        <a:solidFill>
                          <a:srgbClr val="833C0B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1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c. a doctor who does operations in a hospital</a:t>
                      </a:r>
                      <a:endParaRPr sz="1800" b="0" u="none" strike="noStrike" cap="none">
                        <a:solidFill>
                          <a:srgbClr val="833C0B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81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d. the fact of being male or female</a:t>
                      </a:r>
                      <a:endParaRPr sz="1800" b="0" u="none" strike="noStrike" cap="none">
                        <a:solidFill>
                          <a:srgbClr val="833C0B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81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e. having the same rights, opportunities, etc. as other people</a:t>
                      </a:r>
                      <a:endParaRPr sz="1800" b="0" u="none" strike="noStrike" cap="none">
                        <a:solidFill>
                          <a:srgbClr val="833C0B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254" name="Google Shape;254;p13"/>
          <p:cNvCxnSpPr/>
          <p:nvPr/>
        </p:nvCxnSpPr>
        <p:spPr>
          <a:xfrm>
            <a:off x="3633411" y="3117273"/>
            <a:ext cx="1535209" cy="2673927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55" name="Google Shape;255;p13"/>
          <p:cNvCxnSpPr/>
          <p:nvPr/>
        </p:nvCxnSpPr>
        <p:spPr>
          <a:xfrm rot="10800000" flipH="1">
            <a:off x="3633411" y="3131127"/>
            <a:ext cx="1535209" cy="678873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56" name="Google Shape;256;p13"/>
          <p:cNvCxnSpPr/>
          <p:nvPr/>
        </p:nvCxnSpPr>
        <p:spPr>
          <a:xfrm rot="10800000" flipH="1">
            <a:off x="3633411" y="3782291"/>
            <a:ext cx="1535209" cy="651164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57" name="Google Shape;257;p13"/>
          <p:cNvCxnSpPr/>
          <p:nvPr/>
        </p:nvCxnSpPr>
        <p:spPr>
          <a:xfrm rot="10800000" flipH="1">
            <a:off x="3633411" y="4433455"/>
            <a:ext cx="1535209" cy="651163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58" name="Google Shape;258;p13"/>
          <p:cNvCxnSpPr/>
          <p:nvPr/>
        </p:nvCxnSpPr>
        <p:spPr>
          <a:xfrm rot="10800000" flipH="1">
            <a:off x="3633411" y="5084618"/>
            <a:ext cx="1535209" cy="706582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59" name="Google Shape;259;p13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3"/>
          <p:cNvSpPr txBox="1"/>
          <p:nvPr/>
        </p:nvSpPr>
        <p:spPr>
          <a:xfrm>
            <a:off x="981856" y="1002108"/>
            <a:ext cx="43147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4" name="Google Shape;2222;p45"/>
          <p:cNvGrpSpPr/>
          <p:nvPr/>
        </p:nvGrpSpPr>
        <p:grpSpPr>
          <a:xfrm>
            <a:off x="273857" y="5495283"/>
            <a:ext cx="1072556" cy="1113023"/>
            <a:chOff x="4372469" y="2020378"/>
            <a:chExt cx="399056" cy="414112"/>
          </a:xfrm>
        </p:grpSpPr>
        <p:sp>
          <p:nvSpPr>
            <p:cNvPr id="15" name="Google Shape;2223;p45"/>
            <p:cNvSpPr/>
            <p:nvPr/>
          </p:nvSpPr>
          <p:spPr>
            <a:xfrm>
              <a:off x="4396231" y="2156505"/>
              <a:ext cx="374189" cy="277984"/>
            </a:xfrm>
            <a:custGeom>
              <a:avLst/>
              <a:gdLst/>
              <a:ahLst/>
              <a:cxnLst/>
              <a:rect l="l" t="t" r="r" b="b"/>
              <a:pathLst>
                <a:path w="7779" h="5779" extrusionOk="0">
                  <a:moveTo>
                    <a:pt x="108" y="1"/>
                  </a:moveTo>
                  <a:cubicBezTo>
                    <a:pt x="45" y="1"/>
                    <a:pt x="0" y="81"/>
                    <a:pt x="60" y="146"/>
                  </a:cubicBezTo>
                  <a:cubicBezTo>
                    <a:pt x="1404" y="1853"/>
                    <a:pt x="3172" y="3137"/>
                    <a:pt x="4738" y="4683"/>
                  </a:cubicBezTo>
                  <a:cubicBezTo>
                    <a:pt x="5163" y="5102"/>
                    <a:pt x="5582" y="5778"/>
                    <a:pt x="6245" y="5778"/>
                  </a:cubicBezTo>
                  <a:cubicBezTo>
                    <a:pt x="6284" y="5778"/>
                    <a:pt x="6324" y="5776"/>
                    <a:pt x="6364" y="5771"/>
                  </a:cubicBezTo>
                  <a:cubicBezTo>
                    <a:pt x="7003" y="5718"/>
                    <a:pt x="7621" y="5187"/>
                    <a:pt x="7762" y="4568"/>
                  </a:cubicBezTo>
                  <a:cubicBezTo>
                    <a:pt x="7778" y="4498"/>
                    <a:pt x="7732" y="4451"/>
                    <a:pt x="7687" y="4451"/>
                  </a:cubicBezTo>
                  <a:cubicBezTo>
                    <a:pt x="7659" y="4451"/>
                    <a:pt x="7631" y="4470"/>
                    <a:pt x="7621" y="4515"/>
                  </a:cubicBezTo>
                  <a:cubicBezTo>
                    <a:pt x="7466" y="5119"/>
                    <a:pt x="6887" y="5586"/>
                    <a:pt x="6305" y="5586"/>
                  </a:cubicBezTo>
                  <a:cubicBezTo>
                    <a:pt x="6052" y="5586"/>
                    <a:pt x="5798" y="5498"/>
                    <a:pt x="5578" y="5294"/>
                  </a:cubicBezTo>
                  <a:cubicBezTo>
                    <a:pt x="4986" y="4763"/>
                    <a:pt x="4456" y="4145"/>
                    <a:pt x="3844" y="3614"/>
                  </a:cubicBezTo>
                  <a:cubicBezTo>
                    <a:pt x="2554" y="2465"/>
                    <a:pt x="1236" y="1376"/>
                    <a:pt x="175" y="32"/>
                  </a:cubicBezTo>
                  <a:cubicBezTo>
                    <a:pt x="153" y="10"/>
                    <a:pt x="129" y="1"/>
                    <a:pt x="10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224;p45"/>
            <p:cNvSpPr/>
            <p:nvPr/>
          </p:nvSpPr>
          <p:spPr>
            <a:xfrm>
              <a:off x="4372469" y="2020378"/>
              <a:ext cx="128434" cy="144404"/>
            </a:xfrm>
            <a:custGeom>
              <a:avLst/>
              <a:gdLst/>
              <a:ahLst/>
              <a:cxnLst/>
              <a:rect l="l" t="t" r="r" b="b"/>
              <a:pathLst>
                <a:path w="2670" h="3002" extrusionOk="0">
                  <a:moveTo>
                    <a:pt x="112" y="1"/>
                  </a:moveTo>
                  <a:cubicBezTo>
                    <a:pt x="57" y="1"/>
                    <a:pt x="0" y="68"/>
                    <a:pt x="23" y="120"/>
                  </a:cubicBezTo>
                  <a:cubicBezTo>
                    <a:pt x="333" y="1014"/>
                    <a:pt x="528" y="1935"/>
                    <a:pt x="528" y="2916"/>
                  </a:cubicBezTo>
                  <a:cubicBezTo>
                    <a:pt x="528" y="2973"/>
                    <a:pt x="570" y="3002"/>
                    <a:pt x="612" y="3002"/>
                  </a:cubicBezTo>
                  <a:cubicBezTo>
                    <a:pt x="654" y="3002"/>
                    <a:pt x="696" y="2973"/>
                    <a:pt x="696" y="2916"/>
                  </a:cubicBezTo>
                  <a:cubicBezTo>
                    <a:pt x="696" y="2000"/>
                    <a:pt x="526" y="1113"/>
                    <a:pt x="252" y="245"/>
                  </a:cubicBezTo>
                  <a:lnTo>
                    <a:pt x="252" y="245"/>
                  </a:lnTo>
                  <a:cubicBezTo>
                    <a:pt x="1027" y="564"/>
                    <a:pt x="1758" y="931"/>
                    <a:pt x="2490" y="1350"/>
                  </a:cubicBezTo>
                  <a:cubicBezTo>
                    <a:pt x="2505" y="1357"/>
                    <a:pt x="2519" y="1361"/>
                    <a:pt x="2532" y="1361"/>
                  </a:cubicBezTo>
                  <a:cubicBezTo>
                    <a:pt x="2617" y="1361"/>
                    <a:pt x="2669" y="1232"/>
                    <a:pt x="2571" y="1209"/>
                  </a:cubicBezTo>
                  <a:cubicBezTo>
                    <a:pt x="1784" y="759"/>
                    <a:pt x="978" y="342"/>
                    <a:pt x="138" y="6"/>
                  </a:cubicBezTo>
                  <a:cubicBezTo>
                    <a:pt x="130" y="2"/>
                    <a:pt x="121" y="1"/>
                    <a:pt x="11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225;p45"/>
            <p:cNvSpPr/>
            <p:nvPr/>
          </p:nvSpPr>
          <p:spPr>
            <a:xfrm>
              <a:off x="4495561" y="2081900"/>
              <a:ext cx="275964" cy="292463"/>
            </a:xfrm>
            <a:custGeom>
              <a:avLst/>
              <a:gdLst/>
              <a:ahLst/>
              <a:cxnLst/>
              <a:rect l="l" t="t" r="r" b="b"/>
              <a:pathLst>
                <a:path w="5737" h="6080" extrusionOk="0">
                  <a:moveTo>
                    <a:pt x="139" y="0"/>
                  </a:moveTo>
                  <a:cubicBezTo>
                    <a:pt x="78" y="0"/>
                    <a:pt x="1" y="82"/>
                    <a:pt x="65" y="125"/>
                  </a:cubicBezTo>
                  <a:cubicBezTo>
                    <a:pt x="2081" y="1919"/>
                    <a:pt x="3761" y="4076"/>
                    <a:pt x="5556" y="6066"/>
                  </a:cubicBezTo>
                  <a:cubicBezTo>
                    <a:pt x="5565" y="6075"/>
                    <a:pt x="5578" y="6080"/>
                    <a:pt x="5591" y="6080"/>
                  </a:cubicBezTo>
                  <a:cubicBezTo>
                    <a:pt x="5653" y="6080"/>
                    <a:pt x="5736" y="5991"/>
                    <a:pt x="5670" y="5924"/>
                  </a:cubicBezTo>
                  <a:cubicBezTo>
                    <a:pt x="3876" y="3935"/>
                    <a:pt x="2196" y="1805"/>
                    <a:pt x="180" y="17"/>
                  </a:cubicBezTo>
                  <a:cubicBezTo>
                    <a:pt x="169" y="5"/>
                    <a:pt x="155" y="0"/>
                    <a:pt x="13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226;p45"/>
            <p:cNvSpPr/>
            <p:nvPr/>
          </p:nvSpPr>
          <p:spPr>
            <a:xfrm>
              <a:off x="4645782" y="2340878"/>
              <a:ext cx="100486" cy="65131"/>
            </a:xfrm>
            <a:custGeom>
              <a:avLst/>
              <a:gdLst/>
              <a:ahLst/>
              <a:cxnLst/>
              <a:rect l="l" t="t" r="r" b="b"/>
              <a:pathLst>
                <a:path w="2089" h="1354" extrusionOk="0">
                  <a:moveTo>
                    <a:pt x="1966" y="0"/>
                  </a:moveTo>
                  <a:cubicBezTo>
                    <a:pt x="1941" y="0"/>
                    <a:pt x="1918" y="11"/>
                    <a:pt x="1902" y="36"/>
                  </a:cubicBezTo>
                  <a:cubicBezTo>
                    <a:pt x="1566" y="735"/>
                    <a:pt x="894" y="1152"/>
                    <a:pt x="108" y="1186"/>
                  </a:cubicBezTo>
                  <a:cubicBezTo>
                    <a:pt x="0" y="1186"/>
                    <a:pt x="0" y="1354"/>
                    <a:pt x="108" y="1354"/>
                  </a:cubicBezTo>
                  <a:cubicBezTo>
                    <a:pt x="948" y="1320"/>
                    <a:pt x="1680" y="877"/>
                    <a:pt x="2070" y="117"/>
                  </a:cubicBezTo>
                  <a:cubicBezTo>
                    <a:pt x="2089" y="60"/>
                    <a:pt x="2024" y="0"/>
                    <a:pt x="196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227;p45"/>
            <p:cNvSpPr/>
            <p:nvPr/>
          </p:nvSpPr>
          <p:spPr>
            <a:xfrm>
              <a:off x="4626974" y="2316635"/>
              <a:ext cx="95964" cy="69171"/>
            </a:xfrm>
            <a:custGeom>
              <a:avLst/>
              <a:gdLst/>
              <a:ahLst/>
              <a:cxnLst/>
              <a:rect l="l" t="t" r="r" b="b"/>
              <a:pathLst>
                <a:path w="1995" h="1438" extrusionOk="0">
                  <a:moveTo>
                    <a:pt x="1879" y="0"/>
                  </a:moveTo>
                  <a:cubicBezTo>
                    <a:pt x="1855" y="0"/>
                    <a:pt x="1832" y="11"/>
                    <a:pt x="1816" y="36"/>
                  </a:cubicBezTo>
                  <a:cubicBezTo>
                    <a:pt x="1365" y="682"/>
                    <a:pt x="808" y="1018"/>
                    <a:pt x="82" y="1266"/>
                  </a:cubicBezTo>
                  <a:cubicBezTo>
                    <a:pt x="1" y="1291"/>
                    <a:pt x="18" y="1437"/>
                    <a:pt x="112" y="1437"/>
                  </a:cubicBezTo>
                  <a:cubicBezTo>
                    <a:pt x="119" y="1437"/>
                    <a:pt x="127" y="1436"/>
                    <a:pt x="136" y="1434"/>
                  </a:cubicBezTo>
                  <a:cubicBezTo>
                    <a:pt x="895" y="1152"/>
                    <a:pt x="1480" y="789"/>
                    <a:pt x="1957" y="117"/>
                  </a:cubicBezTo>
                  <a:cubicBezTo>
                    <a:pt x="1995" y="60"/>
                    <a:pt x="1936" y="0"/>
                    <a:pt x="187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228;p45"/>
            <p:cNvSpPr/>
            <p:nvPr/>
          </p:nvSpPr>
          <p:spPr>
            <a:xfrm>
              <a:off x="4397145" y="2079927"/>
              <a:ext cx="112560" cy="93319"/>
            </a:xfrm>
            <a:custGeom>
              <a:avLst/>
              <a:gdLst/>
              <a:ahLst/>
              <a:cxnLst/>
              <a:rect l="l" t="t" r="r" b="b"/>
              <a:pathLst>
                <a:path w="2340" h="1940" extrusionOk="0">
                  <a:moveTo>
                    <a:pt x="2087" y="0"/>
                  </a:moveTo>
                  <a:cubicBezTo>
                    <a:pt x="2018" y="0"/>
                    <a:pt x="1962" y="97"/>
                    <a:pt x="2031" y="139"/>
                  </a:cubicBezTo>
                  <a:cubicBezTo>
                    <a:pt x="2145" y="253"/>
                    <a:pt x="2111" y="475"/>
                    <a:pt x="2058" y="616"/>
                  </a:cubicBezTo>
                  <a:cubicBezTo>
                    <a:pt x="2022" y="677"/>
                    <a:pt x="1959" y="700"/>
                    <a:pt x="1887" y="700"/>
                  </a:cubicBezTo>
                  <a:cubicBezTo>
                    <a:pt x="1727" y="700"/>
                    <a:pt x="1518" y="589"/>
                    <a:pt x="1439" y="529"/>
                  </a:cubicBezTo>
                  <a:cubicBezTo>
                    <a:pt x="1425" y="519"/>
                    <a:pt x="1411" y="515"/>
                    <a:pt x="1398" y="515"/>
                  </a:cubicBezTo>
                  <a:cubicBezTo>
                    <a:pt x="1342" y="515"/>
                    <a:pt x="1310" y="599"/>
                    <a:pt x="1332" y="643"/>
                  </a:cubicBezTo>
                  <a:cubicBezTo>
                    <a:pt x="1412" y="838"/>
                    <a:pt x="1580" y="1261"/>
                    <a:pt x="1191" y="1261"/>
                  </a:cubicBezTo>
                  <a:cubicBezTo>
                    <a:pt x="1171" y="1264"/>
                    <a:pt x="1151" y="1265"/>
                    <a:pt x="1132" y="1265"/>
                  </a:cubicBezTo>
                  <a:cubicBezTo>
                    <a:pt x="957" y="1265"/>
                    <a:pt x="784" y="1163"/>
                    <a:pt x="633" y="1066"/>
                  </a:cubicBezTo>
                  <a:cubicBezTo>
                    <a:pt x="616" y="1055"/>
                    <a:pt x="599" y="1049"/>
                    <a:pt x="583" y="1049"/>
                  </a:cubicBezTo>
                  <a:cubicBezTo>
                    <a:pt x="519" y="1049"/>
                    <a:pt x="475" y="1136"/>
                    <a:pt x="519" y="1201"/>
                  </a:cubicBezTo>
                  <a:cubicBezTo>
                    <a:pt x="599" y="1288"/>
                    <a:pt x="660" y="1369"/>
                    <a:pt x="687" y="1483"/>
                  </a:cubicBezTo>
                  <a:cubicBezTo>
                    <a:pt x="562" y="1646"/>
                    <a:pt x="448" y="1727"/>
                    <a:pt x="338" y="1727"/>
                  </a:cubicBezTo>
                  <a:cubicBezTo>
                    <a:pt x="277" y="1727"/>
                    <a:pt x="216" y="1702"/>
                    <a:pt x="156" y="1651"/>
                  </a:cubicBezTo>
                  <a:cubicBezTo>
                    <a:pt x="142" y="1643"/>
                    <a:pt x="129" y="1639"/>
                    <a:pt x="116" y="1639"/>
                  </a:cubicBezTo>
                  <a:cubicBezTo>
                    <a:pt x="47" y="1639"/>
                    <a:pt x="0" y="1747"/>
                    <a:pt x="68" y="1792"/>
                  </a:cubicBezTo>
                  <a:cubicBezTo>
                    <a:pt x="190" y="1882"/>
                    <a:pt x="333" y="1939"/>
                    <a:pt x="471" y="1939"/>
                  </a:cubicBezTo>
                  <a:cubicBezTo>
                    <a:pt x="591" y="1939"/>
                    <a:pt x="707" y="1895"/>
                    <a:pt x="801" y="1792"/>
                  </a:cubicBezTo>
                  <a:cubicBezTo>
                    <a:pt x="903" y="1674"/>
                    <a:pt x="869" y="1494"/>
                    <a:pt x="802" y="1339"/>
                  </a:cubicBezTo>
                  <a:lnTo>
                    <a:pt x="802" y="1339"/>
                  </a:lnTo>
                  <a:cubicBezTo>
                    <a:pt x="927" y="1391"/>
                    <a:pt x="1063" y="1427"/>
                    <a:pt x="1197" y="1427"/>
                  </a:cubicBezTo>
                  <a:cubicBezTo>
                    <a:pt x="1291" y="1427"/>
                    <a:pt x="1384" y="1409"/>
                    <a:pt x="1473" y="1369"/>
                  </a:cubicBezTo>
                  <a:cubicBezTo>
                    <a:pt x="1649" y="1250"/>
                    <a:pt x="1616" y="994"/>
                    <a:pt x="1554" y="785"/>
                  </a:cubicBezTo>
                  <a:lnTo>
                    <a:pt x="1554" y="785"/>
                  </a:lnTo>
                  <a:cubicBezTo>
                    <a:pt x="1652" y="827"/>
                    <a:pt x="1765" y="858"/>
                    <a:pt x="1869" y="858"/>
                  </a:cubicBezTo>
                  <a:cubicBezTo>
                    <a:pt x="1981" y="858"/>
                    <a:pt x="2082" y="823"/>
                    <a:pt x="2145" y="730"/>
                  </a:cubicBezTo>
                  <a:cubicBezTo>
                    <a:pt x="2279" y="562"/>
                    <a:pt x="2340" y="193"/>
                    <a:pt x="2145" y="25"/>
                  </a:cubicBezTo>
                  <a:cubicBezTo>
                    <a:pt x="2126" y="7"/>
                    <a:pt x="2106" y="0"/>
                    <a:pt x="208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229;p45"/>
            <p:cNvSpPr/>
            <p:nvPr/>
          </p:nvSpPr>
          <p:spPr>
            <a:xfrm>
              <a:off x="4420138" y="2130963"/>
              <a:ext cx="239647" cy="241186"/>
            </a:xfrm>
            <a:custGeom>
              <a:avLst/>
              <a:gdLst/>
              <a:ahLst/>
              <a:cxnLst/>
              <a:rect l="l" t="t" r="r" b="b"/>
              <a:pathLst>
                <a:path w="4982" h="5014" extrusionOk="0">
                  <a:moveTo>
                    <a:pt x="114" y="1"/>
                  </a:moveTo>
                  <a:cubicBezTo>
                    <a:pt x="50" y="1"/>
                    <a:pt x="0" y="80"/>
                    <a:pt x="41" y="140"/>
                  </a:cubicBezTo>
                  <a:cubicBezTo>
                    <a:pt x="793" y="1013"/>
                    <a:pt x="1606" y="1853"/>
                    <a:pt x="2420" y="2633"/>
                  </a:cubicBezTo>
                  <a:cubicBezTo>
                    <a:pt x="3233" y="3419"/>
                    <a:pt x="4100" y="4118"/>
                    <a:pt x="4825" y="4985"/>
                  </a:cubicBezTo>
                  <a:cubicBezTo>
                    <a:pt x="4839" y="5005"/>
                    <a:pt x="4855" y="5013"/>
                    <a:pt x="4871" y="5013"/>
                  </a:cubicBezTo>
                  <a:cubicBezTo>
                    <a:pt x="4926" y="5013"/>
                    <a:pt x="4981" y="4919"/>
                    <a:pt x="4940" y="4878"/>
                  </a:cubicBezTo>
                  <a:cubicBezTo>
                    <a:pt x="4214" y="4004"/>
                    <a:pt x="3347" y="3278"/>
                    <a:pt x="2534" y="2525"/>
                  </a:cubicBezTo>
                  <a:cubicBezTo>
                    <a:pt x="1721" y="1712"/>
                    <a:pt x="934" y="899"/>
                    <a:pt x="182" y="32"/>
                  </a:cubicBezTo>
                  <a:cubicBezTo>
                    <a:pt x="159" y="10"/>
                    <a:pt x="136" y="1"/>
                    <a:pt x="114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30;p45"/>
            <p:cNvSpPr/>
            <p:nvPr/>
          </p:nvSpPr>
          <p:spPr>
            <a:xfrm>
              <a:off x="4456599" y="2104171"/>
              <a:ext cx="247584" cy="234740"/>
            </a:xfrm>
            <a:custGeom>
              <a:avLst/>
              <a:gdLst/>
              <a:ahLst/>
              <a:cxnLst/>
              <a:rect l="l" t="t" r="r" b="b"/>
              <a:pathLst>
                <a:path w="5147" h="4880" extrusionOk="0">
                  <a:moveTo>
                    <a:pt x="146" y="0"/>
                  </a:moveTo>
                  <a:cubicBezTo>
                    <a:pt x="73" y="0"/>
                    <a:pt x="0" y="97"/>
                    <a:pt x="69" y="139"/>
                  </a:cubicBezTo>
                  <a:cubicBezTo>
                    <a:pt x="936" y="898"/>
                    <a:pt x="1776" y="1651"/>
                    <a:pt x="2589" y="2437"/>
                  </a:cubicBezTo>
                  <a:cubicBezTo>
                    <a:pt x="3006" y="2827"/>
                    <a:pt x="3429" y="3217"/>
                    <a:pt x="3819" y="3640"/>
                  </a:cubicBezTo>
                  <a:cubicBezTo>
                    <a:pt x="4209" y="4003"/>
                    <a:pt x="4659" y="4366"/>
                    <a:pt x="4968" y="4843"/>
                  </a:cubicBezTo>
                  <a:cubicBezTo>
                    <a:pt x="4976" y="4869"/>
                    <a:pt x="4996" y="4880"/>
                    <a:pt x="5019" y="4880"/>
                  </a:cubicBezTo>
                  <a:cubicBezTo>
                    <a:pt x="5075" y="4880"/>
                    <a:pt x="5147" y="4819"/>
                    <a:pt x="5109" y="4763"/>
                  </a:cubicBezTo>
                  <a:cubicBezTo>
                    <a:pt x="4881" y="4393"/>
                    <a:pt x="4605" y="4144"/>
                    <a:pt x="4323" y="3862"/>
                  </a:cubicBezTo>
                  <a:cubicBezTo>
                    <a:pt x="3873" y="3472"/>
                    <a:pt x="3456" y="3022"/>
                    <a:pt x="3033" y="2632"/>
                  </a:cubicBezTo>
                  <a:cubicBezTo>
                    <a:pt x="2112" y="1738"/>
                    <a:pt x="1158" y="865"/>
                    <a:pt x="203" y="25"/>
                  </a:cubicBezTo>
                  <a:cubicBezTo>
                    <a:pt x="186" y="7"/>
                    <a:pt x="166" y="0"/>
                    <a:pt x="14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231;p45"/>
            <p:cNvSpPr/>
            <p:nvPr/>
          </p:nvSpPr>
          <p:spPr>
            <a:xfrm>
              <a:off x="4388920" y="2050008"/>
              <a:ext cx="48872" cy="32662"/>
            </a:xfrm>
            <a:custGeom>
              <a:avLst/>
              <a:gdLst/>
              <a:ahLst/>
              <a:cxnLst/>
              <a:rect l="l" t="t" r="r" b="b"/>
              <a:pathLst>
                <a:path w="1016" h="679" extrusionOk="0">
                  <a:moveTo>
                    <a:pt x="904" y="0"/>
                  </a:moveTo>
                  <a:cubicBezTo>
                    <a:pt x="871" y="0"/>
                    <a:pt x="841" y="19"/>
                    <a:pt x="831" y="62"/>
                  </a:cubicBezTo>
                  <a:cubicBezTo>
                    <a:pt x="778" y="375"/>
                    <a:pt x="566" y="523"/>
                    <a:pt x="293" y="523"/>
                  </a:cubicBezTo>
                  <a:cubicBezTo>
                    <a:pt x="249" y="523"/>
                    <a:pt x="205" y="520"/>
                    <a:pt x="159" y="512"/>
                  </a:cubicBezTo>
                  <a:cubicBezTo>
                    <a:pt x="148" y="509"/>
                    <a:pt x="138" y="508"/>
                    <a:pt x="129" y="508"/>
                  </a:cubicBezTo>
                  <a:cubicBezTo>
                    <a:pt x="36" y="508"/>
                    <a:pt x="0" y="647"/>
                    <a:pt x="98" y="647"/>
                  </a:cubicBezTo>
                  <a:cubicBezTo>
                    <a:pt x="178" y="668"/>
                    <a:pt x="257" y="679"/>
                    <a:pt x="334" y="679"/>
                  </a:cubicBezTo>
                  <a:cubicBezTo>
                    <a:pt x="666" y="679"/>
                    <a:pt x="950" y="481"/>
                    <a:pt x="999" y="116"/>
                  </a:cubicBezTo>
                  <a:cubicBezTo>
                    <a:pt x="1015" y="49"/>
                    <a:pt x="957" y="0"/>
                    <a:pt x="904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2232;p45"/>
          <p:cNvGrpSpPr/>
          <p:nvPr/>
        </p:nvGrpSpPr>
        <p:grpSpPr>
          <a:xfrm>
            <a:off x="10116891" y="348253"/>
            <a:ext cx="1879488" cy="1380289"/>
            <a:chOff x="3765486" y="1507629"/>
            <a:chExt cx="586753" cy="430946"/>
          </a:xfrm>
        </p:grpSpPr>
        <p:sp>
          <p:nvSpPr>
            <p:cNvPr id="25" name="Google Shape;2233;p45"/>
            <p:cNvSpPr/>
            <p:nvPr/>
          </p:nvSpPr>
          <p:spPr>
            <a:xfrm>
              <a:off x="3765486" y="1507629"/>
              <a:ext cx="405408" cy="279812"/>
            </a:xfrm>
            <a:custGeom>
              <a:avLst/>
              <a:gdLst/>
              <a:ahLst/>
              <a:cxnLst/>
              <a:rect l="l" t="t" r="r" b="b"/>
              <a:pathLst>
                <a:path w="8428" h="5817" extrusionOk="0">
                  <a:moveTo>
                    <a:pt x="7419" y="0"/>
                  </a:moveTo>
                  <a:cubicBezTo>
                    <a:pt x="6331" y="108"/>
                    <a:pt x="5262" y="222"/>
                    <a:pt x="4174" y="363"/>
                  </a:cubicBezTo>
                  <a:cubicBezTo>
                    <a:pt x="3051" y="531"/>
                    <a:pt x="1848" y="612"/>
                    <a:pt x="786" y="948"/>
                  </a:cubicBezTo>
                  <a:cubicBezTo>
                    <a:pt x="114" y="1149"/>
                    <a:pt x="0" y="1653"/>
                    <a:pt x="195" y="2265"/>
                  </a:cubicBezTo>
                  <a:cubicBezTo>
                    <a:pt x="531" y="3441"/>
                    <a:pt x="921" y="4590"/>
                    <a:pt x="1290" y="5766"/>
                  </a:cubicBezTo>
                  <a:cubicBezTo>
                    <a:pt x="1301" y="5800"/>
                    <a:pt x="1333" y="5816"/>
                    <a:pt x="1365" y="5816"/>
                  </a:cubicBezTo>
                  <a:cubicBezTo>
                    <a:pt x="1414" y="5816"/>
                    <a:pt x="1462" y="5778"/>
                    <a:pt x="1425" y="5712"/>
                  </a:cubicBezTo>
                  <a:cubicBezTo>
                    <a:pt x="1062" y="4536"/>
                    <a:pt x="699" y="3387"/>
                    <a:pt x="336" y="2211"/>
                  </a:cubicBezTo>
                  <a:cubicBezTo>
                    <a:pt x="27" y="1176"/>
                    <a:pt x="921" y="1062"/>
                    <a:pt x="1653" y="921"/>
                  </a:cubicBezTo>
                  <a:cubicBezTo>
                    <a:pt x="2299" y="813"/>
                    <a:pt x="2937" y="726"/>
                    <a:pt x="3582" y="612"/>
                  </a:cubicBezTo>
                  <a:cubicBezTo>
                    <a:pt x="4200" y="531"/>
                    <a:pt x="4846" y="444"/>
                    <a:pt x="5491" y="363"/>
                  </a:cubicBezTo>
                  <a:cubicBezTo>
                    <a:pt x="5662" y="344"/>
                    <a:pt x="6463" y="191"/>
                    <a:pt x="6970" y="191"/>
                  </a:cubicBezTo>
                  <a:cubicBezTo>
                    <a:pt x="7197" y="191"/>
                    <a:pt x="7366" y="222"/>
                    <a:pt x="7393" y="309"/>
                  </a:cubicBezTo>
                  <a:cubicBezTo>
                    <a:pt x="7870" y="1566"/>
                    <a:pt x="8118" y="2883"/>
                    <a:pt x="8259" y="4227"/>
                  </a:cubicBezTo>
                  <a:cubicBezTo>
                    <a:pt x="8259" y="4268"/>
                    <a:pt x="8302" y="4288"/>
                    <a:pt x="8344" y="4288"/>
                  </a:cubicBezTo>
                  <a:cubicBezTo>
                    <a:pt x="8386" y="4288"/>
                    <a:pt x="8428" y="4268"/>
                    <a:pt x="8428" y="4227"/>
                  </a:cubicBezTo>
                  <a:cubicBezTo>
                    <a:pt x="8286" y="2796"/>
                    <a:pt x="7977" y="1398"/>
                    <a:pt x="7507" y="81"/>
                  </a:cubicBezTo>
                  <a:cubicBezTo>
                    <a:pt x="7473" y="27"/>
                    <a:pt x="7446" y="0"/>
                    <a:pt x="741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234;p45"/>
            <p:cNvSpPr/>
            <p:nvPr/>
          </p:nvSpPr>
          <p:spPr>
            <a:xfrm>
              <a:off x="3830520" y="1705327"/>
              <a:ext cx="338690" cy="87931"/>
            </a:xfrm>
            <a:custGeom>
              <a:avLst/>
              <a:gdLst/>
              <a:ahLst/>
              <a:cxnLst/>
              <a:rect l="l" t="t" r="r" b="b"/>
              <a:pathLst>
                <a:path w="7041" h="1828" extrusionOk="0">
                  <a:moveTo>
                    <a:pt x="6926" y="0"/>
                  </a:moveTo>
                  <a:cubicBezTo>
                    <a:pt x="6920" y="0"/>
                    <a:pt x="6914" y="1"/>
                    <a:pt x="6907" y="3"/>
                  </a:cubicBezTo>
                  <a:cubicBezTo>
                    <a:pt x="4670" y="648"/>
                    <a:pt x="2398" y="1206"/>
                    <a:pt x="106" y="1656"/>
                  </a:cubicBezTo>
                  <a:cubicBezTo>
                    <a:pt x="1" y="1681"/>
                    <a:pt x="39" y="1827"/>
                    <a:pt x="136" y="1827"/>
                  </a:cubicBezTo>
                  <a:cubicBezTo>
                    <a:pt x="144" y="1827"/>
                    <a:pt x="152" y="1826"/>
                    <a:pt x="160" y="1824"/>
                  </a:cubicBezTo>
                  <a:cubicBezTo>
                    <a:pt x="2459" y="1374"/>
                    <a:pt x="4696" y="816"/>
                    <a:pt x="6934" y="171"/>
                  </a:cubicBezTo>
                  <a:cubicBezTo>
                    <a:pt x="7040" y="146"/>
                    <a:pt x="7002" y="0"/>
                    <a:pt x="692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235;p45"/>
            <p:cNvSpPr/>
            <p:nvPr/>
          </p:nvSpPr>
          <p:spPr>
            <a:xfrm>
              <a:off x="4155157" y="1708165"/>
              <a:ext cx="193035" cy="44735"/>
            </a:xfrm>
            <a:custGeom>
              <a:avLst/>
              <a:gdLst/>
              <a:ahLst/>
              <a:cxnLst/>
              <a:rect l="l" t="t" r="r" b="b"/>
              <a:pathLst>
                <a:path w="4013" h="930" extrusionOk="0">
                  <a:moveTo>
                    <a:pt x="103" y="0"/>
                  </a:moveTo>
                  <a:cubicBezTo>
                    <a:pt x="14" y="0"/>
                    <a:pt x="1" y="142"/>
                    <a:pt x="105" y="172"/>
                  </a:cubicBezTo>
                  <a:cubicBezTo>
                    <a:pt x="663" y="253"/>
                    <a:pt x="1220" y="307"/>
                    <a:pt x="1812" y="341"/>
                  </a:cubicBezTo>
                  <a:cubicBezTo>
                    <a:pt x="2082" y="341"/>
                    <a:pt x="2463" y="276"/>
                    <a:pt x="2824" y="276"/>
                  </a:cubicBezTo>
                  <a:cubicBezTo>
                    <a:pt x="3288" y="276"/>
                    <a:pt x="3718" y="383"/>
                    <a:pt x="3828" y="871"/>
                  </a:cubicBezTo>
                  <a:cubicBezTo>
                    <a:pt x="3838" y="912"/>
                    <a:pt x="3868" y="930"/>
                    <a:pt x="3901" y="930"/>
                  </a:cubicBezTo>
                  <a:cubicBezTo>
                    <a:pt x="3954" y="930"/>
                    <a:pt x="4013" y="882"/>
                    <a:pt x="3996" y="811"/>
                  </a:cubicBezTo>
                  <a:cubicBezTo>
                    <a:pt x="3882" y="341"/>
                    <a:pt x="3438" y="139"/>
                    <a:pt x="2988" y="112"/>
                  </a:cubicBezTo>
                  <a:cubicBezTo>
                    <a:pt x="2936" y="108"/>
                    <a:pt x="2883" y="107"/>
                    <a:pt x="2830" y="107"/>
                  </a:cubicBezTo>
                  <a:cubicBezTo>
                    <a:pt x="2486" y="107"/>
                    <a:pt x="2126" y="172"/>
                    <a:pt x="1812" y="172"/>
                  </a:cubicBezTo>
                  <a:cubicBezTo>
                    <a:pt x="1254" y="172"/>
                    <a:pt x="689" y="85"/>
                    <a:pt x="132" y="4"/>
                  </a:cubicBezTo>
                  <a:cubicBezTo>
                    <a:pt x="121" y="1"/>
                    <a:pt x="112" y="0"/>
                    <a:pt x="103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236;p45"/>
            <p:cNvSpPr/>
            <p:nvPr/>
          </p:nvSpPr>
          <p:spPr>
            <a:xfrm>
              <a:off x="3826575" y="1750735"/>
              <a:ext cx="525664" cy="187840"/>
            </a:xfrm>
            <a:custGeom>
              <a:avLst/>
              <a:gdLst/>
              <a:ahLst/>
              <a:cxnLst/>
              <a:rect l="l" t="t" r="r" b="b"/>
              <a:pathLst>
                <a:path w="10928" h="3905" extrusionOk="0">
                  <a:moveTo>
                    <a:pt x="10812" y="1"/>
                  </a:moveTo>
                  <a:cubicBezTo>
                    <a:pt x="10799" y="1"/>
                    <a:pt x="10786" y="5"/>
                    <a:pt x="10773" y="13"/>
                  </a:cubicBezTo>
                  <a:cubicBezTo>
                    <a:pt x="9093" y="1021"/>
                    <a:pt x="7352" y="1942"/>
                    <a:pt x="5592" y="2755"/>
                  </a:cubicBezTo>
                  <a:cubicBezTo>
                    <a:pt x="5141" y="2984"/>
                    <a:pt x="4691" y="3179"/>
                    <a:pt x="4248" y="3373"/>
                  </a:cubicBezTo>
                  <a:cubicBezTo>
                    <a:pt x="3992" y="3454"/>
                    <a:pt x="3744" y="3568"/>
                    <a:pt x="3488" y="3683"/>
                  </a:cubicBezTo>
                  <a:cubicBezTo>
                    <a:pt x="3391" y="3717"/>
                    <a:pt x="3300" y="3732"/>
                    <a:pt x="3217" y="3732"/>
                  </a:cubicBezTo>
                  <a:cubicBezTo>
                    <a:pt x="2822" y="3732"/>
                    <a:pt x="2567" y="3395"/>
                    <a:pt x="2312" y="3118"/>
                  </a:cubicBezTo>
                  <a:cubicBezTo>
                    <a:pt x="1613" y="2312"/>
                    <a:pt x="887" y="1525"/>
                    <a:pt x="155" y="712"/>
                  </a:cubicBezTo>
                  <a:cubicBezTo>
                    <a:pt x="143" y="694"/>
                    <a:pt x="128" y="687"/>
                    <a:pt x="113" y="687"/>
                  </a:cubicBezTo>
                  <a:cubicBezTo>
                    <a:pt x="59" y="687"/>
                    <a:pt x="0" y="779"/>
                    <a:pt x="47" y="826"/>
                  </a:cubicBezTo>
                  <a:cubicBezTo>
                    <a:pt x="800" y="1693"/>
                    <a:pt x="1586" y="2533"/>
                    <a:pt x="2339" y="3400"/>
                  </a:cubicBezTo>
                  <a:cubicBezTo>
                    <a:pt x="2541" y="3595"/>
                    <a:pt x="2816" y="3904"/>
                    <a:pt x="3125" y="3904"/>
                  </a:cubicBezTo>
                  <a:cubicBezTo>
                    <a:pt x="3602" y="3878"/>
                    <a:pt x="4080" y="3622"/>
                    <a:pt x="4523" y="3427"/>
                  </a:cubicBezTo>
                  <a:cubicBezTo>
                    <a:pt x="6707" y="2480"/>
                    <a:pt x="8811" y="1384"/>
                    <a:pt x="10854" y="154"/>
                  </a:cubicBezTo>
                  <a:cubicBezTo>
                    <a:pt x="10927" y="104"/>
                    <a:pt x="10877" y="1"/>
                    <a:pt x="1081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237;p45"/>
            <p:cNvSpPr/>
            <p:nvPr/>
          </p:nvSpPr>
          <p:spPr>
            <a:xfrm>
              <a:off x="3856543" y="1786378"/>
              <a:ext cx="135264" cy="134639"/>
            </a:xfrm>
            <a:custGeom>
              <a:avLst/>
              <a:gdLst/>
              <a:ahLst/>
              <a:cxnLst/>
              <a:rect l="l" t="t" r="r" b="b"/>
              <a:pathLst>
                <a:path w="2812" h="2799" extrusionOk="0">
                  <a:moveTo>
                    <a:pt x="123" y="1"/>
                  </a:moveTo>
                  <a:cubicBezTo>
                    <a:pt x="57" y="1"/>
                    <a:pt x="1" y="97"/>
                    <a:pt x="70" y="139"/>
                  </a:cubicBezTo>
                  <a:cubicBezTo>
                    <a:pt x="486" y="475"/>
                    <a:pt x="910" y="811"/>
                    <a:pt x="1326" y="1120"/>
                  </a:cubicBezTo>
                  <a:cubicBezTo>
                    <a:pt x="1830" y="1537"/>
                    <a:pt x="2643" y="1960"/>
                    <a:pt x="2617" y="2713"/>
                  </a:cubicBezTo>
                  <a:cubicBezTo>
                    <a:pt x="2617" y="2770"/>
                    <a:pt x="2659" y="2799"/>
                    <a:pt x="2701" y="2799"/>
                  </a:cubicBezTo>
                  <a:cubicBezTo>
                    <a:pt x="2743" y="2799"/>
                    <a:pt x="2785" y="2770"/>
                    <a:pt x="2785" y="2713"/>
                  </a:cubicBezTo>
                  <a:cubicBezTo>
                    <a:pt x="2811" y="2128"/>
                    <a:pt x="2502" y="1846"/>
                    <a:pt x="2052" y="1510"/>
                  </a:cubicBezTo>
                  <a:cubicBezTo>
                    <a:pt x="1440" y="1006"/>
                    <a:pt x="822" y="502"/>
                    <a:pt x="177" y="25"/>
                  </a:cubicBezTo>
                  <a:cubicBezTo>
                    <a:pt x="160" y="8"/>
                    <a:pt x="141" y="1"/>
                    <a:pt x="12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238;p45"/>
            <p:cNvSpPr/>
            <p:nvPr/>
          </p:nvSpPr>
          <p:spPr>
            <a:xfrm>
              <a:off x="3971938" y="1739960"/>
              <a:ext cx="324932" cy="162923"/>
            </a:xfrm>
            <a:custGeom>
              <a:avLst/>
              <a:gdLst/>
              <a:ahLst/>
              <a:cxnLst/>
              <a:rect l="l" t="t" r="r" b="b"/>
              <a:pathLst>
                <a:path w="6755" h="3387" extrusionOk="0">
                  <a:moveTo>
                    <a:pt x="6643" y="1"/>
                  </a:moveTo>
                  <a:cubicBezTo>
                    <a:pt x="6630" y="1"/>
                    <a:pt x="6616" y="5"/>
                    <a:pt x="6602" y="16"/>
                  </a:cubicBezTo>
                  <a:cubicBezTo>
                    <a:pt x="4525" y="1272"/>
                    <a:pt x="2341" y="2334"/>
                    <a:pt x="76" y="3208"/>
                  </a:cubicBezTo>
                  <a:cubicBezTo>
                    <a:pt x="1" y="3254"/>
                    <a:pt x="16" y="3386"/>
                    <a:pt x="91" y="3386"/>
                  </a:cubicBezTo>
                  <a:cubicBezTo>
                    <a:pt x="102" y="3386"/>
                    <a:pt x="116" y="3383"/>
                    <a:pt x="130" y="3376"/>
                  </a:cubicBezTo>
                  <a:cubicBezTo>
                    <a:pt x="2402" y="2502"/>
                    <a:pt x="4613" y="1413"/>
                    <a:pt x="6683" y="150"/>
                  </a:cubicBezTo>
                  <a:cubicBezTo>
                    <a:pt x="6755" y="105"/>
                    <a:pt x="6707" y="1"/>
                    <a:pt x="664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239;p45"/>
            <p:cNvSpPr/>
            <p:nvPr/>
          </p:nvSpPr>
          <p:spPr>
            <a:xfrm>
              <a:off x="3913062" y="1804127"/>
              <a:ext cx="75232" cy="57531"/>
            </a:xfrm>
            <a:custGeom>
              <a:avLst/>
              <a:gdLst/>
              <a:ahLst/>
              <a:cxnLst/>
              <a:rect l="l" t="t" r="r" b="b"/>
              <a:pathLst>
                <a:path w="1564" h="1196" extrusionOk="0">
                  <a:moveTo>
                    <a:pt x="103" y="1"/>
                  </a:moveTo>
                  <a:cubicBezTo>
                    <a:pt x="43" y="1"/>
                    <a:pt x="1" y="117"/>
                    <a:pt x="71" y="160"/>
                  </a:cubicBezTo>
                  <a:cubicBezTo>
                    <a:pt x="514" y="496"/>
                    <a:pt x="964" y="866"/>
                    <a:pt x="1415" y="1168"/>
                  </a:cubicBezTo>
                  <a:cubicBezTo>
                    <a:pt x="1433" y="1187"/>
                    <a:pt x="1451" y="1196"/>
                    <a:pt x="1467" y="1196"/>
                  </a:cubicBezTo>
                  <a:cubicBezTo>
                    <a:pt x="1526" y="1196"/>
                    <a:pt x="1563" y="1096"/>
                    <a:pt x="1495" y="1034"/>
                  </a:cubicBezTo>
                  <a:cubicBezTo>
                    <a:pt x="1045" y="698"/>
                    <a:pt x="628" y="362"/>
                    <a:pt x="151" y="26"/>
                  </a:cubicBezTo>
                  <a:cubicBezTo>
                    <a:pt x="135" y="8"/>
                    <a:pt x="119" y="1"/>
                    <a:pt x="10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240;p45"/>
            <p:cNvSpPr/>
            <p:nvPr/>
          </p:nvSpPr>
          <p:spPr>
            <a:xfrm>
              <a:off x="3912822" y="1736352"/>
              <a:ext cx="241523" cy="75761"/>
            </a:xfrm>
            <a:custGeom>
              <a:avLst/>
              <a:gdLst/>
              <a:ahLst/>
              <a:cxnLst/>
              <a:rect l="l" t="t" r="r" b="b"/>
              <a:pathLst>
                <a:path w="5021" h="1575" extrusionOk="0">
                  <a:moveTo>
                    <a:pt x="4906" y="0"/>
                  </a:moveTo>
                  <a:cubicBezTo>
                    <a:pt x="4900" y="0"/>
                    <a:pt x="4894" y="1"/>
                    <a:pt x="4887" y="3"/>
                  </a:cubicBezTo>
                  <a:cubicBezTo>
                    <a:pt x="3268" y="453"/>
                    <a:pt x="1695" y="931"/>
                    <a:pt x="102" y="1401"/>
                  </a:cubicBezTo>
                  <a:cubicBezTo>
                    <a:pt x="0" y="1455"/>
                    <a:pt x="33" y="1574"/>
                    <a:pt x="123" y="1574"/>
                  </a:cubicBezTo>
                  <a:cubicBezTo>
                    <a:pt x="133" y="1574"/>
                    <a:pt x="144" y="1573"/>
                    <a:pt x="156" y="1569"/>
                  </a:cubicBezTo>
                  <a:cubicBezTo>
                    <a:pt x="1722" y="1065"/>
                    <a:pt x="3322" y="595"/>
                    <a:pt x="4914" y="171"/>
                  </a:cubicBezTo>
                  <a:cubicBezTo>
                    <a:pt x="5020" y="146"/>
                    <a:pt x="4982" y="0"/>
                    <a:pt x="490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241;p45"/>
            <p:cNvSpPr/>
            <p:nvPr/>
          </p:nvSpPr>
          <p:spPr>
            <a:xfrm>
              <a:off x="3943751" y="1742750"/>
              <a:ext cx="220935" cy="95147"/>
            </a:xfrm>
            <a:custGeom>
              <a:avLst/>
              <a:gdLst/>
              <a:ahLst/>
              <a:cxnLst/>
              <a:rect l="l" t="t" r="r" b="b"/>
              <a:pathLst>
                <a:path w="4593" h="1978" extrusionOk="0">
                  <a:moveTo>
                    <a:pt x="4504" y="1"/>
                  </a:moveTo>
                  <a:cubicBezTo>
                    <a:pt x="4494" y="1"/>
                    <a:pt x="4484" y="4"/>
                    <a:pt x="4473" y="11"/>
                  </a:cubicBezTo>
                  <a:cubicBezTo>
                    <a:pt x="2988" y="542"/>
                    <a:pt x="1529" y="1160"/>
                    <a:pt x="105" y="1806"/>
                  </a:cubicBezTo>
                  <a:cubicBezTo>
                    <a:pt x="0" y="1855"/>
                    <a:pt x="87" y="1977"/>
                    <a:pt x="164" y="1977"/>
                  </a:cubicBezTo>
                  <a:cubicBezTo>
                    <a:pt x="171" y="1977"/>
                    <a:pt x="178" y="1976"/>
                    <a:pt x="185" y="1974"/>
                  </a:cubicBezTo>
                  <a:cubicBezTo>
                    <a:pt x="1617" y="1302"/>
                    <a:pt x="3041" y="710"/>
                    <a:pt x="4500" y="152"/>
                  </a:cubicBezTo>
                  <a:cubicBezTo>
                    <a:pt x="4593" y="129"/>
                    <a:pt x="4565" y="1"/>
                    <a:pt x="4504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242;p45"/>
            <p:cNvSpPr/>
            <p:nvPr/>
          </p:nvSpPr>
          <p:spPr>
            <a:xfrm>
              <a:off x="3966936" y="1742654"/>
              <a:ext cx="200684" cy="106210"/>
            </a:xfrm>
            <a:custGeom>
              <a:avLst/>
              <a:gdLst/>
              <a:ahLst/>
              <a:cxnLst/>
              <a:rect l="l" t="t" r="r" b="b"/>
              <a:pathLst>
                <a:path w="4172" h="2208" extrusionOk="0">
                  <a:moveTo>
                    <a:pt x="4056" y="1"/>
                  </a:moveTo>
                  <a:cubicBezTo>
                    <a:pt x="4043" y="1"/>
                    <a:pt x="4031" y="5"/>
                    <a:pt x="4018" y="13"/>
                  </a:cubicBezTo>
                  <a:cubicBezTo>
                    <a:pt x="2754" y="826"/>
                    <a:pt x="1471" y="1498"/>
                    <a:pt x="93" y="2029"/>
                  </a:cubicBezTo>
                  <a:cubicBezTo>
                    <a:pt x="0" y="2076"/>
                    <a:pt x="28" y="2208"/>
                    <a:pt x="93" y="2208"/>
                  </a:cubicBezTo>
                  <a:cubicBezTo>
                    <a:pt x="104" y="2208"/>
                    <a:pt x="115" y="2205"/>
                    <a:pt x="127" y="2197"/>
                  </a:cubicBezTo>
                  <a:cubicBezTo>
                    <a:pt x="1524" y="1640"/>
                    <a:pt x="2842" y="968"/>
                    <a:pt x="4098" y="181"/>
                  </a:cubicBezTo>
                  <a:cubicBezTo>
                    <a:pt x="4172" y="108"/>
                    <a:pt x="4122" y="1"/>
                    <a:pt x="4056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243;p45"/>
            <p:cNvSpPr/>
            <p:nvPr/>
          </p:nvSpPr>
          <p:spPr>
            <a:xfrm>
              <a:off x="3977614" y="1744000"/>
              <a:ext cx="222185" cy="117033"/>
            </a:xfrm>
            <a:custGeom>
              <a:avLst/>
              <a:gdLst/>
              <a:ahLst/>
              <a:cxnLst/>
              <a:rect l="l" t="t" r="r" b="b"/>
              <a:pathLst>
                <a:path w="4619" h="2433" extrusionOk="0">
                  <a:moveTo>
                    <a:pt x="4489" y="0"/>
                  </a:moveTo>
                  <a:cubicBezTo>
                    <a:pt x="4474" y="0"/>
                    <a:pt x="4458" y="4"/>
                    <a:pt x="4441" y="12"/>
                  </a:cubicBezTo>
                  <a:cubicBezTo>
                    <a:pt x="2983" y="738"/>
                    <a:pt x="1524" y="1497"/>
                    <a:pt x="73" y="2284"/>
                  </a:cubicBezTo>
                  <a:cubicBezTo>
                    <a:pt x="0" y="2328"/>
                    <a:pt x="48" y="2433"/>
                    <a:pt x="112" y="2433"/>
                  </a:cubicBezTo>
                  <a:cubicBezTo>
                    <a:pt x="126" y="2433"/>
                    <a:pt x="140" y="2428"/>
                    <a:pt x="153" y="2418"/>
                  </a:cubicBezTo>
                  <a:cubicBezTo>
                    <a:pt x="1612" y="1638"/>
                    <a:pt x="3063" y="879"/>
                    <a:pt x="4522" y="153"/>
                  </a:cubicBezTo>
                  <a:cubicBezTo>
                    <a:pt x="4618" y="108"/>
                    <a:pt x="4571" y="0"/>
                    <a:pt x="448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244;p45"/>
            <p:cNvSpPr/>
            <p:nvPr/>
          </p:nvSpPr>
          <p:spPr>
            <a:xfrm>
              <a:off x="3939710" y="1793786"/>
              <a:ext cx="75569" cy="44447"/>
            </a:xfrm>
            <a:custGeom>
              <a:avLst/>
              <a:gdLst/>
              <a:ahLst/>
              <a:cxnLst/>
              <a:rect l="l" t="t" r="r" b="b"/>
              <a:pathLst>
                <a:path w="1571" h="924" extrusionOk="0">
                  <a:moveTo>
                    <a:pt x="118" y="0"/>
                  </a:moveTo>
                  <a:cubicBezTo>
                    <a:pt x="51" y="0"/>
                    <a:pt x="1" y="108"/>
                    <a:pt x="74" y="153"/>
                  </a:cubicBezTo>
                  <a:cubicBezTo>
                    <a:pt x="491" y="489"/>
                    <a:pt x="941" y="745"/>
                    <a:pt x="1445" y="913"/>
                  </a:cubicBezTo>
                  <a:cubicBezTo>
                    <a:pt x="1457" y="920"/>
                    <a:pt x="1469" y="923"/>
                    <a:pt x="1479" y="923"/>
                  </a:cubicBezTo>
                  <a:cubicBezTo>
                    <a:pt x="1544" y="923"/>
                    <a:pt x="1571" y="795"/>
                    <a:pt x="1472" y="772"/>
                  </a:cubicBezTo>
                  <a:cubicBezTo>
                    <a:pt x="995" y="577"/>
                    <a:pt x="578" y="321"/>
                    <a:pt x="155" y="12"/>
                  </a:cubicBezTo>
                  <a:cubicBezTo>
                    <a:pt x="142" y="4"/>
                    <a:pt x="130" y="0"/>
                    <a:pt x="11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245;p45"/>
            <p:cNvSpPr/>
            <p:nvPr/>
          </p:nvSpPr>
          <p:spPr>
            <a:xfrm>
              <a:off x="3976508" y="1781664"/>
              <a:ext cx="74126" cy="42619"/>
            </a:xfrm>
            <a:custGeom>
              <a:avLst/>
              <a:gdLst/>
              <a:ahLst/>
              <a:cxnLst/>
              <a:rect l="l" t="t" r="r" b="b"/>
              <a:pathLst>
                <a:path w="1541" h="886" extrusionOk="0">
                  <a:moveTo>
                    <a:pt x="122" y="1"/>
                  </a:moveTo>
                  <a:cubicBezTo>
                    <a:pt x="40" y="1"/>
                    <a:pt x="1" y="106"/>
                    <a:pt x="96" y="157"/>
                  </a:cubicBezTo>
                  <a:cubicBezTo>
                    <a:pt x="485" y="432"/>
                    <a:pt x="936" y="661"/>
                    <a:pt x="1379" y="882"/>
                  </a:cubicBezTo>
                  <a:cubicBezTo>
                    <a:pt x="1387" y="885"/>
                    <a:pt x="1394" y="886"/>
                    <a:pt x="1401" y="886"/>
                  </a:cubicBezTo>
                  <a:cubicBezTo>
                    <a:pt x="1479" y="886"/>
                    <a:pt x="1540" y="764"/>
                    <a:pt x="1467" y="714"/>
                  </a:cubicBezTo>
                  <a:cubicBezTo>
                    <a:pt x="1016" y="519"/>
                    <a:pt x="566" y="264"/>
                    <a:pt x="176" y="15"/>
                  </a:cubicBezTo>
                  <a:cubicBezTo>
                    <a:pt x="157" y="5"/>
                    <a:pt x="138" y="1"/>
                    <a:pt x="12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246;p45"/>
            <p:cNvSpPr/>
            <p:nvPr/>
          </p:nvSpPr>
          <p:spPr>
            <a:xfrm>
              <a:off x="4023407" y="1770793"/>
              <a:ext cx="64794" cy="36365"/>
            </a:xfrm>
            <a:custGeom>
              <a:avLst/>
              <a:gdLst/>
              <a:ahLst/>
              <a:cxnLst/>
              <a:rect l="l" t="t" r="r" b="b"/>
              <a:pathLst>
                <a:path w="1347" h="756" extrusionOk="0">
                  <a:moveTo>
                    <a:pt x="116" y="1"/>
                  </a:moveTo>
                  <a:cubicBezTo>
                    <a:pt x="47" y="1"/>
                    <a:pt x="0" y="109"/>
                    <a:pt x="68" y="154"/>
                  </a:cubicBezTo>
                  <a:cubicBezTo>
                    <a:pt x="431" y="409"/>
                    <a:pt x="828" y="604"/>
                    <a:pt x="1217" y="745"/>
                  </a:cubicBezTo>
                  <a:cubicBezTo>
                    <a:pt x="1233" y="753"/>
                    <a:pt x="1247" y="756"/>
                    <a:pt x="1259" y="756"/>
                  </a:cubicBezTo>
                  <a:cubicBezTo>
                    <a:pt x="1337" y="756"/>
                    <a:pt x="1347" y="624"/>
                    <a:pt x="1271" y="577"/>
                  </a:cubicBezTo>
                  <a:cubicBezTo>
                    <a:pt x="881" y="436"/>
                    <a:pt x="518" y="241"/>
                    <a:pt x="156" y="13"/>
                  </a:cubicBezTo>
                  <a:cubicBezTo>
                    <a:pt x="142" y="5"/>
                    <a:pt x="129" y="1"/>
                    <a:pt x="116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247;p45"/>
            <p:cNvSpPr/>
            <p:nvPr/>
          </p:nvSpPr>
          <p:spPr>
            <a:xfrm>
              <a:off x="4059483" y="1761846"/>
              <a:ext cx="55606" cy="30449"/>
            </a:xfrm>
            <a:custGeom>
              <a:avLst/>
              <a:gdLst/>
              <a:ahLst/>
              <a:cxnLst/>
              <a:rect l="l" t="t" r="r" b="b"/>
              <a:pathLst>
                <a:path w="1156" h="633" extrusionOk="0">
                  <a:moveTo>
                    <a:pt x="158" y="1"/>
                  </a:moveTo>
                  <a:cubicBezTo>
                    <a:pt x="64" y="1"/>
                    <a:pt x="0" y="121"/>
                    <a:pt x="105" y="145"/>
                  </a:cubicBezTo>
                  <a:cubicBezTo>
                    <a:pt x="387" y="313"/>
                    <a:pt x="689" y="454"/>
                    <a:pt x="998" y="622"/>
                  </a:cubicBezTo>
                  <a:cubicBezTo>
                    <a:pt x="1010" y="630"/>
                    <a:pt x="1022" y="633"/>
                    <a:pt x="1033" y="633"/>
                  </a:cubicBezTo>
                  <a:cubicBezTo>
                    <a:pt x="1105" y="633"/>
                    <a:pt x="1155" y="504"/>
                    <a:pt x="1086" y="481"/>
                  </a:cubicBezTo>
                  <a:cubicBezTo>
                    <a:pt x="777" y="313"/>
                    <a:pt x="467" y="172"/>
                    <a:pt x="185" y="4"/>
                  </a:cubicBezTo>
                  <a:cubicBezTo>
                    <a:pt x="176" y="2"/>
                    <a:pt x="167" y="1"/>
                    <a:pt x="15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248;p45"/>
            <p:cNvSpPr/>
            <p:nvPr/>
          </p:nvSpPr>
          <p:spPr>
            <a:xfrm>
              <a:off x="4083726" y="1748570"/>
              <a:ext cx="58396" cy="27659"/>
            </a:xfrm>
            <a:custGeom>
              <a:avLst/>
              <a:gdLst/>
              <a:ahLst/>
              <a:cxnLst/>
              <a:rect l="l" t="t" r="r" b="b"/>
              <a:pathLst>
                <a:path w="1214" h="575" extrusionOk="0">
                  <a:moveTo>
                    <a:pt x="130" y="0"/>
                  </a:moveTo>
                  <a:cubicBezTo>
                    <a:pt x="41" y="0"/>
                    <a:pt x="1" y="142"/>
                    <a:pt x="105" y="173"/>
                  </a:cubicBezTo>
                  <a:cubicBezTo>
                    <a:pt x="441" y="253"/>
                    <a:pt x="750" y="394"/>
                    <a:pt x="1059" y="562"/>
                  </a:cubicBezTo>
                  <a:cubicBezTo>
                    <a:pt x="1071" y="571"/>
                    <a:pt x="1084" y="574"/>
                    <a:pt x="1096" y="574"/>
                  </a:cubicBezTo>
                  <a:cubicBezTo>
                    <a:pt x="1162" y="574"/>
                    <a:pt x="1213" y="467"/>
                    <a:pt x="1139" y="421"/>
                  </a:cubicBezTo>
                  <a:cubicBezTo>
                    <a:pt x="830" y="253"/>
                    <a:pt x="494" y="112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249;p45"/>
            <p:cNvSpPr/>
            <p:nvPr/>
          </p:nvSpPr>
          <p:spPr>
            <a:xfrm>
              <a:off x="4122689" y="1744385"/>
              <a:ext cx="42330" cy="22031"/>
            </a:xfrm>
            <a:custGeom>
              <a:avLst/>
              <a:gdLst/>
              <a:ahLst/>
              <a:cxnLst/>
              <a:rect l="l" t="t" r="r" b="b"/>
              <a:pathLst>
                <a:path w="880" h="458" extrusionOk="0">
                  <a:moveTo>
                    <a:pt x="107" y="1"/>
                  </a:moveTo>
                  <a:cubicBezTo>
                    <a:pt x="17" y="1"/>
                    <a:pt x="1" y="123"/>
                    <a:pt x="81" y="172"/>
                  </a:cubicBezTo>
                  <a:cubicBezTo>
                    <a:pt x="303" y="260"/>
                    <a:pt x="524" y="340"/>
                    <a:pt x="753" y="454"/>
                  </a:cubicBezTo>
                  <a:cubicBezTo>
                    <a:pt x="759" y="456"/>
                    <a:pt x="765" y="457"/>
                    <a:pt x="770" y="457"/>
                  </a:cubicBezTo>
                  <a:cubicBezTo>
                    <a:pt x="841" y="457"/>
                    <a:pt x="879" y="311"/>
                    <a:pt x="780" y="286"/>
                  </a:cubicBezTo>
                  <a:cubicBezTo>
                    <a:pt x="585" y="172"/>
                    <a:pt x="356" y="92"/>
                    <a:pt x="135" y="4"/>
                  </a:cubicBezTo>
                  <a:cubicBezTo>
                    <a:pt x="125" y="2"/>
                    <a:pt x="116" y="1"/>
                    <a:pt x="107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250;p45"/>
            <p:cNvSpPr/>
            <p:nvPr/>
          </p:nvSpPr>
          <p:spPr>
            <a:xfrm>
              <a:off x="4148375" y="1736304"/>
              <a:ext cx="48776" cy="19578"/>
            </a:xfrm>
            <a:custGeom>
              <a:avLst/>
              <a:gdLst/>
              <a:ahLst/>
              <a:cxnLst/>
              <a:rect l="l" t="t" r="r" b="b"/>
              <a:pathLst>
                <a:path w="1014" h="407" extrusionOk="0">
                  <a:moveTo>
                    <a:pt x="111" y="1"/>
                  </a:moveTo>
                  <a:cubicBezTo>
                    <a:pt x="42" y="1"/>
                    <a:pt x="0" y="121"/>
                    <a:pt x="105" y="145"/>
                  </a:cubicBezTo>
                  <a:cubicBezTo>
                    <a:pt x="353" y="226"/>
                    <a:pt x="636" y="313"/>
                    <a:pt x="891" y="394"/>
                  </a:cubicBezTo>
                  <a:cubicBezTo>
                    <a:pt x="907" y="403"/>
                    <a:pt x="921" y="407"/>
                    <a:pt x="934" y="407"/>
                  </a:cubicBezTo>
                  <a:cubicBezTo>
                    <a:pt x="1004" y="407"/>
                    <a:pt x="1013" y="282"/>
                    <a:pt x="945" y="260"/>
                  </a:cubicBezTo>
                  <a:cubicBezTo>
                    <a:pt x="662" y="172"/>
                    <a:pt x="414" y="92"/>
                    <a:pt x="131" y="4"/>
                  </a:cubicBezTo>
                  <a:cubicBezTo>
                    <a:pt x="125" y="2"/>
                    <a:pt x="118" y="1"/>
                    <a:pt x="11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251;p45"/>
            <p:cNvSpPr/>
            <p:nvPr/>
          </p:nvSpPr>
          <p:spPr>
            <a:xfrm>
              <a:off x="4181517" y="1729714"/>
              <a:ext cx="48535" cy="12314"/>
            </a:xfrm>
            <a:custGeom>
              <a:avLst/>
              <a:gdLst/>
              <a:ahLst/>
              <a:cxnLst/>
              <a:rect l="l" t="t" r="r" b="b"/>
              <a:pathLst>
                <a:path w="1009" h="256" extrusionOk="0">
                  <a:moveTo>
                    <a:pt x="115" y="0"/>
                  </a:moveTo>
                  <a:cubicBezTo>
                    <a:pt x="0" y="0"/>
                    <a:pt x="0" y="168"/>
                    <a:pt x="115" y="168"/>
                  </a:cubicBezTo>
                  <a:cubicBezTo>
                    <a:pt x="370" y="195"/>
                    <a:pt x="645" y="229"/>
                    <a:pt x="901" y="255"/>
                  </a:cubicBezTo>
                  <a:cubicBezTo>
                    <a:pt x="1008" y="255"/>
                    <a:pt x="1008" y="87"/>
                    <a:pt x="901" y="87"/>
                  </a:cubicBezTo>
                  <a:cubicBezTo>
                    <a:pt x="645" y="61"/>
                    <a:pt x="370" y="27"/>
                    <a:pt x="115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252;p45"/>
            <p:cNvSpPr/>
            <p:nvPr/>
          </p:nvSpPr>
          <p:spPr>
            <a:xfrm>
              <a:off x="4174205" y="1732552"/>
              <a:ext cx="14864" cy="11448"/>
            </a:xfrm>
            <a:custGeom>
              <a:avLst/>
              <a:gdLst/>
              <a:ahLst/>
              <a:cxnLst/>
              <a:rect l="l" t="t" r="r" b="b"/>
              <a:pathLst>
                <a:path w="309" h="238" extrusionOk="0">
                  <a:moveTo>
                    <a:pt x="186" y="1"/>
                  </a:moveTo>
                  <a:cubicBezTo>
                    <a:pt x="166" y="1"/>
                    <a:pt x="145" y="9"/>
                    <a:pt x="125" y="28"/>
                  </a:cubicBezTo>
                  <a:cubicBezTo>
                    <a:pt x="125" y="55"/>
                    <a:pt x="99" y="82"/>
                    <a:pt x="72" y="82"/>
                  </a:cubicBezTo>
                  <a:cubicBezTo>
                    <a:pt x="1" y="153"/>
                    <a:pt x="81" y="238"/>
                    <a:pt x="146" y="238"/>
                  </a:cubicBezTo>
                  <a:cubicBezTo>
                    <a:pt x="161" y="238"/>
                    <a:pt x="175" y="233"/>
                    <a:pt x="186" y="223"/>
                  </a:cubicBezTo>
                  <a:cubicBezTo>
                    <a:pt x="213" y="196"/>
                    <a:pt x="240" y="170"/>
                    <a:pt x="267" y="136"/>
                  </a:cubicBezTo>
                  <a:cubicBezTo>
                    <a:pt x="308" y="94"/>
                    <a:pt x="253" y="1"/>
                    <a:pt x="186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253;p45"/>
            <p:cNvSpPr/>
            <p:nvPr/>
          </p:nvSpPr>
          <p:spPr>
            <a:xfrm>
              <a:off x="4146595" y="1729185"/>
              <a:ext cx="31651" cy="15441"/>
            </a:xfrm>
            <a:custGeom>
              <a:avLst/>
              <a:gdLst/>
              <a:ahLst/>
              <a:cxnLst/>
              <a:rect l="l" t="t" r="r" b="b"/>
              <a:pathLst>
                <a:path w="658" h="321" extrusionOk="0">
                  <a:moveTo>
                    <a:pt x="511" y="1"/>
                  </a:moveTo>
                  <a:cubicBezTo>
                    <a:pt x="500" y="1"/>
                    <a:pt x="489" y="4"/>
                    <a:pt x="478" y="11"/>
                  </a:cubicBezTo>
                  <a:cubicBezTo>
                    <a:pt x="363" y="98"/>
                    <a:pt x="222" y="125"/>
                    <a:pt x="88" y="152"/>
                  </a:cubicBezTo>
                  <a:cubicBezTo>
                    <a:pt x="0" y="152"/>
                    <a:pt x="0" y="320"/>
                    <a:pt x="88" y="320"/>
                  </a:cubicBezTo>
                  <a:cubicBezTo>
                    <a:pt x="256" y="293"/>
                    <a:pt x="424" y="266"/>
                    <a:pt x="558" y="179"/>
                  </a:cubicBezTo>
                  <a:cubicBezTo>
                    <a:pt x="657" y="133"/>
                    <a:pt x="585" y="1"/>
                    <a:pt x="51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254;p45"/>
            <p:cNvSpPr/>
            <p:nvPr/>
          </p:nvSpPr>
          <p:spPr>
            <a:xfrm>
              <a:off x="4186471" y="1740489"/>
              <a:ext cx="20444" cy="11400"/>
            </a:xfrm>
            <a:custGeom>
              <a:avLst/>
              <a:gdLst/>
              <a:ahLst/>
              <a:cxnLst/>
              <a:rect l="l" t="t" r="r" b="b"/>
              <a:pathLst>
                <a:path w="425" h="237" extrusionOk="0">
                  <a:moveTo>
                    <a:pt x="315" y="0"/>
                  </a:moveTo>
                  <a:cubicBezTo>
                    <a:pt x="308" y="0"/>
                    <a:pt x="301" y="1"/>
                    <a:pt x="294" y="5"/>
                  </a:cubicBezTo>
                  <a:cubicBezTo>
                    <a:pt x="206" y="31"/>
                    <a:pt x="153" y="58"/>
                    <a:pt x="99" y="85"/>
                  </a:cubicBezTo>
                  <a:cubicBezTo>
                    <a:pt x="0" y="108"/>
                    <a:pt x="27" y="237"/>
                    <a:pt x="110" y="237"/>
                  </a:cubicBezTo>
                  <a:cubicBezTo>
                    <a:pt x="123" y="237"/>
                    <a:pt x="137" y="234"/>
                    <a:pt x="153" y="226"/>
                  </a:cubicBezTo>
                  <a:cubicBezTo>
                    <a:pt x="206" y="226"/>
                    <a:pt x="267" y="199"/>
                    <a:pt x="321" y="173"/>
                  </a:cubicBezTo>
                  <a:cubicBezTo>
                    <a:pt x="425" y="142"/>
                    <a:pt x="384" y="0"/>
                    <a:pt x="315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255;p45"/>
            <p:cNvSpPr/>
            <p:nvPr/>
          </p:nvSpPr>
          <p:spPr>
            <a:xfrm>
              <a:off x="4101043" y="1768244"/>
              <a:ext cx="73404" cy="41176"/>
            </a:xfrm>
            <a:custGeom>
              <a:avLst/>
              <a:gdLst/>
              <a:ahLst/>
              <a:cxnLst/>
              <a:rect l="l" t="t" r="r" b="b"/>
              <a:pathLst>
                <a:path w="1526" h="856" extrusionOk="0">
                  <a:moveTo>
                    <a:pt x="1408" y="0"/>
                  </a:moveTo>
                  <a:cubicBezTo>
                    <a:pt x="1396" y="0"/>
                    <a:pt x="1383" y="4"/>
                    <a:pt x="1371" y="12"/>
                  </a:cubicBezTo>
                  <a:cubicBezTo>
                    <a:pt x="947" y="234"/>
                    <a:pt x="531" y="462"/>
                    <a:pt x="81" y="684"/>
                  </a:cubicBezTo>
                  <a:cubicBezTo>
                    <a:pt x="1" y="733"/>
                    <a:pt x="67" y="856"/>
                    <a:pt x="140" y="856"/>
                  </a:cubicBezTo>
                  <a:cubicBezTo>
                    <a:pt x="147" y="856"/>
                    <a:pt x="154" y="855"/>
                    <a:pt x="161" y="852"/>
                  </a:cubicBezTo>
                  <a:cubicBezTo>
                    <a:pt x="611" y="630"/>
                    <a:pt x="1035" y="375"/>
                    <a:pt x="1452" y="153"/>
                  </a:cubicBezTo>
                  <a:cubicBezTo>
                    <a:pt x="1525" y="108"/>
                    <a:pt x="1474" y="0"/>
                    <a:pt x="140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256;p45"/>
            <p:cNvSpPr/>
            <p:nvPr/>
          </p:nvSpPr>
          <p:spPr>
            <a:xfrm>
              <a:off x="4097051" y="1774160"/>
              <a:ext cx="109962" cy="52624"/>
            </a:xfrm>
            <a:custGeom>
              <a:avLst/>
              <a:gdLst/>
              <a:ahLst/>
              <a:cxnLst/>
              <a:rect l="l" t="t" r="r" b="b"/>
              <a:pathLst>
                <a:path w="2286" h="1094" extrusionOk="0">
                  <a:moveTo>
                    <a:pt x="2170" y="1"/>
                  </a:moveTo>
                  <a:cubicBezTo>
                    <a:pt x="2165" y="1"/>
                    <a:pt x="2159" y="1"/>
                    <a:pt x="2153" y="3"/>
                  </a:cubicBezTo>
                  <a:cubicBezTo>
                    <a:pt x="1871" y="111"/>
                    <a:pt x="1649" y="225"/>
                    <a:pt x="1393" y="366"/>
                  </a:cubicBezTo>
                  <a:cubicBezTo>
                    <a:pt x="1286" y="447"/>
                    <a:pt x="1172" y="507"/>
                    <a:pt x="1057" y="588"/>
                  </a:cubicBezTo>
                  <a:cubicBezTo>
                    <a:pt x="1004" y="649"/>
                    <a:pt x="916" y="702"/>
                    <a:pt x="862" y="756"/>
                  </a:cubicBezTo>
                  <a:cubicBezTo>
                    <a:pt x="798" y="821"/>
                    <a:pt x="729" y="853"/>
                    <a:pt x="656" y="853"/>
                  </a:cubicBezTo>
                  <a:cubicBezTo>
                    <a:pt x="540" y="853"/>
                    <a:pt x="414" y="772"/>
                    <a:pt x="278" y="615"/>
                  </a:cubicBezTo>
                  <a:cubicBezTo>
                    <a:pt x="316" y="558"/>
                    <a:pt x="257" y="498"/>
                    <a:pt x="200" y="498"/>
                  </a:cubicBezTo>
                  <a:cubicBezTo>
                    <a:pt x="176" y="498"/>
                    <a:pt x="153" y="509"/>
                    <a:pt x="137" y="534"/>
                  </a:cubicBezTo>
                  <a:cubicBezTo>
                    <a:pt x="1" y="748"/>
                    <a:pt x="152" y="1094"/>
                    <a:pt x="416" y="1094"/>
                  </a:cubicBezTo>
                  <a:cubicBezTo>
                    <a:pt x="426" y="1094"/>
                    <a:pt x="436" y="1093"/>
                    <a:pt x="446" y="1092"/>
                  </a:cubicBezTo>
                  <a:cubicBezTo>
                    <a:pt x="721" y="1065"/>
                    <a:pt x="916" y="897"/>
                    <a:pt x="1145" y="729"/>
                  </a:cubicBezTo>
                  <a:cubicBezTo>
                    <a:pt x="1481" y="507"/>
                    <a:pt x="1817" y="313"/>
                    <a:pt x="2180" y="171"/>
                  </a:cubicBezTo>
                  <a:cubicBezTo>
                    <a:pt x="2285" y="147"/>
                    <a:pt x="2241" y="1"/>
                    <a:pt x="2170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257;p45"/>
            <p:cNvSpPr/>
            <p:nvPr/>
          </p:nvSpPr>
          <p:spPr>
            <a:xfrm>
              <a:off x="4172137" y="1768292"/>
              <a:ext cx="29054" cy="10631"/>
            </a:xfrm>
            <a:custGeom>
              <a:avLst/>
              <a:gdLst/>
              <a:ahLst/>
              <a:cxnLst/>
              <a:rect l="l" t="t" r="r" b="b"/>
              <a:pathLst>
                <a:path w="604" h="221" extrusionOk="0">
                  <a:moveTo>
                    <a:pt x="228" y="1"/>
                  </a:moveTo>
                  <a:cubicBezTo>
                    <a:pt x="190" y="1"/>
                    <a:pt x="152" y="4"/>
                    <a:pt x="115" y="11"/>
                  </a:cubicBezTo>
                  <a:cubicBezTo>
                    <a:pt x="0" y="11"/>
                    <a:pt x="0" y="179"/>
                    <a:pt x="115" y="179"/>
                  </a:cubicBezTo>
                  <a:cubicBezTo>
                    <a:pt x="148" y="171"/>
                    <a:pt x="181" y="168"/>
                    <a:pt x="214" y="168"/>
                  </a:cubicBezTo>
                  <a:cubicBezTo>
                    <a:pt x="292" y="168"/>
                    <a:pt x="370" y="187"/>
                    <a:pt x="451" y="206"/>
                  </a:cubicBezTo>
                  <a:cubicBezTo>
                    <a:pt x="464" y="216"/>
                    <a:pt x="478" y="221"/>
                    <a:pt x="492" y="221"/>
                  </a:cubicBezTo>
                  <a:cubicBezTo>
                    <a:pt x="556" y="221"/>
                    <a:pt x="604" y="115"/>
                    <a:pt x="531" y="65"/>
                  </a:cubicBezTo>
                  <a:cubicBezTo>
                    <a:pt x="433" y="26"/>
                    <a:pt x="331" y="1"/>
                    <a:pt x="22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258;p45"/>
            <p:cNvSpPr/>
            <p:nvPr/>
          </p:nvSpPr>
          <p:spPr>
            <a:xfrm>
              <a:off x="3789730" y="1532786"/>
              <a:ext cx="344943" cy="241715"/>
            </a:xfrm>
            <a:custGeom>
              <a:avLst/>
              <a:gdLst/>
              <a:ahLst/>
              <a:cxnLst/>
              <a:rect l="l" t="t" r="r" b="b"/>
              <a:pathLst>
                <a:path w="7171" h="5025" extrusionOk="0">
                  <a:moveTo>
                    <a:pt x="6517" y="1"/>
                  </a:moveTo>
                  <a:cubicBezTo>
                    <a:pt x="6510" y="1"/>
                    <a:pt x="6504" y="3"/>
                    <a:pt x="6499" y="8"/>
                  </a:cubicBezTo>
                  <a:cubicBezTo>
                    <a:pt x="5403" y="122"/>
                    <a:pt x="4342" y="230"/>
                    <a:pt x="3246" y="398"/>
                  </a:cubicBezTo>
                  <a:cubicBezTo>
                    <a:pt x="2184" y="566"/>
                    <a:pt x="1035" y="707"/>
                    <a:pt x="27" y="1211"/>
                  </a:cubicBezTo>
                  <a:cubicBezTo>
                    <a:pt x="0" y="1238"/>
                    <a:pt x="0" y="1265"/>
                    <a:pt x="0" y="1298"/>
                  </a:cubicBezTo>
                  <a:cubicBezTo>
                    <a:pt x="477" y="2441"/>
                    <a:pt x="840" y="3617"/>
                    <a:pt x="1176" y="4793"/>
                  </a:cubicBezTo>
                  <a:cubicBezTo>
                    <a:pt x="1188" y="4843"/>
                    <a:pt x="1222" y="4866"/>
                    <a:pt x="1254" y="4866"/>
                  </a:cubicBezTo>
                  <a:cubicBezTo>
                    <a:pt x="1295" y="4866"/>
                    <a:pt x="1332" y="4830"/>
                    <a:pt x="1317" y="4766"/>
                  </a:cubicBezTo>
                  <a:cubicBezTo>
                    <a:pt x="1149" y="4040"/>
                    <a:pt x="921" y="3314"/>
                    <a:pt x="672" y="2609"/>
                  </a:cubicBezTo>
                  <a:cubicBezTo>
                    <a:pt x="558" y="2273"/>
                    <a:pt x="450" y="1970"/>
                    <a:pt x="309" y="1634"/>
                  </a:cubicBezTo>
                  <a:cubicBezTo>
                    <a:pt x="114" y="1097"/>
                    <a:pt x="840" y="1043"/>
                    <a:pt x="1230" y="929"/>
                  </a:cubicBezTo>
                  <a:cubicBezTo>
                    <a:pt x="2856" y="512"/>
                    <a:pt x="4590" y="371"/>
                    <a:pt x="6270" y="176"/>
                  </a:cubicBezTo>
                  <a:cubicBezTo>
                    <a:pt x="6272" y="176"/>
                    <a:pt x="6274" y="176"/>
                    <a:pt x="6275" y="176"/>
                  </a:cubicBezTo>
                  <a:cubicBezTo>
                    <a:pt x="6529" y="176"/>
                    <a:pt x="6748" y="2194"/>
                    <a:pt x="6801" y="2474"/>
                  </a:cubicBezTo>
                  <a:cubicBezTo>
                    <a:pt x="6862" y="2777"/>
                    <a:pt x="7137" y="3395"/>
                    <a:pt x="6721" y="3509"/>
                  </a:cubicBezTo>
                  <a:lnTo>
                    <a:pt x="5713" y="3758"/>
                  </a:lnTo>
                  <a:cubicBezTo>
                    <a:pt x="4254" y="4121"/>
                    <a:pt x="2769" y="4491"/>
                    <a:pt x="1317" y="4853"/>
                  </a:cubicBezTo>
                  <a:cubicBezTo>
                    <a:pt x="1212" y="4878"/>
                    <a:pt x="1250" y="5024"/>
                    <a:pt x="1326" y="5024"/>
                  </a:cubicBezTo>
                  <a:cubicBezTo>
                    <a:pt x="1332" y="5024"/>
                    <a:pt x="1338" y="5023"/>
                    <a:pt x="1344" y="5021"/>
                  </a:cubicBezTo>
                  <a:cubicBezTo>
                    <a:pt x="3273" y="4517"/>
                    <a:pt x="5182" y="4094"/>
                    <a:pt x="7110" y="3590"/>
                  </a:cubicBezTo>
                  <a:cubicBezTo>
                    <a:pt x="7137" y="3563"/>
                    <a:pt x="7171" y="3536"/>
                    <a:pt x="7171" y="3482"/>
                  </a:cubicBezTo>
                  <a:cubicBezTo>
                    <a:pt x="6942" y="2360"/>
                    <a:pt x="6747" y="1211"/>
                    <a:pt x="6579" y="62"/>
                  </a:cubicBezTo>
                  <a:cubicBezTo>
                    <a:pt x="6579" y="40"/>
                    <a:pt x="6544" y="1"/>
                    <a:pt x="6517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259;p45"/>
            <p:cNvSpPr/>
            <p:nvPr/>
          </p:nvSpPr>
          <p:spPr>
            <a:xfrm>
              <a:off x="3863758" y="1816008"/>
              <a:ext cx="13613" cy="8129"/>
            </a:xfrm>
            <a:custGeom>
              <a:avLst/>
              <a:gdLst/>
              <a:ahLst/>
              <a:cxnLst/>
              <a:rect l="l" t="t" r="r" b="b"/>
              <a:pathLst>
                <a:path w="283" h="169" extrusionOk="0">
                  <a:moveTo>
                    <a:pt x="88" y="0"/>
                  </a:moveTo>
                  <a:cubicBezTo>
                    <a:pt x="0" y="0"/>
                    <a:pt x="0" y="168"/>
                    <a:pt x="88" y="168"/>
                  </a:cubicBezTo>
                  <a:lnTo>
                    <a:pt x="168" y="168"/>
                  </a:lnTo>
                  <a:cubicBezTo>
                    <a:pt x="282" y="168"/>
                    <a:pt x="282" y="0"/>
                    <a:pt x="16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260;p45"/>
            <p:cNvSpPr/>
            <p:nvPr/>
          </p:nvSpPr>
          <p:spPr>
            <a:xfrm>
              <a:off x="3868616" y="1820771"/>
              <a:ext cx="20059" cy="14719"/>
            </a:xfrm>
            <a:custGeom>
              <a:avLst/>
              <a:gdLst/>
              <a:ahLst/>
              <a:cxnLst/>
              <a:rect l="l" t="t" r="r" b="b"/>
              <a:pathLst>
                <a:path w="417" h="306" extrusionOk="0">
                  <a:moveTo>
                    <a:pt x="111" y="1"/>
                  </a:moveTo>
                  <a:cubicBezTo>
                    <a:pt x="44" y="1"/>
                    <a:pt x="0" y="105"/>
                    <a:pt x="67" y="150"/>
                  </a:cubicBezTo>
                  <a:cubicBezTo>
                    <a:pt x="155" y="211"/>
                    <a:pt x="208" y="237"/>
                    <a:pt x="262" y="291"/>
                  </a:cubicBezTo>
                  <a:cubicBezTo>
                    <a:pt x="277" y="301"/>
                    <a:pt x="292" y="306"/>
                    <a:pt x="305" y="306"/>
                  </a:cubicBezTo>
                  <a:cubicBezTo>
                    <a:pt x="372" y="306"/>
                    <a:pt x="416" y="200"/>
                    <a:pt x="349" y="150"/>
                  </a:cubicBezTo>
                  <a:cubicBezTo>
                    <a:pt x="289" y="96"/>
                    <a:pt x="235" y="69"/>
                    <a:pt x="155" y="16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261;p45"/>
            <p:cNvSpPr/>
            <p:nvPr/>
          </p:nvSpPr>
          <p:spPr>
            <a:xfrm>
              <a:off x="3873138" y="1821492"/>
              <a:ext cx="22993" cy="22223"/>
            </a:xfrm>
            <a:custGeom>
              <a:avLst/>
              <a:gdLst/>
              <a:ahLst/>
              <a:cxnLst/>
              <a:rect l="l" t="t" r="r" b="b"/>
              <a:pathLst>
                <a:path w="478" h="462" extrusionOk="0">
                  <a:moveTo>
                    <a:pt x="61" y="1"/>
                  </a:moveTo>
                  <a:cubicBezTo>
                    <a:pt x="0" y="27"/>
                    <a:pt x="0" y="81"/>
                    <a:pt x="0" y="108"/>
                  </a:cubicBezTo>
                  <a:cubicBezTo>
                    <a:pt x="87" y="276"/>
                    <a:pt x="195" y="390"/>
                    <a:pt x="336" y="444"/>
                  </a:cubicBezTo>
                  <a:cubicBezTo>
                    <a:pt x="361" y="455"/>
                    <a:pt x="385" y="462"/>
                    <a:pt x="406" y="462"/>
                  </a:cubicBezTo>
                  <a:cubicBezTo>
                    <a:pt x="436" y="462"/>
                    <a:pt x="461" y="449"/>
                    <a:pt x="477" y="417"/>
                  </a:cubicBezTo>
                  <a:cubicBezTo>
                    <a:pt x="477" y="390"/>
                    <a:pt x="477" y="337"/>
                    <a:pt x="450" y="303"/>
                  </a:cubicBezTo>
                  <a:cubicBezTo>
                    <a:pt x="309" y="249"/>
                    <a:pt x="229" y="169"/>
                    <a:pt x="168" y="27"/>
                  </a:cubicBezTo>
                  <a:cubicBezTo>
                    <a:pt x="141" y="1"/>
                    <a:pt x="87" y="1"/>
                    <a:pt x="6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262;p45"/>
            <p:cNvSpPr/>
            <p:nvPr/>
          </p:nvSpPr>
          <p:spPr>
            <a:xfrm>
              <a:off x="3900604" y="1850738"/>
              <a:ext cx="17894" cy="11737"/>
            </a:xfrm>
            <a:custGeom>
              <a:avLst/>
              <a:gdLst/>
              <a:ahLst/>
              <a:cxnLst/>
              <a:rect l="l" t="t" r="r" b="b"/>
              <a:pathLst>
                <a:path w="372" h="244" extrusionOk="0">
                  <a:moveTo>
                    <a:pt x="139" y="1"/>
                  </a:moveTo>
                  <a:cubicBezTo>
                    <a:pt x="62" y="1"/>
                    <a:pt x="0" y="123"/>
                    <a:pt x="74" y="172"/>
                  </a:cubicBezTo>
                  <a:cubicBezTo>
                    <a:pt x="128" y="172"/>
                    <a:pt x="162" y="199"/>
                    <a:pt x="215" y="233"/>
                  </a:cubicBezTo>
                  <a:cubicBezTo>
                    <a:pt x="226" y="240"/>
                    <a:pt x="237" y="243"/>
                    <a:pt x="248" y="243"/>
                  </a:cubicBezTo>
                  <a:cubicBezTo>
                    <a:pt x="317" y="243"/>
                    <a:pt x="371" y="115"/>
                    <a:pt x="296" y="92"/>
                  </a:cubicBezTo>
                  <a:cubicBezTo>
                    <a:pt x="242" y="65"/>
                    <a:pt x="215" y="31"/>
                    <a:pt x="162" y="4"/>
                  </a:cubicBezTo>
                  <a:cubicBezTo>
                    <a:pt x="154" y="2"/>
                    <a:pt x="147" y="1"/>
                    <a:pt x="139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263;p45"/>
            <p:cNvSpPr/>
            <p:nvPr/>
          </p:nvSpPr>
          <p:spPr>
            <a:xfrm>
              <a:off x="3901566" y="1850930"/>
              <a:ext cx="10727" cy="8129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8" y="0"/>
                  </a:moveTo>
                  <a:cubicBezTo>
                    <a:pt x="0" y="0"/>
                    <a:pt x="0" y="168"/>
                    <a:pt x="108" y="168"/>
                  </a:cubicBezTo>
                  <a:cubicBezTo>
                    <a:pt x="222" y="168"/>
                    <a:pt x="222" y="0"/>
                    <a:pt x="10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264;p45"/>
            <p:cNvSpPr/>
            <p:nvPr/>
          </p:nvSpPr>
          <p:spPr>
            <a:xfrm>
              <a:off x="3909070" y="1859637"/>
              <a:ext cx="26745" cy="20444"/>
            </a:xfrm>
            <a:custGeom>
              <a:avLst/>
              <a:gdLst/>
              <a:ahLst/>
              <a:cxnLst/>
              <a:rect l="l" t="t" r="r" b="b"/>
              <a:pathLst>
                <a:path w="556" h="425" extrusionOk="0">
                  <a:moveTo>
                    <a:pt x="133" y="0"/>
                  </a:moveTo>
                  <a:cubicBezTo>
                    <a:pt x="61" y="0"/>
                    <a:pt x="0" y="89"/>
                    <a:pt x="66" y="155"/>
                  </a:cubicBezTo>
                  <a:cubicBezTo>
                    <a:pt x="180" y="243"/>
                    <a:pt x="261" y="323"/>
                    <a:pt x="375" y="411"/>
                  </a:cubicBezTo>
                  <a:cubicBezTo>
                    <a:pt x="390" y="420"/>
                    <a:pt x="405" y="424"/>
                    <a:pt x="421" y="424"/>
                  </a:cubicBezTo>
                  <a:cubicBezTo>
                    <a:pt x="491" y="424"/>
                    <a:pt x="556" y="336"/>
                    <a:pt x="490" y="269"/>
                  </a:cubicBezTo>
                  <a:cubicBezTo>
                    <a:pt x="402" y="182"/>
                    <a:pt x="288" y="101"/>
                    <a:pt x="180" y="14"/>
                  </a:cubicBezTo>
                  <a:cubicBezTo>
                    <a:pt x="165" y="4"/>
                    <a:pt x="148" y="0"/>
                    <a:pt x="133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4"/>
          <p:cNvSpPr txBox="1"/>
          <p:nvPr/>
        </p:nvSpPr>
        <p:spPr>
          <a:xfrm>
            <a:off x="1506342" y="1123258"/>
            <a:ext cx="98849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following sentences with the words in Task 1.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4"/>
          <p:cNvSpPr/>
          <p:nvPr/>
        </p:nvSpPr>
        <p:spPr>
          <a:xfrm>
            <a:off x="407624" y="2095489"/>
            <a:ext cx="11600762" cy="340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Nowadays male teachers can be seen working at _____________.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The __________ performed an eight-hour operation on my grandpa yesterday.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Some parents may _______ boys differently from girls.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Traditional __________ roles influenced how men and women should behave.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They should promote ________ income opportunities for men and women.</a:t>
            </a:r>
            <a:endParaRPr dirty="0"/>
          </a:p>
        </p:txBody>
      </p:sp>
      <p:sp>
        <p:nvSpPr>
          <p:cNvPr id="269" name="Google Shape;269;p14"/>
          <p:cNvSpPr txBox="1"/>
          <p:nvPr/>
        </p:nvSpPr>
        <p:spPr>
          <a:xfrm>
            <a:off x="7570399" y="2207678"/>
            <a:ext cx="2025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kindergarten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70" name="Google Shape;270;p14"/>
          <p:cNvSpPr txBox="1"/>
          <p:nvPr/>
        </p:nvSpPr>
        <p:spPr>
          <a:xfrm>
            <a:off x="1188422" y="2906808"/>
            <a:ext cx="2025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surgeon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71" name="Google Shape;271;p14"/>
          <p:cNvSpPr txBox="1"/>
          <p:nvPr/>
        </p:nvSpPr>
        <p:spPr>
          <a:xfrm>
            <a:off x="2943257" y="3593667"/>
            <a:ext cx="2025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treat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72" name="Google Shape;272;p14"/>
          <p:cNvSpPr txBox="1"/>
          <p:nvPr/>
        </p:nvSpPr>
        <p:spPr>
          <a:xfrm>
            <a:off x="2106158" y="4255848"/>
            <a:ext cx="2025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gender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73" name="Google Shape;273;p14"/>
          <p:cNvSpPr txBox="1"/>
          <p:nvPr/>
        </p:nvSpPr>
        <p:spPr>
          <a:xfrm>
            <a:off x="3392694" y="4918422"/>
            <a:ext cx="2025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equal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74" name="Google Shape;274;p14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4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76" name="Google Shape;276;p14"/>
          <p:cNvSpPr txBox="1"/>
          <p:nvPr/>
        </p:nvSpPr>
        <p:spPr>
          <a:xfrm>
            <a:off x="4405644" y="14988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" name="Google Shape;2356;p47"/>
          <p:cNvSpPr txBox="1">
            <a:spLocks noGrp="1"/>
          </p:cNvSpPr>
          <p:nvPr>
            <p:ph type="title"/>
          </p:nvPr>
        </p:nvSpPr>
        <p:spPr>
          <a:xfrm>
            <a:off x="6171381" y="3176089"/>
            <a:ext cx="6238460" cy="931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/>
              <a:t>Grammar</a:t>
            </a:r>
            <a:endParaRPr lang="en-US" dirty="0"/>
          </a:p>
        </p:txBody>
      </p:sp>
      <p:sp>
        <p:nvSpPr>
          <p:cNvPr id="2358" name="Google Shape;2358;p47"/>
          <p:cNvSpPr txBox="1">
            <a:spLocks noGrp="1"/>
          </p:cNvSpPr>
          <p:nvPr>
            <p:ph type="title" idx="2"/>
          </p:nvPr>
        </p:nvSpPr>
        <p:spPr>
          <a:xfrm>
            <a:off x="6872333" y="1677169"/>
            <a:ext cx="3744000" cy="1261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04</a:t>
            </a:r>
            <a:endParaRPr dirty="0"/>
          </a:p>
        </p:txBody>
      </p:sp>
      <p:sp>
        <p:nvSpPr>
          <p:cNvPr id="2359" name="Google Shape;2359;p47"/>
          <p:cNvSpPr/>
          <p:nvPr/>
        </p:nvSpPr>
        <p:spPr>
          <a:xfrm>
            <a:off x="6527766" y="1768835"/>
            <a:ext cx="1951447" cy="1655327"/>
          </a:xfrm>
          <a:custGeom>
            <a:avLst/>
            <a:gdLst/>
            <a:ahLst/>
            <a:cxnLst/>
            <a:rect l="l" t="t" r="r" b="b"/>
            <a:pathLst>
              <a:path w="8428" h="7149" extrusionOk="0">
                <a:moveTo>
                  <a:pt x="4260" y="263"/>
                </a:moveTo>
                <a:cubicBezTo>
                  <a:pt x="5321" y="263"/>
                  <a:pt x="6374" y="606"/>
                  <a:pt x="7144" y="1312"/>
                </a:cubicBezTo>
                <a:cubicBezTo>
                  <a:pt x="8011" y="2098"/>
                  <a:pt x="8179" y="3220"/>
                  <a:pt x="7897" y="4336"/>
                </a:cubicBezTo>
                <a:cubicBezTo>
                  <a:pt x="7790" y="4900"/>
                  <a:pt x="7534" y="5344"/>
                  <a:pt x="7252" y="5821"/>
                </a:cubicBezTo>
                <a:cubicBezTo>
                  <a:pt x="7109" y="6067"/>
                  <a:pt x="7085" y="6388"/>
                  <a:pt x="7083" y="6696"/>
                </a:cubicBezTo>
                <a:lnTo>
                  <a:pt x="7083" y="6696"/>
                </a:lnTo>
                <a:cubicBezTo>
                  <a:pt x="6874" y="6435"/>
                  <a:pt x="6416" y="6459"/>
                  <a:pt x="6022" y="6439"/>
                </a:cubicBezTo>
                <a:cubicBezTo>
                  <a:pt x="4873" y="6412"/>
                  <a:pt x="3724" y="6385"/>
                  <a:pt x="2635" y="6049"/>
                </a:cubicBezTo>
                <a:cubicBezTo>
                  <a:pt x="1600" y="5713"/>
                  <a:pt x="982" y="4981"/>
                  <a:pt x="646" y="4000"/>
                </a:cubicBezTo>
                <a:cubicBezTo>
                  <a:pt x="478" y="3469"/>
                  <a:pt x="424" y="2938"/>
                  <a:pt x="532" y="2407"/>
                </a:cubicBezTo>
                <a:cubicBezTo>
                  <a:pt x="646" y="1789"/>
                  <a:pt x="1177" y="1345"/>
                  <a:pt x="1681" y="1009"/>
                </a:cubicBezTo>
                <a:cubicBezTo>
                  <a:pt x="2432" y="516"/>
                  <a:pt x="3349" y="263"/>
                  <a:pt x="4260" y="263"/>
                </a:cubicBezTo>
                <a:close/>
                <a:moveTo>
                  <a:pt x="4340" y="1"/>
                </a:moveTo>
                <a:cubicBezTo>
                  <a:pt x="3619" y="1"/>
                  <a:pt x="2899" y="147"/>
                  <a:pt x="2272" y="418"/>
                </a:cubicBezTo>
                <a:cubicBezTo>
                  <a:pt x="1405" y="808"/>
                  <a:pt x="565" y="1399"/>
                  <a:pt x="283" y="2353"/>
                </a:cubicBezTo>
                <a:cubicBezTo>
                  <a:pt x="1" y="3247"/>
                  <a:pt x="397" y="4396"/>
                  <a:pt x="901" y="5122"/>
                </a:cubicBezTo>
                <a:cubicBezTo>
                  <a:pt x="1432" y="5881"/>
                  <a:pt x="2299" y="6244"/>
                  <a:pt x="3166" y="6439"/>
                </a:cubicBezTo>
                <a:cubicBezTo>
                  <a:pt x="3757" y="6580"/>
                  <a:pt x="4369" y="6634"/>
                  <a:pt x="4987" y="6661"/>
                </a:cubicBezTo>
                <a:cubicBezTo>
                  <a:pt x="5022" y="6663"/>
                  <a:pt x="5062" y="6664"/>
                  <a:pt x="5106" y="6664"/>
                </a:cubicBezTo>
                <a:cubicBezTo>
                  <a:pt x="5278" y="6664"/>
                  <a:pt x="5514" y="6652"/>
                  <a:pt x="5764" y="6652"/>
                </a:cubicBezTo>
                <a:cubicBezTo>
                  <a:pt x="6334" y="6652"/>
                  <a:pt x="6976" y="6713"/>
                  <a:pt x="7084" y="7111"/>
                </a:cubicBezTo>
                <a:cubicBezTo>
                  <a:pt x="7084" y="7135"/>
                  <a:pt x="7107" y="7149"/>
                  <a:pt x="7132" y="7149"/>
                </a:cubicBezTo>
                <a:cubicBezTo>
                  <a:pt x="7150" y="7149"/>
                  <a:pt x="7168" y="7143"/>
                  <a:pt x="7181" y="7130"/>
                </a:cubicBezTo>
                <a:lnTo>
                  <a:pt x="7181" y="7130"/>
                </a:lnTo>
                <a:cubicBezTo>
                  <a:pt x="7196" y="7134"/>
                  <a:pt x="7212" y="7137"/>
                  <a:pt x="7227" y="7137"/>
                </a:cubicBezTo>
                <a:cubicBezTo>
                  <a:pt x="7273" y="7137"/>
                  <a:pt x="7312" y="7113"/>
                  <a:pt x="7312" y="7057"/>
                </a:cubicBezTo>
                <a:cubicBezTo>
                  <a:pt x="7366" y="6829"/>
                  <a:pt x="7420" y="6607"/>
                  <a:pt x="7420" y="6352"/>
                </a:cubicBezTo>
                <a:cubicBezTo>
                  <a:pt x="7454" y="6049"/>
                  <a:pt x="7648" y="5821"/>
                  <a:pt x="7756" y="5545"/>
                </a:cubicBezTo>
                <a:cubicBezTo>
                  <a:pt x="8011" y="5008"/>
                  <a:pt x="8206" y="4450"/>
                  <a:pt x="8294" y="3832"/>
                </a:cubicBezTo>
                <a:cubicBezTo>
                  <a:pt x="8428" y="2911"/>
                  <a:pt x="8152" y="2044"/>
                  <a:pt x="7534" y="1345"/>
                </a:cubicBezTo>
                <a:cubicBezTo>
                  <a:pt x="6763" y="414"/>
                  <a:pt x="5551" y="1"/>
                  <a:pt x="434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360" name="Google Shape;2360;p47"/>
          <p:cNvGrpSpPr/>
          <p:nvPr/>
        </p:nvGrpSpPr>
        <p:grpSpPr>
          <a:xfrm>
            <a:off x="3489835" y="2858868"/>
            <a:ext cx="1428900" cy="821841"/>
            <a:chOff x="2617376" y="2144150"/>
            <a:chExt cx="1071675" cy="616381"/>
          </a:xfrm>
        </p:grpSpPr>
        <p:sp>
          <p:nvSpPr>
            <p:cNvPr id="2361" name="Google Shape;2361;p47"/>
            <p:cNvSpPr/>
            <p:nvPr/>
          </p:nvSpPr>
          <p:spPr>
            <a:xfrm>
              <a:off x="2617376" y="2144150"/>
              <a:ext cx="400993" cy="237916"/>
            </a:xfrm>
            <a:custGeom>
              <a:avLst/>
              <a:gdLst/>
              <a:ahLst/>
              <a:cxnLst/>
              <a:rect l="l" t="t" r="r" b="b"/>
              <a:pathLst>
                <a:path w="3937" h="2336" extrusionOk="0">
                  <a:moveTo>
                    <a:pt x="1863" y="170"/>
                  </a:moveTo>
                  <a:cubicBezTo>
                    <a:pt x="2050" y="170"/>
                    <a:pt x="2246" y="220"/>
                    <a:pt x="2445" y="338"/>
                  </a:cubicBezTo>
                  <a:cubicBezTo>
                    <a:pt x="2450" y="341"/>
                    <a:pt x="2455" y="343"/>
                    <a:pt x="2460" y="345"/>
                  </a:cubicBezTo>
                  <a:lnTo>
                    <a:pt x="2460" y="345"/>
                  </a:lnTo>
                  <a:cubicBezTo>
                    <a:pt x="2358" y="690"/>
                    <a:pt x="2305" y="1057"/>
                    <a:pt x="2223" y="1406"/>
                  </a:cubicBezTo>
                  <a:cubicBezTo>
                    <a:pt x="2077" y="1890"/>
                    <a:pt x="1871" y="2121"/>
                    <a:pt x="1450" y="2121"/>
                  </a:cubicBezTo>
                  <a:cubicBezTo>
                    <a:pt x="1386" y="2121"/>
                    <a:pt x="1316" y="2116"/>
                    <a:pt x="1242" y="2105"/>
                  </a:cubicBezTo>
                  <a:cubicBezTo>
                    <a:pt x="0" y="1939"/>
                    <a:pt x="759" y="170"/>
                    <a:pt x="1863" y="170"/>
                  </a:cubicBezTo>
                  <a:close/>
                  <a:moveTo>
                    <a:pt x="1851" y="1"/>
                  </a:moveTo>
                  <a:cubicBezTo>
                    <a:pt x="1419" y="1"/>
                    <a:pt x="1006" y="223"/>
                    <a:pt x="711" y="593"/>
                  </a:cubicBezTo>
                  <a:cubicBezTo>
                    <a:pt x="348" y="1010"/>
                    <a:pt x="261" y="1682"/>
                    <a:pt x="711" y="2079"/>
                  </a:cubicBezTo>
                  <a:cubicBezTo>
                    <a:pt x="889" y="2233"/>
                    <a:pt x="1227" y="2335"/>
                    <a:pt x="1529" y="2335"/>
                  </a:cubicBezTo>
                  <a:cubicBezTo>
                    <a:pt x="1661" y="2335"/>
                    <a:pt x="1785" y="2316"/>
                    <a:pt x="1887" y="2273"/>
                  </a:cubicBezTo>
                  <a:cubicBezTo>
                    <a:pt x="2254" y="2098"/>
                    <a:pt x="2403" y="1580"/>
                    <a:pt x="2498" y="1104"/>
                  </a:cubicBezTo>
                  <a:lnTo>
                    <a:pt x="2498" y="1104"/>
                  </a:lnTo>
                  <a:cubicBezTo>
                    <a:pt x="2507" y="1360"/>
                    <a:pt x="2552" y="1607"/>
                    <a:pt x="2727" y="1742"/>
                  </a:cubicBezTo>
                  <a:cubicBezTo>
                    <a:pt x="2862" y="1849"/>
                    <a:pt x="2995" y="1894"/>
                    <a:pt x="3125" y="1894"/>
                  </a:cubicBezTo>
                  <a:cubicBezTo>
                    <a:pt x="3404" y="1894"/>
                    <a:pt x="3665" y="1689"/>
                    <a:pt x="3876" y="1460"/>
                  </a:cubicBezTo>
                  <a:cubicBezTo>
                    <a:pt x="3937" y="1395"/>
                    <a:pt x="3891" y="1318"/>
                    <a:pt x="3828" y="1318"/>
                  </a:cubicBezTo>
                  <a:cubicBezTo>
                    <a:pt x="3807" y="1318"/>
                    <a:pt x="3784" y="1326"/>
                    <a:pt x="3762" y="1346"/>
                  </a:cubicBezTo>
                  <a:cubicBezTo>
                    <a:pt x="3648" y="1504"/>
                    <a:pt x="3498" y="1581"/>
                    <a:pt x="3318" y="1581"/>
                  </a:cubicBezTo>
                  <a:cubicBezTo>
                    <a:pt x="3146" y="1581"/>
                    <a:pt x="2947" y="1511"/>
                    <a:pt x="2727" y="1373"/>
                  </a:cubicBezTo>
                  <a:cubicBezTo>
                    <a:pt x="2673" y="1205"/>
                    <a:pt x="2673" y="1037"/>
                    <a:pt x="2673" y="869"/>
                  </a:cubicBezTo>
                  <a:cubicBezTo>
                    <a:pt x="2673" y="674"/>
                    <a:pt x="2673" y="479"/>
                    <a:pt x="2646" y="284"/>
                  </a:cubicBezTo>
                  <a:cubicBezTo>
                    <a:pt x="2646" y="240"/>
                    <a:pt x="2611" y="219"/>
                    <a:pt x="2572" y="219"/>
                  </a:cubicBezTo>
                  <a:cubicBezTo>
                    <a:pt x="2571" y="219"/>
                    <a:pt x="2570" y="219"/>
                    <a:pt x="2569" y="219"/>
                  </a:cubicBezTo>
                  <a:lnTo>
                    <a:pt x="2569" y="219"/>
                  </a:lnTo>
                  <a:cubicBezTo>
                    <a:pt x="2561" y="209"/>
                    <a:pt x="2549" y="202"/>
                    <a:pt x="2532" y="197"/>
                  </a:cubicBezTo>
                  <a:cubicBezTo>
                    <a:pt x="2310" y="62"/>
                    <a:pt x="2078" y="1"/>
                    <a:pt x="18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47"/>
            <p:cNvSpPr/>
            <p:nvPr/>
          </p:nvSpPr>
          <p:spPr>
            <a:xfrm>
              <a:off x="3047490" y="2153214"/>
              <a:ext cx="267668" cy="607317"/>
            </a:xfrm>
            <a:custGeom>
              <a:avLst/>
              <a:gdLst/>
              <a:ahLst/>
              <a:cxnLst/>
              <a:rect l="l" t="t" r="r" b="b"/>
              <a:pathLst>
                <a:path w="2628" h="5963" extrusionOk="0">
                  <a:moveTo>
                    <a:pt x="1651" y="3858"/>
                  </a:moveTo>
                  <a:cubicBezTo>
                    <a:pt x="1787" y="3858"/>
                    <a:pt x="1910" y="3915"/>
                    <a:pt x="2005" y="4059"/>
                  </a:cubicBezTo>
                  <a:cubicBezTo>
                    <a:pt x="2341" y="4563"/>
                    <a:pt x="2422" y="5182"/>
                    <a:pt x="1837" y="5545"/>
                  </a:cubicBezTo>
                  <a:cubicBezTo>
                    <a:pt x="1620" y="5685"/>
                    <a:pt x="1298" y="5784"/>
                    <a:pt x="994" y="5784"/>
                  </a:cubicBezTo>
                  <a:cubicBezTo>
                    <a:pt x="672" y="5784"/>
                    <a:pt x="369" y="5674"/>
                    <a:pt x="230" y="5386"/>
                  </a:cubicBezTo>
                  <a:lnTo>
                    <a:pt x="230" y="5386"/>
                  </a:lnTo>
                  <a:cubicBezTo>
                    <a:pt x="251" y="5308"/>
                    <a:pt x="272" y="5230"/>
                    <a:pt x="292" y="5152"/>
                  </a:cubicBezTo>
                  <a:lnTo>
                    <a:pt x="292" y="5152"/>
                  </a:lnTo>
                  <a:cubicBezTo>
                    <a:pt x="354" y="4971"/>
                    <a:pt x="437" y="4801"/>
                    <a:pt x="547" y="4617"/>
                  </a:cubicBezTo>
                  <a:cubicBezTo>
                    <a:pt x="694" y="4409"/>
                    <a:pt x="1230" y="3858"/>
                    <a:pt x="1651" y="3858"/>
                  </a:cubicBezTo>
                  <a:close/>
                  <a:moveTo>
                    <a:pt x="1135" y="0"/>
                  </a:moveTo>
                  <a:cubicBezTo>
                    <a:pt x="1093" y="0"/>
                    <a:pt x="1051" y="27"/>
                    <a:pt x="1051" y="81"/>
                  </a:cubicBezTo>
                  <a:cubicBezTo>
                    <a:pt x="866" y="1786"/>
                    <a:pt x="553" y="3490"/>
                    <a:pt x="113" y="5166"/>
                  </a:cubicBezTo>
                  <a:lnTo>
                    <a:pt x="113" y="5166"/>
                  </a:lnTo>
                  <a:cubicBezTo>
                    <a:pt x="108" y="5182"/>
                    <a:pt x="103" y="5199"/>
                    <a:pt x="98" y="5216"/>
                  </a:cubicBezTo>
                  <a:lnTo>
                    <a:pt x="98" y="5216"/>
                  </a:lnTo>
                  <a:cubicBezTo>
                    <a:pt x="49" y="5220"/>
                    <a:pt x="1" y="5255"/>
                    <a:pt x="16" y="5316"/>
                  </a:cubicBezTo>
                  <a:cubicBezTo>
                    <a:pt x="25" y="5349"/>
                    <a:pt x="36" y="5380"/>
                    <a:pt x="47" y="5410"/>
                  </a:cubicBezTo>
                  <a:lnTo>
                    <a:pt x="47" y="5410"/>
                  </a:lnTo>
                  <a:cubicBezTo>
                    <a:pt x="46" y="5416"/>
                    <a:pt x="44" y="5423"/>
                    <a:pt x="43" y="5430"/>
                  </a:cubicBezTo>
                  <a:cubicBezTo>
                    <a:pt x="30" y="5471"/>
                    <a:pt x="61" y="5505"/>
                    <a:pt x="99" y="5517"/>
                  </a:cubicBezTo>
                  <a:lnTo>
                    <a:pt x="99" y="5517"/>
                  </a:lnTo>
                  <a:cubicBezTo>
                    <a:pt x="278" y="5828"/>
                    <a:pt x="630" y="5963"/>
                    <a:pt x="1009" y="5963"/>
                  </a:cubicBezTo>
                  <a:cubicBezTo>
                    <a:pt x="1764" y="5963"/>
                    <a:pt x="2628" y="5429"/>
                    <a:pt x="2456" y="4678"/>
                  </a:cubicBezTo>
                  <a:cubicBezTo>
                    <a:pt x="2336" y="4251"/>
                    <a:pt x="2115" y="3661"/>
                    <a:pt x="1676" y="3661"/>
                  </a:cubicBezTo>
                  <a:cubicBezTo>
                    <a:pt x="1596" y="3661"/>
                    <a:pt x="1509" y="3680"/>
                    <a:pt x="1414" y="3723"/>
                  </a:cubicBezTo>
                  <a:cubicBezTo>
                    <a:pt x="1017" y="3907"/>
                    <a:pt x="694" y="4166"/>
                    <a:pt x="456" y="4491"/>
                  </a:cubicBezTo>
                  <a:lnTo>
                    <a:pt x="456" y="4491"/>
                  </a:lnTo>
                  <a:cubicBezTo>
                    <a:pt x="798" y="3041"/>
                    <a:pt x="1038" y="1570"/>
                    <a:pt x="1219" y="81"/>
                  </a:cubicBezTo>
                  <a:cubicBezTo>
                    <a:pt x="1219" y="27"/>
                    <a:pt x="1177" y="0"/>
                    <a:pt x="1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47"/>
            <p:cNvSpPr/>
            <p:nvPr/>
          </p:nvSpPr>
          <p:spPr>
            <a:xfrm>
              <a:off x="3436253" y="2144456"/>
              <a:ext cx="252798" cy="240767"/>
            </a:xfrm>
            <a:custGeom>
              <a:avLst/>
              <a:gdLst/>
              <a:ahLst/>
              <a:cxnLst/>
              <a:rect l="l" t="t" r="r" b="b"/>
              <a:pathLst>
                <a:path w="2482" h="2364" extrusionOk="0">
                  <a:moveTo>
                    <a:pt x="1353" y="0"/>
                  </a:moveTo>
                  <a:cubicBezTo>
                    <a:pt x="608" y="0"/>
                    <a:pt x="0" y="855"/>
                    <a:pt x="178" y="1571"/>
                  </a:cubicBezTo>
                  <a:cubicBezTo>
                    <a:pt x="305" y="2101"/>
                    <a:pt x="850" y="2364"/>
                    <a:pt x="1392" y="2364"/>
                  </a:cubicBezTo>
                  <a:cubicBezTo>
                    <a:pt x="1792" y="2364"/>
                    <a:pt x="2190" y="2220"/>
                    <a:pt x="2415" y="1934"/>
                  </a:cubicBezTo>
                  <a:cubicBezTo>
                    <a:pt x="2481" y="1869"/>
                    <a:pt x="2418" y="1792"/>
                    <a:pt x="2356" y="1792"/>
                  </a:cubicBezTo>
                  <a:cubicBezTo>
                    <a:pt x="2336" y="1792"/>
                    <a:pt x="2316" y="1800"/>
                    <a:pt x="2301" y="1820"/>
                  </a:cubicBezTo>
                  <a:cubicBezTo>
                    <a:pt x="2107" y="2067"/>
                    <a:pt x="1737" y="2199"/>
                    <a:pt x="1368" y="2199"/>
                  </a:cubicBezTo>
                  <a:cubicBezTo>
                    <a:pt x="945" y="2199"/>
                    <a:pt x="523" y="2026"/>
                    <a:pt x="372" y="1652"/>
                  </a:cubicBezTo>
                  <a:cubicBezTo>
                    <a:pt x="115" y="1039"/>
                    <a:pt x="702" y="169"/>
                    <a:pt x="1338" y="169"/>
                  </a:cubicBezTo>
                  <a:cubicBezTo>
                    <a:pt x="1399" y="169"/>
                    <a:pt x="1460" y="177"/>
                    <a:pt x="1522" y="194"/>
                  </a:cubicBezTo>
                  <a:cubicBezTo>
                    <a:pt x="1531" y="197"/>
                    <a:pt x="1541" y="198"/>
                    <a:pt x="1549" y="198"/>
                  </a:cubicBezTo>
                  <a:cubicBezTo>
                    <a:pt x="1639" y="198"/>
                    <a:pt x="1679" y="56"/>
                    <a:pt x="1575" y="26"/>
                  </a:cubicBezTo>
                  <a:cubicBezTo>
                    <a:pt x="1500" y="8"/>
                    <a:pt x="1426" y="0"/>
                    <a:pt x="13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64" name="Google Shape;2364;p47"/>
          <p:cNvGrpSpPr/>
          <p:nvPr/>
        </p:nvGrpSpPr>
        <p:grpSpPr>
          <a:xfrm>
            <a:off x="2975415" y="2545124"/>
            <a:ext cx="2457767" cy="1535037"/>
            <a:chOff x="2155186" y="-161457"/>
            <a:chExt cx="1843325" cy="1151278"/>
          </a:xfrm>
        </p:grpSpPr>
        <p:sp>
          <p:nvSpPr>
            <p:cNvPr id="2365" name="Google Shape;2365;p47"/>
            <p:cNvSpPr/>
            <p:nvPr/>
          </p:nvSpPr>
          <p:spPr>
            <a:xfrm>
              <a:off x="2155186" y="-161457"/>
              <a:ext cx="1825536" cy="1151278"/>
            </a:xfrm>
            <a:custGeom>
              <a:avLst/>
              <a:gdLst/>
              <a:ahLst/>
              <a:cxnLst/>
              <a:rect l="l" t="t" r="r" b="b"/>
              <a:pathLst>
                <a:path w="11681" h="7367" extrusionOk="0">
                  <a:moveTo>
                    <a:pt x="7011" y="253"/>
                  </a:moveTo>
                  <a:cubicBezTo>
                    <a:pt x="7703" y="253"/>
                    <a:pt x="8399" y="305"/>
                    <a:pt x="9073" y="492"/>
                  </a:cubicBezTo>
                  <a:cubicBezTo>
                    <a:pt x="10114" y="747"/>
                    <a:pt x="10867" y="1419"/>
                    <a:pt x="11149" y="2481"/>
                  </a:cubicBezTo>
                  <a:cubicBezTo>
                    <a:pt x="11317" y="3153"/>
                    <a:pt x="11257" y="4020"/>
                    <a:pt x="10867" y="4638"/>
                  </a:cubicBezTo>
                  <a:cubicBezTo>
                    <a:pt x="10504" y="5223"/>
                    <a:pt x="9805" y="5559"/>
                    <a:pt x="9160" y="5754"/>
                  </a:cubicBezTo>
                  <a:cubicBezTo>
                    <a:pt x="8488" y="5982"/>
                    <a:pt x="7843" y="6177"/>
                    <a:pt x="7144" y="6231"/>
                  </a:cubicBezTo>
                  <a:cubicBezTo>
                    <a:pt x="6499" y="6291"/>
                    <a:pt x="5880" y="6399"/>
                    <a:pt x="5242" y="6513"/>
                  </a:cubicBezTo>
                  <a:cubicBezTo>
                    <a:pt x="4597" y="6627"/>
                    <a:pt x="3898" y="6594"/>
                    <a:pt x="3253" y="6735"/>
                  </a:cubicBezTo>
                  <a:cubicBezTo>
                    <a:pt x="3066" y="6775"/>
                    <a:pt x="2845" y="6873"/>
                    <a:pt x="2668" y="6999"/>
                  </a:cubicBezTo>
                  <a:lnTo>
                    <a:pt x="2668" y="6999"/>
                  </a:lnTo>
                  <a:cubicBezTo>
                    <a:pt x="2710" y="6827"/>
                    <a:pt x="2709" y="6649"/>
                    <a:pt x="2749" y="6486"/>
                  </a:cubicBezTo>
                  <a:cubicBezTo>
                    <a:pt x="2776" y="6426"/>
                    <a:pt x="2749" y="6372"/>
                    <a:pt x="2722" y="6372"/>
                  </a:cubicBezTo>
                  <a:cubicBezTo>
                    <a:pt x="1680" y="5895"/>
                    <a:pt x="840" y="5196"/>
                    <a:pt x="504" y="4074"/>
                  </a:cubicBezTo>
                  <a:cubicBezTo>
                    <a:pt x="114" y="2871"/>
                    <a:pt x="504" y="1668"/>
                    <a:pt x="1599" y="996"/>
                  </a:cubicBezTo>
                  <a:cubicBezTo>
                    <a:pt x="2749" y="324"/>
                    <a:pt x="4368" y="377"/>
                    <a:pt x="5659" y="297"/>
                  </a:cubicBezTo>
                  <a:cubicBezTo>
                    <a:pt x="6103" y="276"/>
                    <a:pt x="6556" y="253"/>
                    <a:pt x="7011" y="253"/>
                  </a:cubicBezTo>
                  <a:close/>
                  <a:moveTo>
                    <a:pt x="6966" y="1"/>
                  </a:moveTo>
                  <a:cubicBezTo>
                    <a:pt x="6099" y="1"/>
                    <a:pt x="5219" y="88"/>
                    <a:pt x="4368" y="156"/>
                  </a:cubicBezTo>
                  <a:cubicBezTo>
                    <a:pt x="3058" y="270"/>
                    <a:pt x="1573" y="411"/>
                    <a:pt x="672" y="1500"/>
                  </a:cubicBezTo>
                  <a:cubicBezTo>
                    <a:pt x="0" y="2313"/>
                    <a:pt x="0" y="3543"/>
                    <a:pt x="397" y="4470"/>
                  </a:cubicBezTo>
                  <a:cubicBezTo>
                    <a:pt x="618" y="5001"/>
                    <a:pt x="954" y="5451"/>
                    <a:pt x="1405" y="5814"/>
                  </a:cubicBezTo>
                  <a:cubicBezTo>
                    <a:pt x="1599" y="6009"/>
                    <a:pt x="1821" y="6150"/>
                    <a:pt x="2050" y="6258"/>
                  </a:cubicBezTo>
                  <a:cubicBezTo>
                    <a:pt x="2298" y="6426"/>
                    <a:pt x="2554" y="6399"/>
                    <a:pt x="2520" y="6708"/>
                  </a:cubicBezTo>
                  <a:cubicBezTo>
                    <a:pt x="2520" y="6876"/>
                    <a:pt x="2493" y="7044"/>
                    <a:pt x="2440" y="7185"/>
                  </a:cubicBezTo>
                  <a:cubicBezTo>
                    <a:pt x="2436" y="7196"/>
                    <a:pt x="2435" y="7207"/>
                    <a:pt x="2435" y="7216"/>
                  </a:cubicBezTo>
                  <a:lnTo>
                    <a:pt x="2435" y="7216"/>
                  </a:lnTo>
                  <a:cubicBezTo>
                    <a:pt x="2378" y="7280"/>
                    <a:pt x="2451" y="7366"/>
                    <a:pt x="2528" y="7366"/>
                  </a:cubicBezTo>
                  <a:cubicBezTo>
                    <a:pt x="2556" y="7366"/>
                    <a:pt x="2584" y="7355"/>
                    <a:pt x="2608" y="7326"/>
                  </a:cubicBezTo>
                  <a:cubicBezTo>
                    <a:pt x="2970" y="6876"/>
                    <a:pt x="3730" y="6930"/>
                    <a:pt x="4261" y="6903"/>
                  </a:cubicBezTo>
                  <a:cubicBezTo>
                    <a:pt x="5155" y="6822"/>
                    <a:pt x="6021" y="6627"/>
                    <a:pt x="6922" y="6513"/>
                  </a:cubicBezTo>
                  <a:cubicBezTo>
                    <a:pt x="8293" y="6345"/>
                    <a:pt x="9718" y="6123"/>
                    <a:pt x="10786" y="5169"/>
                  </a:cubicBezTo>
                  <a:cubicBezTo>
                    <a:pt x="11680" y="4356"/>
                    <a:pt x="11626" y="2844"/>
                    <a:pt x="11176" y="1809"/>
                  </a:cubicBezTo>
                  <a:cubicBezTo>
                    <a:pt x="10726" y="828"/>
                    <a:pt x="9718" y="351"/>
                    <a:pt x="8710" y="156"/>
                  </a:cubicBezTo>
                  <a:cubicBezTo>
                    <a:pt x="8143" y="41"/>
                    <a:pt x="7557" y="1"/>
                    <a:pt x="69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47"/>
            <p:cNvSpPr/>
            <p:nvPr/>
          </p:nvSpPr>
          <p:spPr>
            <a:xfrm>
              <a:off x="3827695" y="-115982"/>
              <a:ext cx="103928" cy="98610"/>
            </a:xfrm>
            <a:custGeom>
              <a:avLst/>
              <a:gdLst/>
              <a:ahLst/>
              <a:cxnLst/>
              <a:rect l="l" t="t" r="r" b="b"/>
              <a:pathLst>
                <a:path w="665" h="631" extrusionOk="0">
                  <a:moveTo>
                    <a:pt x="87" y="1"/>
                  </a:moveTo>
                  <a:cubicBezTo>
                    <a:pt x="37" y="1"/>
                    <a:pt x="0" y="68"/>
                    <a:pt x="24" y="120"/>
                  </a:cubicBezTo>
                  <a:cubicBezTo>
                    <a:pt x="111" y="201"/>
                    <a:pt x="192" y="288"/>
                    <a:pt x="252" y="369"/>
                  </a:cubicBezTo>
                  <a:cubicBezTo>
                    <a:pt x="333" y="456"/>
                    <a:pt x="387" y="564"/>
                    <a:pt x="528" y="624"/>
                  </a:cubicBezTo>
                  <a:cubicBezTo>
                    <a:pt x="542" y="629"/>
                    <a:pt x="556" y="631"/>
                    <a:pt x="568" y="631"/>
                  </a:cubicBezTo>
                  <a:cubicBezTo>
                    <a:pt x="631" y="631"/>
                    <a:pt x="664" y="577"/>
                    <a:pt x="642" y="510"/>
                  </a:cubicBezTo>
                  <a:cubicBezTo>
                    <a:pt x="588" y="369"/>
                    <a:pt x="501" y="315"/>
                    <a:pt x="387" y="228"/>
                  </a:cubicBezTo>
                  <a:cubicBezTo>
                    <a:pt x="306" y="147"/>
                    <a:pt x="219" y="60"/>
                    <a:pt x="111" y="6"/>
                  </a:cubicBezTo>
                  <a:cubicBezTo>
                    <a:pt x="103" y="2"/>
                    <a:pt x="95" y="1"/>
                    <a:pt x="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47"/>
            <p:cNvSpPr/>
            <p:nvPr/>
          </p:nvSpPr>
          <p:spPr>
            <a:xfrm>
              <a:off x="3943343" y="-59411"/>
              <a:ext cx="55168" cy="92515"/>
            </a:xfrm>
            <a:custGeom>
              <a:avLst/>
              <a:gdLst/>
              <a:ahLst/>
              <a:cxnLst/>
              <a:rect l="l" t="t" r="r" b="b"/>
              <a:pathLst>
                <a:path w="353" h="592" extrusionOk="0">
                  <a:moveTo>
                    <a:pt x="118" y="0"/>
                  </a:moveTo>
                  <a:cubicBezTo>
                    <a:pt x="59" y="0"/>
                    <a:pt x="0" y="59"/>
                    <a:pt x="43" y="121"/>
                  </a:cubicBezTo>
                  <a:cubicBezTo>
                    <a:pt x="97" y="262"/>
                    <a:pt x="151" y="397"/>
                    <a:pt x="211" y="538"/>
                  </a:cubicBezTo>
                  <a:cubicBezTo>
                    <a:pt x="211" y="575"/>
                    <a:pt x="231" y="591"/>
                    <a:pt x="253" y="591"/>
                  </a:cubicBezTo>
                  <a:cubicBezTo>
                    <a:pt x="283" y="591"/>
                    <a:pt x="319" y="561"/>
                    <a:pt x="319" y="511"/>
                  </a:cubicBezTo>
                  <a:cubicBezTo>
                    <a:pt x="352" y="343"/>
                    <a:pt x="292" y="175"/>
                    <a:pt x="184" y="34"/>
                  </a:cubicBezTo>
                  <a:cubicBezTo>
                    <a:pt x="167" y="10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68" name="Google Shape;2368;p47"/>
          <p:cNvGrpSpPr/>
          <p:nvPr/>
        </p:nvGrpSpPr>
        <p:grpSpPr>
          <a:xfrm>
            <a:off x="1303004" y="4246208"/>
            <a:ext cx="4369441" cy="1995928"/>
            <a:chOff x="1046000" y="3106476"/>
            <a:chExt cx="3151040" cy="1347750"/>
          </a:xfrm>
        </p:grpSpPr>
        <p:sp>
          <p:nvSpPr>
            <p:cNvPr id="2369" name="Google Shape;2369;p47"/>
            <p:cNvSpPr/>
            <p:nvPr/>
          </p:nvSpPr>
          <p:spPr>
            <a:xfrm>
              <a:off x="1046000" y="3106476"/>
              <a:ext cx="3151040" cy="1026230"/>
            </a:xfrm>
            <a:custGeom>
              <a:avLst/>
              <a:gdLst/>
              <a:ahLst/>
              <a:cxnLst/>
              <a:rect l="l" t="t" r="r" b="b"/>
              <a:pathLst>
                <a:path w="24980" h="8978" extrusionOk="0">
                  <a:moveTo>
                    <a:pt x="17611" y="347"/>
                  </a:moveTo>
                  <a:cubicBezTo>
                    <a:pt x="18394" y="347"/>
                    <a:pt x="19173" y="385"/>
                    <a:pt x="19939" y="474"/>
                  </a:cubicBezTo>
                  <a:cubicBezTo>
                    <a:pt x="21539" y="669"/>
                    <a:pt x="23246" y="1314"/>
                    <a:pt x="23777" y="2995"/>
                  </a:cubicBezTo>
                  <a:cubicBezTo>
                    <a:pt x="24193" y="4305"/>
                    <a:pt x="23327" y="5649"/>
                    <a:pt x="22345" y="6462"/>
                  </a:cubicBezTo>
                  <a:cubicBezTo>
                    <a:pt x="21062" y="7531"/>
                    <a:pt x="19214" y="7779"/>
                    <a:pt x="17587" y="7974"/>
                  </a:cubicBezTo>
                  <a:cubicBezTo>
                    <a:pt x="15715" y="8216"/>
                    <a:pt x="13853" y="8403"/>
                    <a:pt x="11976" y="8403"/>
                  </a:cubicBezTo>
                  <a:cubicBezTo>
                    <a:pt x="11246" y="8403"/>
                    <a:pt x="10514" y="8374"/>
                    <a:pt x="9778" y="8310"/>
                  </a:cubicBezTo>
                  <a:cubicBezTo>
                    <a:pt x="8374" y="8230"/>
                    <a:pt x="6976" y="8089"/>
                    <a:pt x="5578" y="7921"/>
                  </a:cubicBezTo>
                  <a:cubicBezTo>
                    <a:pt x="5436" y="7921"/>
                    <a:pt x="5174" y="7837"/>
                    <a:pt x="4964" y="7837"/>
                  </a:cubicBezTo>
                  <a:cubicBezTo>
                    <a:pt x="4875" y="7837"/>
                    <a:pt x="4796" y="7852"/>
                    <a:pt x="4738" y="7894"/>
                  </a:cubicBezTo>
                  <a:cubicBezTo>
                    <a:pt x="4394" y="8086"/>
                    <a:pt x="4075" y="8385"/>
                    <a:pt x="3778" y="8645"/>
                  </a:cubicBezTo>
                  <a:lnTo>
                    <a:pt x="3778" y="8645"/>
                  </a:lnTo>
                  <a:cubicBezTo>
                    <a:pt x="3765" y="8442"/>
                    <a:pt x="3742" y="8228"/>
                    <a:pt x="3784" y="8035"/>
                  </a:cubicBezTo>
                  <a:cubicBezTo>
                    <a:pt x="3811" y="7947"/>
                    <a:pt x="3757" y="7867"/>
                    <a:pt x="3696" y="7867"/>
                  </a:cubicBezTo>
                  <a:cubicBezTo>
                    <a:pt x="2218" y="7497"/>
                    <a:pt x="813" y="6382"/>
                    <a:pt x="645" y="4782"/>
                  </a:cubicBezTo>
                  <a:cubicBezTo>
                    <a:pt x="450" y="2880"/>
                    <a:pt x="2608" y="2094"/>
                    <a:pt x="4032" y="1563"/>
                  </a:cubicBezTo>
                  <a:cubicBezTo>
                    <a:pt x="5773" y="945"/>
                    <a:pt x="7507" y="891"/>
                    <a:pt x="9328" y="777"/>
                  </a:cubicBezTo>
                  <a:cubicBezTo>
                    <a:pt x="11089" y="696"/>
                    <a:pt x="12883" y="642"/>
                    <a:pt x="14651" y="501"/>
                  </a:cubicBezTo>
                  <a:cubicBezTo>
                    <a:pt x="15633" y="408"/>
                    <a:pt x="16625" y="347"/>
                    <a:pt x="17611" y="347"/>
                  </a:cubicBezTo>
                  <a:close/>
                  <a:moveTo>
                    <a:pt x="17682" y="0"/>
                  </a:moveTo>
                  <a:cubicBezTo>
                    <a:pt x="16250" y="0"/>
                    <a:pt x="14821" y="137"/>
                    <a:pt x="13387" y="273"/>
                  </a:cubicBezTo>
                  <a:cubicBezTo>
                    <a:pt x="11344" y="441"/>
                    <a:pt x="9274" y="414"/>
                    <a:pt x="7225" y="555"/>
                  </a:cubicBezTo>
                  <a:cubicBezTo>
                    <a:pt x="5437" y="669"/>
                    <a:pt x="3643" y="1254"/>
                    <a:pt x="2077" y="2067"/>
                  </a:cubicBezTo>
                  <a:cubicBezTo>
                    <a:pt x="706" y="2766"/>
                    <a:pt x="0" y="4137"/>
                    <a:pt x="538" y="5622"/>
                  </a:cubicBezTo>
                  <a:cubicBezTo>
                    <a:pt x="966" y="6894"/>
                    <a:pt x="2208" y="7771"/>
                    <a:pt x="3478" y="8108"/>
                  </a:cubicBezTo>
                  <a:lnTo>
                    <a:pt x="3478" y="8108"/>
                  </a:lnTo>
                  <a:cubicBezTo>
                    <a:pt x="3466" y="8356"/>
                    <a:pt x="3560" y="8566"/>
                    <a:pt x="3608" y="8802"/>
                  </a:cubicBezTo>
                  <a:lnTo>
                    <a:pt x="3608" y="8802"/>
                  </a:lnTo>
                  <a:cubicBezTo>
                    <a:pt x="3577" y="8875"/>
                    <a:pt x="3645" y="8977"/>
                    <a:pt x="3724" y="8977"/>
                  </a:cubicBezTo>
                  <a:cubicBezTo>
                    <a:pt x="3744" y="8977"/>
                    <a:pt x="3764" y="8971"/>
                    <a:pt x="3784" y="8956"/>
                  </a:cubicBezTo>
                  <a:cubicBezTo>
                    <a:pt x="4066" y="8734"/>
                    <a:pt x="4342" y="8566"/>
                    <a:pt x="4624" y="8337"/>
                  </a:cubicBezTo>
                  <a:cubicBezTo>
                    <a:pt x="4753" y="8236"/>
                    <a:pt x="4854" y="8204"/>
                    <a:pt x="4964" y="8204"/>
                  </a:cubicBezTo>
                  <a:cubicBezTo>
                    <a:pt x="5065" y="8204"/>
                    <a:pt x="5175" y="8231"/>
                    <a:pt x="5323" y="8257"/>
                  </a:cubicBezTo>
                  <a:cubicBezTo>
                    <a:pt x="6216" y="8398"/>
                    <a:pt x="7117" y="8478"/>
                    <a:pt x="8011" y="8566"/>
                  </a:cubicBezTo>
                  <a:cubicBezTo>
                    <a:pt x="9427" y="8698"/>
                    <a:pt x="10860" y="8814"/>
                    <a:pt x="12293" y="8814"/>
                  </a:cubicBezTo>
                  <a:cubicBezTo>
                    <a:pt x="12676" y="8814"/>
                    <a:pt x="13058" y="8806"/>
                    <a:pt x="13441" y="8788"/>
                  </a:cubicBezTo>
                  <a:cubicBezTo>
                    <a:pt x="15094" y="8707"/>
                    <a:pt x="16774" y="8505"/>
                    <a:pt x="18427" y="8284"/>
                  </a:cubicBezTo>
                  <a:cubicBezTo>
                    <a:pt x="19886" y="8089"/>
                    <a:pt x="21398" y="7699"/>
                    <a:pt x="22601" y="6771"/>
                  </a:cubicBezTo>
                  <a:cubicBezTo>
                    <a:pt x="24476" y="5347"/>
                    <a:pt x="24980" y="2598"/>
                    <a:pt x="22883" y="1086"/>
                  </a:cubicBezTo>
                  <a:cubicBezTo>
                    <a:pt x="21673" y="192"/>
                    <a:pt x="20134" y="105"/>
                    <a:pt x="18683" y="24"/>
                  </a:cubicBezTo>
                  <a:cubicBezTo>
                    <a:pt x="18349" y="8"/>
                    <a:pt x="18015" y="0"/>
                    <a:pt x="176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47"/>
            <p:cNvSpPr/>
            <p:nvPr/>
          </p:nvSpPr>
          <p:spPr>
            <a:xfrm>
              <a:off x="4066293" y="3731600"/>
              <a:ext cx="60296" cy="95559"/>
            </a:xfrm>
            <a:custGeom>
              <a:avLst/>
              <a:gdLst/>
              <a:ahLst/>
              <a:cxnLst/>
              <a:rect l="l" t="t" r="r" b="b"/>
              <a:pathLst>
                <a:path w="478" h="836" extrusionOk="0">
                  <a:moveTo>
                    <a:pt x="374" y="0"/>
                  </a:moveTo>
                  <a:cubicBezTo>
                    <a:pt x="350" y="0"/>
                    <a:pt x="323" y="15"/>
                    <a:pt x="310" y="46"/>
                  </a:cubicBezTo>
                  <a:cubicBezTo>
                    <a:pt x="249" y="153"/>
                    <a:pt x="196" y="294"/>
                    <a:pt x="142" y="409"/>
                  </a:cubicBezTo>
                  <a:cubicBezTo>
                    <a:pt x="81" y="516"/>
                    <a:pt x="1" y="630"/>
                    <a:pt x="1" y="745"/>
                  </a:cubicBezTo>
                  <a:cubicBezTo>
                    <a:pt x="1" y="805"/>
                    <a:pt x="31" y="835"/>
                    <a:pt x="72" y="835"/>
                  </a:cubicBezTo>
                  <a:cubicBezTo>
                    <a:pt x="85" y="835"/>
                    <a:pt x="100" y="832"/>
                    <a:pt x="115" y="825"/>
                  </a:cubicBezTo>
                  <a:cubicBezTo>
                    <a:pt x="249" y="772"/>
                    <a:pt x="310" y="604"/>
                    <a:pt x="364" y="489"/>
                  </a:cubicBezTo>
                  <a:cubicBezTo>
                    <a:pt x="417" y="348"/>
                    <a:pt x="478" y="180"/>
                    <a:pt x="417" y="46"/>
                  </a:cubicBezTo>
                  <a:cubicBezTo>
                    <a:pt x="417" y="15"/>
                    <a:pt x="397" y="0"/>
                    <a:pt x="3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47"/>
            <p:cNvSpPr/>
            <p:nvPr/>
          </p:nvSpPr>
          <p:spPr>
            <a:xfrm>
              <a:off x="4105270" y="3809441"/>
              <a:ext cx="58152" cy="42636"/>
            </a:xfrm>
            <a:custGeom>
              <a:avLst/>
              <a:gdLst/>
              <a:ahLst/>
              <a:cxnLst/>
              <a:rect l="l" t="t" r="r" b="b"/>
              <a:pathLst>
                <a:path w="461" h="373" extrusionOk="0">
                  <a:moveTo>
                    <a:pt x="344" y="0"/>
                  </a:moveTo>
                  <a:cubicBezTo>
                    <a:pt x="319" y="0"/>
                    <a:pt x="294" y="11"/>
                    <a:pt x="276" y="37"/>
                  </a:cubicBezTo>
                  <a:cubicBezTo>
                    <a:pt x="223" y="117"/>
                    <a:pt x="142" y="205"/>
                    <a:pt x="55" y="232"/>
                  </a:cubicBezTo>
                  <a:cubicBezTo>
                    <a:pt x="1" y="285"/>
                    <a:pt x="55" y="373"/>
                    <a:pt x="108" y="373"/>
                  </a:cubicBezTo>
                  <a:cubicBezTo>
                    <a:pt x="250" y="312"/>
                    <a:pt x="364" y="232"/>
                    <a:pt x="418" y="117"/>
                  </a:cubicBezTo>
                  <a:cubicBezTo>
                    <a:pt x="460" y="61"/>
                    <a:pt x="403" y="0"/>
                    <a:pt x="3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47"/>
            <p:cNvSpPr/>
            <p:nvPr/>
          </p:nvSpPr>
          <p:spPr>
            <a:xfrm>
              <a:off x="2600674" y="4283685"/>
              <a:ext cx="84894" cy="41607"/>
            </a:xfrm>
            <a:custGeom>
              <a:avLst/>
              <a:gdLst/>
              <a:ahLst/>
              <a:cxnLst/>
              <a:rect l="l" t="t" r="r" b="b"/>
              <a:pathLst>
                <a:path w="673" h="364" extrusionOk="0">
                  <a:moveTo>
                    <a:pt x="504" y="1"/>
                  </a:moveTo>
                  <a:cubicBezTo>
                    <a:pt x="444" y="1"/>
                    <a:pt x="363" y="1"/>
                    <a:pt x="309" y="28"/>
                  </a:cubicBezTo>
                  <a:cubicBezTo>
                    <a:pt x="249" y="28"/>
                    <a:pt x="222" y="28"/>
                    <a:pt x="168" y="54"/>
                  </a:cubicBezTo>
                  <a:cubicBezTo>
                    <a:pt x="108" y="54"/>
                    <a:pt x="108" y="88"/>
                    <a:pt x="81" y="115"/>
                  </a:cubicBezTo>
                  <a:cubicBezTo>
                    <a:pt x="0" y="169"/>
                    <a:pt x="0" y="310"/>
                    <a:pt x="108" y="337"/>
                  </a:cubicBezTo>
                  <a:cubicBezTo>
                    <a:pt x="141" y="337"/>
                    <a:pt x="168" y="364"/>
                    <a:pt x="222" y="364"/>
                  </a:cubicBezTo>
                  <a:cubicBezTo>
                    <a:pt x="276" y="337"/>
                    <a:pt x="309" y="337"/>
                    <a:pt x="336" y="337"/>
                  </a:cubicBezTo>
                  <a:cubicBezTo>
                    <a:pt x="417" y="310"/>
                    <a:pt x="504" y="283"/>
                    <a:pt x="558" y="222"/>
                  </a:cubicBezTo>
                  <a:cubicBezTo>
                    <a:pt x="672" y="169"/>
                    <a:pt x="612" y="1"/>
                    <a:pt x="5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47"/>
            <p:cNvSpPr/>
            <p:nvPr/>
          </p:nvSpPr>
          <p:spPr>
            <a:xfrm>
              <a:off x="2364540" y="4338207"/>
              <a:ext cx="70135" cy="39092"/>
            </a:xfrm>
            <a:custGeom>
              <a:avLst/>
              <a:gdLst/>
              <a:ahLst/>
              <a:cxnLst/>
              <a:rect l="l" t="t" r="r" b="b"/>
              <a:pathLst>
                <a:path w="556" h="342" extrusionOk="0">
                  <a:moveTo>
                    <a:pt x="273" y="1"/>
                  </a:moveTo>
                  <a:cubicBezTo>
                    <a:pt x="165" y="1"/>
                    <a:pt x="24" y="55"/>
                    <a:pt x="24" y="169"/>
                  </a:cubicBezTo>
                  <a:cubicBezTo>
                    <a:pt x="1" y="268"/>
                    <a:pt x="59" y="342"/>
                    <a:pt x="149" y="342"/>
                  </a:cubicBezTo>
                  <a:cubicBezTo>
                    <a:pt x="163" y="342"/>
                    <a:pt x="177" y="340"/>
                    <a:pt x="192" y="337"/>
                  </a:cubicBezTo>
                  <a:cubicBezTo>
                    <a:pt x="219" y="337"/>
                    <a:pt x="246" y="337"/>
                    <a:pt x="273" y="310"/>
                  </a:cubicBezTo>
                  <a:lnTo>
                    <a:pt x="300" y="310"/>
                  </a:lnTo>
                  <a:cubicBezTo>
                    <a:pt x="317" y="296"/>
                    <a:pt x="310" y="296"/>
                    <a:pt x="306" y="296"/>
                  </a:cubicBezTo>
                  <a:cubicBezTo>
                    <a:pt x="303" y="296"/>
                    <a:pt x="303" y="296"/>
                    <a:pt x="333" y="283"/>
                  </a:cubicBezTo>
                  <a:lnTo>
                    <a:pt x="387" y="283"/>
                  </a:lnTo>
                  <a:cubicBezTo>
                    <a:pt x="441" y="249"/>
                    <a:pt x="468" y="249"/>
                    <a:pt x="501" y="223"/>
                  </a:cubicBezTo>
                  <a:cubicBezTo>
                    <a:pt x="555" y="196"/>
                    <a:pt x="555" y="142"/>
                    <a:pt x="528" y="81"/>
                  </a:cubicBezTo>
                  <a:cubicBezTo>
                    <a:pt x="468" y="1"/>
                    <a:pt x="360" y="1"/>
                    <a:pt x="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47"/>
            <p:cNvSpPr/>
            <p:nvPr/>
          </p:nvSpPr>
          <p:spPr>
            <a:xfrm>
              <a:off x="2470119" y="4212245"/>
              <a:ext cx="38221" cy="53152"/>
            </a:xfrm>
            <a:custGeom>
              <a:avLst/>
              <a:gdLst/>
              <a:ahLst/>
              <a:cxnLst/>
              <a:rect l="l" t="t" r="r" b="b"/>
              <a:pathLst>
                <a:path w="303" h="465" extrusionOk="0">
                  <a:moveTo>
                    <a:pt x="248" y="62"/>
                  </a:moveTo>
                  <a:lnTo>
                    <a:pt x="248" y="62"/>
                  </a:lnTo>
                  <a:cubicBezTo>
                    <a:pt x="264" y="74"/>
                    <a:pt x="276" y="86"/>
                    <a:pt x="276" y="122"/>
                  </a:cubicBezTo>
                  <a:cubicBezTo>
                    <a:pt x="269" y="100"/>
                    <a:pt x="259" y="79"/>
                    <a:pt x="248" y="62"/>
                  </a:cubicBezTo>
                  <a:close/>
                  <a:moveTo>
                    <a:pt x="148" y="1"/>
                  </a:moveTo>
                  <a:cubicBezTo>
                    <a:pt x="136" y="1"/>
                    <a:pt x="122" y="3"/>
                    <a:pt x="108" y="7"/>
                  </a:cubicBezTo>
                  <a:cubicBezTo>
                    <a:pt x="99" y="7"/>
                    <a:pt x="93" y="11"/>
                    <a:pt x="89" y="16"/>
                  </a:cubicBezTo>
                  <a:lnTo>
                    <a:pt x="89" y="16"/>
                  </a:lnTo>
                  <a:cubicBezTo>
                    <a:pt x="23" y="50"/>
                    <a:pt x="0" y="101"/>
                    <a:pt x="0" y="175"/>
                  </a:cubicBezTo>
                  <a:cubicBezTo>
                    <a:pt x="0" y="263"/>
                    <a:pt x="27" y="343"/>
                    <a:pt x="54" y="404"/>
                  </a:cubicBezTo>
                  <a:cubicBezTo>
                    <a:pt x="65" y="447"/>
                    <a:pt x="94" y="464"/>
                    <a:pt x="127" y="464"/>
                  </a:cubicBezTo>
                  <a:cubicBezTo>
                    <a:pt x="176" y="464"/>
                    <a:pt x="233" y="425"/>
                    <a:pt x="249" y="377"/>
                  </a:cubicBezTo>
                  <a:cubicBezTo>
                    <a:pt x="276" y="343"/>
                    <a:pt x="276" y="290"/>
                    <a:pt x="303" y="236"/>
                  </a:cubicBezTo>
                  <a:cubicBezTo>
                    <a:pt x="303" y="175"/>
                    <a:pt x="303" y="122"/>
                    <a:pt x="276" y="95"/>
                  </a:cubicBezTo>
                  <a:cubicBezTo>
                    <a:pt x="276" y="72"/>
                    <a:pt x="256" y="49"/>
                    <a:pt x="234" y="43"/>
                  </a:cubicBezTo>
                  <a:lnTo>
                    <a:pt x="234" y="43"/>
                  </a:lnTo>
                  <a:cubicBezTo>
                    <a:pt x="212" y="17"/>
                    <a:pt x="183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47"/>
            <p:cNvSpPr/>
            <p:nvPr/>
          </p:nvSpPr>
          <p:spPr>
            <a:xfrm>
              <a:off x="2529405" y="4398902"/>
              <a:ext cx="46799" cy="55324"/>
            </a:xfrm>
            <a:custGeom>
              <a:avLst/>
              <a:gdLst/>
              <a:ahLst/>
              <a:cxnLst/>
              <a:rect l="l" t="t" r="r" b="b"/>
              <a:pathLst>
                <a:path w="371" h="484" extrusionOk="0">
                  <a:moveTo>
                    <a:pt x="61" y="1"/>
                  </a:moveTo>
                  <a:cubicBezTo>
                    <a:pt x="34" y="28"/>
                    <a:pt x="1" y="28"/>
                    <a:pt x="1" y="54"/>
                  </a:cubicBezTo>
                  <a:cubicBezTo>
                    <a:pt x="1" y="115"/>
                    <a:pt x="34" y="169"/>
                    <a:pt x="61" y="222"/>
                  </a:cubicBezTo>
                  <a:cubicBezTo>
                    <a:pt x="61" y="283"/>
                    <a:pt x="61" y="337"/>
                    <a:pt x="88" y="390"/>
                  </a:cubicBezTo>
                  <a:cubicBezTo>
                    <a:pt x="113" y="454"/>
                    <a:pt x="173" y="484"/>
                    <a:pt x="231" y="484"/>
                  </a:cubicBezTo>
                  <a:cubicBezTo>
                    <a:pt x="302" y="484"/>
                    <a:pt x="370" y="441"/>
                    <a:pt x="370" y="364"/>
                  </a:cubicBezTo>
                  <a:cubicBezTo>
                    <a:pt x="337" y="256"/>
                    <a:pt x="310" y="196"/>
                    <a:pt x="256" y="115"/>
                  </a:cubicBezTo>
                  <a:cubicBezTo>
                    <a:pt x="202" y="54"/>
                    <a:pt x="115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47"/>
            <p:cNvSpPr/>
            <p:nvPr/>
          </p:nvSpPr>
          <p:spPr>
            <a:xfrm>
              <a:off x="2565102" y="4215217"/>
              <a:ext cx="35698" cy="48008"/>
            </a:xfrm>
            <a:custGeom>
              <a:avLst/>
              <a:gdLst/>
              <a:ahLst/>
              <a:cxnLst/>
              <a:rect l="l" t="t" r="r" b="b"/>
              <a:pathLst>
                <a:path w="283" h="420" extrusionOk="0">
                  <a:moveTo>
                    <a:pt x="221" y="1"/>
                  </a:moveTo>
                  <a:cubicBezTo>
                    <a:pt x="212" y="1"/>
                    <a:pt x="203" y="5"/>
                    <a:pt x="195" y="15"/>
                  </a:cubicBezTo>
                  <a:cubicBezTo>
                    <a:pt x="141" y="42"/>
                    <a:pt x="114" y="122"/>
                    <a:pt x="54" y="183"/>
                  </a:cubicBezTo>
                  <a:cubicBezTo>
                    <a:pt x="27" y="237"/>
                    <a:pt x="0" y="351"/>
                    <a:pt x="87" y="405"/>
                  </a:cubicBezTo>
                  <a:cubicBezTo>
                    <a:pt x="102" y="415"/>
                    <a:pt x="117" y="419"/>
                    <a:pt x="130" y="419"/>
                  </a:cubicBezTo>
                  <a:cubicBezTo>
                    <a:pt x="187" y="419"/>
                    <a:pt x="228" y="335"/>
                    <a:pt x="255" y="264"/>
                  </a:cubicBezTo>
                  <a:lnTo>
                    <a:pt x="255" y="149"/>
                  </a:lnTo>
                  <a:cubicBezTo>
                    <a:pt x="282" y="122"/>
                    <a:pt x="282" y="69"/>
                    <a:pt x="282" y="42"/>
                  </a:cubicBezTo>
                  <a:cubicBezTo>
                    <a:pt x="263" y="23"/>
                    <a:pt x="241" y="1"/>
                    <a:pt x="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47"/>
            <p:cNvSpPr/>
            <p:nvPr/>
          </p:nvSpPr>
          <p:spPr>
            <a:xfrm>
              <a:off x="2395444" y="4253966"/>
              <a:ext cx="57016" cy="39778"/>
            </a:xfrm>
            <a:custGeom>
              <a:avLst/>
              <a:gdLst/>
              <a:ahLst/>
              <a:cxnLst/>
              <a:rect l="l" t="t" r="r" b="b"/>
              <a:pathLst>
                <a:path w="452" h="348" extrusionOk="0">
                  <a:moveTo>
                    <a:pt x="171" y="1"/>
                  </a:moveTo>
                  <a:cubicBezTo>
                    <a:pt x="79" y="1"/>
                    <a:pt x="1" y="119"/>
                    <a:pt x="88" y="207"/>
                  </a:cubicBezTo>
                  <a:cubicBezTo>
                    <a:pt x="142" y="234"/>
                    <a:pt x="169" y="261"/>
                    <a:pt x="223" y="288"/>
                  </a:cubicBezTo>
                  <a:cubicBezTo>
                    <a:pt x="283" y="314"/>
                    <a:pt x="310" y="348"/>
                    <a:pt x="364" y="348"/>
                  </a:cubicBezTo>
                  <a:cubicBezTo>
                    <a:pt x="424" y="348"/>
                    <a:pt x="451" y="288"/>
                    <a:pt x="424" y="261"/>
                  </a:cubicBezTo>
                  <a:cubicBezTo>
                    <a:pt x="424" y="222"/>
                    <a:pt x="407" y="197"/>
                    <a:pt x="378" y="164"/>
                  </a:cubicBezTo>
                  <a:lnTo>
                    <a:pt x="378" y="164"/>
                  </a:lnTo>
                  <a:cubicBezTo>
                    <a:pt x="374" y="158"/>
                    <a:pt x="370" y="152"/>
                    <a:pt x="364" y="146"/>
                  </a:cubicBezTo>
                  <a:cubicBezTo>
                    <a:pt x="362" y="146"/>
                    <a:pt x="361" y="145"/>
                    <a:pt x="359" y="144"/>
                  </a:cubicBezTo>
                  <a:lnTo>
                    <a:pt x="359" y="144"/>
                  </a:lnTo>
                  <a:cubicBezTo>
                    <a:pt x="352" y="136"/>
                    <a:pt x="345" y="128"/>
                    <a:pt x="337" y="119"/>
                  </a:cubicBezTo>
                  <a:cubicBezTo>
                    <a:pt x="316" y="99"/>
                    <a:pt x="296" y="63"/>
                    <a:pt x="260" y="47"/>
                  </a:cubicBezTo>
                  <a:lnTo>
                    <a:pt x="260" y="47"/>
                  </a:lnTo>
                  <a:cubicBezTo>
                    <a:pt x="259" y="44"/>
                    <a:pt x="258" y="42"/>
                    <a:pt x="256" y="39"/>
                  </a:cubicBezTo>
                  <a:cubicBezTo>
                    <a:pt x="229" y="12"/>
                    <a:pt x="20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47"/>
            <p:cNvSpPr/>
            <p:nvPr/>
          </p:nvSpPr>
          <p:spPr>
            <a:xfrm>
              <a:off x="2589574" y="4381528"/>
              <a:ext cx="57016" cy="33148"/>
            </a:xfrm>
            <a:custGeom>
              <a:avLst/>
              <a:gdLst/>
              <a:ahLst/>
              <a:cxnLst/>
              <a:rect l="l" t="t" r="r" b="b"/>
              <a:pathLst>
                <a:path w="452" h="290" extrusionOk="0">
                  <a:moveTo>
                    <a:pt x="91" y="0"/>
                  </a:moveTo>
                  <a:cubicBezTo>
                    <a:pt x="67" y="0"/>
                    <a:pt x="46" y="4"/>
                    <a:pt x="28" y="12"/>
                  </a:cubicBezTo>
                  <a:cubicBezTo>
                    <a:pt x="1" y="38"/>
                    <a:pt x="1" y="38"/>
                    <a:pt x="28" y="72"/>
                  </a:cubicBezTo>
                  <a:cubicBezTo>
                    <a:pt x="61" y="126"/>
                    <a:pt x="115" y="180"/>
                    <a:pt x="169" y="206"/>
                  </a:cubicBezTo>
                  <a:cubicBezTo>
                    <a:pt x="231" y="249"/>
                    <a:pt x="276" y="289"/>
                    <a:pt x="328" y="289"/>
                  </a:cubicBezTo>
                  <a:cubicBezTo>
                    <a:pt x="350" y="289"/>
                    <a:pt x="372" y="282"/>
                    <a:pt x="397" y="267"/>
                  </a:cubicBezTo>
                  <a:cubicBezTo>
                    <a:pt x="424" y="267"/>
                    <a:pt x="451" y="206"/>
                    <a:pt x="451" y="180"/>
                  </a:cubicBezTo>
                  <a:cubicBezTo>
                    <a:pt x="451" y="99"/>
                    <a:pt x="337" y="72"/>
                    <a:pt x="256" y="38"/>
                  </a:cubicBezTo>
                  <a:cubicBezTo>
                    <a:pt x="214" y="19"/>
                    <a:pt x="147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47"/>
            <p:cNvSpPr/>
            <p:nvPr/>
          </p:nvSpPr>
          <p:spPr>
            <a:xfrm>
              <a:off x="2437827" y="4410676"/>
              <a:ext cx="41501" cy="40007"/>
            </a:xfrm>
            <a:custGeom>
              <a:avLst/>
              <a:gdLst/>
              <a:ahLst/>
              <a:cxnLst/>
              <a:rect l="l" t="t" r="r" b="b"/>
              <a:pathLst>
                <a:path w="329" h="350" extrusionOk="0">
                  <a:moveTo>
                    <a:pt x="142" y="12"/>
                  </a:moveTo>
                  <a:cubicBezTo>
                    <a:pt x="132" y="17"/>
                    <a:pt x="123" y="25"/>
                    <a:pt x="116" y="33"/>
                  </a:cubicBezTo>
                  <a:lnTo>
                    <a:pt x="116" y="33"/>
                  </a:lnTo>
                  <a:cubicBezTo>
                    <a:pt x="117" y="26"/>
                    <a:pt x="123" y="12"/>
                    <a:pt x="142" y="12"/>
                  </a:cubicBezTo>
                  <a:close/>
                  <a:moveTo>
                    <a:pt x="146" y="1"/>
                  </a:moveTo>
                  <a:cubicBezTo>
                    <a:pt x="130" y="1"/>
                    <a:pt x="118" y="17"/>
                    <a:pt x="116" y="34"/>
                  </a:cubicBezTo>
                  <a:lnTo>
                    <a:pt x="116" y="34"/>
                  </a:lnTo>
                  <a:cubicBezTo>
                    <a:pt x="87" y="69"/>
                    <a:pt x="82" y="126"/>
                    <a:pt x="55" y="153"/>
                  </a:cubicBezTo>
                  <a:cubicBezTo>
                    <a:pt x="1" y="234"/>
                    <a:pt x="28" y="348"/>
                    <a:pt x="142" y="348"/>
                  </a:cubicBezTo>
                  <a:cubicBezTo>
                    <a:pt x="148" y="349"/>
                    <a:pt x="153" y="349"/>
                    <a:pt x="158" y="349"/>
                  </a:cubicBezTo>
                  <a:cubicBezTo>
                    <a:pt x="304" y="349"/>
                    <a:pt x="328" y="20"/>
                    <a:pt x="168" y="11"/>
                  </a:cubicBezTo>
                  <a:lnTo>
                    <a:pt x="168" y="11"/>
                  </a:lnTo>
                  <a:cubicBezTo>
                    <a:pt x="160" y="4"/>
                    <a:pt x="153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80" name="Google Shape;2380;p47"/>
          <p:cNvGrpSpPr/>
          <p:nvPr/>
        </p:nvGrpSpPr>
        <p:grpSpPr>
          <a:xfrm>
            <a:off x="1302985" y="2680976"/>
            <a:ext cx="1489368" cy="1263371"/>
            <a:chOff x="2072614" y="2380782"/>
            <a:chExt cx="1117026" cy="947528"/>
          </a:xfrm>
        </p:grpSpPr>
        <p:sp>
          <p:nvSpPr>
            <p:cNvPr id="2381" name="Google Shape;2381;p47"/>
            <p:cNvSpPr/>
            <p:nvPr/>
          </p:nvSpPr>
          <p:spPr>
            <a:xfrm>
              <a:off x="2072614" y="2380782"/>
              <a:ext cx="1117026" cy="947528"/>
            </a:xfrm>
            <a:custGeom>
              <a:avLst/>
              <a:gdLst/>
              <a:ahLst/>
              <a:cxnLst/>
              <a:rect l="l" t="t" r="r" b="b"/>
              <a:pathLst>
                <a:path w="8428" h="7149" extrusionOk="0">
                  <a:moveTo>
                    <a:pt x="4260" y="263"/>
                  </a:moveTo>
                  <a:cubicBezTo>
                    <a:pt x="5321" y="263"/>
                    <a:pt x="6374" y="606"/>
                    <a:pt x="7144" y="1312"/>
                  </a:cubicBezTo>
                  <a:cubicBezTo>
                    <a:pt x="8011" y="2098"/>
                    <a:pt x="8179" y="3220"/>
                    <a:pt x="7897" y="4336"/>
                  </a:cubicBezTo>
                  <a:cubicBezTo>
                    <a:pt x="7790" y="4900"/>
                    <a:pt x="7534" y="5344"/>
                    <a:pt x="7252" y="5821"/>
                  </a:cubicBezTo>
                  <a:cubicBezTo>
                    <a:pt x="7109" y="6067"/>
                    <a:pt x="7085" y="6388"/>
                    <a:pt x="7083" y="6696"/>
                  </a:cubicBezTo>
                  <a:lnTo>
                    <a:pt x="7083" y="6696"/>
                  </a:lnTo>
                  <a:cubicBezTo>
                    <a:pt x="6874" y="6435"/>
                    <a:pt x="6416" y="6459"/>
                    <a:pt x="6022" y="6439"/>
                  </a:cubicBezTo>
                  <a:cubicBezTo>
                    <a:pt x="4873" y="6412"/>
                    <a:pt x="3724" y="6385"/>
                    <a:pt x="2635" y="6049"/>
                  </a:cubicBezTo>
                  <a:cubicBezTo>
                    <a:pt x="1600" y="5713"/>
                    <a:pt x="982" y="4981"/>
                    <a:pt x="646" y="4000"/>
                  </a:cubicBezTo>
                  <a:cubicBezTo>
                    <a:pt x="478" y="3469"/>
                    <a:pt x="424" y="2938"/>
                    <a:pt x="532" y="2407"/>
                  </a:cubicBezTo>
                  <a:cubicBezTo>
                    <a:pt x="646" y="1789"/>
                    <a:pt x="1177" y="1345"/>
                    <a:pt x="1681" y="1009"/>
                  </a:cubicBezTo>
                  <a:cubicBezTo>
                    <a:pt x="2432" y="516"/>
                    <a:pt x="3349" y="263"/>
                    <a:pt x="4260" y="263"/>
                  </a:cubicBezTo>
                  <a:close/>
                  <a:moveTo>
                    <a:pt x="4340" y="1"/>
                  </a:moveTo>
                  <a:cubicBezTo>
                    <a:pt x="3619" y="1"/>
                    <a:pt x="2899" y="147"/>
                    <a:pt x="2272" y="418"/>
                  </a:cubicBezTo>
                  <a:cubicBezTo>
                    <a:pt x="1405" y="808"/>
                    <a:pt x="565" y="1399"/>
                    <a:pt x="283" y="2353"/>
                  </a:cubicBezTo>
                  <a:cubicBezTo>
                    <a:pt x="1" y="3247"/>
                    <a:pt x="397" y="4396"/>
                    <a:pt x="901" y="5122"/>
                  </a:cubicBezTo>
                  <a:cubicBezTo>
                    <a:pt x="1432" y="5881"/>
                    <a:pt x="2299" y="6244"/>
                    <a:pt x="3166" y="6439"/>
                  </a:cubicBezTo>
                  <a:cubicBezTo>
                    <a:pt x="3757" y="6580"/>
                    <a:pt x="4369" y="6634"/>
                    <a:pt x="4987" y="6661"/>
                  </a:cubicBezTo>
                  <a:cubicBezTo>
                    <a:pt x="5022" y="6663"/>
                    <a:pt x="5062" y="6664"/>
                    <a:pt x="5106" y="6664"/>
                  </a:cubicBezTo>
                  <a:cubicBezTo>
                    <a:pt x="5278" y="6664"/>
                    <a:pt x="5514" y="6652"/>
                    <a:pt x="5764" y="6652"/>
                  </a:cubicBezTo>
                  <a:cubicBezTo>
                    <a:pt x="6334" y="6652"/>
                    <a:pt x="6976" y="6713"/>
                    <a:pt x="7084" y="7111"/>
                  </a:cubicBezTo>
                  <a:cubicBezTo>
                    <a:pt x="7084" y="7135"/>
                    <a:pt x="7107" y="7149"/>
                    <a:pt x="7132" y="7149"/>
                  </a:cubicBezTo>
                  <a:cubicBezTo>
                    <a:pt x="7150" y="7149"/>
                    <a:pt x="7168" y="7143"/>
                    <a:pt x="7181" y="7130"/>
                  </a:cubicBezTo>
                  <a:lnTo>
                    <a:pt x="7181" y="7130"/>
                  </a:lnTo>
                  <a:cubicBezTo>
                    <a:pt x="7196" y="7134"/>
                    <a:pt x="7212" y="7137"/>
                    <a:pt x="7227" y="7137"/>
                  </a:cubicBezTo>
                  <a:cubicBezTo>
                    <a:pt x="7273" y="7137"/>
                    <a:pt x="7312" y="7113"/>
                    <a:pt x="7312" y="7057"/>
                  </a:cubicBezTo>
                  <a:cubicBezTo>
                    <a:pt x="7366" y="6829"/>
                    <a:pt x="7420" y="6607"/>
                    <a:pt x="7420" y="6352"/>
                  </a:cubicBezTo>
                  <a:cubicBezTo>
                    <a:pt x="7454" y="6049"/>
                    <a:pt x="7648" y="5821"/>
                    <a:pt x="7756" y="5545"/>
                  </a:cubicBezTo>
                  <a:cubicBezTo>
                    <a:pt x="8011" y="5008"/>
                    <a:pt x="8206" y="4450"/>
                    <a:pt x="8294" y="3832"/>
                  </a:cubicBezTo>
                  <a:cubicBezTo>
                    <a:pt x="8428" y="2911"/>
                    <a:pt x="8152" y="2044"/>
                    <a:pt x="7534" y="1345"/>
                  </a:cubicBezTo>
                  <a:cubicBezTo>
                    <a:pt x="6763" y="414"/>
                    <a:pt x="5551" y="1"/>
                    <a:pt x="4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47"/>
            <p:cNvSpPr/>
            <p:nvPr/>
          </p:nvSpPr>
          <p:spPr>
            <a:xfrm>
              <a:off x="2084145" y="2478727"/>
              <a:ext cx="90656" cy="89067"/>
            </a:xfrm>
            <a:custGeom>
              <a:avLst/>
              <a:gdLst/>
              <a:ahLst/>
              <a:cxnLst/>
              <a:rect l="l" t="t" r="r" b="b"/>
              <a:pathLst>
                <a:path w="684" h="672" extrusionOk="0">
                  <a:moveTo>
                    <a:pt x="577" y="0"/>
                  </a:moveTo>
                  <a:cubicBezTo>
                    <a:pt x="563" y="0"/>
                    <a:pt x="547" y="5"/>
                    <a:pt x="532" y="15"/>
                  </a:cubicBezTo>
                  <a:cubicBezTo>
                    <a:pt x="391" y="69"/>
                    <a:pt x="310" y="156"/>
                    <a:pt x="196" y="270"/>
                  </a:cubicBezTo>
                  <a:cubicBezTo>
                    <a:pt x="109" y="351"/>
                    <a:pt x="28" y="492"/>
                    <a:pt x="1" y="633"/>
                  </a:cubicBezTo>
                  <a:cubicBezTo>
                    <a:pt x="1" y="652"/>
                    <a:pt x="28" y="671"/>
                    <a:pt x="63" y="671"/>
                  </a:cubicBezTo>
                  <a:cubicBezTo>
                    <a:pt x="77" y="671"/>
                    <a:pt x="93" y="668"/>
                    <a:pt x="109" y="660"/>
                  </a:cubicBezTo>
                  <a:cubicBezTo>
                    <a:pt x="196" y="573"/>
                    <a:pt x="250" y="492"/>
                    <a:pt x="337" y="405"/>
                  </a:cubicBezTo>
                  <a:cubicBezTo>
                    <a:pt x="445" y="324"/>
                    <a:pt x="532" y="210"/>
                    <a:pt x="613" y="129"/>
                  </a:cubicBezTo>
                  <a:cubicBezTo>
                    <a:pt x="683" y="80"/>
                    <a:pt x="639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47"/>
            <p:cNvSpPr/>
            <p:nvPr/>
          </p:nvSpPr>
          <p:spPr>
            <a:xfrm>
              <a:off x="2115820" y="2415507"/>
              <a:ext cx="79257" cy="63619"/>
            </a:xfrm>
            <a:custGeom>
              <a:avLst/>
              <a:gdLst/>
              <a:ahLst/>
              <a:cxnLst/>
              <a:rect l="l" t="t" r="r" b="b"/>
              <a:pathLst>
                <a:path w="598" h="480" extrusionOk="0">
                  <a:moveTo>
                    <a:pt x="517" y="1"/>
                  </a:moveTo>
                  <a:cubicBezTo>
                    <a:pt x="508" y="1"/>
                    <a:pt x="498" y="5"/>
                    <a:pt x="488" y="15"/>
                  </a:cubicBezTo>
                  <a:cubicBezTo>
                    <a:pt x="320" y="129"/>
                    <a:pt x="179" y="243"/>
                    <a:pt x="71" y="351"/>
                  </a:cubicBezTo>
                  <a:cubicBezTo>
                    <a:pt x="0" y="400"/>
                    <a:pt x="62" y="480"/>
                    <a:pt x="116" y="480"/>
                  </a:cubicBezTo>
                  <a:cubicBezTo>
                    <a:pt x="129" y="480"/>
                    <a:pt x="142" y="475"/>
                    <a:pt x="152" y="465"/>
                  </a:cubicBezTo>
                  <a:cubicBezTo>
                    <a:pt x="293" y="351"/>
                    <a:pt x="434" y="243"/>
                    <a:pt x="575" y="129"/>
                  </a:cubicBezTo>
                  <a:cubicBezTo>
                    <a:pt x="597" y="85"/>
                    <a:pt x="561" y="1"/>
                    <a:pt x="5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84" name="Google Shape;2384;p47"/>
          <p:cNvGrpSpPr/>
          <p:nvPr/>
        </p:nvGrpSpPr>
        <p:grpSpPr>
          <a:xfrm>
            <a:off x="1302982" y="615868"/>
            <a:ext cx="2413917" cy="1763233"/>
            <a:chOff x="1045986" y="383825"/>
            <a:chExt cx="1810438" cy="1322425"/>
          </a:xfrm>
        </p:grpSpPr>
        <p:sp>
          <p:nvSpPr>
            <p:cNvPr id="2385" name="Google Shape;2385;p47"/>
            <p:cNvSpPr/>
            <p:nvPr/>
          </p:nvSpPr>
          <p:spPr>
            <a:xfrm rot="10800000">
              <a:off x="1045986" y="710448"/>
              <a:ext cx="1810438" cy="995802"/>
            </a:xfrm>
            <a:custGeom>
              <a:avLst/>
              <a:gdLst/>
              <a:ahLst/>
              <a:cxnLst/>
              <a:rect l="l" t="t" r="r" b="b"/>
              <a:pathLst>
                <a:path w="14537" h="8307" extrusionOk="0">
                  <a:moveTo>
                    <a:pt x="2698" y="321"/>
                  </a:moveTo>
                  <a:cubicBezTo>
                    <a:pt x="3055" y="594"/>
                    <a:pt x="3450" y="1001"/>
                    <a:pt x="3891" y="1001"/>
                  </a:cubicBezTo>
                  <a:cubicBezTo>
                    <a:pt x="4174" y="974"/>
                    <a:pt x="4429" y="860"/>
                    <a:pt x="4678" y="860"/>
                  </a:cubicBezTo>
                  <a:cubicBezTo>
                    <a:pt x="4740" y="856"/>
                    <a:pt x="4803" y="855"/>
                    <a:pt x="4867" y="855"/>
                  </a:cubicBezTo>
                  <a:cubicBezTo>
                    <a:pt x="5293" y="855"/>
                    <a:pt x="5748" y="924"/>
                    <a:pt x="6163" y="947"/>
                  </a:cubicBezTo>
                  <a:cubicBezTo>
                    <a:pt x="7453" y="1088"/>
                    <a:pt x="8764" y="1283"/>
                    <a:pt x="10027" y="1478"/>
                  </a:cubicBezTo>
                  <a:cubicBezTo>
                    <a:pt x="11008" y="1619"/>
                    <a:pt x="12016" y="1841"/>
                    <a:pt x="12829" y="2399"/>
                  </a:cubicBezTo>
                  <a:cubicBezTo>
                    <a:pt x="13777" y="3044"/>
                    <a:pt x="14086" y="4361"/>
                    <a:pt x="13636" y="5396"/>
                  </a:cubicBezTo>
                  <a:cubicBezTo>
                    <a:pt x="13051" y="6686"/>
                    <a:pt x="11344" y="7190"/>
                    <a:pt x="10108" y="7553"/>
                  </a:cubicBezTo>
                  <a:cubicBezTo>
                    <a:pt x="8964" y="7873"/>
                    <a:pt x="7768" y="8015"/>
                    <a:pt x="6566" y="8015"/>
                  </a:cubicBezTo>
                  <a:cubicBezTo>
                    <a:pt x="5975" y="8015"/>
                    <a:pt x="5381" y="7980"/>
                    <a:pt x="4792" y="7916"/>
                  </a:cubicBezTo>
                  <a:cubicBezTo>
                    <a:pt x="3421" y="7775"/>
                    <a:pt x="2104" y="7217"/>
                    <a:pt x="1176" y="6155"/>
                  </a:cubicBezTo>
                  <a:cubicBezTo>
                    <a:pt x="168" y="5033"/>
                    <a:pt x="229" y="3548"/>
                    <a:pt x="1008" y="2345"/>
                  </a:cubicBezTo>
                  <a:cubicBezTo>
                    <a:pt x="1371" y="1727"/>
                    <a:pt x="1989" y="1169"/>
                    <a:pt x="2715" y="1088"/>
                  </a:cubicBezTo>
                  <a:cubicBezTo>
                    <a:pt x="2803" y="1055"/>
                    <a:pt x="2856" y="1001"/>
                    <a:pt x="2830" y="887"/>
                  </a:cubicBezTo>
                  <a:cubicBezTo>
                    <a:pt x="2810" y="704"/>
                    <a:pt x="2743" y="517"/>
                    <a:pt x="2698" y="321"/>
                  </a:cubicBezTo>
                  <a:close/>
                  <a:moveTo>
                    <a:pt x="2606" y="1"/>
                  </a:moveTo>
                  <a:cubicBezTo>
                    <a:pt x="2572" y="1"/>
                    <a:pt x="2542" y="22"/>
                    <a:pt x="2524" y="53"/>
                  </a:cubicBezTo>
                  <a:lnTo>
                    <a:pt x="2524" y="53"/>
                  </a:lnTo>
                  <a:cubicBezTo>
                    <a:pt x="2506" y="63"/>
                    <a:pt x="2494" y="81"/>
                    <a:pt x="2494" y="107"/>
                  </a:cubicBezTo>
                  <a:cubicBezTo>
                    <a:pt x="2517" y="343"/>
                    <a:pt x="2540" y="585"/>
                    <a:pt x="2567" y="827"/>
                  </a:cubicBezTo>
                  <a:lnTo>
                    <a:pt x="2567" y="827"/>
                  </a:lnTo>
                  <a:cubicBezTo>
                    <a:pt x="1532" y="1011"/>
                    <a:pt x="822" y="1971"/>
                    <a:pt x="424" y="2876"/>
                  </a:cubicBezTo>
                  <a:cubicBezTo>
                    <a:pt x="0" y="3857"/>
                    <a:pt x="88" y="4919"/>
                    <a:pt x="645" y="5846"/>
                  </a:cubicBezTo>
                  <a:cubicBezTo>
                    <a:pt x="1803" y="7816"/>
                    <a:pt x="4213" y="8307"/>
                    <a:pt x="6389" y="8307"/>
                  </a:cubicBezTo>
                  <a:cubicBezTo>
                    <a:pt x="6841" y="8307"/>
                    <a:pt x="7283" y="8286"/>
                    <a:pt x="7702" y="8252"/>
                  </a:cubicBezTo>
                  <a:cubicBezTo>
                    <a:pt x="9187" y="8145"/>
                    <a:pt x="10672" y="7836"/>
                    <a:pt x="12016" y="7217"/>
                  </a:cubicBezTo>
                  <a:cubicBezTo>
                    <a:pt x="13051" y="6767"/>
                    <a:pt x="14006" y="5987"/>
                    <a:pt x="14174" y="4838"/>
                  </a:cubicBezTo>
                  <a:cubicBezTo>
                    <a:pt x="14536" y="2795"/>
                    <a:pt x="12829" y="1727"/>
                    <a:pt x="11062" y="1337"/>
                  </a:cubicBezTo>
                  <a:cubicBezTo>
                    <a:pt x="9973" y="1088"/>
                    <a:pt x="8797" y="974"/>
                    <a:pt x="7675" y="833"/>
                  </a:cubicBezTo>
                  <a:cubicBezTo>
                    <a:pt x="6667" y="692"/>
                    <a:pt x="5686" y="611"/>
                    <a:pt x="4678" y="584"/>
                  </a:cubicBezTo>
                  <a:cubicBezTo>
                    <a:pt x="4660" y="582"/>
                    <a:pt x="4642" y="581"/>
                    <a:pt x="4624" y="581"/>
                  </a:cubicBezTo>
                  <a:cubicBezTo>
                    <a:pt x="4398" y="581"/>
                    <a:pt x="4136" y="719"/>
                    <a:pt x="3896" y="719"/>
                  </a:cubicBezTo>
                  <a:cubicBezTo>
                    <a:pt x="3818" y="719"/>
                    <a:pt x="3741" y="704"/>
                    <a:pt x="3670" y="665"/>
                  </a:cubicBezTo>
                  <a:cubicBezTo>
                    <a:pt x="3307" y="497"/>
                    <a:pt x="3024" y="215"/>
                    <a:pt x="2662" y="20"/>
                  </a:cubicBezTo>
                  <a:cubicBezTo>
                    <a:pt x="2643" y="6"/>
                    <a:pt x="2624" y="1"/>
                    <a:pt x="26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47"/>
            <p:cNvSpPr/>
            <p:nvPr/>
          </p:nvSpPr>
          <p:spPr>
            <a:xfrm rot="10800000">
              <a:off x="1102689" y="653295"/>
              <a:ext cx="163646" cy="107768"/>
            </a:xfrm>
            <a:custGeom>
              <a:avLst/>
              <a:gdLst/>
              <a:ahLst/>
              <a:cxnLst/>
              <a:rect l="l" t="t" r="r" b="b"/>
              <a:pathLst>
                <a:path w="1314" h="899" extrusionOk="0">
                  <a:moveTo>
                    <a:pt x="1178" y="1"/>
                  </a:moveTo>
                  <a:cubicBezTo>
                    <a:pt x="1169" y="1"/>
                    <a:pt x="1160" y="2"/>
                    <a:pt x="1150" y="4"/>
                  </a:cubicBezTo>
                  <a:cubicBezTo>
                    <a:pt x="955" y="58"/>
                    <a:pt x="787" y="199"/>
                    <a:pt x="619" y="340"/>
                  </a:cubicBezTo>
                  <a:cubicBezTo>
                    <a:pt x="451" y="508"/>
                    <a:pt x="256" y="649"/>
                    <a:pt x="61" y="791"/>
                  </a:cubicBezTo>
                  <a:cubicBezTo>
                    <a:pt x="1" y="817"/>
                    <a:pt x="28" y="898"/>
                    <a:pt x="115" y="898"/>
                  </a:cubicBezTo>
                  <a:cubicBezTo>
                    <a:pt x="310" y="871"/>
                    <a:pt x="505" y="730"/>
                    <a:pt x="673" y="623"/>
                  </a:cubicBezTo>
                  <a:cubicBezTo>
                    <a:pt x="868" y="481"/>
                    <a:pt x="1096" y="367"/>
                    <a:pt x="1264" y="172"/>
                  </a:cubicBezTo>
                  <a:cubicBezTo>
                    <a:pt x="1314" y="123"/>
                    <a:pt x="1273" y="1"/>
                    <a:pt x="1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47"/>
            <p:cNvSpPr/>
            <p:nvPr/>
          </p:nvSpPr>
          <p:spPr>
            <a:xfrm rot="10800000">
              <a:off x="1064584" y="681706"/>
              <a:ext cx="56915" cy="48070"/>
            </a:xfrm>
            <a:custGeom>
              <a:avLst/>
              <a:gdLst/>
              <a:ahLst/>
              <a:cxnLst/>
              <a:rect l="l" t="t" r="r" b="b"/>
              <a:pathLst>
                <a:path w="457" h="401" extrusionOk="0">
                  <a:moveTo>
                    <a:pt x="374" y="1"/>
                  </a:moveTo>
                  <a:cubicBezTo>
                    <a:pt x="356" y="1"/>
                    <a:pt x="338" y="8"/>
                    <a:pt x="323" y="26"/>
                  </a:cubicBezTo>
                  <a:cubicBezTo>
                    <a:pt x="269" y="106"/>
                    <a:pt x="182" y="194"/>
                    <a:pt x="75" y="247"/>
                  </a:cubicBezTo>
                  <a:cubicBezTo>
                    <a:pt x="1" y="293"/>
                    <a:pt x="52" y="400"/>
                    <a:pt x="118" y="400"/>
                  </a:cubicBezTo>
                  <a:cubicBezTo>
                    <a:pt x="130" y="400"/>
                    <a:pt x="143" y="397"/>
                    <a:pt x="155" y="388"/>
                  </a:cubicBezTo>
                  <a:cubicBezTo>
                    <a:pt x="296" y="335"/>
                    <a:pt x="377" y="247"/>
                    <a:pt x="437" y="106"/>
                  </a:cubicBezTo>
                  <a:cubicBezTo>
                    <a:pt x="457" y="48"/>
                    <a:pt x="417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47"/>
            <p:cNvSpPr/>
            <p:nvPr/>
          </p:nvSpPr>
          <p:spPr>
            <a:xfrm rot="10800000">
              <a:off x="1353135" y="520599"/>
              <a:ext cx="87178" cy="41836"/>
            </a:xfrm>
            <a:custGeom>
              <a:avLst/>
              <a:gdLst/>
              <a:ahLst/>
              <a:cxnLst/>
              <a:rect l="l" t="t" r="r" b="b"/>
              <a:pathLst>
                <a:path w="700" h="349" extrusionOk="0">
                  <a:moveTo>
                    <a:pt x="336" y="0"/>
                  </a:moveTo>
                  <a:cubicBezTo>
                    <a:pt x="282" y="27"/>
                    <a:pt x="222" y="27"/>
                    <a:pt x="195" y="27"/>
                  </a:cubicBezTo>
                  <a:cubicBezTo>
                    <a:pt x="141" y="54"/>
                    <a:pt x="141" y="81"/>
                    <a:pt x="114" y="115"/>
                  </a:cubicBezTo>
                  <a:cubicBezTo>
                    <a:pt x="0" y="195"/>
                    <a:pt x="27" y="310"/>
                    <a:pt x="168" y="336"/>
                  </a:cubicBezTo>
                  <a:cubicBezTo>
                    <a:pt x="186" y="336"/>
                    <a:pt x="192" y="348"/>
                    <a:pt x="210" y="348"/>
                  </a:cubicBezTo>
                  <a:cubicBezTo>
                    <a:pt x="219" y="348"/>
                    <a:pt x="231" y="345"/>
                    <a:pt x="249" y="336"/>
                  </a:cubicBezTo>
                  <a:cubicBezTo>
                    <a:pt x="282" y="336"/>
                    <a:pt x="336" y="336"/>
                    <a:pt x="363" y="310"/>
                  </a:cubicBezTo>
                  <a:cubicBezTo>
                    <a:pt x="450" y="283"/>
                    <a:pt x="504" y="249"/>
                    <a:pt x="585" y="222"/>
                  </a:cubicBezTo>
                  <a:cubicBezTo>
                    <a:pt x="699" y="168"/>
                    <a:pt x="645" y="0"/>
                    <a:pt x="5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47"/>
            <p:cNvSpPr/>
            <p:nvPr/>
          </p:nvSpPr>
          <p:spPr>
            <a:xfrm rot="10800000">
              <a:off x="1604327" y="461622"/>
              <a:ext cx="66131" cy="43635"/>
            </a:xfrm>
            <a:custGeom>
              <a:avLst/>
              <a:gdLst/>
              <a:ahLst/>
              <a:cxnLst/>
              <a:rect l="l" t="t" r="r" b="b"/>
              <a:pathLst>
                <a:path w="531" h="364" extrusionOk="0">
                  <a:moveTo>
                    <a:pt x="282" y="1"/>
                  </a:moveTo>
                  <a:cubicBezTo>
                    <a:pt x="168" y="1"/>
                    <a:pt x="27" y="54"/>
                    <a:pt x="0" y="169"/>
                  </a:cubicBezTo>
                  <a:cubicBezTo>
                    <a:pt x="0" y="276"/>
                    <a:pt x="81" y="364"/>
                    <a:pt x="195" y="364"/>
                  </a:cubicBezTo>
                  <a:cubicBezTo>
                    <a:pt x="222" y="337"/>
                    <a:pt x="249" y="337"/>
                    <a:pt x="282" y="310"/>
                  </a:cubicBezTo>
                  <a:lnTo>
                    <a:pt x="309" y="310"/>
                  </a:lnTo>
                  <a:lnTo>
                    <a:pt x="336" y="276"/>
                  </a:lnTo>
                  <a:lnTo>
                    <a:pt x="390" y="276"/>
                  </a:lnTo>
                  <a:cubicBezTo>
                    <a:pt x="450" y="249"/>
                    <a:pt x="477" y="249"/>
                    <a:pt x="504" y="222"/>
                  </a:cubicBezTo>
                  <a:cubicBezTo>
                    <a:pt x="531" y="196"/>
                    <a:pt x="531" y="142"/>
                    <a:pt x="531" y="81"/>
                  </a:cubicBezTo>
                  <a:cubicBezTo>
                    <a:pt x="477" y="1"/>
                    <a:pt x="363" y="1"/>
                    <a:pt x="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47"/>
            <p:cNvSpPr/>
            <p:nvPr/>
          </p:nvSpPr>
          <p:spPr>
            <a:xfrm rot="10800000">
              <a:off x="1527239" y="581733"/>
              <a:ext cx="41970" cy="55622"/>
            </a:xfrm>
            <a:custGeom>
              <a:avLst/>
              <a:gdLst/>
              <a:ahLst/>
              <a:cxnLst/>
              <a:rect l="l" t="t" r="r" b="b"/>
              <a:pathLst>
                <a:path w="337" h="464" extrusionOk="0">
                  <a:moveTo>
                    <a:pt x="153" y="0"/>
                  </a:moveTo>
                  <a:cubicBezTo>
                    <a:pt x="138" y="0"/>
                    <a:pt x="123" y="2"/>
                    <a:pt x="108" y="7"/>
                  </a:cubicBezTo>
                  <a:cubicBezTo>
                    <a:pt x="108" y="7"/>
                    <a:pt x="108" y="16"/>
                    <a:pt x="103" y="23"/>
                  </a:cubicBezTo>
                  <a:lnTo>
                    <a:pt x="103" y="23"/>
                  </a:lnTo>
                  <a:cubicBezTo>
                    <a:pt x="97" y="26"/>
                    <a:pt x="91" y="30"/>
                    <a:pt x="86" y="34"/>
                  </a:cubicBezTo>
                  <a:lnTo>
                    <a:pt x="86" y="34"/>
                  </a:lnTo>
                  <a:cubicBezTo>
                    <a:pt x="85" y="34"/>
                    <a:pt x="83" y="34"/>
                    <a:pt x="81" y="34"/>
                  </a:cubicBezTo>
                  <a:cubicBezTo>
                    <a:pt x="81" y="35"/>
                    <a:pt x="81" y="37"/>
                    <a:pt x="81" y="38"/>
                  </a:cubicBezTo>
                  <a:lnTo>
                    <a:pt x="81" y="38"/>
                  </a:lnTo>
                  <a:cubicBezTo>
                    <a:pt x="41" y="70"/>
                    <a:pt x="27" y="117"/>
                    <a:pt x="27" y="175"/>
                  </a:cubicBezTo>
                  <a:cubicBezTo>
                    <a:pt x="0" y="263"/>
                    <a:pt x="27" y="343"/>
                    <a:pt x="54" y="404"/>
                  </a:cubicBezTo>
                  <a:cubicBezTo>
                    <a:pt x="75" y="446"/>
                    <a:pt x="110" y="463"/>
                    <a:pt x="146" y="463"/>
                  </a:cubicBezTo>
                  <a:cubicBezTo>
                    <a:pt x="201" y="463"/>
                    <a:pt x="259" y="423"/>
                    <a:pt x="276" y="370"/>
                  </a:cubicBezTo>
                  <a:cubicBezTo>
                    <a:pt x="309" y="343"/>
                    <a:pt x="309" y="289"/>
                    <a:pt x="309" y="236"/>
                  </a:cubicBezTo>
                  <a:cubicBezTo>
                    <a:pt x="336" y="175"/>
                    <a:pt x="309" y="121"/>
                    <a:pt x="309" y="95"/>
                  </a:cubicBezTo>
                  <a:cubicBezTo>
                    <a:pt x="276" y="68"/>
                    <a:pt x="276" y="34"/>
                    <a:pt x="249" y="34"/>
                  </a:cubicBezTo>
                  <a:cubicBezTo>
                    <a:pt x="276" y="68"/>
                    <a:pt x="276" y="68"/>
                    <a:pt x="276" y="121"/>
                  </a:cubicBezTo>
                  <a:cubicBezTo>
                    <a:pt x="276" y="49"/>
                    <a:pt x="221" y="0"/>
                    <a:pt x="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47"/>
            <p:cNvSpPr/>
            <p:nvPr/>
          </p:nvSpPr>
          <p:spPr>
            <a:xfrm rot="10800000">
              <a:off x="1462604" y="383825"/>
              <a:ext cx="43838" cy="57780"/>
            </a:xfrm>
            <a:custGeom>
              <a:avLst/>
              <a:gdLst/>
              <a:ahLst/>
              <a:cxnLst/>
              <a:rect l="l" t="t" r="r" b="b"/>
              <a:pathLst>
                <a:path w="352" h="482" extrusionOk="0">
                  <a:moveTo>
                    <a:pt x="54" y="1"/>
                  </a:moveTo>
                  <a:cubicBezTo>
                    <a:pt x="27" y="1"/>
                    <a:pt x="0" y="27"/>
                    <a:pt x="0" y="54"/>
                  </a:cubicBezTo>
                  <a:cubicBezTo>
                    <a:pt x="0" y="115"/>
                    <a:pt x="27" y="169"/>
                    <a:pt x="27" y="195"/>
                  </a:cubicBezTo>
                  <a:cubicBezTo>
                    <a:pt x="54" y="283"/>
                    <a:pt x="54" y="337"/>
                    <a:pt x="81" y="390"/>
                  </a:cubicBezTo>
                  <a:cubicBezTo>
                    <a:pt x="93" y="452"/>
                    <a:pt x="148" y="481"/>
                    <a:pt x="204" y="481"/>
                  </a:cubicBezTo>
                  <a:cubicBezTo>
                    <a:pt x="277" y="481"/>
                    <a:pt x="351" y="431"/>
                    <a:pt x="336" y="337"/>
                  </a:cubicBezTo>
                  <a:cubicBezTo>
                    <a:pt x="336" y="249"/>
                    <a:pt x="276" y="195"/>
                    <a:pt x="222" y="115"/>
                  </a:cubicBezTo>
                  <a:cubicBezTo>
                    <a:pt x="195" y="54"/>
                    <a:pt x="108" y="1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2" name="Google Shape;2392;p47"/>
            <p:cNvSpPr/>
            <p:nvPr/>
          </p:nvSpPr>
          <p:spPr>
            <a:xfrm rot="10800000">
              <a:off x="1436950" y="584011"/>
              <a:ext cx="38607" cy="52505"/>
            </a:xfrm>
            <a:custGeom>
              <a:avLst/>
              <a:gdLst/>
              <a:ahLst/>
              <a:cxnLst/>
              <a:rect l="l" t="t" r="r" b="b"/>
              <a:pathLst>
                <a:path w="310" h="438" extrusionOk="0">
                  <a:moveTo>
                    <a:pt x="229" y="0"/>
                  </a:moveTo>
                  <a:cubicBezTo>
                    <a:pt x="142" y="27"/>
                    <a:pt x="115" y="114"/>
                    <a:pt x="88" y="195"/>
                  </a:cubicBezTo>
                  <a:cubicBezTo>
                    <a:pt x="61" y="256"/>
                    <a:pt x="1" y="363"/>
                    <a:pt x="88" y="424"/>
                  </a:cubicBezTo>
                  <a:cubicBezTo>
                    <a:pt x="108" y="433"/>
                    <a:pt x="125" y="437"/>
                    <a:pt x="141" y="437"/>
                  </a:cubicBezTo>
                  <a:cubicBezTo>
                    <a:pt x="215" y="437"/>
                    <a:pt x="256" y="349"/>
                    <a:pt x="256" y="282"/>
                  </a:cubicBezTo>
                  <a:cubicBezTo>
                    <a:pt x="283" y="256"/>
                    <a:pt x="283" y="195"/>
                    <a:pt x="283" y="168"/>
                  </a:cubicBezTo>
                  <a:cubicBezTo>
                    <a:pt x="283" y="141"/>
                    <a:pt x="310" y="88"/>
                    <a:pt x="283" y="61"/>
                  </a:cubicBezTo>
                  <a:cubicBezTo>
                    <a:pt x="283" y="27"/>
                    <a:pt x="256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p47"/>
            <p:cNvSpPr/>
            <p:nvPr/>
          </p:nvSpPr>
          <p:spPr>
            <a:xfrm rot="10800000">
              <a:off x="1586643" y="552605"/>
              <a:ext cx="53179" cy="40638"/>
            </a:xfrm>
            <a:custGeom>
              <a:avLst/>
              <a:gdLst/>
              <a:ahLst/>
              <a:cxnLst/>
              <a:rect l="l" t="t" r="r" b="b"/>
              <a:pathLst>
                <a:path w="427" h="339" extrusionOk="0">
                  <a:moveTo>
                    <a:pt x="167" y="1"/>
                  </a:moveTo>
                  <a:cubicBezTo>
                    <a:pt x="84" y="1"/>
                    <a:pt x="1" y="135"/>
                    <a:pt x="90" y="204"/>
                  </a:cubicBezTo>
                  <a:cubicBezTo>
                    <a:pt x="117" y="231"/>
                    <a:pt x="171" y="257"/>
                    <a:pt x="231" y="284"/>
                  </a:cubicBezTo>
                  <a:cubicBezTo>
                    <a:pt x="258" y="311"/>
                    <a:pt x="312" y="338"/>
                    <a:pt x="372" y="338"/>
                  </a:cubicBezTo>
                  <a:cubicBezTo>
                    <a:pt x="399" y="338"/>
                    <a:pt x="426" y="284"/>
                    <a:pt x="426" y="257"/>
                  </a:cubicBezTo>
                  <a:cubicBezTo>
                    <a:pt x="426" y="227"/>
                    <a:pt x="409" y="204"/>
                    <a:pt x="389" y="179"/>
                  </a:cubicBezTo>
                  <a:lnTo>
                    <a:pt x="389" y="179"/>
                  </a:lnTo>
                  <a:cubicBezTo>
                    <a:pt x="387" y="166"/>
                    <a:pt x="382" y="154"/>
                    <a:pt x="372" y="143"/>
                  </a:cubicBezTo>
                  <a:cubicBezTo>
                    <a:pt x="364" y="140"/>
                    <a:pt x="357" y="136"/>
                    <a:pt x="350" y="132"/>
                  </a:cubicBezTo>
                  <a:lnTo>
                    <a:pt x="350" y="132"/>
                  </a:lnTo>
                  <a:cubicBezTo>
                    <a:pt x="346" y="127"/>
                    <a:pt x="342" y="122"/>
                    <a:pt x="339" y="116"/>
                  </a:cubicBezTo>
                  <a:cubicBezTo>
                    <a:pt x="312" y="89"/>
                    <a:pt x="258" y="36"/>
                    <a:pt x="231" y="36"/>
                  </a:cubicBezTo>
                  <a:cubicBezTo>
                    <a:pt x="212" y="11"/>
                    <a:pt x="190" y="1"/>
                    <a:pt x="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47"/>
            <p:cNvSpPr/>
            <p:nvPr/>
          </p:nvSpPr>
          <p:spPr>
            <a:xfrm rot="10800000">
              <a:off x="1391742" y="425781"/>
              <a:ext cx="55296" cy="34044"/>
            </a:xfrm>
            <a:custGeom>
              <a:avLst/>
              <a:gdLst/>
              <a:ahLst/>
              <a:cxnLst/>
              <a:rect l="l" t="t" r="r" b="b"/>
              <a:pathLst>
                <a:path w="444" h="284" extrusionOk="0">
                  <a:moveTo>
                    <a:pt x="82" y="0"/>
                  </a:moveTo>
                  <a:cubicBezTo>
                    <a:pt x="62" y="0"/>
                    <a:pt x="43" y="4"/>
                    <a:pt x="27" y="11"/>
                  </a:cubicBezTo>
                  <a:cubicBezTo>
                    <a:pt x="0" y="11"/>
                    <a:pt x="0" y="38"/>
                    <a:pt x="0" y="65"/>
                  </a:cubicBezTo>
                  <a:cubicBezTo>
                    <a:pt x="27" y="126"/>
                    <a:pt x="108" y="153"/>
                    <a:pt x="168" y="206"/>
                  </a:cubicBezTo>
                  <a:cubicBezTo>
                    <a:pt x="231" y="227"/>
                    <a:pt x="277" y="284"/>
                    <a:pt x="335" y="284"/>
                  </a:cubicBezTo>
                  <a:cubicBezTo>
                    <a:pt x="352" y="284"/>
                    <a:pt x="370" y="279"/>
                    <a:pt x="390" y="267"/>
                  </a:cubicBezTo>
                  <a:cubicBezTo>
                    <a:pt x="417" y="267"/>
                    <a:pt x="444" y="206"/>
                    <a:pt x="417" y="179"/>
                  </a:cubicBezTo>
                  <a:cubicBezTo>
                    <a:pt x="417" y="65"/>
                    <a:pt x="336" y="65"/>
                    <a:pt x="249" y="38"/>
                  </a:cubicBezTo>
                  <a:cubicBezTo>
                    <a:pt x="192" y="19"/>
                    <a:pt x="132" y="0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47"/>
            <p:cNvSpPr/>
            <p:nvPr/>
          </p:nvSpPr>
          <p:spPr>
            <a:xfrm rot="10800000">
              <a:off x="1559743" y="387302"/>
              <a:ext cx="37985" cy="42316"/>
            </a:xfrm>
            <a:custGeom>
              <a:avLst/>
              <a:gdLst/>
              <a:ahLst/>
              <a:cxnLst/>
              <a:rect l="l" t="t" r="r" b="b"/>
              <a:pathLst>
                <a:path w="305" h="353" extrusionOk="0">
                  <a:moveTo>
                    <a:pt x="142" y="15"/>
                  </a:moveTo>
                  <a:cubicBezTo>
                    <a:pt x="131" y="20"/>
                    <a:pt x="123" y="28"/>
                    <a:pt x="116" y="36"/>
                  </a:cubicBezTo>
                  <a:lnTo>
                    <a:pt x="116" y="36"/>
                  </a:lnTo>
                  <a:cubicBezTo>
                    <a:pt x="117" y="28"/>
                    <a:pt x="123" y="15"/>
                    <a:pt x="142" y="15"/>
                  </a:cubicBezTo>
                  <a:close/>
                  <a:moveTo>
                    <a:pt x="145" y="1"/>
                  </a:moveTo>
                  <a:cubicBezTo>
                    <a:pt x="130" y="1"/>
                    <a:pt x="117" y="19"/>
                    <a:pt x="115" y="37"/>
                  </a:cubicBezTo>
                  <a:lnTo>
                    <a:pt x="115" y="37"/>
                  </a:lnTo>
                  <a:cubicBezTo>
                    <a:pt x="87" y="72"/>
                    <a:pt x="83" y="128"/>
                    <a:pt x="61" y="149"/>
                  </a:cubicBezTo>
                  <a:cubicBezTo>
                    <a:pt x="1" y="237"/>
                    <a:pt x="34" y="351"/>
                    <a:pt x="142" y="351"/>
                  </a:cubicBezTo>
                  <a:cubicBezTo>
                    <a:pt x="147" y="352"/>
                    <a:pt x="153" y="352"/>
                    <a:pt x="158" y="352"/>
                  </a:cubicBezTo>
                  <a:cubicBezTo>
                    <a:pt x="301" y="352"/>
                    <a:pt x="304" y="22"/>
                    <a:pt x="167" y="13"/>
                  </a:cubicBezTo>
                  <a:lnTo>
                    <a:pt x="167" y="13"/>
                  </a:lnTo>
                  <a:cubicBezTo>
                    <a:pt x="160" y="4"/>
                    <a:pt x="152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3900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6"/>
          <p:cNvSpPr txBox="1"/>
          <p:nvPr/>
        </p:nvSpPr>
        <p:spPr>
          <a:xfrm>
            <a:off x="1366092" y="1167365"/>
            <a:ext cx="972100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33C18B"/>
                </a:solidFill>
                <a:latin typeface="Calibri"/>
                <a:ea typeface="Calibri"/>
                <a:cs typeface="Calibri"/>
                <a:sym typeface="Calibri"/>
              </a:rPr>
              <a:t>Remember!</a:t>
            </a:r>
            <a:endParaRPr/>
          </a:p>
        </p:txBody>
      </p:sp>
      <p:sp>
        <p:nvSpPr>
          <p:cNvPr id="306" name="Google Shape;306;p16"/>
          <p:cNvSpPr txBox="1"/>
          <p:nvPr/>
        </p:nvSpPr>
        <p:spPr>
          <a:xfrm>
            <a:off x="5085493" y="208498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 sz="36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7" name="Google Shape;307;p16"/>
          <p:cNvGraphicFramePr/>
          <p:nvPr/>
        </p:nvGraphicFramePr>
        <p:xfrm>
          <a:off x="1408544" y="2133600"/>
          <a:ext cx="9023875" cy="522800"/>
        </p:xfrm>
        <a:graphic>
          <a:graphicData uri="http://schemas.openxmlformats.org/drawingml/2006/table">
            <a:tbl>
              <a:tblPr firstRow="1" bandRow="1">
                <a:noFill/>
                <a:tableStyleId>{D1C0B045-FEDB-4DDA-A972-FA30E2319A2D}</a:tableStyleId>
              </a:tblPr>
              <a:tblGrid>
                <a:gridCol w="128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9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9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9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9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9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2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 u="none" strike="noStrike" cap="none">
                          <a:solidFill>
                            <a:schemeClr val="lt1"/>
                          </a:solidFill>
                        </a:rPr>
                        <a:t>can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C1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 u="none" strike="noStrike" cap="none">
                          <a:solidFill>
                            <a:schemeClr val="lt1"/>
                          </a:solidFill>
                        </a:rPr>
                        <a:t>could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C1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 u="none" strike="noStrike" cap="none">
                          <a:solidFill>
                            <a:schemeClr val="lt1"/>
                          </a:solidFill>
                        </a:rPr>
                        <a:t>may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C1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 u="none" strike="noStrike" cap="none">
                          <a:solidFill>
                            <a:schemeClr val="lt1"/>
                          </a:solidFill>
                        </a:rPr>
                        <a:t>might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C1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 u="none" strike="noStrike" cap="none">
                          <a:solidFill>
                            <a:schemeClr val="lt1"/>
                          </a:solidFill>
                        </a:rPr>
                        <a:t>must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C1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 u="none" strike="noStrike" cap="none">
                          <a:solidFill>
                            <a:schemeClr val="lt1"/>
                          </a:solidFill>
                        </a:rPr>
                        <a:t>ought to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C1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 u="none" strike="noStrike" cap="none">
                          <a:solidFill>
                            <a:schemeClr val="lt1"/>
                          </a:solidFill>
                        </a:rPr>
                        <a:t>should</a:t>
                      </a:r>
                      <a:endParaRPr/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C1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8" name="Google Shape;308;p16"/>
          <p:cNvGraphicFramePr/>
          <p:nvPr/>
        </p:nvGraphicFramePr>
        <p:xfrm>
          <a:off x="1408544" y="2895601"/>
          <a:ext cx="9079350" cy="2854050"/>
        </p:xfrm>
        <a:graphic>
          <a:graphicData uri="http://schemas.openxmlformats.org/drawingml/2006/table">
            <a:tbl>
              <a:tblPr firstRow="1" bandRow="1">
                <a:noFill/>
                <a:tableStyleId>{69117B00-92AB-4DAA-920F-8F1E146358D0}</a:tableStyleId>
              </a:tblPr>
              <a:tblGrid>
                <a:gridCol w="13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9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5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C1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</a:rPr>
                        <a:t>Active voice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C1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</a:rPr>
                        <a:t>Passive voice</a:t>
                      </a:r>
                      <a:endParaRPr/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C1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Rule </a:t>
                      </a:r>
                      <a:endParaRPr sz="2400">
                        <a:solidFill>
                          <a:srgbClr val="833C0B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Modal + verb</a:t>
                      </a:r>
                      <a:endParaRPr sz="2400" dirty="0">
                        <a:solidFill>
                          <a:srgbClr val="833C0B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/>
                        <a:t>Modal + be + PII </a:t>
                      </a:r>
                      <a:endParaRPr sz="2400">
                        <a:solidFill>
                          <a:srgbClr val="833C0B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2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i="1">
                          <a:solidFill>
                            <a:srgbClr val="33C18B"/>
                          </a:solidFill>
                        </a:rPr>
                        <a:t>Example: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Engineers </a:t>
                      </a:r>
                      <a:r>
                        <a:rPr lang="en-US" sz="2400" b="1" i="1"/>
                        <a:t>may build </a:t>
                      </a:r>
                      <a:r>
                        <a:rPr lang="en-US" sz="2400"/>
                        <a:t>a new bridge.</a:t>
                      </a:r>
                      <a:endParaRPr sz="2400">
                        <a:solidFill>
                          <a:srgbClr val="833C0B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A new bridge </a:t>
                      </a:r>
                      <a:r>
                        <a:rPr lang="en-US" sz="2400" b="1" i="1" dirty="0"/>
                        <a:t>may be built </a:t>
                      </a:r>
                      <a:r>
                        <a:rPr lang="en-US" sz="2400" dirty="0"/>
                        <a:t>(by  engineers).</a:t>
                      </a:r>
                      <a:endParaRPr sz="2400" dirty="0">
                        <a:solidFill>
                          <a:srgbClr val="833C0B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" name="Google Shape;2222;p45"/>
          <p:cNvGrpSpPr/>
          <p:nvPr/>
        </p:nvGrpSpPr>
        <p:grpSpPr>
          <a:xfrm>
            <a:off x="273857" y="5439865"/>
            <a:ext cx="1072556" cy="1113023"/>
            <a:chOff x="4372469" y="2020378"/>
            <a:chExt cx="399056" cy="414112"/>
          </a:xfrm>
        </p:grpSpPr>
        <p:sp>
          <p:nvSpPr>
            <p:cNvPr id="8" name="Google Shape;2223;p45"/>
            <p:cNvSpPr/>
            <p:nvPr/>
          </p:nvSpPr>
          <p:spPr>
            <a:xfrm>
              <a:off x="4396231" y="2156505"/>
              <a:ext cx="374189" cy="277984"/>
            </a:xfrm>
            <a:custGeom>
              <a:avLst/>
              <a:gdLst/>
              <a:ahLst/>
              <a:cxnLst/>
              <a:rect l="l" t="t" r="r" b="b"/>
              <a:pathLst>
                <a:path w="7779" h="5779" extrusionOk="0">
                  <a:moveTo>
                    <a:pt x="108" y="1"/>
                  </a:moveTo>
                  <a:cubicBezTo>
                    <a:pt x="45" y="1"/>
                    <a:pt x="0" y="81"/>
                    <a:pt x="60" y="146"/>
                  </a:cubicBezTo>
                  <a:cubicBezTo>
                    <a:pt x="1404" y="1853"/>
                    <a:pt x="3172" y="3137"/>
                    <a:pt x="4738" y="4683"/>
                  </a:cubicBezTo>
                  <a:cubicBezTo>
                    <a:pt x="5163" y="5102"/>
                    <a:pt x="5582" y="5778"/>
                    <a:pt x="6245" y="5778"/>
                  </a:cubicBezTo>
                  <a:cubicBezTo>
                    <a:pt x="6284" y="5778"/>
                    <a:pt x="6324" y="5776"/>
                    <a:pt x="6364" y="5771"/>
                  </a:cubicBezTo>
                  <a:cubicBezTo>
                    <a:pt x="7003" y="5718"/>
                    <a:pt x="7621" y="5187"/>
                    <a:pt x="7762" y="4568"/>
                  </a:cubicBezTo>
                  <a:cubicBezTo>
                    <a:pt x="7778" y="4498"/>
                    <a:pt x="7732" y="4451"/>
                    <a:pt x="7687" y="4451"/>
                  </a:cubicBezTo>
                  <a:cubicBezTo>
                    <a:pt x="7659" y="4451"/>
                    <a:pt x="7631" y="4470"/>
                    <a:pt x="7621" y="4515"/>
                  </a:cubicBezTo>
                  <a:cubicBezTo>
                    <a:pt x="7466" y="5119"/>
                    <a:pt x="6887" y="5586"/>
                    <a:pt x="6305" y="5586"/>
                  </a:cubicBezTo>
                  <a:cubicBezTo>
                    <a:pt x="6052" y="5586"/>
                    <a:pt x="5798" y="5498"/>
                    <a:pt x="5578" y="5294"/>
                  </a:cubicBezTo>
                  <a:cubicBezTo>
                    <a:pt x="4986" y="4763"/>
                    <a:pt x="4456" y="4145"/>
                    <a:pt x="3844" y="3614"/>
                  </a:cubicBezTo>
                  <a:cubicBezTo>
                    <a:pt x="2554" y="2465"/>
                    <a:pt x="1236" y="1376"/>
                    <a:pt x="175" y="32"/>
                  </a:cubicBezTo>
                  <a:cubicBezTo>
                    <a:pt x="153" y="10"/>
                    <a:pt x="129" y="1"/>
                    <a:pt x="10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224;p45"/>
            <p:cNvSpPr/>
            <p:nvPr/>
          </p:nvSpPr>
          <p:spPr>
            <a:xfrm>
              <a:off x="4372469" y="2020378"/>
              <a:ext cx="128434" cy="144404"/>
            </a:xfrm>
            <a:custGeom>
              <a:avLst/>
              <a:gdLst/>
              <a:ahLst/>
              <a:cxnLst/>
              <a:rect l="l" t="t" r="r" b="b"/>
              <a:pathLst>
                <a:path w="2670" h="3002" extrusionOk="0">
                  <a:moveTo>
                    <a:pt x="112" y="1"/>
                  </a:moveTo>
                  <a:cubicBezTo>
                    <a:pt x="57" y="1"/>
                    <a:pt x="0" y="68"/>
                    <a:pt x="23" y="120"/>
                  </a:cubicBezTo>
                  <a:cubicBezTo>
                    <a:pt x="333" y="1014"/>
                    <a:pt x="528" y="1935"/>
                    <a:pt x="528" y="2916"/>
                  </a:cubicBezTo>
                  <a:cubicBezTo>
                    <a:pt x="528" y="2973"/>
                    <a:pt x="570" y="3002"/>
                    <a:pt x="612" y="3002"/>
                  </a:cubicBezTo>
                  <a:cubicBezTo>
                    <a:pt x="654" y="3002"/>
                    <a:pt x="696" y="2973"/>
                    <a:pt x="696" y="2916"/>
                  </a:cubicBezTo>
                  <a:cubicBezTo>
                    <a:pt x="696" y="2000"/>
                    <a:pt x="526" y="1113"/>
                    <a:pt x="252" y="245"/>
                  </a:cubicBezTo>
                  <a:lnTo>
                    <a:pt x="252" y="245"/>
                  </a:lnTo>
                  <a:cubicBezTo>
                    <a:pt x="1027" y="564"/>
                    <a:pt x="1758" y="931"/>
                    <a:pt x="2490" y="1350"/>
                  </a:cubicBezTo>
                  <a:cubicBezTo>
                    <a:pt x="2505" y="1357"/>
                    <a:pt x="2519" y="1361"/>
                    <a:pt x="2532" y="1361"/>
                  </a:cubicBezTo>
                  <a:cubicBezTo>
                    <a:pt x="2617" y="1361"/>
                    <a:pt x="2669" y="1232"/>
                    <a:pt x="2571" y="1209"/>
                  </a:cubicBezTo>
                  <a:cubicBezTo>
                    <a:pt x="1784" y="759"/>
                    <a:pt x="978" y="342"/>
                    <a:pt x="138" y="6"/>
                  </a:cubicBezTo>
                  <a:cubicBezTo>
                    <a:pt x="130" y="2"/>
                    <a:pt x="121" y="1"/>
                    <a:pt x="11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225;p45"/>
            <p:cNvSpPr/>
            <p:nvPr/>
          </p:nvSpPr>
          <p:spPr>
            <a:xfrm>
              <a:off x="4495561" y="2081900"/>
              <a:ext cx="275964" cy="292463"/>
            </a:xfrm>
            <a:custGeom>
              <a:avLst/>
              <a:gdLst/>
              <a:ahLst/>
              <a:cxnLst/>
              <a:rect l="l" t="t" r="r" b="b"/>
              <a:pathLst>
                <a:path w="5737" h="6080" extrusionOk="0">
                  <a:moveTo>
                    <a:pt x="139" y="0"/>
                  </a:moveTo>
                  <a:cubicBezTo>
                    <a:pt x="78" y="0"/>
                    <a:pt x="1" y="82"/>
                    <a:pt x="65" y="125"/>
                  </a:cubicBezTo>
                  <a:cubicBezTo>
                    <a:pt x="2081" y="1919"/>
                    <a:pt x="3761" y="4076"/>
                    <a:pt x="5556" y="6066"/>
                  </a:cubicBezTo>
                  <a:cubicBezTo>
                    <a:pt x="5565" y="6075"/>
                    <a:pt x="5578" y="6080"/>
                    <a:pt x="5591" y="6080"/>
                  </a:cubicBezTo>
                  <a:cubicBezTo>
                    <a:pt x="5653" y="6080"/>
                    <a:pt x="5736" y="5991"/>
                    <a:pt x="5670" y="5924"/>
                  </a:cubicBezTo>
                  <a:cubicBezTo>
                    <a:pt x="3876" y="3935"/>
                    <a:pt x="2196" y="1805"/>
                    <a:pt x="180" y="17"/>
                  </a:cubicBezTo>
                  <a:cubicBezTo>
                    <a:pt x="169" y="5"/>
                    <a:pt x="155" y="0"/>
                    <a:pt x="13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226;p45"/>
            <p:cNvSpPr/>
            <p:nvPr/>
          </p:nvSpPr>
          <p:spPr>
            <a:xfrm>
              <a:off x="4645782" y="2340878"/>
              <a:ext cx="100486" cy="65131"/>
            </a:xfrm>
            <a:custGeom>
              <a:avLst/>
              <a:gdLst/>
              <a:ahLst/>
              <a:cxnLst/>
              <a:rect l="l" t="t" r="r" b="b"/>
              <a:pathLst>
                <a:path w="2089" h="1354" extrusionOk="0">
                  <a:moveTo>
                    <a:pt x="1966" y="0"/>
                  </a:moveTo>
                  <a:cubicBezTo>
                    <a:pt x="1941" y="0"/>
                    <a:pt x="1918" y="11"/>
                    <a:pt x="1902" y="36"/>
                  </a:cubicBezTo>
                  <a:cubicBezTo>
                    <a:pt x="1566" y="735"/>
                    <a:pt x="894" y="1152"/>
                    <a:pt x="108" y="1186"/>
                  </a:cubicBezTo>
                  <a:cubicBezTo>
                    <a:pt x="0" y="1186"/>
                    <a:pt x="0" y="1354"/>
                    <a:pt x="108" y="1354"/>
                  </a:cubicBezTo>
                  <a:cubicBezTo>
                    <a:pt x="948" y="1320"/>
                    <a:pt x="1680" y="877"/>
                    <a:pt x="2070" y="117"/>
                  </a:cubicBezTo>
                  <a:cubicBezTo>
                    <a:pt x="2089" y="60"/>
                    <a:pt x="2024" y="0"/>
                    <a:pt x="196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227;p45"/>
            <p:cNvSpPr/>
            <p:nvPr/>
          </p:nvSpPr>
          <p:spPr>
            <a:xfrm>
              <a:off x="4626974" y="2316635"/>
              <a:ext cx="95964" cy="69171"/>
            </a:xfrm>
            <a:custGeom>
              <a:avLst/>
              <a:gdLst/>
              <a:ahLst/>
              <a:cxnLst/>
              <a:rect l="l" t="t" r="r" b="b"/>
              <a:pathLst>
                <a:path w="1995" h="1438" extrusionOk="0">
                  <a:moveTo>
                    <a:pt x="1879" y="0"/>
                  </a:moveTo>
                  <a:cubicBezTo>
                    <a:pt x="1855" y="0"/>
                    <a:pt x="1832" y="11"/>
                    <a:pt x="1816" y="36"/>
                  </a:cubicBezTo>
                  <a:cubicBezTo>
                    <a:pt x="1365" y="682"/>
                    <a:pt x="808" y="1018"/>
                    <a:pt x="82" y="1266"/>
                  </a:cubicBezTo>
                  <a:cubicBezTo>
                    <a:pt x="1" y="1291"/>
                    <a:pt x="18" y="1437"/>
                    <a:pt x="112" y="1437"/>
                  </a:cubicBezTo>
                  <a:cubicBezTo>
                    <a:pt x="119" y="1437"/>
                    <a:pt x="127" y="1436"/>
                    <a:pt x="136" y="1434"/>
                  </a:cubicBezTo>
                  <a:cubicBezTo>
                    <a:pt x="895" y="1152"/>
                    <a:pt x="1480" y="789"/>
                    <a:pt x="1957" y="117"/>
                  </a:cubicBezTo>
                  <a:cubicBezTo>
                    <a:pt x="1995" y="60"/>
                    <a:pt x="1936" y="0"/>
                    <a:pt x="187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228;p45"/>
            <p:cNvSpPr/>
            <p:nvPr/>
          </p:nvSpPr>
          <p:spPr>
            <a:xfrm>
              <a:off x="4397145" y="2079927"/>
              <a:ext cx="112560" cy="93319"/>
            </a:xfrm>
            <a:custGeom>
              <a:avLst/>
              <a:gdLst/>
              <a:ahLst/>
              <a:cxnLst/>
              <a:rect l="l" t="t" r="r" b="b"/>
              <a:pathLst>
                <a:path w="2340" h="1940" extrusionOk="0">
                  <a:moveTo>
                    <a:pt x="2087" y="0"/>
                  </a:moveTo>
                  <a:cubicBezTo>
                    <a:pt x="2018" y="0"/>
                    <a:pt x="1962" y="97"/>
                    <a:pt x="2031" y="139"/>
                  </a:cubicBezTo>
                  <a:cubicBezTo>
                    <a:pt x="2145" y="253"/>
                    <a:pt x="2111" y="475"/>
                    <a:pt x="2058" y="616"/>
                  </a:cubicBezTo>
                  <a:cubicBezTo>
                    <a:pt x="2022" y="677"/>
                    <a:pt x="1959" y="700"/>
                    <a:pt x="1887" y="700"/>
                  </a:cubicBezTo>
                  <a:cubicBezTo>
                    <a:pt x="1727" y="700"/>
                    <a:pt x="1518" y="589"/>
                    <a:pt x="1439" y="529"/>
                  </a:cubicBezTo>
                  <a:cubicBezTo>
                    <a:pt x="1425" y="519"/>
                    <a:pt x="1411" y="515"/>
                    <a:pt x="1398" y="515"/>
                  </a:cubicBezTo>
                  <a:cubicBezTo>
                    <a:pt x="1342" y="515"/>
                    <a:pt x="1310" y="599"/>
                    <a:pt x="1332" y="643"/>
                  </a:cubicBezTo>
                  <a:cubicBezTo>
                    <a:pt x="1412" y="838"/>
                    <a:pt x="1580" y="1261"/>
                    <a:pt x="1191" y="1261"/>
                  </a:cubicBezTo>
                  <a:cubicBezTo>
                    <a:pt x="1171" y="1264"/>
                    <a:pt x="1151" y="1265"/>
                    <a:pt x="1132" y="1265"/>
                  </a:cubicBezTo>
                  <a:cubicBezTo>
                    <a:pt x="957" y="1265"/>
                    <a:pt x="784" y="1163"/>
                    <a:pt x="633" y="1066"/>
                  </a:cubicBezTo>
                  <a:cubicBezTo>
                    <a:pt x="616" y="1055"/>
                    <a:pt x="599" y="1049"/>
                    <a:pt x="583" y="1049"/>
                  </a:cubicBezTo>
                  <a:cubicBezTo>
                    <a:pt x="519" y="1049"/>
                    <a:pt x="475" y="1136"/>
                    <a:pt x="519" y="1201"/>
                  </a:cubicBezTo>
                  <a:cubicBezTo>
                    <a:pt x="599" y="1288"/>
                    <a:pt x="660" y="1369"/>
                    <a:pt x="687" y="1483"/>
                  </a:cubicBezTo>
                  <a:cubicBezTo>
                    <a:pt x="562" y="1646"/>
                    <a:pt x="448" y="1727"/>
                    <a:pt x="338" y="1727"/>
                  </a:cubicBezTo>
                  <a:cubicBezTo>
                    <a:pt x="277" y="1727"/>
                    <a:pt x="216" y="1702"/>
                    <a:pt x="156" y="1651"/>
                  </a:cubicBezTo>
                  <a:cubicBezTo>
                    <a:pt x="142" y="1643"/>
                    <a:pt x="129" y="1639"/>
                    <a:pt x="116" y="1639"/>
                  </a:cubicBezTo>
                  <a:cubicBezTo>
                    <a:pt x="47" y="1639"/>
                    <a:pt x="0" y="1747"/>
                    <a:pt x="68" y="1792"/>
                  </a:cubicBezTo>
                  <a:cubicBezTo>
                    <a:pt x="190" y="1882"/>
                    <a:pt x="333" y="1939"/>
                    <a:pt x="471" y="1939"/>
                  </a:cubicBezTo>
                  <a:cubicBezTo>
                    <a:pt x="591" y="1939"/>
                    <a:pt x="707" y="1895"/>
                    <a:pt x="801" y="1792"/>
                  </a:cubicBezTo>
                  <a:cubicBezTo>
                    <a:pt x="903" y="1674"/>
                    <a:pt x="869" y="1494"/>
                    <a:pt x="802" y="1339"/>
                  </a:cubicBezTo>
                  <a:lnTo>
                    <a:pt x="802" y="1339"/>
                  </a:lnTo>
                  <a:cubicBezTo>
                    <a:pt x="927" y="1391"/>
                    <a:pt x="1063" y="1427"/>
                    <a:pt x="1197" y="1427"/>
                  </a:cubicBezTo>
                  <a:cubicBezTo>
                    <a:pt x="1291" y="1427"/>
                    <a:pt x="1384" y="1409"/>
                    <a:pt x="1473" y="1369"/>
                  </a:cubicBezTo>
                  <a:cubicBezTo>
                    <a:pt x="1649" y="1250"/>
                    <a:pt x="1616" y="994"/>
                    <a:pt x="1554" y="785"/>
                  </a:cubicBezTo>
                  <a:lnTo>
                    <a:pt x="1554" y="785"/>
                  </a:lnTo>
                  <a:cubicBezTo>
                    <a:pt x="1652" y="827"/>
                    <a:pt x="1765" y="858"/>
                    <a:pt x="1869" y="858"/>
                  </a:cubicBezTo>
                  <a:cubicBezTo>
                    <a:pt x="1981" y="858"/>
                    <a:pt x="2082" y="823"/>
                    <a:pt x="2145" y="730"/>
                  </a:cubicBezTo>
                  <a:cubicBezTo>
                    <a:pt x="2279" y="562"/>
                    <a:pt x="2340" y="193"/>
                    <a:pt x="2145" y="25"/>
                  </a:cubicBezTo>
                  <a:cubicBezTo>
                    <a:pt x="2126" y="7"/>
                    <a:pt x="2106" y="0"/>
                    <a:pt x="208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229;p45"/>
            <p:cNvSpPr/>
            <p:nvPr/>
          </p:nvSpPr>
          <p:spPr>
            <a:xfrm>
              <a:off x="4420138" y="2130963"/>
              <a:ext cx="239647" cy="241186"/>
            </a:xfrm>
            <a:custGeom>
              <a:avLst/>
              <a:gdLst/>
              <a:ahLst/>
              <a:cxnLst/>
              <a:rect l="l" t="t" r="r" b="b"/>
              <a:pathLst>
                <a:path w="4982" h="5014" extrusionOk="0">
                  <a:moveTo>
                    <a:pt x="114" y="1"/>
                  </a:moveTo>
                  <a:cubicBezTo>
                    <a:pt x="50" y="1"/>
                    <a:pt x="0" y="80"/>
                    <a:pt x="41" y="140"/>
                  </a:cubicBezTo>
                  <a:cubicBezTo>
                    <a:pt x="793" y="1013"/>
                    <a:pt x="1606" y="1853"/>
                    <a:pt x="2420" y="2633"/>
                  </a:cubicBezTo>
                  <a:cubicBezTo>
                    <a:pt x="3233" y="3419"/>
                    <a:pt x="4100" y="4118"/>
                    <a:pt x="4825" y="4985"/>
                  </a:cubicBezTo>
                  <a:cubicBezTo>
                    <a:pt x="4839" y="5005"/>
                    <a:pt x="4855" y="5013"/>
                    <a:pt x="4871" y="5013"/>
                  </a:cubicBezTo>
                  <a:cubicBezTo>
                    <a:pt x="4926" y="5013"/>
                    <a:pt x="4981" y="4919"/>
                    <a:pt x="4940" y="4878"/>
                  </a:cubicBezTo>
                  <a:cubicBezTo>
                    <a:pt x="4214" y="4004"/>
                    <a:pt x="3347" y="3278"/>
                    <a:pt x="2534" y="2525"/>
                  </a:cubicBezTo>
                  <a:cubicBezTo>
                    <a:pt x="1721" y="1712"/>
                    <a:pt x="934" y="899"/>
                    <a:pt x="182" y="32"/>
                  </a:cubicBezTo>
                  <a:cubicBezTo>
                    <a:pt x="159" y="10"/>
                    <a:pt x="136" y="1"/>
                    <a:pt x="114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230;p45"/>
            <p:cNvSpPr/>
            <p:nvPr/>
          </p:nvSpPr>
          <p:spPr>
            <a:xfrm>
              <a:off x="4456599" y="2104171"/>
              <a:ext cx="247584" cy="234740"/>
            </a:xfrm>
            <a:custGeom>
              <a:avLst/>
              <a:gdLst/>
              <a:ahLst/>
              <a:cxnLst/>
              <a:rect l="l" t="t" r="r" b="b"/>
              <a:pathLst>
                <a:path w="5147" h="4880" extrusionOk="0">
                  <a:moveTo>
                    <a:pt x="146" y="0"/>
                  </a:moveTo>
                  <a:cubicBezTo>
                    <a:pt x="73" y="0"/>
                    <a:pt x="0" y="97"/>
                    <a:pt x="69" y="139"/>
                  </a:cubicBezTo>
                  <a:cubicBezTo>
                    <a:pt x="936" y="898"/>
                    <a:pt x="1776" y="1651"/>
                    <a:pt x="2589" y="2437"/>
                  </a:cubicBezTo>
                  <a:cubicBezTo>
                    <a:pt x="3006" y="2827"/>
                    <a:pt x="3429" y="3217"/>
                    <a:pt x="3819" y="3640"/>
                  </a:cubicBezTo>
                  <a:cubicBezTo>
                    <a:pt x="4209" y="4003"/>
                    <a:pt x="4659" y="4366"/>
                    <a:pt x="4968" y="4843"/>
                  </a:cubicBezTo>
                  <a:cubicBezTo>
                    <a:pt x="4976" y="4869"/>
                    <a:pt x="4996" y="4880"/>
                    <a:pt x="5019" y="4880"/>
                  </a:cubicBezTo>
                  <a:cubicBezTo>
                    <a:pt x="5075" y="4880"/>
                    <a:pt x="5147" y="4819"/>
                    <a:pt x="5109" y="4763"/>
                  </a:cubicBezTo>
                  <a:cubicBezTo>
                    <a:pt x="4881" y="4393"/>
                    <a:pt x="4605" y="4144"/>
                    <a:pt x="4323" y="3862"/>
                  </a:cubicBezTo>
                  <a:cubicBezTo>
                    <a:pt x="3873" y="3472"/>
                    <a:pt x="3456" y="3022"/>
                    <a:pt x="3033" y="2632"/>
                  </a:cubicBezTo>
                  <a:cubicBezTo>
                    <a:pt x="2112" y="1738"/>
                    <a:pt x="1158" y="865"/>
                    <a:pt x="203" y="25"/>
                  </a:cubicBezTo>
                  <a:cubicBezTo>
                    <a:pt x="186" y="7"/>
                    <a:pt x="166" y="0"/>
                    <a:pt x="14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231;p45"/>
            <p:cNvSpPr/>
            <p:nvPr/>
          </p:nvSpPr>
          <p:spPr>
            <a:xfrm>
              <a:off x="4388920" y="2050008"/>
              <a:ext cx="48872" cy="32662"/>
            </a:xfrm>
            <a:custGeom>
              <a:avLst/>
              <a:gdLst/>
              <a:ahLst/>
              <a:cxnLst/>
              <a:rect l="l" t="t" r="r" b="b"/>
              <a:pathLst>
                <a:path w="1016" h="679" extrusionOk="0">
                  <a:moveTo>
                    <a:pt x="904" y="0"/>
                  </a:moveTo>
                  <a:cubicBezTo>
                    <a:pt x="871" y="0"/>
                    <a:pt x="841" y="19"/>
                    <a:pt x="831" y="62"/>
                  </a:cubicBezTo>
                  <a:cubicBezTo>
                    <a:pt x="778" y="375"/>
                    <a:pt x="566" y="523"/>
                    <a:pt x="293" y="523"/>
                  </a:cubicBezTo>
                  <a:cubicBezTo>
                    <a:pt x="249" y="523"/>
                    <a:pt x="205" y="520"/>
                    <a:pt x="159" y="512"/>
                  </a:cubicBezTo>
                  <a:cubicBezTo>
                    <a:pt x="148" y="509"/>
                    <a:pt x="138" y="508"/>
                    <a:pt x="129" y="508"/>
                  </a:cubicBezTo>
                  <a:cubicBezTo>
                    <a:pt x="36" y="508"/>
                    <a:pt x="0" y="647"/>
                    <a:pt x="98" y="647"/>
                  </a:cubicBezTo>
                  <a:cubicBezTo>
                    <a:pt x="178" y="668"/>
                    <a:pt x="257" y="679"/>
                    <a:pt x="334" y="679"/>
                  </a:cubicBezTo>
                  <a:cubicBezTo>
                    <a:pt x="666" y="679"/>
                    <a:pt x="950" y="481"/>
                    <a:pt x="999" y="116"/>
                  </a:cubicBezTo>
                  <a:cubicBezTo>
                    <a:pt x="1015" y="49"/>
                    <a:pt x="957" y="0"/>
                    <a:pt x="904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" name="Google Shape;2232;p45"/>
          <p:cNvGrpSpPr/>
          <p:nvPr/>
        </p:nvGrpSpPr>
        <p:grpSpPr>
          <a:xfrm>
            <a:off x="10116891" y="292835"/>
            <a:ext cx="1879488" cy="1380289"/>
            <a:chOff x="3765486" y="1507629"/>
            <a:chExt cx="586753" cy="430946"/>
          </a:xfrm>
        </p:grpSpPr>
        <p:sp>
          <p:nvSpPr>
            <p:cNvPr id="18" name="Google Shape;2233;p45"/>
            <p:cNvSpPr/>
            <p:nvPr/>
          </p:nvSpPr>
          <p:spPr>
            <a:xfrm>
              <a:off x="3765486" y="1507629"/>
              <a:ext cx="405408" cy="279812"/>
            </a:xfrm>
            <a:custGeom>
              <a:avLst/>
              <a:gdLst/>
              <a:ahLst/>
              <a:cxnLst/>
              <a:rect l="l" t="t" r="r" b="b"/>
              <a:pathLst>
                <a:path w="8428" h="5817" extrusionOk="0">
                  <a:moveTo>
                    <a:pt x="7419" y="0"/>
                  </a:moveTo>
                  <a:cubicBezTo>
                    <a:pt x="6331" y="108"/>
                    <a:pt x="5262" y="222"/>
                    <a:pt x="4174" y="363"/>
                  </a:cubicBezTo>
                  <a:cubicBezTo>
                    <a:pt x="3051" y="531"/>
                    <a:pt x="1848" y="612"/>
                    <a:pt x="786" y="948"/>
                  </a:cubicBezTo>
                  <a:cubicBezTo>
                    <a:pt x="114" y="1149"/>
                    <a:pt x="0" y="1653"/>
                    <a:pt x="195" y="2265"/>
                  </a:cubicBezTo>
                  <a:cubicBezTo>
                    <a:pt x="531" y="3441"/>
                    <a:pt x="921" y="4590"/>
                    <a:pt x="1290" y="5766"/>
                  </a:cubicBezTo>
                  <a:cubicBezTo>
                    <a:pt x="1301" y="5800"/>
                    <a:pt x="1333" y="5816"/>
                    <a:pt x="1365" y="5816"/>
                  </a:cubicBezTo>
                  <a:cubicBezTo>
                    <a:pt x="1414" y="5816"/>
                    <a:pt x="1462" y="5778"/>
                    <a:pt x="1425" y="5712"/>
                  </a:cubicBezTo>
                  <a:cubicBezTo>
                    <a:pt x="1062" y="4536"/>
                    <a:pt x="699" y="3387"/>
                    <a:pt x="336" y="2211"/>
                  </a:cubicBezTo>
                  <a:cubicBezTo>
                    <a:pt x="27" y="1176"/>
                    <a:pt x="921" y="1062"/>
                    <a:pt x="1653" y="921"/>
                  </a:cubicBezTo>
                  <a:cubicBezTo>
                    <a:pt x="2299" y="813"/>
                    <a:pt x="2937" y="726"/>
                    <a:pt x="3582" y="612"/>
                  </a:cubicBezTo>
                  <a:cubicBezTo>
                    <a:pt x="4200" y="531"/>
                    <a:pt x="4846" y="444"/>
                    <a:pt x="5491" y="363"/>
                  </a:cubicBezTo>
                  <a:cubicBezTo>
                    <a:pt x="5662" y="344"/>
                    <a:pt x="6463" y="191"/>
                    <a:pt x="6970" y="191"/>
                  </a:cubicBezTo>
                  <a:cubicBezTo>
                    <a:pt x="7197" y="191"/>
                    <a:pt x="7366" y="222"/>
                    <a:pt x="7393" y="309"/>
                  </a:cubicBezTo>
                  <a:cubicBezTo>
                    <a:pt x="7870" y="1566"/>
                    <a:pt x="8118" y="2883"/>
                    <a:pt x="8259" y="4227"/>
                  </a:cubicBezTo>
                  <a:cubicBezTo>
                    <a:pt x="8259" y="4268"/>
                    <a:pt x="8302" y="4288"/>
                    <a:pt x="8344" y="4288"/>
                  </a:cubicBezTo>
                  <a:cubicBezTo>
                    <a:pt x="8386" y="4288"/>
                    <a:pt x="8428" y="4268"/>
                    <a:pt x="8428" y="4227"/>
                  </a:cubicBezTo>
                  <a:cubicBezTo>
                    <a:pt x="8286" y="2796"/>
                    <a:pt x="7977" y="1398"/>
                    <a:pt x="7507" y="81"/>
                  </a:cubicBezTo>
                  <a:cubicBezTo>
                    <a:pt x="7473" y="27"/>
                    <a:pt x="7446" y="0"/>
                    <a:pt x="741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234;p45"/>
            <p:cNvSpPr/>
            <p:nvPr/>
          </p:nvSpPr>
          <p:spPr>
            <a:xfrm>
              <a:off x="3830520" y="1705327"/>
              <a:ext cx="338690" cy="87931"/>
            </a:xfrm>
            <a:custGeom>
              <a:avLst/>
              <a:gdLst/>
              <a:ahLst/>
              <a:cxnLst/>
              <a:rect l="l" t="t" r="r" b="b"/>
              <a:pathLst>
                <a:path w="7041" h="1828" extrusionOk="0">
                  <a:moveTo>
                    <a:pt x="6926" y="0"/>
                  </a:moveTo>
                  <a:cubicBezTo>
                    <a:pt x="6920" y="0"/>
                    <a:pt x="6914" y="1"/>
                    <a:pt x="6907" y="3"/>
                  </a:cubicBezTo>
                  <a:cubicBezTo>
                    <a:pt x="4670" y="648"/>
                    <a:pt x="2398" y="1206"/>
                    <a:pt x="106" y="1656"/>
                  </a:cubicBezTo>
                  <a:cubicBezTo>
                    <a:pt x="1" y="1681"/>
                    <a:pt x="39" y="1827"/>
                    <a:pt x="136" y="1827"/>
                  </a:cubicBezTo>
                  <a:cubicBezTo>
                    <a:pt x="144" y="1827"/>
                    <a:pt x="152" y="1826"/>
                    <a:pt x="160" y="1824"/>
                  </a:cubicBezTo>
                  <a:cubicBezTo>
                    <a:pt x="2459" y="1374"/>
                    <a:pt x="4696" y="816"/>
                    <a:pt x="6934" y="171"/>
                  </a:cubicBezTo>
                  <a:cubicBezTo>
                    <a:pt x="7040" y="146"/>
                    <a:pt x="7002" y="0"/>
                    <a:pt x="692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235;p45"/>
            <p:cNvSpPr/>
            <p:nvPr/>
          </p:nvSpPr>
          <p:spPr>
            <a:xfrm>
              <a:off x="4155157" y="1708165"/>
              <a:ext cx="193035" cy="44735"/>
            </a:xfrm>
            <a:custGeom>
              <a:avLst/>
              <a:gdLst/>
              <a:ahLst/>
              <a:cxnLst/>
              <a:rect l="l" t="t" r="r" b="b"/>
              <a:pathLst>
                <a:path w="4013" h="930" extrusionOk="0">
                  <a:moveTo>
                    <a:pt x="103" y="0"/>
                  </a:moveTo>
                  <a:cubicBezTo>
                    <a:pt x="14" y="0"/>
                    <a:pt x="1" y="142"/>
                    <a:pt x="105" y="172"/>
                  </a:cubicBezTo>
                  <a:cubicBezTo>
                    <a:pt x="663" y="253"/>
                    <a:pt x="1220" y="307"/>
                    <a:pt x="1812" y="341"/>
                  </a:cubicBezTo>
                  <a:cubicBezTo>
                    <a:pt x="2082" y="341"/>
                    <a:pt x="2463" y="276"/>
                    <a:pt x="2824" y="276"/>
                  </a:cubicBezTo>
                  <a:cubicBezTo>
                    <a:pt x="3288" y="276"/>
                    <a:pt x="3718" y="383"/>
                    <a:pt x="3828" y="871"/>
                  </a:cubicBezTo>
                  <a:cubicBezTo>
                    <a:pt x="3838" y="912"/>
                    <a:pt x="3868" y="930"/>
                    <a:pt x="3901" y="930"/>
                  </a:cubicBezTo>
                  <a:cubicBezTo>
                    <a:pt x="3954" y="930"/>
                    <a:pt x="4013" y="882"/>
                    <a:pt x="3996" y="811"/>
                  </a:cubicBezTo>
                  <a:cubicBezTo>
                    <a:pt x="3882" y="341"/>
                    <a:pt x="3438" y="139"/>
                    <a:pt x="2988" y="112"/>
                  </a:cubicBezTo>
                  <a:cubicBezTo>
                    <a:pt x="2936" y="108"/>
                    <a:pt x="2883" y="107"/>
                    <a:pt x="2830" y="107"/>
                  </a:cubicBezTo>
                  <a:cubicBezTo>
                    <a:pt x="2486" y="107"/>
                    <a:pt x="2126" y="172"/>
                    <a:pt x="1812" y="172"/>
                  </a:cubicBezTo>
                  <a:cubicBezTo>
                    <a:pt x="1254" y="172"/>
                    <a:pt x="689" y="85"/>
                    <a:pt x="132" y="4"/>
                  </a:cubicBezTo>
                  <a:cubicBezTo>
                    <a:pt x="121" y="1"/>
                    <a:pt x="112" y="0"/>
                    <a:pt x="103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236;p45"/>
            <p:cNvSpPr/>
            <p:nvPr/>
          </p:nvSpPr>
          <p:spPr>
            <a:xfrm>
              <a:off x="3826575" y="1750735"/>
              <a:ext cx="525664" cy="187840"/>
            </a:xfrm>
            <a:custGeom>
              <a:avLst/>
              <a:gdLst/>
              <a:ahLst/>
              <a:cxnLst/>
              <a:rect l="l" t="t" r="r" b="b"/>
              <a:pathLst>
                <a:path w="10928" h="3905" extrusionOk="0">
                  <a:moveTo>
                    <a:pt x="10812" y="1"/>
                  </a:moveTo>
                  <a:cubicBezTo>
                    <a:pt x="10799" y="1"/>
                    <a:pt x="10786" y="5"/>
                    <a:pt x="10773" y="13"/>
                  </a:cubicBezTo>
                  <a:cubicBezTo>
                    <a:pt x="9093" y="1021"/>
                    <a:pt x="7352" y="1942"/>
                    <a:pt x="5592" y="2755"/>
                  </a:cubicBezTo>
                  <a:cubicBezTo>
                    <a:pt x="5141" y="2984"/>
                    <a:pt x="4691" y="3179"/>
                    <a:pt x="4248" y="3373"/>
                  </a:cubicBezTo>
                  <a:cubicBezTo>
                    <a:pt x="3992" y="3454"/>
                    <a:pt x="3744" y="3568"/>
                    <a:pt x="3488" y="3683"/>
                  </a:cubicBezTo>
                  <a:cubicBezTo>
                    <a:pt x="3391" y="3717"/>
                    <a:pt x="3300" y="3732"/>
                    <a:pt x="3217" y="3732"/>
                  </a:cubicBezTo>
                  <a:cubicBezTo>
                    <a:pt x="2822" y="3732"/>
                    <a:pt x="2567" y="3395"/>
                    <a:pt x="2312" y="3118"/>
                  </a:cubicBezTo>
                  <a:cubicBezTo>
                    <a:pt x="1613" y="2312"/>
                    <a:pt x="887" y="1525"/>
                    <a:pt x="155" y="712"/>
                  </a:cubicBezTo>
                  <a:cubicBezTo>
                    <a:pt x="143" y="694"/>
                    <a:pt x="128" y="687"/>
                    <a:pt x="113" y="687"/>
                  </a:cubicBezTo>
                  <a:cubicBezTo>
                    <a:pt x="59" y="687"/>
                    <a:pt x="0" y="779"/>
                    <a:pt x="47" y="826"/>
                  </a:cubicBezTo>
                  <a:cubicBezTo>
                    <a:pt x="800" y="1693"/>
                    <a:pt x="1586" y="2533"/>
                    <a:pt x="2339" y="3400"/>
                  </a:cubicBezTo>
                  <a:cubicBezTo>
                    <a:pt x="2541" y="3595"/>
                    <a:pt x="2816" y="3904"/>
                    <a:pt x="3125" y="3904"/>
                  </a:cubicBezTo>
                  <a:cubicBezTo>
                    <a:pt x="3602" y="3878"/>
                    <a:pt x="4080" y="3622"/>
                    <a:pt x="4523" y="3427"/>
                  </a:cubicBezTo>
                  <a:cubicBezTo>
                    <a:pt x="6707" y="2480"/>
                    <a:pt x="8811" y="1384"/>
                    <a:pt x="10854" y="154"/>
                  </a:cubicBezTo>
                  <a:cubicBezTo>
                    <a:pt x="10927" y="104"/>
                    <a:pt x="10877" y="1"/>
                    <a:pt x="1081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37;p45"/>
            <p:cNvSpPr/>
            <p:nvPr/>
          </p:nvSpPr>
          <p:spPr>
            <a:xfrm>
              <a:off x="3856543" y="1786378"/>
              <a:ext cx="135264" cy="134639"/>
            </a:xfrm>
            <a:custGeom>
              <a:avLst/>
              <a:gdLst/>
              <a:ahLst/>
              <a:cxnLst/>
              <a:rect l="l" t="t" r="r" b="b"/>
              <a:pathLst>
                <a:path w="2812" h="2799" extrusionOk="0">
                  <a:moveTo>
                    <a:pt x="123" y="1"/>
                  </a:moveTo>
                  <a:cubicBezTo>
                    <a:pt x="57" y="1"/>
                    <a:pt x="1" y="97"/>
                    <a:pt x="70" y="139"/>
                  </a:cubicBezTo>
                  <a:cubicBezTo>
                    <a:pt x="486" y="475"/>
                    <a:pt x="910" y="811"/>
                    <a:pt x="1326" y="1120"/>
                  </a:cubicBezTo>
                  <a:cubicBezTo>
                    <a:pt x="1830" y="1537"/>
                    <a:pt x="2643" y="1960"/>
                    <a:pt x="2617" y="2713"/>
                  </a:cubicBezTo>
                  <a:cubicBezTo>
                    <a:pt x="2617" y="2770"/>
                    <a:pt x="2659" y="2799"/>
                    <a:pt x="2701" y="2799"/>
                  </a:cubicBezTo>
                  <a:cubicBezTo>
                    <a:pt x="2743" y="2799"/>
                    <a:pt x="2785" y="2770"/>
                    <a:pt x="2785" y="2713"/>
                  </a:cubicBezTo>
                  <a:cubicBezTo>
                    <a:pt x="2811" y="2128"/>
                    <a:pt x="2502" y="1846"/>
                    <a:pt x="2052" y="1510"/>
                  </a:cubicBezTo>
                  <a:cubicBezTo>
                    <a:pt x="1440" y="1006"/>
                    <a:pt x="822" y="502"/>
                    <a:pt x="177" y="25"/>
                  </a:cubicBezTo>
                  <a:cubicBezTo>
                    <a:pt x="160" y="8"/>
                    <a:pt x="141" y="1"/>
                    <a:pt x="12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238;p45"/>
            <p:cNvSpPr/>
            <p:nvPr/>
          </p:nvSpPr>
          <p:spPr>
            <a:xfrm>
              <a:off x="3971938" y="1739960"/>
              <a:ext cx="324932" cy="162923"/>
            </a:xfrm>
            <a:custGeom>
              <a:avLst/>
              <a:gdLst/>
              <a:ahLst/>
              <a:cxnLst/>
              <a:rect l="l" t="t" r="r" b="b"/>
              <a:pathLst>
                <a:path w="6755" h="3387" extrusionOk="0">
                  <a:moveTo>
                    <a:pt x="6643" y="1"/>
                  </a:moveTo>
                  <a:cubicBezTo>
                    <a:pt x="6630" y="1"/>
                    <a:pt x="6616" y="5"/>
                    <a:pt x="6602" y="16"/>
                  </a:cubicBezTo>
                  <a:cubicBezTo>
                    <a:pt x="4525" y="1272"/>
                    <a:pt x="2341" y="2334"/>
                    <a:pt x="76" y="3208"/>
                  </a:cubicBezTo>
                  <a:cubicBezTo>
                    <a:pt x="1" y="3254"/>
                    <a:pt x="16" y="3386"/>
                    <a:pt x="91" y="3386"/>
                  </a:cubicBezTo>
                  <a:cubicBezTo>
                    <a:pt x="102" y="3386"/>
                    <a:pt x="116" y="3383"/>
                    <a:pt x="130" y="3376"/>
                  </a:cubicBezTo>
                  <a:cubicBezTo>
                    <a:pt x="2402" y="2502"/>
                    <a:pt x="4613" y="1413"/>
                    <a:pt x="6683" y="150"/>
                  </a:cubicBezTo>
                  <a:cubicBezTo>
                    <a:pt x="6755" y="105"/>
                    <a:pt x="6707" y="1"/>
                    <a:pt x="664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239;p45"/>
            <p:cNvSpPr/>
            <p:nvPr/>
          </p:nvSpPr>
          <p:spPr>
            <a:xfrm>
              <a:off x="3913062" y="1804127"/>
              <a:ext cx="75232" cy="57531"/>
            </a:xfrm>
            <a:custGeom>
              <a:avLst/>
              <a:gdLst/>
              <a:ahLst/>
              <a:cxnLst/>
              <a:rect l="l" t="t" r="r" b="b"/>
              <a:pathLst>
                <a:path w="1564" h="1196" extrusionOk="0">
                  <a:moveTo>
                    <a:pt x="103" y="1"/>
                  </a:moveTo>
                  <a:cubicBezTo>
                    <a:pt x="43" y="1"/>
                    <a:pt x="1" y="117"/>
                    <a:pt x="71" y="160"/>
                  </a:cubicBezTo>
                  <a:cubicBezTo>
                    <a:pt x="514" y="496"/>
                    <a:pt x="964" y="866"/>
                    <a:pt x="1415" y="1168"/>
                  </a:cubicBezTo>
                  <a:cubicBezTo>
                    <a:pt x="1433" y="1187"/>
                    <a:pt x="1451" y="1196"/>
                    <a:pt x="1467" y="1196"/>
                  </a:cubicBezTo>
                  <a:cubicBezTo>
                    <a:pt x="1526" y="1196"/>
                    <a:pt x="1563" y="1096"/>
                    <a:pt x="1495" y="1034"/>
                  </a:cubicBezTo>
                  <a:cubicBezTo>
                    <a:pt x="1045" y="698"/>
                    <a:pt x="628" y="362"/>
                    <a:pt x="151" y="26"/>
                  </a:cubicBezTo>
                  <a:cubicBezTo>
                    <a:pt x="135" y="8"/>
                    <a:pt x="119" y="1"/>
                    <a:pt x="10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240;p45"/>
            <p:cNvSpPr/>
            <p:nvPr/>
          </p:nvSpPr>
          <p:spPr>
            <a:xfrm>
              <a:off x="3912822" y="1736352"/>
              <a:ext cx="241523" cy="75761"/>
            </a:xfrm>
            <a:custGeom>
              <a:avLst/>
              <a:gdLst/>
              <a:ahLst/>
              <a:cxnLst/>
              <a:rect l="l" t="t" r="r" b="b"/>
              <a:pathLst>
                <a:path w="5021" h="1575" extrusionOk="0">
                  <a:moveTo>
                    <a:pt x="4906" y="0"/>
                  </a:moveTo>
                  <a:cubicBezTo>
                    <a:pt x="4900" y="0"/>
                    <a:pt x="4894" y="1"/>
                    <a:pt x="4887" y="3"/>
                  </a:cubicBezTo>
                  <a:cubicBezTo>
                    <a:pt x="3268" y="453"/>
                    <a:pt x="1695" y="931"/>
                    <a:pt x="102" y="1401"/>
                  </a:cubicBezTo>
                  <a:cubicBezTo>
                    <a:pt x="0" y="1455"/>
                    <a:pt x="33" y="1574"/>
                    <a:pt x="123" y="1574"/>
                  </a:cubicBezTo>
                  <a:cubicBezTo>
                    <a:pt x="133" y="1574"/>
                    <a:pt x="144" y="1573"/>
                    <a:pt x="156" y="1569"/>
                  </a:cubicBezTo>
                  <a:cubicBezTo>
                    <a:pt x="1722" y="1065"/>
                    <a:pt x="3322" y="595"/>
                    <a:pt x="4914" y="171"/>
                  </a:cubicBezTo>
                  <a:cubicBezTo>
                    <a:pt x="5020" y="146"/>
                    <a:pt x="4982" y="0"/>
                    <a:pt x="490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241;p45"/>
            <p:cNvSpPr/>
            <p:nvPr/>
          </p:nvSpPr>
          <p:spPr>
            <a:xfrm>
              <a:off x="3943751" y="1742750"/>
              <a:ext cx="220935" cy="95147"/>
            </a:xfrm>
            <a:custGeom>
              <a:avLst/>
              <a:gdLst/>
              <a:ahLst/>
              <a:cxnLst/>
              <a:rect l="l" t="t" r="r" b="b"/>
              <a:pathLst>
                <a:path w="4593" h="1978" extrusionOk="0">
                  <a:moveTo>
                    <a:pt x="4504" y="1"/>
                  </a:moveTo>
                  <a:cubicBezTo>
                    <a:pt x="4494" y="1"/>
                    <a:pt x="4484" y="4"/>
                    <a:pt x="4473" y="11"/>
                  </a:cubicBezTo>
                  <a:cubicBezTo>
                    <a:pt x="2988" y="542"/>
                    <a:pt x="1529" y="1160"/>
                    <a:pt x="105" y="1806"/>
                  </a:cubicBezTo>
                  <a:cubicBezTo>
                    <a:pt x="0" y="1855"/>
                    <a:pt x="87" y="1977"/>
                    <a:pt x="164" y="1977"/>
                  </a:cubicBezTo>
                  <a:cubicBezTo>
                    <a:pt x="171" y="1977"/>
                    <a:pt x="178" y="1976"/>
                    <a:pt x="185" y="1974"/>
                  </a:cubicBezTo>
                  <a:cubicBezTo>
                    <a:pt x="1617" y="1302"/>
                    <a:pt x="3041" y="710"/>
                    <a:pt x="4500" y="152"/>
                  </a:cubicBezTo>
                  <a:cubicBezTo>
                    <a:pt x="4593" y="129"/>
                    <a:pt x="4565" y="1"/>
                    <a:pt x="4504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242;p45"/>
            <p:cNvSpPr/>
            <p:nvPr/>
          </p:nvSpPr>
          <p:spPr>
            <a:xfrm>
              <a:off x="3966936" y="1742654"/>
              <a:ext cx="200684" cy="106210"/>
            </a:xfrm>
            <a:custGeom>
              <a:avLst/>
              <a:gdLst/>
              <a:ahLst/>
              <a:cxnLst/>
              <a:rect l="l" t="t" r="r" b="b"/>
              <a:pathLst>
                <a:path w="4172" h="2208" extrusionOk="0">
                  <a:moveTo>
                    <a:pt x="4056" y="1"/>
                  </a:moveTo>
                  <a:cubicBezTo>
                    <a:pt x="4043" y="1"/>
                    <a:pt x="4031" y="5"/>
                    <a:pt x="4018" y="13"/>
                  </a:cubicBezTo>
                  <a:cubicBezTo>
                    <a:pt x="2754" y="826"/>
                    <a:pt x="1471" y="1498"/>
                    <a:pt x="93" y="2029"/>
                  </a:cubicBezTo>
                  <a:cubicBezTo>
                    <a:pt x="0" y="2076"/>
                    <a:pt x="28" y="2208"/>
                    <a:pt x="93" y="2208"/>
                  </a:cubicBezTo>
                  <a:cubicBezTo>
                    <a:pt x="104" y="2208"/>
                    <a:pt x="115" y="2205"/>
                    <a:pt x="127" y="2197"/>
                  </a:cubicBezTo>
                  <a:cubicBezTo>
                    <a:pt x="1524" y="1640"/>
                    <a:pt x="2842" y="968"/>
                    <a:pt x="4098" y="181"/>
                  </a:cubicBezTo>
                  <a:cubicBezTo>
                    <a:pt x="4172" y="108"/>
                    <a:pt x="4122" y="1"/>
                    <a:pt x="4056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243;p45"/>
            <p:cNvSpPr/>
            <p:nvPr/>
          </p:nvSpPr>
          <p:spPr>
            <a:xfrm>
              <a:off x="3977614" y="1744000"/>
              <a:ext cx="222185" cy="117033"/>
            </a:xfrm>
            <a:custGeom>
              <a:avLst/>
              <a:gdLst/>
              <a:ahLst/>
              <a:cxnLst/>
              <a:rect l="l" t="t" r="r" b="b"/>
              <a:pathLst>
                <a:path w="4619" h="2433" extrusionOk="0">
                  <a:moveTo>
                    <a:pt x="4489" y="0"/>
                  </a:moveTo>
                  <a:cubicBezTo>
                    <a:pt x="4474" y="0"/>
                    <a:pt x="4458" y="4"/>
                    <a:pt x="4441" y="12"/>
                  </a:cubicBezTo>
                  <a:cubicBezTo>
                    <a:pt x="2983" y="738"/>
                    <a:pt x="1524" y="1497"/>
                    <a:pt x="73" y="2284"/>
                  </a:cubicBezTo>
                  <a:cubicBezTo>
                    <a:pt x="0" y="2328"/>
                    <a:pt x="48" y="2433"/>
                    <a:pt x="112" y="2433"/>
                  </a:cubicBezTo>
                  <a:cubicBezTo>
                    <a:pt x="126" y="2433"/>
                    <a:pt x="140" y="2428"/>
                    <a:pt x="153" y="2418"/>
                  </a:cubicBezTo>
                  <a:cubicBezTo>
                    <a:pt x="1612" y="1638"/>
                    <a:pt x="3063" y="879"/>
                    <a:pt x="4522" y="153"/>
                  </a:cubicBezTo>
                  <a:cubicBezTo>
                    <a:pt x="4618" y="108"/>
                    <a:pt x="4571" y="0"/>
                    <a:pt x="448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244;p45"/>
            <p:cNvSpPr/>
            <p:nvPr/>
          </p:nvSpPr>
          <p:spPr>
            <a:xfrm>
              <a:off x="3939710" y="1793786"/>
              <a:ext cx="75569" cy="44447"/>
            </a:xfrm>
            <a:custGeom>
              <a:avLst/>
              <a:gdLst/>
              <a:ahLst/>
              <a:cxnLst/>
              <a:rect l="l" t="t" r="r" b="b"/>
              <a:pathLst>
                <a:path w="1571" h="924" extrusionOk="0">
                  <a:moveTo>
                    <a:pt x="118" y="0"/>
                  </a:moveTo>
                  <a:cubicBezTo>
                    <a:pt x="51" y="0"/>
                    <a:pt x="1" y="108"/>
                    <a:pt x="74" y="153"/>
                  </a:cubicBezTo>
                  <a:cubicBezTo>
                    <a:pt x="491" y="489"/>
                    <a:pt x="941" y="745"/>
                    <a:pt x="1445" y="913"/>
                  </a:cubicBezTo>
                  <a:cubicBezTo>
                    <a:pt x="1457" y="920"/>
                    <a:pt x="1469" y="923"/>
                    <a:pt x="1479" y="923"/>
                  </a:cubicBezTo>
                  <a:cubicBezTo>
                    <a:pt x="1544" y="923"/>
                    <a:pt x="1571" y="795"/>
                    <a:pt x="1472" y="772"/>
                  </a:cubicBezTo>
                  <a:cubicBezTo>
                    <a:pt x="995" y="577"/>
                    <a:pt x="578" y="321"/>
                    <a:pt x="155" y="12"/>
                  </a:cubicBezTo>
                  <a:cubicBezTo>
                    <a:pt x="142" y="4"/>
                    <a:pt x="130" y="0"/>
                    <a:pt x="11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245;p45"/>
            <p:cNvSpPr/>
            <p:nvPr/>
          </p:nvSpPr>
          <p:spPr>
            <a:xfrm>
              <a:off x="3976508" y="1781664"/>
              <a:ext cx="74126" cy="42619"/>
            </a:xfrm>
            <a:custGeom>
              <a:avLst/>
              <a:gdLst/>
              <a:ahLst/>
              <a:cxnLst/>
              <a:rect l="l" t="t" r="r" b="b"/>
              <a:pathLst>
                <a:path w="1541" h="886" extrusionOk="0">
                  <a:moveTo>
                    <a:pt x="122" y="1"/>
                  </a:moveTo>
                  <a:cubicBezTo>
                    <a:pt x="40" y="1"/>
                    <a:pt x="1" y="106"/>
                    <a:pt x="96" y="157"/>
                  </a:cubicBezTo>
                  <a:cubicBezTo>
                    <a:pt x="485" y="432"/>
                    <a:pt x="936" y="661"/>
                    <a:pt x="1379" y="882"/>
                  </a:cubicBezTo>
                  <a:cubicBezTo>
                    <a:pt x="1387" y="885"/>
                    <a:pt x="1394" y="886"/>
                    <a:pt x="1401" y="886"/>
                  </a:cubicBezTo>
                  <a:cubicBezTo>
                    <a:pt x="1479" y="886"/>
                    <a:pt x="1540" y="764"/>
                    <a:pt x="1467" y="714"/>
                  </a:cubicBezTo>
                  <a:cubicBezTo>
                    <a:pt x="1016" y="519"/>
                    <a:pt x="566" y="264"/>
                    <a:pt x="176" y="15"/>
                  </a:cubicBezTo>
                  <a:cubicBezTo>
                    <a:pt x="157" y="5"/>
                    <a:pt x="138" y="1"/>
                    <a:pt x="12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246;p45"/>
            <p:cNvSpPr/>
            <p:nvPr/>
          </p:nvSpPr>
          <p:spPr>
            <a:xfrm>
              <a:off x="4023407" y="1770793"/>
              <a:ext cx="64794" cy="36365"/>
            </a:xfrm>
            <a:custGeom>
              <a:avLst/>
              <a:gdLst/>
              <a:ahLst/>
              <a:cxnLst/>
              <a:rect l="l" t="t" r="r" b="b"/>
              <a:pathLst>
                <a:path w="1347" h="756" extrusionOk="0">
                  <a:moveTo>
                    <a:pt x="116" y="1"/>
                  </a:moveTo>
                  <a:cubicBezTo>
                    <a:pt x="47" y="1"/>
                    <a:pt x="0" y="109"/>
                    <a:pt x="68" y="154"/>
                  </a:cubicBezTo>
                  <a:cubicBezTo>
                    <a:pt x="431" y="409"/>
                    <a:pt x="828" y="604"/>
                    <a:pt x="1217" y="745"/>
                  </a:cubicBezTo>
                  <a:cubicBezTo>
                    <a:pt x="1233" y="753"/>
                    <a:pt x="1247" y="756"/>
                    <a:pt x="1259" y="756"/>
                  </a:cubicBezTo>
                  <a:cubicBezTo>
                    <a:pt x="1337" y="756"/>
                    <a:pt x="1347" y="624"/>
                    <a:pt x="1271" y="577"/>
                  </a:cubicBezTo>
                  <a:cubicBezTo>
                    <a:pt x="881" y="436"/>
                    <a:pt x="518" y="241"/>
                    <a:pt x="156" y="13"/>
                  </a:cubicBezTo>
                  <a:cubicBezTo>
                    <a:pt x="142" y="5"/>
                    <a:pt x="129" y="1"/>
                    <a:pt x="116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247;p45"/>
            <p:cNvSpPr/>
            <p:nvPr/>
          </p:nvSpPr>
          <p:spPr>
            <a:xfrm>
              <a:off x="4059483" y="1761846"/>
              <a:ext cx="55606" cy="30449"/>
            </a:xfrm>
            <a:custGeom>
              <a:avLst/>
              <a:gdLst/>
              <a:ahLst/>
              <a:cxnLst/>
              <a:rect l="l" t="t" r="r" b="b"/>
              <a:pathLst>
                <a:path w="1156" h="633" extrusionOk="0">
                  <a:moveTo>
                    <a:pt x="158" y="1"/>
                  </a:moveTo>
                  <a:cubicBezTo>
                    <a:pt x="64" y="1"/>
                    <a:pt x="0" y="121"/>
                    <a:pt x="105" y="145"/>
                  </a:cubicBezTo>
                  <a:cubicBezTo>
                    <a:pt x="387" y="313"/>
                    <a:pt x="689" y="454"/>
                    <a:pt x="998" y="622"/>
                  </a:cubicBezTo>
                  <a:cubicBezTo>
                    <a:pt x="1010" y="630"/>
                    <a:pt x="1022" y="633"/>
                    <a:pt x="1033" y="633"/>
                  </a:cubicBezTo>
                  <a:cubicBezTo>
                    <a:pt x="1105" y="633"/>
                    <a:pt x="1155" y="504"/>
                    <a:pt x="1086" y="481"/>
                  </a:cubicBezTo>
                  <a:cubicBezTo>
                    <a:pt x="777" y="313"/>
                    <a:pt x="467" y="172"/>
                    <a:pt x="185" y="4"/>
                  </a:cubicBezTo>
                  <a:cubicBezTo>
                    <a:pt x="176" y="2"/>
                    <a:pt x="167" y="1"/>
                    <a:pt x="15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248;p45"/>
            <p:cNvSpPr/>
            <p:nvPr/>
          </p:nvSpPr>
          <p:spPr>
            <a:xfrm>
              <a:off x="4083726" y="1748570"/>
              <a:ext cx="58396" cy="27659"/>
            </a:xfrm>
            <a:custGeom>
              <a:avLst/>
              <a:gdLst/>
              <a:ahLst/>
              <a:cxnLst/>
              <a:rect l="l" t="t" r="r" b="b"/>
              <a:pathLst>
                <a:path w="1214" h="575" extrusionOk="0">
                  <a:moveTo>
                    <a:pt x="130" y="0"/>
                  </a:moveTo>
                  <a:cubicBezTo>
                    <a:pt x="41" y="0"/>
                    <a:pt x="1" y="142"/>
                    <a:pt x="105" y="173"/>
                  </a:cubicBezTo>
                  <a:cubicBezTo>
                    <a:pt x="441" y="253"/>
                    <a:pt x="750" y="394"/>
                    <a:pt x="1059" y="562"/>
                  </a:cubicBezTo>
                  <a:cubicBezTo>
                    <a:pt x="1071" y="571"/>
                    <a:pt x="1084" y="574"/>
                    <a:pt x="1096" y="574"/>
                  </a:cubicBezTo>
                  <a:cubicBezTo>
                    <a:pt x="1162" y="574"/>
                    <a:pt x="1213" y="467"/>
                    <a:pt x="1139" y="421"/>
                  </a:cubicBezTo>
                  <a:cubicBezTo>
                    <a:pt x="830" y="253"/>
                    <a:pt x="494" y="112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249;p45"/>
            <p:cNvSpPr/>
            <p:nvPr/>
          </p:nvSpPr>
          <p:spPr>
            <a:xfrm>
              <a:off x="4122689" y="1744385"/>
              <a:ext cx="42330" cy="22031"/>
            </a:xfrm>
            <a:custGeom>
              <a:avLst/>
              <a:gdLst/>
              <a:ahLst/>
              <a:cxnLst/>
              <a:rect l="l" t="t" r="r" b="b"/>
              <a:pathLst>
                <a:path w="880" h="458" extrusionOk="0">
                  <a:moveTo>
                    <a:pt x="107" y="1"/>
                  </a:moveTo>
                  <a:cubicBezTo>
                    <a:pt x="17" y="1"/>
                    <a:pt x="1" y="123"/>
                    <a:pt x="81" y="172"/>
                  </a:cubicBezTo>
                  <a:cubicBezTo>
                    <a:pt x="303" y="260"/>
                    <a:pt x="524" y="340"/>
                    <a:pt x="753" y="454"/>
                  </a:cubicBezTo>
                  <a:cubicBezTo>
                    <a:pt x="759" y="456"/>
                    <a:pt x="765" y="457"/>
                    <a:pt x="770" y="457"/>
                  </a:cubicBezTo>
                  <a:cubicBezTo>
                    <a:pt x="841" y="457"/>
                    <a:pt x="879" y="311"/>
                    <a:pt x="780" y="286"/>
                  </a:cubicBezTo>
                  <a:cubicBezTo>
                    <a:pt x="585" y="172"/>
                    <a:pt x="356" y="92"/>
                    <a:pt x="135" y="4"/>
                  </a:cubicBezTo>
                  <a:cubicBezTo>
                    <a:pt x="125" y="2"/>
                    <a:pt x="116" y="1"/>
                    <a:pt x="107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250;p45"/>
            <p:cNvSpPr/>
            <p:nvPr/>
          </p:nvSpPr>
          <p:spPr>
            <a:xfrm>
              <a:off x="4148375" y="1736304"/>
              <a:ext cx="48776" cy="19578"/>
            </a:xfrm>
            <a:custGeom>
              <a:avLst/>
              <a:gdLst/>
              <a:ahLst/>
              <a:cxnLst/>
              <a:rect l="l" t="t" r="r" b="b"/>
              <a:pathLst>
                <a:path w="1014" h="407" extrusionOk="0">
                  <a:moveTo>
                    <a:pt x="111" y="1"/>
                  </a:moveTo>
                  <a:cubicBezTo>
                    <a:pt x="42" y="1"/>
                    <a:pt x="0" y="121"/>
                    <a:pt x="105" y="145"/>
                  </a:cubicBezTo>
                  <a:cubicBezTo>
                    <a:pt x="353" y="226"/>
                    <a:pt x="636" y="313"/>
                    <a:pt x="891" y="394"/>
                  </a:cubicBezTo>
                  <a:cubicBezTo>
                    <a:pt x="907" y="403"/>
                    <a:pt x="921" y="407"/>
                    <a:pt x="934" y="407"/>
                  </a:cubicBezTo>
                  <a:cubicBezTo>
                    <a:pt x="1004" y="407"/>
                    <a:pt x="1013" y="282"/>
                    <a:pt x="945" y="260"/>
                  </a:cubicBezTo>
                  <a:cubicBezTo>
                    <a:pt x="662" y="172"/>
                    <a:pt x="414" y="92"/>
                    <a:pt x="131" y="4"/>
                  </a:cubicBezTo>
                  <a:cubicBezTo>
                    <a:pt x="125" y="2"/>
                    <a:pt x="118" y="1"/>
                    <a:pt x="11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251;p45"/>
            <p:cNvSpPr/>
            <p:nvPr/>
          </p:nvSpPr>
          <p:spPr>
            <a:xfrm>
              <a:off x="4181517" y="1729714"/>
              <a:ext cx="48535" cy="12314"/>
            </a:xfrm>
            <a:custGeom>
              <a:avLst/>
              <a:gdLst/>
              <a:ahLst/>
              <a:cxnLst/>
              <a:rect l="l" t="t" r="r" b="b"/>
              <a:pathLst>
                <a:path w="1009" h="256" extrusionOk="0">
                  <a:moveTo>
                    <a:pt x="115" y="0"/>
                  </a:moveTo>
                  <a:cubicBezTo>
                    <a:pt x="0" y="0"/>
                    <a:pt x="0" y="168"/>
                    <a:pt x="115" y="168"/>
                  </a:cubicBezTo>
                  <a:cubicBezTo>
                    <a:pt x="370" y="195"/>
                    <a:pt x="645" y="229"/>
                    <a:pt x="901" y="255"/>
                  </a:cubicBezTo>
                  <a:cubicBezTo>
                    <a:pt x="1008" y="255"/>
                    <a:pt x="1008" y="87"/>
                    <a:pt x="901" y="87"/>
                  </a:cubicBezTo>
                  <a:cubicBezTo>
                    <a:pt x="645" y="61"/>
                    <a:pt x="370" y="27"/>
                    <a:pt x="115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252;p45"/>
            <p:cNvSpPr/>
            <p:nvPr/>
          </p:nvSpPr>
          <p:spPr>
            <a:xfrm>
              <a:off x="4174205" y="1732552"/>
              <a:ext cx="14864" cy="11448"/>
            </a:xfrm>
            <a:custGeom>
              <a:avLst/>
              <a:gdLst/>
              <a:ahLst/>
              <a:cxnLst/>
              <a:rect l="l" t="t" r="r" b="b"/>
              <a:pathLst>
                <a:path w="309" h="238" extrusionOk="0">
                  <a:moveTo>
                    <a:pt x="186" y="1"/>
                  </a:moveTo>
                  <a:cubicBezTo>
                    <a:pt x="166" y="1"/>
                    <a:pt x="145" y="9"/>
                    <a:pt x="125" y="28"/>
                  </a:cubicBezTo>
                  <a:cubicBezTo>
                    <a:pt x="125" y="55"/>
                    <a:pt x="99" y="82"/>
                    <a:pt x="72" y="82"/>
                  </a:cubicBezTo>
                  <a:cubicBezTo>
                    <a:pt x="1" y="153"/>
                    <a:pt x="81" y="238"/>
                    <a:pt x="146" y="238"/>
                  </a:cubicBezTo>
                  <a:cubicBezTo>
                    <a:pt x="161" y="238"/>
                    <a:pt x="175" y="233"/>
                    <a:pt x="186" y="223"/>
                  </a:cubicBezTo>
                  <a:cubicBezTo>
                    <a:pt x="213" y="196"/>
                    <a:pt x="240" y="170"/>
                    <a:pt x="267" y="136"/>
                  </a:cubicBezTo>
                  <a:cubicBezTo>
                    <a:pt x="308" y="94"/>
                    <a:pt x="253" y="1"/>
                    <a:pt x="186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253;p45"/>
            <p:cNvSpPr/>
            <p:nvPr/>
          </p:nvSpPr>
          <p:spPr>
            <a:xfrm>
              <a:off x="4146595" y="1729185"/>
              <a:ext cx="31651" cy="15441"/>
            </a:xfrm>
            <a:custGeom>
              <a:avLst/>
              <a:gdLst/>
              <a:ahLst/>
              <a:cxnLst/>
              <a:rect l="l" t="t" r="r" b="b"/>
              <a:pathLst>
                <a:path w="658" h="321" extrusionOk="0">
                  <a:moveTo>
                    <a:pt x="511" y="1"/>
                  </a:moveTo>
                  <a:cubicBezTo>
                    <a:pt x="500" y="1"/>
                    <a:pt x="489" y="4"/>
                    <a:pt x="478" y="11"/>
                  </a:cubicBezTo>
                  <a:cubicBezTo>
                    <a:pt x="363" y="98"/>
                    <a:pt x="222" y="125"/>
                    <a:pt x="88" y="152"/>
                  </a:cubicBezTo>
                  <a:cubicBezTo>
                    <a:pt x="0" y="152"/>
                    <a:pt x="0" y="320"/>
                    <a:pt x="88" y="320"/>
                  </a:cubicBezTo>
                  <a:cubicBezTo>
                    <a:pt x="256" y="293"/>
                    <a:pt x="424" y="266"/>
                    <a:pt x="558" y="179"/>
                  </a:cubicBezTo>
                  <a:cubicBezTo>
                    <a:pt x="657" y="133"/>
                    <a:pt x="585" y="1"/>
                    <a:pt x="51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254;p45"/>
            <p:cNvSpPr/>
            <p:nvPr/>
          </p:nvSpPr>
          <p:spPr>
            <a:xfrm>
              <a:off x="4186471" y="1740489"/>
              <a:ext cx="20444" cy="11400"/>
            </a:xfrm>
            <a:custGeom>
              <a:avLst/>
              <a:gdLst/>
              <a:ahLst/>
              <a:cxnLst/>
              <a:rect l="l" t="t" r="r" b="b"/>
              <a:pathLst>
                <a:path w="425" h="237" extrusionOk="0">
                  <a:moveTo>
                    <a:pt x="315" y="0"/>
                  </a:moveTo>
                  <a:cubicBezTo>
                    <a:pt x="308" y="0"/>
                    <a:pt x="301" y="1"/>
                    <a:pt x="294" y="5"/>
                  </a:cubicBezTo>
                  <a:cubicBezTo>
                    <a:pt x="206" y="31"/>
                    <a:pt x="153" y="58"/>
                    <a:pt x="99" y="85"/>
                  </a:cubicBezTo>
                  <a:cubicBezTo>
                    <a:pt x="0" y="108"/>
                    <a:pt x="27" y="237"/>
                    <a:pt x="110" y="237"/>
                  </a:cubicBezTo>
                  <a:cubicBezTo>
                    <a:pt x="123" y="237"/>
                    <a:pt x="137" y="234"/>
                    <a:pt x="153" y="226"/>
                  </a:cubicBezTo>
                  <a:cubicBezTo>
                    <a:pt x="206" y="226"/>
                    <a:pt x="267" y="199"/>
                    <a:pt x="321" y="173"/>
                  </a:cubicBezTo>
                  <a:cubicBezTo>
                    <a:pt x="425" y="142"/>
                    <a:pt x="384" y="0"/>
                    <a:pt x="315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255;p45"/>
            <p:cNvSpPr/>
            <p:nvPr/>
          </p:nvSpPr>
          <p:spPr>
            <a:xfrm>
              <a:off x="4101043" y="1768244"/>
              <a:ext cx="73404" cy="41176"/>
            </a:xfrm>
            <a:custGeom>
              <a:avLst/>
              <a:gdLst/>
              <a:ahLst/>
              <a:cxnLst/>
              <a:rect l="l" t="t" r="r" b="b"/>
              <a:pathLst>
                <a:path w="1526" h="856" extrusionOk="0">
                  <a:moveTo>
                    <a:pt x="1408" y="0"/>
                  </a:moveTo>
                  <a:cubicBezTo>
                    <a:pt x="1396" y="0"/>
                    <a:pt x="1383" y="4"/>
                    <a:pt x="1371" y="12"/>
                  </a:cubicBezTo>
                  <a:cubicBezTo>
                    <a:pt x="947" y="234"/>
                    <a:pt x="531" y="462"/>
                    <a:pt x="81" y="684"/>
                  </a:cubicBezTo>
                  <a:cubicBezTo>
                    <a:pt x="1" y="733"/>
                    <a:pt x="67" y="856"/>
                    <a:pt x="140" y="856"/>
                  </a:cubicBezTo>
                  <a:cubicBezTo>
                    <a:pt x="147" y="856"/>
                    <a:pt x="154" y="855"/>
                    <a:pt x="161" y="852"/>
                  </a:cubicBezTo>
                  <a:cubicBezTo>
                    <a:pt x="611" y="630"/>
                    <a:pt x="1035" y="375"/>
                    <a:pt x="1452" y="153"/>
                  </a:cubicBezTo>
                  <a:cubicBezTo>
                    <a:pt x="1525" y="108"/>
                    <a:pt x="1474" y="0"/>
                    <a:pt x="140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256;p45"/>
            <p:cNvSpPr/>
            <p:nvPr/>
          </p:nvSpPr>
          <p:spPr>
            <a:xfrm>
              <a:off x="4097051" y="1774160"/>
              <a:ext cx="109962" cy="52624"/>
            </a:xfrm>
            <a:custGeom>
              <a:avLst/>
              <a:gdLst/>
              <a:ahLst/>
              <a:cxnLst/>
              <a:rect l="l" t="t" r="r" b="b"/>
              <a:pathLst>
                <a:path w="2286" h="1094" extrusionOk="0">
                  <a:moveTo>
                    <a:pt x="2170" y="1"/>
                  </a:moveTo>
                  <a:cubicBezTo>
                    <a:pt x="2165" y="1"/>
                    <a:pt x="2159" y="1"/>
                    <a:pt x="2153" y="3"/>
                  </a:cubicBezTo>
                  <a:cubicBezTo>
                    <a:pt x="1871" y="111"/>
                    <a:pt x="1649" y="225"/>
                    <a:pt x="1393" y="366"/>
                  </a:cubicBezTo>
                  <a:cubicBezTo>
                    <a:pt x="1286" y="447"/>
                    <a:pt x="1172" y="507"/>
                    <a:pt x="1057" y="588"/>
                  </a:cubicBezTo>
                  <a:cubicBezTo>
                    <a:pt x="1004" y="649"/>
                    <a:pt x="916" y="702"/>
                    <a:pt x="862" y="756"/>
                  </a:cubicBezTo>
                  <a:cubicBezTo>
                    <a:pt x="798" y="821"/>
                    <a:pt x="729" y="853"/>
                    <a:pt x="656" y="853"/>
                  </a:cubicBezTo>
                  <a:cubicBezTo>
                    <a:pt x="540" y="853"/>
                    <a:pt x="414" y="772"/>
                    <a:pt x="278" y="615"/>
                  </a:cubicBezTo>
                  <a:cubicBezTo>
                    <a:pt x="316" y="558"/>
                    <a:pt x="257" y="498"/>
                    <a:pt x="200" y="498"/>
                  </a:cubicBezTo>
                  <a:cubicBezTo>
                    <a:pt x="176" y="498"/>
                    <a:pt x="153" y="509"/>
                    <a:pt x="137" y="534"/>
                  </a:cubicBezTo>
                  <a:cubicBezTo>
                    <a:pt x="1" y="748"/>
                    <a:pt x="152" y="1094"/>
                    <a:pt x="416" y="1094"/>
                  </a:cubicBezTo>
                  <a:cubicBezTo>
                    <a:pt x="426" y="1094"/>
                    <a:pt x="436" y="1093"/>
                    <a:pt x="446" y="1092"/>
                  </a:cubicBezTo>
                  <a:cubicBezTo>
                    <a:pt x="721" y="1065"/>
                    <a:pt x="916" y="897"/>
                    <a:pt x="1145" y="729"/>
                  </a:cubicBezTo>
                  <a:cubicBezTo>
                    <a:pt x="1481" y="507"/>
                    <a:pt x="1817" y="313"/>
                    <a:pt x="2180" y="171"/>
                  </a:cubicBezTo>
                  <a:cubicBezTo>
                    <a:pt x="2285" y="147"/>
                    <a:pt x="2241" y="1"/>
                    <a:pt x="2170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257;p45"/>
            <p:cNvSpPr/>
            <p:nvPr/>
          </p:nvSpPr>
          <p:spPr>
            <a:xfrm>
              <a:off x="4172137" y="1768292"/>
              <a:ext cx="29054" cy="10631"/>
            </a:xfrm>
            <a:custGeom>
              <a:avLst/>
              <a:gdLst/>
              <a:ahLst/>
              <a:cxnLst/>
              <a:rect l="l" t="t" r="r" b="b"/>
              <a:pathLst>
                <a:path w="604" h="221" extrusionOk="0">
                  <a:moveTo>
                    <a:pt x="228" y="1"/>
                  </a:moveTo>
                  <a:cubicBezTo>
                    <a:pt x="190" y="1"/>
                    <a:pt x="152" y="4"/>
                    <a:pt x="115" y="11"/>
                  </a:cubicBezTo>
                  <a:cubicBezTo>
                    <a:pt x="0" y="11"/>
                    <a:pt x="0" y="179"/>
                    <a:pt x="115" y="179"/>
                  </a:cubicBezTo>
                  <a:cubicBezTo>
                    <a:pt x="148" y="171"/>
                    <a:pt x="181" y="168"/>
                    <a:pt x="214" y="168"/>
                  </a:cubicBezTo>
                  <a:cubicBezTo>
                    <a:pt x="292" y="168"/>
                    <a:pt x="370" y="187"/>
                    <a:pt x="451" y="206"/>
                  </a:cubicBezTo>
                  <a:cubicBezTo>
                    <a:pt x="464" y="216"/>
                    <a:pt x="478" y="221"/>
                    <a:pt x="492" y="221"/>
                  </a:cubicBezTo>
                  <a:cubicBezTo>
                    <a:pt x="556" y="221"/>
                    <a:pt x="604" y="115"/>
                    <a:pt x="531" y="65"/>
                  </a:cubicBezTo>
                  <a:cubicBezTo>
                    <a:pt x="433" y="26"/>
                    <a:pt x="331" y="1"/>
                    <a:pt x="22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258;p45"/>
            <p:cNvSpPr/>
            <p:nvPr/>
          </p:nvSpPr>
          <p:spPr>
            <a:xfrm>
              <a:off x="3789730" y="1532786"/>
              <a:ext cx="344943" cy="241715"/>
            </a:xfrm>
            <a:custGeom>
              <a:avLst/>
              <a:gdLst/>
              <a:ahLst/>
              <a:cxnLst/>
              <a:rect l="l" t="t" r="r" b="b"/>
              <a:pathLst>
                <a:path w="7171" h="5025" extrusionOk="0">
                  <a:moveTo>
                    <a:pt x="6517" y="1"/>
                  </a:moveTo>
                  <a:cubicBezTo>
                    <a:pt x="6510" y="1"/>
                    <a:pt x="6504" y="3"/>
                    <a:pt x="6499" y="8"/>
                  </a:cubicBezTo>
                  <a:cubicBezTo>
                    <a:pt x="5403" y="122"/>
                    <a:pt x="4342" y="230"/>
                    <a:pt x="3246" y="398"/>
                  </a:cubicBezTo>
                  <a:cubicBezTo>
                    <a:pt x="2184" y="566"/>
                    <a:pt x="1035" y="707"/>
                    <a:pt x="27" y="1211"/>
                  </a:cubicBezTo>
                  <a:cubicBezTo>
                    <a:pt x="0" y="1238"/>
                    <a:pt x="0" y="1265"/>
                    <a:pt x="0" y="1298"/>
                  </a:cubicBezTo>
                  <a:cubicBezTo>
                    <a:pt x="477" y="2441"/>
                    <a:pt x="840" y="3617"/>
                    <a:pt x="1176" y="4793"/>
                  </a:cubicBezTo>
                  <a:cubicBezTo>
                    <a:pt x="1188" y="4843"/>
                    <a:pt x="1222" y="4866"/>
                    <a:pt x="1254" y="4866"/>
                  </a:cubicBezTo>
                  <a:cubicBezTo>
                    <a:pt x="1295" y="4866"/>
                    <a:pt x="1332" y="4830"/>
                    <a:pt x="1317" y="4766"/>
                  </a:cubicBezTo>
                  <a:cubicBezTo>
                    <a:pt x="1149" y="4040"/>
                    <a:pt x="921" y="3314"/>
                    <a:pt x="672" y="2609"/>
                  </a:cubicBezTo>
                  <a:cubicBezTo>
                    <a:pt x="558" y="2273"/>
                    <a:pt x="450" y="1970"/>
                    <a:pt x="309" y="1634"/>
                  </a:cubicBezTo>
                  <a:cubicBezTo>
                    <a:pt x="114" y="1097"/>
                    <a:pt x="840" y="1043"/>
                    <a:pt x="1230" y="929"/>
                  </a:cubicBezTo>
                  <a:cubicBezTo>
                    <a:pt x="2856" y="512"/>
                    <a:pt x="4590" y="371"/>
                    <a:pt x="6270" y="176"/>
                  </a:cubicBezTo>
                  <a:cubicBezTo>
                    <a:pt x="6272" y="176"/>
                    <a:pt x="6274" y="176"/>
                    <a:pt x="6275" y="176"/>
                  </a:cubicBezTo>
                  <a:cubicBezTo>
                    <a:pt x="6529" y="176"/>
                    <a:pt x="6748" y="2194"/>
                    <a:pt x="6801" y="2474"/>
                  </a:cubicBezTo>
                  <a:cubicBezTo>
                    <a:pt x="6862" y="2777"/>
                    <a:pt x="7137" y="3395"/>
                    <a:pt x="6721" y="3509"/>
                  </a:cubicBezTo>
                  <a:lnTo>
                    <a:pt x="5713" y="3758"/>
                  </a:lnTo>
                  <a:cubicBezTo>
                    <a:pt x="4254" y="4121"/>
                    <a:pt x="2769" y="4491"/>
                    <a:pt x="1317" y="4853"/>
                  </a:cubicBezTo>
                  <a:cubicBezTo>
                    <a:pt x="1212" y="4878"/>
                    <a:pt x="1250" y="5024"/>
                    <a:pt x="1326" y="5024"/>
                  </a:cubicBezTo>
                  <a:cubicBezTo>
                    <a:pt x="1332" y="5024"/>
                    <a:pt x="1338" y="5023"/>
                    <a:pt x="1344" y="5021"/>
                  </a:cubicBezTo>
                  <a:cubicBezTo>
                    <a:pt x="3273" y="4517"/>
                    <a:pt x="5182" y="4094"/>
                    <a:pt x="7110" y="3590"/>
                  </a:cubicBezTo>
                  <a:cubicBezTo>
                    <a:pt x="7137" y="3563"/>
                    <a:pt x="7171" y="3536"/>
                    <a:pt x="7171" y="3482"/>
                  </a:cubicBezTo>
                  <a:cubicBezTo>
                    <a:pt x="6942" y="2360"/>
                    <a:pt x="6747" y="1211"/>
                    <a:pt x="6579" y="62"/>
                  </a:cubicBezTo>
                  <a:cubicBezTo>
                    <a:pt x="6579" y="40"/>
                    <a:pt x="6544" y="1"/>
                    <a:pt x="6517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259;p45"/>
            <p:cNvSpPr/>
            <p:nvPr/>
          </p:nvSpPr>
          <p:spPr>
            <a:xfrm>
              <a:off x="3863758" y="1816008"/>
              <a:ext cx="13613" cy="8129"/>
            </a:xfrm>
            <a:custGeom>
              <a:avLst/>
              <a:gdLst/>
              <a:ahLst/>
              <a:cxnLst/>
              <a:rect l="l" t="t" r="r" b="b"/>
              <a:pathLst>
                <a:path w="283" h="169" extrusionOk="0">
                  <a:moveTo>
                    <a:pt x="88" y="0"/>
                  </a:moveTo>
                  <a:cubicBezTo>
                    <a:pt x="0" y="0"/>
                    <a:pt x="0" y="168"/>
                    <a:pt x="88" y="168"/>
                  </a:cubicBezTo>
                  <a:lnTo>
                    <a:pt x="168" y="168"/>
                  </a:lnTo>
                  <a:cubicBezTo>
                    <a:pt x="282" y="168"/>
                    <a:pt x="282" y="0"/>
                    <a:pt x="16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260;p45"/>
            <p:cNvSpPr/>
            <p:nvPr/>
          </p:nvSpPr>
          <p:spPr>
            <a:xfrm>
              <a:off x="3868616" y="1820771"/>
              <a:ext cx="20059" cy="14719"/>
            </a:xfrm>
            <a:custGeom>
              <a:avLst/>
              <a:gdLst/>
              <a:ahLst/>
              <a:cxnLst/>
              <a:rect l="l" t="t" r="r" b="b"/>
              <a:pathLst>
                <a:path w="417" h="306" extrusionOk="0">
                  <a:moveTo>
                    <a:pt x="111" y="1"/>
                  </a:moveTo>
                  <a:cubicBezTo>
                    <a:pt x="44" y="1"/>
                    <a:pt x="0" y="105"/>
                    <a:pt x="67" y="150"/>
                  </a:cubicBezTo>
                  <a:cubicBezTo>
                    <a:pt x="155" y="211"/>
                    <a:pt x="208" y="237"/>
                    <a:pt x="262" y="291"/>
                  </a:cubicBezTo>
                  <a:cubicBezTo>
                    <a:pt x="277" y="301"/>
                    <a:pt x="292" y="306"/>
                    <a:pt x="305" y="306"/>
                  </a:cubicBezTo>
                  <a:cubicBezTo>
                    <a:pt x="372" y="306"/>
                    <a:pt x="416" y="200"/>
                    <a:pt x="349" y="150"/>
                  </a:cubicBezTo>
                  <a:cubicBezTo>
                    <a:pt x="289" y="96"/>
                    <a:pt x="235" y="69"/>
                    <a:pt x="155" y="16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261;p45"/>
            <p:cNvSpPr/>
            <p:nvPr/>
          </p:nvSpPr>
          <p:spPr>
            <a:xfrm>
              <a:off x="3873138" y="1821492"/>
              <a:ext cx="22993" cy="22223"/>
            </a:xfrm>
            <a:custGeom>
              <a:avLst/>
              <a:gdLst/>
              <a:ahLst/>
              <a:cxnLst/>
              <a:rect l="l" t="t" r="r" b="b"/>
              <a:pathLst>
                <a:path w="478" h="462" extrusionOk="0">
                  <a:moveTo>
                    <a:pt x="61" y="1"/>
                  </a:moveTo>
                  <a:cubicBezTo>
                    <a:pt x="0" y="27"/>
                    <a:pt x="0" y="81"/>
                    <a:pt x="0" y="108"/>
                  </a:cubicBezTo>
                  <a:cubicBezTo>
                    <a:pt x="87" y="276"/>
                    <a:pt x="195" y="390"/>
                    <a:pt x="336" y="444"/>
                  </a:cubicBezTo>
                  <a:cubicBezTo>
                    <a:pt x="361" y="455"/>
                    <a:pt x="385" y="462"/>
                    <a:pt x="406" y="462"/>
                  </a:cubicBezTo>
                  <a:cubicBezTo>
                    <a:pt x="436" y="462"/>
                    <a:pt x="461" y="449"/>
                    <a:pt x="477" y="417"/>
                  </a:cubicBezTo>
                  <a:cubicBezTo>
                    <a:pt x="477" y="390"/>
                    <a:pt x="477" y="337"/>
                    <a:pt x="450" y="303"/>
                  </a:cubicBezTo>
                  <a:cubicBezTo>
                    <a:pt x="309" y="249"/>
                    <a:pt x="229" y="169"/>
                    <a:pt x="168" y="27"/>
                  </a:cubicBezTo>
                  <a:cubicBezTo>
                    <a:pt x="141" y="1"/>
                    <a:pt x="87" y="1"/>
                    <a:pt x="6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262;p45"/>
            <p:cNvSpPr/>
            <p:nvPr/>
          </p:nvSpPr>
          <p:spPr>
            <a:xfrm>
              <a:off x="3900604" y="1850738"/>
              <a:ext cx="17894" cy="11737"/>
            </a:xfrm>
            <a:custGeom>
              <a:avLst/>
              <a:gdLst/>
              <a:ahLst/>
              <a:cxnLst/>
              <a:rect l="l" t="t" r="r" b="b"/>
              <a:pathLst>
                <a:path w="372" h="244" extrusionOk="0">
                  <a:moveTo>
                    <a:pt x="139" y="1"/>
                  </a:moveTo>
                  <a:cubicBezTo>
                    <a:pt x="62" y="1"/>
                    <a:pt x="0" y="123"/>
                    <a:pt x="74" y="172"/>
                  </a:cubicBezTo>
                  <a:cubicBezTo>
                    <a:pt x="128" y="172"/>
                    <a:pt x="162" y="199"/>
                    <a:pt x="215" y="233"/>
                  </a:cubicBezTo>
                  <a:cubicBezTo>
                    <a:pt x="226" y="240"/>
                    <a:pt x="237" y="243"/>
                    <a:pt x="248" y="243"/>
                  </a:cubicBezTo>
                  <a:cubicBezTo>
                    <a:pt x="317" y="243"/>
                    <a:pt x="371" y="115"/>
                    <a:pt x="296" y="92"/>
                  </a:cubicBezTo>
                  <a:cubicBezTo>
                    <a:pt x="242" y="65"/>
                    <a:pt x="215" y="31"/>
                    <a:pt x="162" y="4"/>
                  </a:cubicBezTo>
                  <a:cubicBezTo>
                    <a:pt x="154" y="2"/>
                    <a:pt x="147" y="1"/>
                    <a:pt x="139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263;p45"/>
            <p:cNvSpPr/>
            <p:nvPr/>
          </p:nvSpPr>
          <p:spPr>
            <a:xfrm>
              <a:off x="3901566" y="1850930"/>
              <a:ext cx="10727" cy="8129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8" y="0"/>
                  </a:moveTo>
                  <a:cubicBezTo>
                    <a:pt x="0" y="0"/>
                    <a:pt x="0" y="168"/>
                    <a:pt x="108" y="168"/>
                  </a:cubicBezTo>
                  <a:cubicBezTo>
                    <a:pt x="222" y="168"/>
                    <a:pt x="222" y="0"/>
                    <a:pt x="10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264;p45"/>
            <p:cNvSpPr/>
            <p:nvPr/>
          </p:nvSpPr>
          <p:spPr>
            <a:xfrm>
              <a:off x="3909070" y="1859637"/>
              <a:ext cx="26745" cy="20444"/>
            </a:xfrm>
            <a:custGeom>
              <a:avLst/>
              <a:gdLst/>
              <a:ahLst/>
              <a:cxnLst/>
              <a:rect l="l" t="t" r="r" b="b"/>
              <a:pathLst>
                <a:path w="556" h="425" extrusionOk="0">
                  <a:moveTo>
                    <a:pt x="133" y="0"/>
                  </a:moveTo>
                  <a:cubicBezTo>
                    <a:pt x="61" y="0"/>
                    <a:pt x="0" y="89"/>
                    <a:pt x="66" y="155"/>
                  </a:cubicBezTo>
                  <a:cubicBezTo>
                    <a:pt x="180" y="243"/>
                    <a:pt x="261" y="323"/>
                    <a:pt x="375" y="411"/>
                  </a:cubicBezTo>
                  <a:cubicBezTo>
                    <a:pt x="390" y="420"/>
                    <a:pt x="405" y="424"/>
                    <a:pt x="421" y="424"/>
                  </a:cubicBezTo>
                  <a:cubicBezTo>
                    <a:pt x="491" y="424"/>
                    <a:pt x="556" y="336"/>
                    <a:pt x="490" y="269"/>
                  </a:cubicBezTo>
                  <a:cubicBezTo>
                    <a:pt x="402" y="182"/>
                    <a:pt x="288" y="101"/>
                    <a:pt x="180" y="14"/>
                  </a:cubicBezTo>
                  <a:cubicBezTo>
                    <a:pt x="165" y="4"/>
                    <a:pt x="148" y="0"/>
                    <a:pt x="133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939" y="263236"/>
            <a:ext cx="6173061" cy="578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60797"/>
      </p:ext>
    </p:extLst>
  </p:cSld>
  <p:clrMapOvr>
    <a:masterClrMapping/>
  </p:clrMapOvr>
  <p:transition spd="slow">
    <p:push dir="u"/>
    <p:sndAc>
      <p:stSnd>
        <p:snd r:embed="rId2" name="laser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48" y="2963567"/>
            <a:ext cx="1155625" cy="1290261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02" b="100000" l="0" r="96000"/>
                    </a14:imgEffect>
                    <a14:imgEffect>
                      <a14:artisticPaintBrush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8"/>
          <a:stretch/>
        </p:blipFill>
        <p:spPr>
          <a:xfrm>
            <a:off x="1487488" y="2310177"/>
            <a:ext cx="4483100" cy="4575208"/>
          </a:xfrm>
          <a:prstGeom prst="rect">
            <a:avLst/>
          </a:prstGeom>
        </p:spPr>
      </p:pic>
      <p:sp>
        <p:nvSpPr>
          <p:cNvPr id="3" name="2 Esquina doblada"/>
          <p:cNvSpPr/>
          <p:nvPr/>
        </p:nvSpPr>
        <p:spPr>
          <a:xfrm rot="502852">
            <a:off x="1832374" y="3417159"/>
            <a:ext cx="3500045" cy="1814513"/>
          </a:xfrm>
          <a:prstGeom prst="foldedCorner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</a:pPr>
            <a:r>
              <a:rPr lang="en-US" sz="2400" b="1" kern="1200" dirty="0">
                <a:solidFill>
                  <a:prstClr val="black"/>
                </a:solidFill>
              </a:rPr>
              <a:t>Some people still think married women </a:t>
            </a:r>
            <a:r>
              <a:rPr lang="en-US" sz="2400" b="1" i="1" kern="1200" dirty="0">
                <a:solidFill>
                  <a:srgbClr val="00B0F0"/>
                </a:solidFill>
              </a:rPr>
              <a:t>shouldn't allow / shouldn't be allowed</a:t>
            </a:r>
            <a:r>
              <a:rPr lang="en-US" sz="2400" b="1" kern="1200" dirty="0">
                <a:solidFill>
                  <a:prstClr val="black"/>
                </a:solidFill>
              </a:rPr>
              <a:t> to work. 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2" b="32064"/>
          <a:stretch/>
        </p:blipFill>
        <p:spPr>
          <a:xfrm>
            <a:off x="3140823" y="2963566"/>
            <a:ext cx="1176431" cy="490834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4270648" y="1982473"/>
            <a:ext cx="7740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</a:pPr>
            <a:r>
              <a:rPr lang="es-ES_tradnl" sz="6000" b="1" kern="120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  <a:cs typeface="+mn-cs"/>
              </a:rPr>
              <a:t>shouldn't</a:t>
            </a:r>
            <a:r>
              <a:rPr lang="es-ES_tradnl" sz="6000" b="1" kern="120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  <a:cs typeface="+mn-cs"/>
              </a:rPr>
              <a:t> be </a:t>
            </a:r>
            <a:r>
              <a:rPr lang="es-ES_tradnl" sz="6000" b="1" kern="120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  <a:cs typeface="+mn-cs"/>
              </a:rPr>
              <a:t>allowed</a:t>
            </a:r>
            <a:endParaRPr lang="es-ES" sz="3600" b="1" kern="120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 descr="http://rlv.zcache.com/princess_parrot_photo_cut_out-p153849241800936140bfpmd_4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68500" y1="8250" x2="67000" y2="16750"/>
                        <a14:foregroundMark x1="64500" y1="6750" x2="62500" y2="18500"/>
                        <a14:foregroundMark x1="79500" y1="11750" x2="81000" y2="20750"/>
                        <a14:foregroundMark x1="27000" y1="69500" x2="14000" y2="95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96" y="1878956"/>
            <a:ext cx="1562249" cy="156224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Elipse"/>
          <p:cNvSpPr/>
          <p:nvPr/>
        </p:nvSpPr>
        <p:spPr>
          <a:xfrm>
            <a:off x="9433519" y="5659518"/>
            <a:ext cx="982961" cy="982961"/>
          </a:xfrm>
          <a:prstGeom prst="ellipse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16200000" scaled="1"/>
            <a:tileRect/>
          </a:gradFill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s-E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18 Elipse"/>
          <p:cNvSpPr/>
          <p:nvPr/>
        </p:nvSpPr>
        <p:spPr>
          <a:xfrm>
            <a:off x="9433520" y="5661249"/>
            <a:ext cx="982961" cy="982961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s-E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9433520" y="5805264"/>
            <a:ext cx="982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</a:pPr>
            <a:r>
              <a:rPr lang="es-ES_tradnl" sz="20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TIME’S UP</a:t>
            </a:r>
            <a:endParaRPr lang="es-E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675163" y="1201293"/>
            <a:ext cx="6931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</a:pPr>
            <a:r>
              <a:rPr lang="es-ES_tradnl" sz="4000" b="1" kern="120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  <a:cs typeface="+mn-cs"/>
              </a:rPr>
              <a:t>Choose</a:t>
            </a:r>
            <a:r>
              <a:rPr lang="es-ES_tradnl" sz="4000" b="1" kern="120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s-ES_tradnl" sz="4000" b="1" kern="120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  <a:cs typeface="+mn-cs"/>
              </a:rPr>
              <a:t>the</a:t>
            </a:r>
            <a:r>
              <a:rPr lang="es-ES_tradnl" sz="4000" b="1" kern="120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s-ES_tradnl" sz="4000" b="1" kern="120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  <a:cs typeface="+mn-cs"/>
              </a:rPr>
              <a:t>best</a:t>
            </a:r>
            <a:r>
              <a:rPr lang="es-ES_tradnl" sz="4000" b="1" kern="120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s-ES_tradnl" sz="4000" b="1" kern="120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  <a:cs typeface="+mn-cs"/>
              </a:rPr>
              <a:t>answer</a:t>
            </a:r>
            <a:endParaRPr lang="es-ES" sz="4000" b="1" kern="120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46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48" y="3218860"/>
            <a:ext cx="1155625" cy="1290261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02" b="100000" l="0" r="96000"/>
                    </a14:imgEffect>
                    <a14:imgEffect>
                      <a14:artisticPaintBrush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8"/>
          <a:stretch/>
        </p:blipFill>
        <p:spPr>
          <a:xfrm>
            <a:off x="1487488" y="2132857"/>
            <a:ext cx="4483100" cy="4752529"/>
          </a:xfrm>
          <a:prstGeom prst="rect">
            <a:avLst/>
          </a:prstGeom>
        </p:spPr>
      </p:pic>
      <p:sp>
        <p:nvSpPr>
          <p:cNvPr id="4" name="3 Esquina doblada"/>
          <p:cNvSpPr/>
          <p:nvPr/>
        </p:nvSpPr>
        <p:spPr>
          <a:xfrm rot="502852">
            <a:off x="1843708" y="3262462"/>
            <a:ext cx="3500045" cy="1970041"/>
          </a:xfrm>
          <a:prstGeom prst="foldedCorner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</a:pPr>
            <a:r>
              <a:rPr lang="en-US" sz="2800" b="1" kern="1200" dirty="0">
                <a:solidFill>
                  <a:prstClr val="black"/>
                </a:solidFill>
              </a:rPr>
              <a:t>Both men and women </a:t>
            </a:r>
            <a:r>
              <a:rPr lang="en-US" sz="2800" b="1" i="1" kern="1200" dirty="0">
                <a:solidFill>
                  <a:srgbClr val="00B0F0"/>
                </a:solidFill>
              </a:rPr>
              <a:t>can work / can be worked</a:t>
            </a:r>
            <a:r>
              <a:rPr lang="en-US" sz="2800" b="1" kern="1200" dirty="0">
                <a:solidFill>
                  <a:prstClr val="black"/>
                </a:solidFill>
              </a:rPr>
              <a:t> as surgeons. 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2" b="32064"/>
          <a:stretch/>
        </p:blipFill>
        <p:spPr>
          <a:xfrm>
            <a:off x="3140823" y="2780928"/>
            <a:ext cx="1176431" cy="49083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4586040" y="2201722"/>
            <a:ext cx="6232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</a:pPr>
            <a:r>
              <a:rPr lang="es-ES_tradnl" sz="4000" b="1" kern="1200" dirty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s-ES_tradnl" sz="7200" b="1" kern="120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  <a:cs typeface="+mn-cs"/>
              </a:rPr>
              <a:t>can </a:t>
            </a:r>
            <a:r>
              <a:rPr lang="es-ES_tradnl" sz="7200" b="1" kern="120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  <a:cs typeface="+mn-cs"/>
              </a:rPr>
              <a:t>work</a:t>
            </a:r>
            <a:endParaRPr lang="es-ES" sz="4400" b="1" kern="120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http://rlv.zcache.com/princess_parrot_photo_cut_out-p153849241800936140bfpmd_4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68500" y1="8250" x2="67000" y2="16750"/>
                        <a14:foregroundMark x1="64500" y1="6750" x2="62500" y2="18500"/>
                        <a14:foregroundMark x1="79500" y1="11750" x2="81000" y2="20750"/>
                        <a14:foregroundMark x1="27000" y1="69500" x2="14000" y2="95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96" y="1700809"/>
            <a:ext cx="1562249" cy="156224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Elipse"/>
          <p:cNvSpPr/>
          <p:nvPr/>
        </p:nvSpPr>
        <p:spPr>
          <a:xfrm>
            <a:off x="9433519" y="5659518"/>
            <a:ext cx="982961" cy="982961"/>
          </a:xfrm>
          <a:prstGeom prst="ellipse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16200000" scaled="1"/>
            <a:tileRect/>
          </a:gradFill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s-E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9433520" y="5661249"/>
            <a:ext cx="982961" cy="982961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s-E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9433520" y="5805264"/>
            <a:ext cx="982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</a:pPr>
            <a:r>
              <a:rPr lang="es-ES_tradnl" sz="20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TIME’S UP</a:t>
            </a:r>
            <a:endParaRPr lang="es-E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15" name="12 CuadroTexto"/>
          <p:cNvSpPr txBox="1"/>
          <p:nvPr/>
        </p:nvSpPr>
        <p:spPr>
          <a:xfrm>
            <a:off x="3996292" y="1740057"/>
            <a:ext cx="6931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</a:pPr>
            <a:r>
              <a:rPr lang="es-ES_tradnl" sz="4000" b="1" kern="120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  <a:cs typeface="+mn-cs"/>
              </a:rPr>
              <a:t>Choose</a:t>
            </a:r>
            <a:r>
              <a:rPr lang="es-ES_tradnl" sz="4000" b="1" kern="120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s-ES_tradnl" sz="4000" b="1" kern="120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  <a:cs typeface="+mn-cs"/>
              </a:rPr>
              <a:t>the</a:t>
            </a:r>
            <a:r>
              <a:rPr lang="es-ES_tradnl" sz="4000" b="1" kern="120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s-ES_tradnl" sz="4000" b="1" kern="120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  <a:cs typeface="+mn-cs"/>
              </a:rPr>
              <a:t>best</a:t>
            </a:r>
            <a:r>
              <a:rPr lang="es-ES_tradnl" sz="4000" b="1" kern="120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s-ES_tradnl" sz="4000" b="1" kern="120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  <a:cs typeface="+mn-cs"/>
              </a:rPr>
              <a:t>answer</a:t>
            </a:r>
            <a:endParaRPr lang="es-ES" sz="4000" b="1" kern="120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13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02" b="100000" l="0" r="96000"/>
                    </a14:imgEffect>
                    <a14:imgEffect>
                      <a14:artisticPaintBrush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8"/>
          <a:stretch/>
        </p:blipFill>
        <p:spPr>
          <a:xfrm>
            <a:off x="1487488" y="2132857"/>
            <a:ext cx="4483100" cy="4752529"/>
          </a:xfrm>
          <a:prstGeom prst="rect">
            <a:avLst/>
          </a:prstGeom>
        </p:spPr>
      </p:pic>
      <p:sp>
        <p:nvSpPr>
          <p:cNvPr id="9" name="8 Esquina doblada"/>
          <p:cNvSpPr/>
          <p:nvPr/>
        </p:nvSpPr>
        <p:spPr>
          <a:xfrm rot="502852">
            <a:off x="1843708" y="3262462"/>
            <a:ext cx="3500045" cy="1970041"/>
          </a:xfrm>
          <a:prstGeom prst="foldedCorner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buClrTx/>
            </a:pPr>
            <a:r>
              <a:rPr lang="en-US" sz="2800" b="1" kern="1200" dirty="0">
                <a:solidFill>
                  <a:prstClr val="black"/>
                </a:solidFill>
              </a:rPr>
              <a:t>Cooking classes </a:t>
            </a:r>
            <a:r>
              <a:rPr lang="en-US" sz="2800" b="1" i="1" kern="1200" dirty="0">
                <a:solidFill>
                  <a:srgbClr val="00B0F0"/>
                </a:solidFill>
              </a:rPr>
              <a:t>may offer / may be offered </a:t>
            </a:r>
            <a:r>
              <a:rPr lang="en-US" sz="2800" b="1" kern="1200" dirty="0">
                <a:solidFill>
                  <a:prstClr val="black"/>
                </a:solidFill>
              </a:rPr>
              <a:t>to all students. </a:t>
            </a: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2" b="32064"/>
          <a:stretch/>
        </p:blipFill>
        <p:spPr>
          <a:xfrm>
            <a:off x="3140823" y="2780928"/>
            <a:ext cx="1176431" cy="490834"/>
          </a:xfrm>
          <a:prstGeom prst="rect">
            <a:avLst/>
          </a:prstGeom>
        </p:spPr>
      </p:pic>
      <p:pic>
        <p:nvPicPr>
          <p:cNvPr id="11" name="Picture 2" descr="http://rlv.zcache.com/princess_parrot_photo_cut_out-p153849241800936140bfpmd_4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8500" y1="8250" x2="67000" y2="16750"/>
                        <a14:foregroundMark x1="64500" y1="6750" x2="62500" y2="18500"/>
                        <a14:foregroundMark x1="79500" y1="11750" x2="81000" y2="20750"/>
                        <a14:foregroundMark x1="27000" y1="69500" x2="14000" y2="95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96" y="1700809"/>
            <a:ext cx="1562249" cy="156224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5699973" y="2226930"/>
            <a:ext cx="62320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</a:pPr>
            <a:r>
              <a:rPr lang="es-ES_tradnl" sz="6600" b="1" kern="120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  <a:cs typeface="+mn-cs"/>
              </a:rPr>
              <a:t>may</a:t>
            </a:r>
            <a:r>
              <a:rPr lang="es-ES_tradnl" sz="6600" b="1" kern="120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  <a:cs typeface="+mn-cs"/>
              </a:rPr>
              <a:t> be </a:t>
            </a:r>
            <a:r>
              <a:rPr lang="es-ES_tradnl" sz="6600" b="1" kern="120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  <a:cs typeface="+mn-cs"/>
              </a:rPr>
              <a:t>offered</a:t>
            </a:r>
            <a:r>
              <a:rPr lang="es-ES_tradnl" sz="6600" b="1" kern="120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  <a:cs typeface="+mn-cs"/>
              </a:rPr>
              <a:t> </a:t>
            </a:r>
            <a:endParaRPr lang="es-ES" sz="4000" b="1" kern="120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540856" y="1672063"/>
            <a:ext cx="6931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</a:pPr>
            <a:r>
              <a:rPr lang="es-ES_tradnl" sz="4000" b="1" kern="120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  <a:cs typeface="+mn-cs"/>
              </a:rPr>
              <a:t>Choose</a:t>
            </a:r>
            <a:r>
              <a:rPr lang="es-ES_tradnl" sz="4000" b="1" kern="120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s-ES_tradnl" sz="4000" b="1" kern="120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  <a:cs typeface="+mn-cs"/>
              </a:rPr>
              <a:t>the</a:t>
            </a:r>
            <a:r>
              <a:rPr lang="es-ES_tradnl" sz="4000" b="1" kern="120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s-ES_tradnl" sz="4000" b="1" kern="120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  <a:cs typeface="+mn-cs"/>
              </a:rPr>
              <a:t>best</a:t>
            </a:r>
            <a:r>
              <a:rPr lang="es-ES_tradnl" sz="4000" b="1" kern="120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s-ES_tradnl" sz="4000" b="1" kern="120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  <a:cs typeface="+mn-cs"/>
              </a:rPr>
              <a:t>answer</a:t>
            </a:r>
            <a:endParaRPr lang="es-ES" sz="4000" b="1" kern="120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9433519" y="5659518"/>
            <a:ext cx="982961" cy="982961"/>
          </a:xfrm>
          <a:prstGeom prst="ellipse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16200000" scaled="1"/>
            <a:tileRect/>
          </a:gradFill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s-E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9433520" y="5661249"/>
            <a:ext cx="982961" cy="982961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s-E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9433520" y="5805264"/>
            <a:ext cx="982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</a:pPr>
            <a:r>
              <a:rPr lang="es-ES_tradnl" sz="20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TIME’S UP</a:t>
            </a:r>
            <a:endParaRPr lang="es-E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729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p45"/>
          <p:cNvSpPr txBox="1">
            <a:spLocks noGrp="1"/>
          </p:cNvSpPr>
          <p:nvPr>
            <p:ph type="title"/>
          </p:nvPr>
        </p:nvSpPr>
        <p:spPr>
          <a:xfrm>
            <a:off x="2598800" y="720000"/>
            <a:ext cx="6994400" cy="63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Table of contents</a:t>
            </a:r>
            <a:endParaRPr dirty="0"/>
          </a:p>
        </p:txBody>
      </p:sp>
      <p:sp>
        <p:nvSpPr>
          <p:cNvPr id="2189" name="Google Shape;2189;p45"/>
          <p:cNvSpPr txBox="1">
            <a:spLocks noGrp="1"/>
          </p:cNvSpPr>
          <p:nvPr>
            <p:ph type="title" idx="3"/>
          </p:nvPr>
        </p:nvSpPr>
        <p:spPr>
          <a:xfrm>
            <a:off x="1894000" y="1693436"/>
            <a:ext cx="1220000" cy="58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2190" name="Google Shape;2190;p45"/>
          <p:cNvSpPr txBox="1">
            <a:spLocks noGrp="1"/>
          </p:cNvSpPr>
          <p:nvPr>
            <p:ph type="title" idx="5"/>
          </p:nvPr>
        </p:nvSpPr>
        <p:spPr>
          <a:xfrm>
            <a:off x="4048000" y="2377600"/>
            <a:ext cx="3982820" cy="58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/>
              <a:t>Pronunciation</a:t>
            </a:r>
            <a:endParaRPr lang="en-US" dirty="0"/>
          </a:p>
        </p:txBody>
      </p:sp>
      <p:sp>
        <p:nvSpPr>
          <p:cNvPr id="2192" name="Google Shape;2192;p45"/>
          <p:cNvSpPr txBox="1">
            <a:spLocks noGrp="1"/>
          </p:cNvSpPr>
          <p:nvPr>
            <p:ph type="title" idx="8"/>
          </p:nvPr>
        </p:nvSpPr>
        <p:spPr>
          <a:xfrm>
            <a:off x="2627083" y="4648693"/>
            <a:ext cx="3869600" cy="58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/>
              <a:t>Grammar</a:t>
            </a:r>
            <a:endParaRPr lang="en-US" dirty="0"/>
          </a:p>
        </p:txBody>
      </p:sp>
      <p:sp>
        <p:nvSpPr>
          <p:cNvPr id="2193" name="Google Shape;2193;p45"/>
          <p:cNvSpPr txBox="1">
            <a:spLocks noGrp="1"/>
          </p:cNvSpPr>
          <p:nvPr>
            <p:ph type="title" idx="9"/>
          </p:nvPr>
        </p:nvSpPr>
        <p:spPr>
          <a:xfrm>
            <a:off x="3951883" y="3940844"/>
            <a:ext cx="1220000" cy="58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04</a:t>
            </a:r>
            <a:endParaRPr dirty="0"/>
          </a:p>
        </p:txBody>
      </p:sp>
      <p:sp>
        <p:nvSpPr>
          <p:cNvPr id="2195" name="Google Shape;2195;p45"/>
          <p:cNvSpPr txBox="1">
            <a:spLocks noGrp="1"/>
          </p:cNvSpPr>
          <p:nvPr>
            <p:ph type="title" idx="14"/>
          </p:nvPr>
        </p:nvSpPr>
        <p:spPr>
          <a:xfrm>
            <a:off x="6609857" y="4647930"/>
            <a:ext cx="3869600" cy="58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/>
              <a:t>Consolidation</a:t>
            </a:r>
            <a:endParaRPr lang="en-US" dirty="0"/>
          </a:p>
        </p:txBody>
      </p:sp>
      <p:sp>
        <p:nvSpPr>
          <p:cNvPr id="2196" name="Google Shape;2196;p45"/>
          <p:cNvSpPr txBox="1">
            <a:spLocks noGrp="1"/>
          </p:cNvSpPr>
          <p:nvPr>
            <p:ph type="title" idx="15"/>
          </p:nvPr>
        </p:nvSpPr>
        <p:spPr>
          <a:xfrm>
            <a:off x="7954185" y="3940844"/>
            <a:ext cx="1220000" cy="58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05</a:t>
            </a:r>
            <a:endParaRPr dirty="0"/>
          </a:p>
        </p:txBody>
      </p:sp>
      <p:sp>
        <p:nvSpPr>
          <p:cNvPr id="2198" name="Google Shape;2198;p45"/>
          <p:cNvSpPr txBox="1">
            <a:spLocks noGrp="1"/>
          </p:cNvSpPr>
          <p:nvPr>
            <p:ph type="title" idx="6"/>
          </p:nvPr>
        </p:nvSpPr>
        <p:spPr>
          <a:xfrm>
            <a:off x="5485975" y="1693436"/>
            <a:ext cx="1220000" cy="58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2200" name="Google Shape;2200;p45"/>
          <p:cNvSpPr txBox="1">
            <a:spLocks noGrp="1"/>
          </p:cNvSpPr>
          <p:nvPr>
            <p:ph type="title" idx="2"/>
          </p:nvPr>
        </p:nvSpPr>
        <p:spPr>
          <a:xfrm>
            <a:off x="569200" y="2377600"/>
            <a:ext cx="3869600" cy="58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/>
              <a:t>Warm-up</a:t>
            </a:r>
          </a:p>
        </p:txBody>
      </p:sp>
      <p:grpSp>
        <p:nvGrpSpPr>
          <p:cNvPr id="2201" name="Google Shape;2201;p45"/>
          <p:cNvGrpSpPr/>
          <p:nvPr/>
        </p:nvGrpSpPr>
        <p:grpSpPr>
          <a:xfrm>
            <a:off x="608896" y="437276"/>
            <a:ext cx="1425885" cy="1158005"/>
            <a:chOff x="2914750" y="806019"/>
            <a:chExt cx="530516" cy="430848"/>
          </a:xfrm>
        </p:grpSpPr>
        <p:sp>
          <p:nvSpPr>
            <p:cNvPr id="2202" name="Google Shape;2202;p45"/>
            <p:cNvSpPr/>
            <p:nvPr/>
          </p:nvSpPr>
          <p:spPr>
            <a:xfrm>
              <a:off x="2922494" y="880865"/>
              <a:ext cx="247103" cy="61812"/>
            </a:xfrm>
            <a:custGeom>
              <a:avLst/>
              <a:gdLst/>
              <a:ahLst/>
              <a:cxnLst/>
              <a:rect l="l" t="t" r="r" b="b"/>
              <a:pathLst>
                <a:path w="5137" h="1285" extrusionOk="0">
                  <a:moveTo>
                    <a:pt x="3066" y="1"/>
                  </a:moveTo>
                  <a:cubicBezTo>
                    <a:pt x="1979" y="1"/>
                    <a:pt x="884" y="402"/>
                    <a:pt x="61" y="1139"/>
                  </a:cubicBezTo>
                  <a:cubicBezTo>
                    <a:pt x="1" y="1204"/>
                    <a:pt x="61" y="1284"/>
                    <a:pt x="120" y="1284"/>
                  </a:cubicBezTo>
                  <a:cubicBezTo>
                    <a:pt x="140" y="1284"/>
                    <a:pt x="160" y="1275"/>
                    <a:pt x="175" y="1253"/>
                  </a:cubicBezTo>
                  <a:cubicBezTo>
                    <a:pt x="964" y="547"/>
                    <a:pt x="2030" y="158"/>
                    <a:pt x="3078" y="158"/>
                  </a:cubicBezTo>
                  <a:cubicBezTo>
                    <a:pt x="3736" y="158"/>
                    <a:pt x="4388" y="311"/>
                    <a:pt x="4960" y="635"/>
                  </a:cubicBezTo>
                  <a:cubicBezTo>
                    <a:pt x="4980" y="645"/>
                    <a:pt x="4998" y="650"/>
                    <a:pt x="5015" y="650"/>
                  </a:cubicBezTo>
                  <a:cubicBezTo>
                    <a:pt x="5097" y="650"/>
                    <a:pt x="5137" y="545"/>
                    <a:pt x="5048" y="500"/>
                  </a:cubicBezTo>
                  <a:cubicBezTo>
                    <a:pt x="4438" y="162"/>
                    <a:pt x="3754" y="1"/>
                    <a:pt x="30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45"/>
            <p:cNvSpPr/>
            <p:nvPr/>
          </p:nvSpPr>
          <p:spPr>
            <a:xfrm>
              <a:off x="2923553" y="935508"/>
              <a:ext cx="341335" cy="212036"/>
            </a:xfrm>
            <a:custGeom>
              <a:avLst/>
              <a:gdLst/>
              <a:ahLst/>
              <a:cxnLst/>
              <a:rect l="l" t="t" r="r" b="b"/>
              <a:pathLst>
                <a:path w="7096" h="4408" extrusionOk="0">
                  <a:moveTo>
                    <a:pt x="119" y="1"/>
                  </a:moveTo>
                  <a:cubicBezTo>
                    <a:pt x="62" y="1"/>
                    <a:pt x="1" y="67"/>
                    <a:pt x="39" y="144"/>
                  </a:cubicBezTo>
                  <a:cubicBezTo>
                    <a:pt x="852" y="1549"/>
                    <a:pt x="1666" y="2946"/>
                    <a:pt x="2479" y="4371"/>
                  </a:cubicBezTo>
                  <a:cubicBezTo>
                    <a:pt x="2494" y="4390"/>
                    <a:pt x="2518" y="4407"/>
                    <a:pt x="2546" y="4407"/>
                  </a:cubicBezTo>
                  <a:cubicBezTo>
                    <a:pt x="2567" y="4407"/>
                    <a:pt x="2590" y="4397"/>
                    <a:pt x="2613" y="4371"/>
                  </a:cubicBezTo>
                  <a:cubicBezTo>
                    <a:pt x="3204" y="3867"/>
                    <a:pt x="3877" y="3531"/>
                    <a:pt x="4629" y="3363"/>
                  </a:cubicBezTo>
                  <a:cubicBezTo>
                    <a:pt x="4999" y="3282"/>
                    <a:pt x="5389" y="3282"/>
                    <a:pt x="5778" y="3282"/>
                  </a:cubicBezTo>
                  <a:cubicBezTo>
                    <a:pt x="5973" y="3309"/>
                    <a:pt x="6202" y="3336"/>
                    <a:pt x="6397" y="3363"/>
                  </a:cubicBezTo>
                  <a:cubicBezTo>
                    <a:pt x="6459" y="3389"/>
                    <a:pt x="6758" y="3427"/>
                    <a:pt x="6891" y="3443"/>
                  </a:cubicBezTo>
                  <a:lnTo>
                    <a:pt x="6891" y="3443"/>
                  </a:lnTo>
                  <a:cubicBezTo>
                    <a:pt x="6839" y="3464"/>
                    <a:pt x="6810" y="3547"/>
                    <a:pt x="6874" y="3591"/>
                  </a:cubicBezTo>
                  <a:cubicBezTo>
                    <a:pt x="6901" y="3591"/>
                    <a:pt x="6901" y="3618"/>
                    <a:pt x="6928" y="3618"/>
                  </a:cubicBezTo>
                  <a:cubicBezTo>
                    <a:pt x="6937" y="3627"/>
                    <a:pt x="6945" y="3630"/>
                    <a:pt x="6955" y="3630"/>
                  </a:cubicBezTo>
                  <a:cubicBezTo>
                    <a:pt x="6973" y="3630"/>
                    <a:pt x="6993" y="3618"/>
                    <a:pt x="7015" y="3618"/>
                  </a:cubicBezTo>
                  <a:cubicBezTo>
                    <a:pt x="7042" y="3591"/>
                    <a:pt x="7042" y="3591"/>
                    <a:pt x="7069" y="3565"/>
                  </a:cubicBezTo>
                  <a:cubicBezTo>
                    <a:pt x="7069" y="3531"/>
                    <a:pt x="7096" y="3504"/>
                    <a:pt x="7069" y="3477"/>
                  </a:cubicBezTo>
                  <a:cubicBezTo>
                    <a:pt x="6847" y="3114"/>
                    <a:pt x="5973" y="3141"/>
                    <a:pt x="5610" y="3114"/>
                  </a:cubicBezTo>
                  <a:cubicBezTo>
                    <a:pt x="5564" y="3113"/>
                    <a:pt x="5518" y="3112"/>
                    <a:pt x="5472" y="3112"/>
                  </a:cubicBezTo>
                  <a:cubicBezTo>
                    <a:pt x="4768" y="3112"/>
                    <a:pt x="4084" y="3301"/>
                    <a:pt x="3453" y="3591"/>
                  </a:cubicBezTo>
                  <a:cubicBezTo>
                    <a:pt x="3151" y="3733"/>
                    <a:pt x="2895" y="3954"/>
                    <a:pt x="2613" y="4149"/>
                  </a:cubicBezTo>
                  <a:cubicBezTo>
                    <a:pt x="2612" y="4150"/>
                    <a:pt x="2610" y="4151"/>
                    <a:pt x="2609" y="4151"/>
                  </a:cubicBezTo>
                  <a:cubicBezTo>
                    <a:pt x="2531" y="4151"/>
                    <a:pt x="1913" y="3025"/>
                    <a:pt x="1860" y="2946"/>
                  </a:cubicBezTo>
                  <a:cubicBezTo>
                    <a:pt x="1303" y="1965"/>
                    <a:pt x="738" y="1011"/>
                    <a:pt x="180" y="36"/>
                  </a:cubicBezTo>
                  <a:cubicBezTo>
                    <a:pt x="165" y="11"/>
                    <a:pt x="142" y="1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45"/>
            <p:cNvSpPr/>
            <p:nvPr/>
          </p:nvSpPr>
          <p:spPr>
            <a:xfrm>
              <a:off x="3159491" y="906551"/>
              <a:ext cx="114003" cy="207370"/>
            </a:xfrm>
            <a:custGeom>
              <a:avLst/>
              <a:gdLst/>
              <a:ahLst/>
              <a:cxnLst/>
              <a:rect l="l" t="t" r="r" b="b"/>
              <a:pathLst>
                <a:path w="2370" h="4311" extrusionOk="0">
                  <a:moveTo>
                    <a:pt x="99" y="0"/>
                  </a:moveTo>
                  <a:cubicBezTo>
                    <a:pt x="50" y="0"/>
                    <a:pt x="1" y="36"/>
                    <a:pt x="33" y="101"/>
                  </a:cubicBezTo>
                  <a:cubicBezTo>
                    <a:pt x="510" y="1613"/>
                    <a:pt x="1572" y="2823"/>
                    <a:pt x="2191" y="4274"/>
                  </a:cubicBezTo>
                  <a:cubicBezTo>
                    <a:pt x="2206" y="4300"/>
                    <a:pt x="2230" y="4311"/>
                    <a:pt x="2254" y="4311"/>
                  </a:cubicBezTo>
                  <a:cubicBezTo>
                    <a:pt x="2311" y="4311"/>
                    <a:pt x="2370" y="4250"/>
                    <a:pt x="2332" y="4193"/>
                  </a:cubicBezTo>
                  <a:cubicBezTo>
                    <a:pt x="1713" y="2762"/>
                    <a:pt x="678" y="1559"/>
                    <a:pt x="174" y="47"/>
                  </a:cubicBezTo>
                  <a:cubicBezTo>
                    <a:pt x="164" y="15"/>
                    <a:pt x="131" y="0"/>
                    <a:pt x="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45"/>
            <p:cNvSpPr/>
            <p:nvPr/>
          </p:nvSpPr>
          <p:spPr>
            <a:xfrm>
              <a:off x="3159010" y="806019"/>
              <a:ext cx="143634" cy="106595"/>
            </a:xfrm>
            <a:custGeom>
              <a:avLst/>
              <a:gdLst/>
              <a:ahLst/>
              <a:cxnLst/>
              <a:rect l="l" t="t" r="r" b="b"/>
              <a:pathLst>
                <a:path w="2986" h="2216" extrusionOk="0">
                  <a:moveTo>
                    <a:pt x="2721" y="1"/>
                  </a:moveTo>
                  <a:cubicBezTo>
                    <a:pt x="2112" y="1"/>
                    <a:pt x="1578" y="294"/>
                    <a:pt x="1112" y="679"/>
                  </a:cubicBezTo>
                  <a:cubicBezTo>
                    <a:pt x="803" y="907"/>
                    <a:pt x="547" y="1216"/>
                    <a:pt x="352" y="1519"/>
                  </a:cubicBezTo>
                  <a:cubicBezTo>
                    <a:pt x="238" y="1687"/>
                    <a:pt x="43" y="1915"/>
                    <a:pt x="16" y="2110"/>
                  </a:cubicBezTo>
                  <a:cubicBezTo>
                    <a:pt x="0" y="2179"/>
                    <a:pt x="54" y="2216"/>
                    <a:pt x="106" y="2216"/>
                  </a:cubicBezTo>
                  <a:cubicBezTo>
                    <a:pt x="140" y="2216"/>
                    <a:pt x="174" y="2199"/>
                    <a:pt x="184" y="2164"/>
                  </a:cubicBezTo>
                  <a:cubicBezTo>
                    <a:pt x="238" y="1774"/>
                    <a:pt x="715" y="1270"/>
                    <a:pt x="971" y="1015"/>
                  </a:cubicBezTo>
                  <a:cubicBezTo>
                    <a:pt x="1444" y="542"/>
                    <a:pt x="2088" y="170"/>
                    <a:pt x="2743" y="170"/>
                  </a:cubicBezTo>
                  <a:cubicBezTo>
                    <a:pt x="2786" y="170"/>
                    <a:pt x="2829" y="171"/>
                    <a:pt x="2873" y="175"/>
                  </a:cubicBezTo>
                  <a:cubicBezTo>
                    <a:pt x="2883" y="178"/>
                    <a:pt x="2892" y="179"/>
                    <a:pt x="2901" y="179"/>
                  </a:cubicBezTo>
                  <a:cubicBezTo>
                    <a:pt x="2986" y="179"/>
                    <a:pt x="2977" y="37"/>
                    <a:pt x="2873" y="7"/>
                  </a:cubicBezTo>
                  <a:cubicBezTo>
                    <a:pt x="2821" y="3"/>
                    <a:pt x="2771" y="1"/>
                    <a:pt x="27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45"/>
            <p:cNvSpPr/>
            <p:nvPr/>
          </p:nvSpPr>
          <p:spPr>
            <a:xfrm>
              <a:off x="3264208" y="993711"/>
              <a:ext cx="172207" cy="120016"/>
            </a:xfrm>
            <a:custGeom>
              <a:avLst/>
              <a:gdLst/>
              <a:ahLst/>
              <a:cxnLst/>
              <a:rect l="l" t="t" r="r" b="b"/>
              <a:pathLst>
                <a:path w="3580" h="2495" extrusionOk="0">
                  <a:moveTo>
                    <a:pt x="2980" y="0"/>
                  </a:moveTo>
                  <a:cubicBezTo>
                    <a:pt x="2507" y="0"/>
                    <a:pt x="1909" y="298"/>
                    <a:pt x="1613" y="446"/>
                  </a:cubicBezTo>
                  <a:cubicBezTo>
                    <a:pt x="827" y="869"/>
                    <a:pt x="40" y="1515"/>
                    <a:pt x="14" y="2408"/>
                  </a:cubicBezTo>
                  <a:cubicBezTo>
                    <a:pt x="0" y="2466"/>
                    <a:pt x="35" y="2494"/>
                    <a:pt x="77" y="2494"/>
                  </a:cubicBezTo>
                  <a:cubicBezTo>
                    <a:pt x="119" y="2494"/>
                    <a:pt x="168" y="2466"/>
                    <a:pt x="182" y="2408"/>
                  </a:cubicBezTo>
                  <a:cubicBezTo>
                    <a:pt x="208" y="1649"/>
                    <a:pt x="800" y="1205"/>
                    <a:pt x="1385" y="782"/>
                  </a:cubicBezTo>
                  <a:cubicBezTo>
                    <a:pt x="1634" y="617"/>
                    <a:pt x="2453" y="175"/>
                    <a:pt x="2986" y="175"/>
                  </a:cubicBezTo>
                  <a:cubicBezTo>
                    <a:pt x="3171" y="175"/>
                    <a:pt x="3321" y="229"/>
                    <a:pt x="3401" y="365"/>
                  </a:cubicBezTo>
                  <a:cubicBezTo>
                    <a:pt x="3418" y="389"/>
                    <a:pt x="3442" y="399"/>
                    <a:pt x="3466" y="399"/>
                  </a:cubicBezTo>
                  <a:cubicBezTo>
                    <a:pt x="3523" y="399"/>
                    <a:pt x="3580" y="340"/>
                    <a:pt x="3542" y="278"/>
                  </a:cubicBezTo>
                  <a:cubicBezTo>
                    <a:pt x="3421" y="75"/>
                    <a:pt x="3216" y="0"/>
                    <a:pt x="2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45"/>
            <p:cNvSpPr/>
            <p:nvPr/>
          </p:nvSpPr>
          <p:spPr>
            <a:xfrm>
              <a:off x="3292732" y="807702"/>
              <a:ext cx="141469" cy="195825"/>
            </a:xfrm>
            <a:custGeom>
              <a:avLst/>
              <a:gdLst/>
              <a:ahLst/>
              <a:cxnLst/>
              <a:rect l="l" t="t" r="r" b="b"/>
              <a:pathLst>
                <a:path w="2941" h="4071" extrusionOk="0">
                  <a:moveTo>
                    <a:pt x="123" y="1"/>
                  </a:moveTo>
                  <a:cubicBezTo>
                    <a:pt x="62" y="1"/>
                    <a:pt x="1" y="80"/>
                    <a:pt x="66" y="140"/>
                  </a:cubicBezTo>
                  <a:cubicBezTo>
                    <a:pt x="1188" y="1289"/>
                    <a:pt x="2136" y="2579"/>
                    <a:pt x="2781" y="4037"/>
                  </a:cubicBezTo>
                  <a:cubicBezTo>
                    <a:pt x="2789" y="4061"/>
                    <a:pt x="2806" y="4071"/>
                    <a:pt x="2826" y="4071"/>
                  </a:cubicBezTo>
                  <a:cubicBezTo>
                    <a:pt x="2875" y="4071"/>
                    <a:pt x="2941" y="4012"/>
                    <a:pt x="2922" y="3950"/>
                  </a:cubicBezTo>
                  <a:cubicBezTo>
                    <a:pt x="2277" y="2465"/>
                    <a:pt x="1322" y="1181"/>
                    <a:pt x="180" y="32"/>
                  </a:cubicBezTo>
                  <a:cubicBezTo>
                    <a:pt x="165" y="10"/>
                    <a:pt x="144" y="1"/>
                    <a:pt x="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45"/>
            <p:cNvSpPr/>
            <p:nvPr/>
          </p:nvSpPr>
          <p:spPr>
            <a:xfrm>
              <a:off x="3054052" y="1097370"/>
              <a:ext cx="219444" cy="70663"/>
            </a:xfrm>
            <a:custGeom>
              <a:avLst/>
              <a:gdLst/>
              <a:ahLst/>
              <a:cxnLst/>
              <a:rect l="l" t="t" r="r" b="b"/>
              <a:pathLst>
                <a:path w="4562" h="1469" extrusionOk="0">
                  <a:moveTo>
                    <a:pt x="3501" y="0"/>
                  </a:moveTo>
                  <a:cubicBezTo>
                    <a:pt x="2286" y="0"/>
                    <a:pt x="947" y="658"/>
                    <a:pt x="68" y="1315"/>
                  </a:cubicBezTo>
                  <a:cubicBezTo>
                    <a:pt x="0" y="1366"/>
                    <a:pt x="46" y="1469"/>
                    <a:pt x="114" y="1469"/>
                  </a:cubicBezTo>
                  <a:cubicBezTo>
                    <a:pt x="128" y="1469"/>
                    <a:pt x="141" y="1465"/>
                    <a:pt x="155" y="1456"/>
                  </a:cubicBezTo>
                  <a:cubicBezTo>
                    <a:pt x="1007" y="820"/>
                    <a:pt x="2307" y="168"/>
                    <a:pt x="3489" y="168"/>
                  </a:cubicBezTo>
                  <a:cubicBezTo>
                    <a:pt x="3818" y="168"/>
                    <a:pt x="4138" y="218"/>
                    <a:pt x="4436" y="334"/>
                  </a:cubicBezTo>
                  <a:cubicBezTo>
                    <a:pt x="4449" y="343"/>
                    <a:pt x="4462" y="347"/>
                    <a:pt x="4473" y="347"/>
                  </a:cubicBezTo>
                  <a:cubicBezTo>
                    <a:pt x="4536" y="347"/>
                    <a:pt x="4561" y="218"/>
                    <a:pt x="4470" y="166"/>
                  </a:cubicBezTo>
                  <a:cubicBezTo>
                    <a:pt x="4165" y="51"/>
                    <a:pt x="3838" y="0"/>
                    <a:pt x="35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45"/>
            <p:cNvSpPr/>
            <p:nvPr/>
          </p:nvSpPr>
          <p:spPr>
            <a:xfrm>
              <a:off x="3050060" y="1105355"/>
              <a:ext cx="222907" cy="90673"/>
            </a:xfrm>
            <a:custGeom>
              <a:avLst/>
              <a:gdLst/>
              <a:ahLst/>
              <a:cxnLst/>
              <a:rect l="l" t="t" r="r" b="b"/>
              <a:pathLst>
                <a:path w="4634" h="1885" extrusionOk="0">
                  <a:moveTo>
                    <a:pt x="4553" y="0"/>
                  </a:moveTo>
                  <a:cubicBezTo>
                    <a:pt x="3652" y="0"/>
                    <a:pt x="2785" y="370"/>
                    <a:pt x="1972" y="706"/>
                  </a:cubicBezTo>
                  <a:cubicBezTo>
                    <a:pt x="1583" y="874"/>
                    <a:pt x="1220" y="1042"/>
                    <a:pt x="857" y="1210"/>
                  </a:cubicBezTo>
                  <a:cubicBezTo>
                    <a:pt x="548" y="1378"/>
                    <a:pt x="212" y="1458"/>
                    <a:pt x="44" y="1767"/>
                  </a:cubicBezTo>
                  <a:cubicBezTo>
                    <a:pt x="1" y="1824"/>
                    <a:pt x="58" y="1884"/>
                    <a:pt x="117" y="1884"/>
                  </a:cubicBezTo>
                  <a:cubicBezTo>
                    <a:pt x="142" y="1884"/>
                    <a:pt x="167" y="1874"/>
                    <a:pt x="185" y="1848"/>
                  </a:cubicBezTo>
                  <a:cubicBezTo>
                    <a:pt x="353" y="1546"/>
                    <a:pt x="884" y="1405"/>
                    <a:pt x="1193" y="1237"/>
                  </a:cubicBezTo>
                  <a:cubicBezTo>
                    <a:pt x="1556" y="1069"/>
                    <a:pt x="1945" y="901"/>
                    <a:pt x="2308" y="733"/>
                  </a:cubicBezTo>
                  <a:cubicBezTo>
                    <a:pt x="3007" y="450"/>
                    <a:pt x="3767" y="168"/>
                    <a:pt x="4553" y="168"/>
                  </a:cubicBezTo>
                  <a:cubicBezTo>
                    <a:pt x="4634" y="168"/>
                    <a:pt x="4634" y="0"/>
                    <a:pt x="4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45"/>
            <p:cNvSpPr/>
            <p:nvPr/>
          </p:nvSpPr>
          <p:spPr>
            <a:xfrm>
              <a:off x="3263005" y="1000108"/>
              <a:ext cx="161769" cy="113811"/>
            </a:xfrm>
            <a:custGeom>
              <a:avLst/>
              <a:gdLst/>
              <a:ahLst/>
              <a:cxnLst/>
              <a:rect l="l" t="t" r="r" b="b"/>
              <a:pathLst>
                <a:path w="3363" h="2366" extrusionOk="0">
                  <a:moveTo>
                    <a:pt x="3204" y="1"/>
                  </a:moveTo>
                  <a:cubicBezTo>
                    <a:pt x="3195" y="1"/>
                    <a:pt x="3186" y="2"/>
                    <a:pt x="3177" y="4"/>
                  </a:cubicBezTo>
                  <a:cubicBezTo>
                    <a:pt x="2612" y="259"/>
                    <a:pt x="2028" y="454"/>
                    <a:pt x="1497" y="736"/>
                  </a:cubicBezTo>
                  <a:cubicBezTo>
                    <a:pt x="879" y="1099"/>
                    <a:pt x="401" y="1657"/>
                    <a:pt x="39" y="2248"/>
                  </a:cubicBezTo>
                  <a:cubicBezTo>
                    <a:pt x="1" y="2305"/>
                    <a:pt x="60" y="2366"/>
                    <a:pt x="117" y="2366"/>
                  </a:cubicBezTo>
                  <a:cubicBezTo>
                    <a:pt x="140" y="2366"/>
                    <a:pt x="164" y="2355"/>
                    <a:pt x="180" y="2329"/>
                  </a:cubicBezTo>
                  <a:cubicBezTo>
                    <a:pt x="569" y="1684"/>
                    <a:pt x="1047" y="1180"/>
                    <a:pt x="1692" y="817"/>
                  </a:cubicBezTo>
                  <a:cubicBezTo>
                    <a:pt x="2196" y="542"/>
                    <a:pt x="2754" y="400"/>
                    <a:pt x="3258" y="145"/>
                  </a:cubicBezTo>
                  <a:cubicBezTo>
                    <a:pt x="3362" y="120"/>
                    <a:pt x="3298" y="1"/>
                    <a:pt x="3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45"/>
            <p:cNvSpPr/>
            <p:nvPr/>
          </p:nvSpPr>
          <p:spPr>
            <a:xfrm>
              <a:off x="3262957" y="1009777"/>
              <a:ext cx="175478" cy="108567"/>
            </a:xfrm>
            <a:custGeom>
              <a:avLst/>
              <a:gdLst/>
              <a:ahLst/>
              <a:cxnLst/>
              <a:rect l="l" t="t" r="r" b="b"/>
              <a:pathLst>
                <a:path w="3648" h="2257" extrusionOk="0">
                  <a:moveTo>
                    <a:pt x="3541" y="0"/>
                  </a:moveTo>
                  <a:cubicBezTo>
                    <a:pt x="3533" y="0"/>
                    <a:pt x="3524" y="1"/>
                    <a:pt x="3514" y="5"/>
                  </a:cubicBezTo>
                  <a:cubicBezTo>
                    <a:pt x="2224" y="394"/>
                    <a:pt x="1021" y="1207"/>
                    <a:pt x="66" y="2101"/>
                  </a:cubicBezTo>
                  <a:cubicBezTo>
                    <a:pt x="1" y="2172"/>
                    <a:pt x="60" y="2257"/>
                    <a:pt x="131" y="2257"/>
                  </a:cubicBezTo>
                  <a:cubicBezTo>
                    <a:pt x="147" y="2257"/>
                    <a:pt x="164" y="2252"/>
                    <a:pt x="181" y="2242"/>
                  </a:cubicBezTo>
                  <a:cubicBezTo>
                    <a:pt x="1135" y="1349"/>
                    <a:pt x="2311" y="535"/>
                    <a:pt x="3568" y="173"/>
                  </a:cubicBezTo>
                  <a:cubicBezTo>
                    <a:pt x="3647" y="142"/>
                    <a:pt x="3627" y="0"/>
                    <a:pt x="35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45"/>
            <p:cNvSpPr/>
            <p:nvPr/>
          </p:nvSpPr>
          <p:spPr>
            <a:xfrm>
              <a:off x="2988153" y="920933"/>
              <a:ext cx="168744" cy="48920"/>
            </a:xfrm>
            <a:custGeom>
              <a:avLst/>
              <a:gdLst/>
              <a:ahLst/>
              <a:cxnLst/>
              <a:rect l="l" t="t" r="r" b="b"/>
              <a:pathLst>
                <a:path w="3508" h="1017" extrusionOk="0">
                  <a:moveTo>
                    <a:pt x="3178" y="0"/>
                  </a:moveTo>
                  <a:cubicBezTo>
                    <a:pt x="2847" y="0"/>
                    <a:pt x="2492" y="247"/>
                    <a:pt x="2186" y="247"/>
                  </a:cubicBezTo>
                  <a:cubicBezTo>
                    <a:pt x="2080" y="247"/>
                    <a:pt x="1980" y="218"/>
                    <a:pt x="1888" y="138"/>
                  </a:cubicBezTo>
                  <a:cubicBezTo>
                    <a:pt x="1875" y="124"/>
                    <a:pt x="1855" y="118"/>
                    <a:pt x="1834" y="118"/>
                  </a:cubicBezTo>
                  <a:cubicBezTo>
                    <a:pt x="1813" y="118"/>
                    <a:pt x="1791" y="124"/>
                    <a:pt x="1774" y="138"/>
                  </a:cubicBezTo>
                  <a:cubicBezTo>
                    <a:pt x="1747" y="171"/>
                    <a:pt x="1693" y="225"/>
                    <a:pt x="1667" y="252"/>
                  </a:cubicBezTo>
                  <a:cubicBezTo>
                    <a:pt x="1560" y="378"/>
                    <a:pt x="1424" y="440"/>
                    <a:pt x="1266" y="440"/>
                  </a:cubicBezTo>
                  <a:cubicBezTo>
                    <a:pt x="1227" y="440"/>
                    <a:pt x="1188" y="437"/>
                    <a:pt x="1147" y="429"/>
                  </a:cubicBezTo>
                  <a:lnTo>
                    <a:pt x="1147" y="429"/>
                  </a:lnTo>
                  <a:cubicBezTo>
                    <a:pt x="1152" y="409"/>
                    <a:pt x="1158" y="388"/>
                    <a:pt x="1163" y="366"/>
                  </a:cubicBezTo>
                  <a:cubicBezTo>
                    <a:pt x="1186" y="314"/>
                    <a:pt x="1149" y="247"/>
                    <a:pt x="1099" y="247"/>
                  </a:cubicBezTo>
                  <a:cubicBezTo>
                    <a:pt x="1092" y="247"/>
                    <a:pt x="1083" y="248"/>
                    <a:pt x="1075" y="252"/>
                  </a:cubicBezTo>
                  <a:cubicBezTo>
                    <a:pt x="893" y="330"/>
                    <a:pt x="869" y="440"/>
                    <a:pt x="927" y="525"/>
                  </a:cubicBezTo>
                  <a:lnTo>
                    <a:pt x="927" y="525"/>
                  </a:lnTo>
                  <a:cubicBezTo>
                    <a:pt x="834" y="672"/>
                    <a:pt x="698" y="764"/>
                    <a:pt x="546" y="764"/>
                  </a:cubicBezTo>
                  <a:cubicBezTo>
                    <a:pt x="421" y="764"/>
                    <a:pt x="286" y="703"/>
                    <a:pt x="155" y="561"/>
                  </a:cubicBezTo>
                  <a:cubicBezTo>
                    <a:pt x="139" y="539"/>
                    <a:pt x="121" y="530"/>
                    <a:pt x="103" y="530"/>
                  </a:cubicBezTo>
                  <a:cubicBezTo>
                    <a:pt x="50" y="530"/>
                    <a:pt x="0" y="610"/>
                    <a:pt x="40" y="675"/>
                  </a:cubicBezTo>
                  <a:cubicBezTo>
                    <a:pt x="237" y="906"/>
                    <a:pt x="434" y="1017"/>
                    <a:pt x="610" y="1017"/>
                  </a:cubicBezTo>
                  <a:cubicBezTo>
                    <a:pt x="800" y="1017"/>
                    <a:pt x="965" y="885"/>
                    <a:pt x="1077" y="632"/>
                  </a:cubicBezTo>
                  <a:lnTo>
                    <a:pt x="1077" y="632"/>
                  </a:lnTo>
                  <a:cubicBezTo>
                    <a:pt x="1120" y="648"/>
                    <a:pt x="1169" y="657"/>
                    <a:pt x="1220" y="657"/>
                  </a:cubicBezTo>
                  <a:cubicBezTo>
                    <a:pt x="1256" y="657"/>
                    <a:pt x="1294" y="652"/>
                    <a:pt x="1331" y="642"/>
                  </a:cubicBezTo>
                  <a:cubicBezTo>
                    <a:pt x="1588" y="597"/>
                    <a:pt x="1687" y="393"/>
                    <a:pt x="1893" y="393"/>
                  </a:cubicBezTo>
                  <a:cubicBezTo>
                    <a:pt x="1933" y="393"/>
                    <a:pt x="1978" y="401"/>
                    <a:pt x="2029" y="420"/>
                  </a:cubicBezTo>
                  <a:cubicBezTo>
                    <a:pt x="2080" y="435"/>
                    <a:pt x="2128" y="441"/>
                    <a:pt x="2175" y="441"/>
                  </a:cubicBezTo>
                  <a:cubicBezTo>
                    <a:pt x="2493" y="441"/>
                    <a:pt x="2755" y="150"/>
                    <a:pt x="3061" y="150"/>
                  </a:cubicBezTo>
                  <a:cubicBezTo>
                    <a:pt x="3144" y="150"/>
                    <a:pt x="3229" y="172"/>
                    <a:pt x="3320" y="225"/>
                  </a:cubicBezTo>
                  <a:cubicBezTo>
                    <a:pt x="3329" y="227"/>
                    <a:pt x="3338" y="229"/>
                    <a:pt x="3347" y="229"/>
                  </a:cubicBezTo>
                  <a:cubicBezTo>
                    <a:pt x="3441" y="229"/>
                    <a:pt x="3507" y="106"/>
                    <a:pt x="3427" y="57"/>
                  </a:cubicBezTo>
                  <a:cubicBezTo>
                    <a:pt x="3347" y="16"/>
                    <a:pt x="3263" y="0"/>
                    <a:pt x="3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45"/>
            <p:cNvSpPr/>
            <p:nvPr/>
          </p:nvSpPr>
          <p:spPr>
            <a:xfrm>
              <a:off x="3010713" y="976010"/>
              <a:ext cx="139738" cy="40262"/>
            </a:xfrm>
            <a:custGeom>
              <a:avLst/>
              <a:gdLst/>
              <a:ahLst/>
              <a:cxnLst/>
              <a:rect l="l" t="t" r="r" b="b"/>
              <a:pathLst>
                <a:path w="2905" h="837" extrusionOk="0">
                  <a:moveTo>
                    <a:pt x="2790" y="1"/>
                  </a:moveTo>
                  <a:cubicBezTo>
                    <a:pt x="2496" y="26"/>
                    <a:pt x="2151" y="255"/>
                    <a:pt x="1832" y="255"/>
                  </a:cubicBezTo>
                  <a:cubicBezTo>
                    <a:pt x="1729" y="255"/>
                    <a:pt x="1629" y="231"/>
                    <a:pt x="1534" y="169"/>
                  </a:cubicBezTo>
                  <a:cubicBezTo>
                    <a:pt x="1526" y="161"/>
                    <a:pt x="1516" y="158"/>
                    <a:pt x="1504" y="158"/>
                  </a:cubicBezTo>
                  <a:cubicBezTo>
                    <a:pt x="1475" y="158"/>
                    <a:pt x="1439" y="178"/>
                    <a:pt x="1419" y="202"/>
                  </a:cubicBezTo>
                  <a:cubicBezTo>
                    <a:pt x="1224" y="256"/>
                    <a:pt x="1030" y="310"/>
                    <a:pt x="835" y="370"/>
                  </a:cubicBezTo>
                  <a:cubicBezTo>
                    <a:pt x="825" y="360"/>
                    <a:pt x="815" y="356"/>
                    <a:pt x="806" y="356"/>
                  </a:cubicBezTo>
                  <a:cubicBezTo>
                    <a:pt x="785" y="356"/>
                    <a:pt x="766" y="379"/>
                    <a:pt x="747" y="397"/>
                  </a:cubicBezTo>
                  <a:cubicBezTo>
                    <a:pt x="628" y="573"/>
                    <a:pt x="496" y="669"/>
                    <a:pt x="338" y="669"/>
                  </a:cubicBezTo>
                  <a:cubicBezTo>
                    <a:pt x="273" y="669"/>
                    <a:pt x="204" y="652"/>
                    <a:pt x="129" y="619"/>
                  </a:cubicBezTo>
                  <a:cubicBezTo>
                    <a:pt x="121" y="617"/>
                    <a:pt x="114" y="616"/>
                    <a:pt x="107" y="616"/>
                  </a:cubicBezTo>
                  <a:cubicBezTo>
                    <a:pt x="18" y="616"/>
                    <a:pt x="1" y="762"/>
                    <a:pt x="75" y="787"/>
                  </a:cubicBezTo>
                  <a:cubicBezTo>
                    <a:pt x="161" y="815"/>
                    <a:pt x="261" y="837"/>
                    <a:pt x="356" y="837"/>
                  </a:cubicBezTo>
                  <a:cubicBezTo>
                    <a:pt x="449" y="837"/>
                    <a:pt x="537" y="816"/>
                    <a:pt x="606" y="760"/>
                  </a:cubicBezTo>
                  <a:cubicBezTo>
                    <a:pt x="694" y="733"/>
                    <a:pt x="774" y="673"/>
                    <a:pt x="835" y="592"/>
                  </a:cubicBezTo>
                  <a:cubicBezTo>
                    <a:pt x="862" y="538"/>
                    <a:pt x="1110" y="565"/>
                    <a:pt x="1137" y="538"/>
                  </a:cubicBezTo>
                  <a:cubicBezTo>
                    <a:pt x="1322" y="490"/>
                    <a:pt x="1428" y="410"/>
                    <a:pt x="1583" y="410"/>
                  </a:cubicBezTo>
                  <a:cubicBezTo>
                    <a:pt x="1619" y="410"/>
                    <a:pt x="1658" y="414"/>
                    <a:pt x="1702" y="424"/>
                  </a:cubicBezTo>
                  <a:cubicBezTo>
                    <a:pt x="1744" y="434"/>
                    <a:pt x="1786" y="438"/>
                    <a:pt x="1829" y="438"/>
                  </a:cubicBezTo>
                  <a:cubicBezTo>
                    <a:pt x="2149" y="438"/>
                    <a:pt x="2470" y="199"/>
                    <a:pt x="2790" y="169"/>
                  </a:cubicBezTo>
                  <a:cubicBezTo>
                    <a:pt x="2905" y="169"/>
                    <a:pt x="2905" y="1"/>
                    <a:pt x="27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45"/>
            <p:cNvSpPr/>
            <p:nvPr/>
          </p:nvSpPr>
          <p:spPr>
            <a:xfrm>
              <a:off x="3147802" y="977645"/>
              <a:ext cx="10727" cy="8129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8" y="0"/>
                  </a:moveTo>
                  <a:cubicBezTo>
                    <a:pt x="1" y="0"/>
                    <a:pt x="1" y="168"/>
                    <a:pt x="108" y="168"/>
                  </a:cubicBezTo>
                  <a:cubicBezTo>
                    <a:pt x="223" y="168"/>
                    <a:pt x="223" y="0"/>
                    <a:pt x="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45"/>
            <p:cNvSpPr/>
            <p:nvPr/>
          </p:nvSpPr>
          <p:spPr>
            <a:xfrm>
              <a:off x="3046645" y="1013865"/>
              <a:ext cx="148108" cy="43388"/>
            </a:xfrm>
            <a:custGeom>
              <a:avLst/>
              <a:gdLst/>
              <a:ahLst/>
              <a:cxnLst/>
              <a:rect l="l" t="t" r="r" b="b"/>
              <a:pathLst>
                <a:path w="3079" h="902" extrusionOk="0">
                  <a:moveTo>
                    <a:pt x="2910" y="0"/>
                  </a:moveTo>
                  <a:cubicBezTo>
                    <a:pt x="2440" y="114"/>
                    <a:pt x="1936" y="222"/>
                    <a:pt x="1459" y="336"/>
                  </a:cubicBezTo>
                  <a:cubicBezTo>
                    <a:pt x="1264" y="390"/>
                    <a:pt x="1062" y="450"/>
                    <a:pt x="867" y="477"/>
                  </a:cubicBezTo>
                  <a:cubicBezTo>
                    <a:pt x="613" y="552"/>
                    <a:pt x="421" y="730"/>
                    <a:pt x="176" y="730"/>
                  </a:cubicBezTo>
                  <a:cubicBezTo>
                    <a:pt x="156" y="730"/>
                    <a:pt x="135" y="728"/>
                    <a:pt x="115" y="726"/>
                  </a:cubicBezTo>
                  <a:cubicBezTo>
                    <a:pt x="0" y="726"/>
                    <a:pt x="0" y="894"/>
                    <a:pt x="115" y="894"/>
                  </a:cubicBezTo>
                  <a:cubicBezTo>
                    <a:pt x="149" y="899"/>
                    <a:pt x="183" y="902"/>
                    <a:pt x="218" y="902"/>
                  </a:cubicBezTo>
                  <a:cubicBezTo>
                    <a:pt x="573" y="902"/>
                    <a:pt x="929" y="638"/>
                    <a:pt x="1291" y="558"/>
                  </a:cubicBezTo>
                  <a:cubicBezTo>
                    <a:pt x="1848" y="424"/>
                    <a:pt x="2406" y="309"/>
                    <a:pt x="2971" y="168"/>
                  </a:cubicBezTo>
                  <a:cubicBezTo>
                    <a:pt x="3078" y="141"/>
                    <a:pt x="3024" y="0"/>
                    <a:pt x="29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45"/>
            <p:cNvSpPr/>
            <p:nvPr/>
          </p:nvSpPr>
          <p:spPr>
            <a:xfrm>
              <a:off x="3203408" y="859604"/>
              <a:ext cx="110780" cy="63207"/>
            </a:xfrm>
            <a:custGeom>
              <a:avLst/>
              <a:gdLst/>
              <a:ahLst/>
              <a:cxnLst/>
              <a:rect l="l" t="t" r="r" b="b"/>
              <a:pathLst>
                <a:path w="2303" h="1314" extrusionOk="0">
                  <a:moveTo>
                    <a:pt x="2167" y="1"/>
                  </a:moveTo>
                  <a:cubicBezTo>
                    <a:pt x="2151" y="1"/>
                    <a:pt x="2134" y="5"/>
                    <a:pt x="2118" y="15"/>
                  </a:cubicBezTo>
                  <a:cubicBezTo>
                    <a:pt x="1835" y="270"/>
                    <a:pt x="1331" y="42"/>
                    <a:pt x="1136" y="465"/>
                  </a:cubicBezTo>
                  <a:cubicBezTo>
                    <a:pt x="1110" y="519"/>
                    <a:pt x="1110" y="573"/>
                    <a:pt x="1083" y="633"/>
                  </a:cubicBezTo>
                  <a:cubicBezTo>
                    <a:pt x="1047" y="744"/>
                    <a:pt x="999" y="775"/>
                    <a:pt x="947" y="775"/>
                  </a:cubicBezTo>
                  <a:cubicBezTo>
                    <a:pt x="885" y="775"/>
                    <a:pt x="817" y="732"/>
                    <a:pt x="760" y="732"/>
                  </a:cubicBezTo>
                  <a:cubicBezTo>
                    <a:pt x="746" y="732"/>
                    <a:pt x="732" y="735"/>
                    <a:pt x="720" y="741"/>
                  </a:cubicBezTo>
                  <a:cubicBezTo>
                    <a:pt x="576" y="793"/>
                    <a:pt x="412" y="1106"/>
                    <a:pt x="242" y="1106"/>
                  </a:cubicBezTo>
                  <a:cubicBezTo>
                    <a:pt x="213" y="1106"/>
                    <a:pt x="184" y="1097"/>
                    <a:pt x="155" y="1077"/>
                  </a:cubicBezTo>
                  <a:cubicBezTo>
                    <a:pt x="143" y="1068"/>
                    <a:pt x="130" y="1065"/>
                    <a:pt x="118" y="1065"/>
                  </a:cubicBezTo>
                  <a:cubicBezTo>
                    <a:pt x="52" y="1065"/>
                    <a:pt x="1" y="1173"/>
                    <a:pt x="75" y="1218"/>
                  </a:cubicBezTo>
                  <a:cubicBezTo>
                    <a:pt x="149" y="1278"/>
                    <a:pt x="245" y="1314"/>
                    <a:pt x="341" y="1314"/>
                  </a:cubicBezTo>
                  <a:cubicBezTo>
                    <a:pt x="427" y="1314"/>
                    <a:pt x="512" y="1285"/>
                    <a:pt x="579" y="1218"/>
                  </a:cubicBezTo>
                  <a:cubicBezTo>
                    <a:pt x="606" y="1191"/>
                    <a:pt x="747" y="909"/>
                    <a:pt x="800" y="909"/>
                  </a:cubicBezTo>
                  <a:cubicBezTo>
                    <a:pt x="882" y="933"/>
                    <a:pt x="933" y="953"/>
                    <a:pt x="997" y="953"/>
                  </a:cubicBezTo>
                  <a:cubicBezTo>
                    <a:pt x="1022" y="953"/>
                    <a:pt x="1050" y="950"/>
                    <a:pt x="1083" y="942"/>
                  </a:cubicBezTo>
                  <a:cubicBezTo>
                    <a:pt x="1304" y="828"/>
                    <a:pt x="1224" y="492"/>
                    <a:pt x="1472" y="378"/>
                  </a:cubicBezTo>
                  <a:cubicBezTo>
                    <a:pt x="1755" y="270"/>
                    <a:pt x="2003" y="351"/>
                    <a:pt x="2259" y="156"/>
                  </a:cubicBezTo>
                  <a:cubicBezTo>
                    <a:pt x="2303" y="85"/>
                    <a:pt x="2239" y="1"/>
                    <a:pt x="2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45"/>
            <p:cNvSpPr/>
            <p:nvPr/>
          </p:nvSpPr>
          <p:spPr>
            <a:xfrm>
              <a:off x="3223899" y="916027"/>
              <a:ext cx="109866" cy="51470"/>
            </a:xfrm>
            <a:custGeom>
              <a:avLst/>
              <a:gdLst/>
              <a:ahLst/>
              <a:cxnLst/>
              <a:rect l="l" t="t" r="r" b="b"/>
              <a:pathLst>
                <a:path w="2284" h="1070" extrusionOk="0">
                  <a:moveTo>
                    <a:pt x="1918" y="0"/>
                  </a:moveTo>
                  <a:cubicBezTo>
                    <a:pt x="1593" y="0"/>
                    <a:pt x="1226" y="90"/>
                    <a:pt x="1046" y="354"/>
                  </a:cubicBezTo>
                  <a:cubicBezTo>
                    <a:pt x="954" y="498"/>
                    <a:pt x="1065" y="767"/>
                    <a:pt x="863" y="767"/>
                  </a:cubicBezTo>
                  <a:cubicBezTo>
                    <a:pt x="831" y="767"/>
                    <a:pt x="789" y="760"/>
                    <a:pt x="737" y="744"/>
                  </a:cubicBezTo>
                  <a:cubicBezTo>
                    <a:pt x="686" y="725"/>
                    <a:pt x="634" y="717"/>
                    <a:pt x="580" y="717"/>
                  </a:cubicBezTo>
                  <a:cubicBezTo>
                    <a:pt x="403" y="717"/>
                    <a:pt x="220" y="808"/>
                    <a:pt x="65" y="912"/>
                  </a:cubicBezTo>
                  <a:cubicBezTo>
                    <a:pt x="0" y="982"/>
                    <a:pt x="79" y="1070"/>
                    <a:pt x="154" y="1070"/>
                  </a:cubicBezTo>
                  <a:cubicBezTo>
                    <a:pt x="173" y="1070"/>
                    <a:pt x="191" y="1065"/>
                    <a:pt x="206" y="1053"/>
                  </a:cubicBezTo>
                  <a:cubicBezTo>
                    <a:pt x="325" y="947"/>
                    <a:pt x="423" y="915"/>
                    <a:pt x="516" y="915"/>
                  </a:cubicBezTo>
                  <a:cubicBezTo>
                    <a:pt x="665" y="915"/>
                    <a:pt x="802" y="999"/>
                    <a:pt x="993" y="999"/>
                  </a:cubicBezTo>
                  <a:cubicBezTo>
                    <a:pt x="1073" y="999"/>
                    <a:pt x="1134" y="945"/>
                    <a:pt x="1161" y="858"/>
                  </a:cubicBezTo>
                  <a:cubicBezTo>
                    <a:pt x="1188" y="690"/>
                    <a:pt x="1134" y="468"/>
                    <a:pt x="1329" y="327"/>
                  </a:cubicBezTo>
                  <a:cubicBezTo>
                    <a:pt x="1465" y="210"/>
                    <a:pt x="1684" y="161"/>
                    <a:pt x="1891" y="161"/>
                  </a:cubicBezTo>
                  <a:cubicBezTo>
                    <a:pt x="1979" y="161"/>
                    <a:pt x="2065" y="170"/>
                    <a:pt x="2142" y="186"/>
                  </a:cubicBezTo>
                  <a:cubicBezTo>
                    <a:pt x="2223" y="186"/>
                    <a:pt x="2283" y="18"/>
                    <a:pt x="2169" y="18"/>
                  </a:cubicBezTo>
                  <a:cubicBezTo>
                    <a:pt x="2091" y="7"/>
                    <a:pt x="2006" y="0"/>
                    <a:pt x="19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45"/>
            <p:cNvSpPr/>
            <p:nvPr/>
          </p:nvSpPr>
          <p:spPr>
            <a:xfrm>
              <a:off x="3052705" y="1114302"/>
              <a:ext cx="205782" cy="122565"/>
            </a:xfrm>
            <a:custGeom>
              <a:avLst/>
              <a:gdLst/>
              <a:ahLst/>
              <a:cxnLst/>
              <a:rect l="l" t="t" r="r" b="b"/>
              <a:pathLst>
                <a:path w="4278" h="2548" extrusionOk="0">
                  <a:moveTo>
                    <a:pt x="4156" y="1"/>
                  </a:moveTo>
                  <a:cubicBezTo>
                    <a:pt x="4140" y="1"/>
                    <a:pt x="4121" y="5"/>
                    <a:pt x="4101" y="16"/>
                  </a:cubicBezTo>
                  <a:cubicBezTo>
                    <a:pt x="2704" y="688"/>
                    <a:pt x="1360" y="1467"/>
                    <a:pt x="69" y="2368"/>
                  </a:cubicBezTo>
                  <a:cubicBezTo>
                    <a:pt x="1" y="2436"/>
                    <a:pt x="48" y="2548"/>
                    <a:pt x="117" y="2548"/>
                  </a:cubicBezTo>
                  <a:cubicBezTo>
                    <a:pt x="130" y="2548"/>
                    <a:pt x="143" y="2544"/>
                    <a:pt x="157" y="2536"/>
                  </a:cubicBezTo>
                  <a:cubicBezTo>
                    <a:pt x="1440" y="1608"/>
                    <a:pt x="2784" y="822"/>
                    <a:pt x="4189" y="150"/>
                  </a:cubicBezTo>
                  <a:cubicBezTo>
                    <a:pt x="4278" y="105"/>
                    <a:pt x="4238" y="1"/>
                    <a:pt x="4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45"/>
            <p:cNvSpPr/>
            <p:nvPr/>
          </p:nvSpPr>
          <p:spPr>
            <a:xfrm>
              <a:off x="3251990" y="984427"/>
              <a:ext cx="193276" cy="136515"/>
            </a:xfrm>
            <a:custGeom>
              <a:avLst/>
              <a:gdLst/>
              <a:ahLst/>
              <a:cxnLst/>
              <a:rect l="l" t="t" r="r" b="b"/>
              <a:pathLst>
                <a:path w="4018" h="2838" extrusionOk="0">
                  <a:moveTo>
                    <a:pt x="3582" y="1"/>
                  </a:moveTo>
                  <a:cubicBezTo>
                    <a:pt x="3528" y="1"/>
                    <a:pt x="3478" y="63"/>
                    <a:pt x="3514" y="135"/>
                  </a:cubicBezTo>
                  <a:cubicBezTo>
                    <a:pt x="3715" y="498"/>
                    <a:pt x="3991" y="868"/>
                    <a:pt x="3514" y="1062"/>
                  </a:cubicBezTo>
                  <a:cubicBezTo>
                    <a:pt x="3124" y="1230"/>
                    <a:pt x="2734" y="1398"/>
                    <a:pt x="2371" y="1593"/>
                  </a:cubicBezTo>
                  <a:cubicBezTo>
                    <a:pt x="1585" y="1929"/>
                    <a:pt x="825" y="2292"/>
                    <a:pt x="73" y="2682"/>
                  </a:cubicBezTo>
                  <a:cubicBezTo>
                    <a:pt x="0" y="2732"/>
                    <a:pt x="48" y="2838"/>
                    <a:pt x="112" y="2838"/>
                  </a:cubicBezTo>
                  <a:cubicBezTo>
                    <a:pt x="126" y="2838"/>
                    <a:pt x="140" y="2833"/>
                    <a:pt x="153" y="2823"/>
                  </a:cubicBezTo>
                  <a:cubicBezTo>
                    <a:pt x="1417" y="2212"/>
                    <a:pt x="2707" y="1593"/>
                    <a:pt x="3991" y="1036"/>
                  </a:cubicBezTo>
                  <a:cubicBezTo>
                    <a:pt x="4018" y="1036"/>
                    <a:pt x="4018" y="975"/>
                    <a:pt x="4018" y="948"/>
                  </a:cubicBezTo>
                  <a:cubicBezTo>
                    <a:pt x="3910" y="639"/>
                    <a:pt x="3823" y="330"/>
                    <a:pt x="3655" y="54"/>
                  </a:cubicBezTo>
                  <a:cubicBezTo>
                    <a:pt x="3637" y="16"/>
                    <a:pt x="3609" y="1"/>
                    <a:pt x="35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45"/>
            <p:cNvSpPr/>
            <p:nvPr/>
          </p:nvSpPr>
          <p:spPr>
            <a:xfrm>
              <a:off x="2922831" y="959270"/>
              <a:ext cx="135168" cy="236279"/>
            </a:xfrm>
            <a:custGeom>
              <a:avLst/>
              <a:gdLst/>
              <a:ahLst/>
              <a:cxnLst/>
              <a:rect l="l" t="t" r="r" b="b"/>
              <a:pathLst>
                <a:path w="2810" h="4912" extrusionOk="0">
                  <a:moveTo>
                    <a:pt x="316" y="1"/>
                  </a:moveTo>
                  <a:cubicBezTo>
                    <a:pt x="303" y="1"/>
                    <a:pt x="290" y="4"/>
                    <a:pt x="276" y="13"/>
                  </a:cubicBezTo>
                  <a:cubicBezTo>
                    <a:pt x="0" y="181"/>
                    <a:pt x="27" y="268"/>
                    <a:pt x="168" y="577"/>
                  </a:cubicBezTo>
                  <a:cubicBezTo>
                    <a:pt x="417" y="1135"/>
                    <a:pt x="726" y="1727"/>
                    <a:pt x="1008" y="2257"/>
                  </a:cubicBezTo>
                  <a:cubicBezTo>
                    <a:pt x="1513" y="3151"/>
                    <a:pt x="2158" y="3964"/>
                    <a:pt x="2628" y="4858"/>
                  </a:cubicBezTo>
                  <a:cubicBezTo>
                    <a:pt x="2648" y="4896"/>
                    <a:pt x="2677" y="4912"/>
                    <a:pt x="2705" y="4912"/>
                  </a:cubicBezTo>
                  <a:cubicBezTo>
                    <a:pt x="2760" y="4912"/>
                    <a:pt x="2810" y="4849"/>
                    <a:pt x="2769" y="4778"/>
                  </a:cubicBezTo>
                  <a:cubicBezTo>
                    <a:pt x="2406" y="4045"/>
                    <a:pt x="1929" y="3407"/>
                    <a:pt x="1486" y="2701"/>
                  </a:cubicBezTo>
                  <a:cubicBezTo>
                    <a:pt x="1230" y="2311"/>
                    <a:pt x="27" y="409"/>
                    <a:pt x="363" y="154"/>
                  </a:cubicBezTo>
                  <a:cubicBezTo>
                    <a:pt x="431" y="109"/>
                    <a:pt x="385" y="1"/>
                    <a:pt x="3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45"/>
            <p:cNvSpPr/>
            <p:nvPr/>
          </p:nvSpPr>
          <p:spPr>
            <a:xfrm>
              <a:off x="2914750" y="977164"/>
              <a:ext cx="143249" cy="258840"/>
            </a:xfrm>
            <a:custGeom>
              <a:avLst/>
              <a:gdLst/>
              <a:ahLst/>
              <a:cxnLst/>
              <a:rect l="l" t="t" r="r" b="b"/>
              <a:pathLst>
                <a:path w="2978" h="5381" extrusionOk="0">
                  <a:moveTo>
                    <a:pt x="285" y="1"/>
                  </a:moveTo>
                  <a:cubicBezTo>
                    <a:pt x="262" y="1"/>
                    <a:pt x="238" y="12"/>
                    <a:pt x="222" y="37"/>
                  </a:cubicBezTo>
                  <a:cubicBezTo>
                    <a:pt x="0" y="400"/>
                    <a:pt x="54" y="427"/>
                    <a:pt x="249" y="790"/>
                  </a:cubicBezTo>
                  <a:cubicBezTo>
                    <a:pt x="531" y="1294"/>
                    <a:pt x="814" y="1798"/>
                    <a:pt x="1089" y="2302"/>
                  </a:cubicBezTo>
                  <a:cubicBezTo>
                    <a:pt x="1681" y="3310"/>
                    <a:pt x="2265" y="4318"/>
                    <a:pt x="2796" y="5326"/>
                  </a:cubicBezTo>
                  <a:cubicBezTo>
                    <a:pt x="2816" y="5364"/>
                    <a:pt x="2845" y="5380"/>
                    <a:pt x="2873" y="5380"/>
                  </a:cubicBezTo>
                  <a:cubicBezTo>
                    <a:pt x="2928" y="5380"/>
                    <a:pt x="2978" y="5317"/>
                    <a:pt x="2937" y="5246"/>
                  </a:cubicBezTo>
                  <a:cubicBezTo>
                    <a:pt x="2494" y="4379"/>
                    <a:pt x="1990" y="3539"/>
                    <a:pt x="1486" y="2665"/>
                  </a:cubicBezTo>
                  <a:cubicBezTo>
                    <a:pt x="1257" y="2221"/>
                    <a:pt x="1008" y="1798"/>
                    <a:pt x="753" y="1355"/>
                  </a:cubicBezTo>
                  <a:cubicBezTo>
                    <a:pt x="558" y="985"/>
                    <a:pt x="142" y="514"/>
                    <a:pt x="363" y="118"/>
                  </a:cubicBezTo>
                  <a:cubicBezTo>
                    <a:pt x="401" y="61"/>
                    <a:pt x="342" y="1"/>
                    <a:pt x="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22" name="Google Shape;2222;p45"/>
          <p:cNvGrpSpPr/>
          <p:nvPr/>
        </p:nvGrpSpPr>
        <p:grpSpPr>
          <a:xfrm>
            <a:off x="273857" y="5495283"/>
            <a:ext cx="1072556" cy="1113023"/>
            <a:chOff x="4372469" y="2020378"/>
            <a:chExt cx="399056" cy="414112"/>
          </a:xfrm>
        </p:grpSpPr>
        <p:sp>
          <p:nvSpPr>
            <p:cNvPr id="2223" name="Google Shape;2223;p45"/>
            <p:cNvSpPr/>
            <p:nvPr/>
          </p:nvSpPr>
          <p:spPr>
            <a:xfrm>
              <a:off x="4396231" y="2156505"/>
              <a:ext cx="374189" cy="277984"/>
            </a:xfrm>
            <a:custGeom>
              <a:avLst/>
              <a:gdLst/>
              <a:ahLst/>
              <a:cxnLst/>
              <a:rect l="l" t="t" r="r" b="b"/>
              <a:pathLst>
                <a:path w="7779" h="5779" extrusionOk="0">
                  <a:moveTo>
                    <a:pt x="108" y="1"/>
                  </a:moveTo>
                  <a:cubicBezTo>
                    <a:pt x="45" y="1"/>
                    <a:pt x="0" y="81"/>
                    <a:pt x="60" y="146"/>
                  </a:cubicBezTo>
                  <a:cubicBezTo>
                    <a:pt x="1404" y="1853"/>
                    <a:pt x="3172" y="3137"/>
                    <a:pt x="4738" y="4683"/>
                  </a:cubicBezTo>
                  <a:cubicBezTo>
                    <a:pt x="5163" y="5102"/>
                    <a:pt x="5582" y="5778"/>
                    <a:pt x="6245" y="5778"/>
                  </a:cubicBezTo>
                  <a:cubicBezTo>
                    <a:pt x="6284" y="5778"/>
                    <a:pt x="6324" y="5776"/>
                    <a:pt x="6364" y="5771"/>
                  </a:cubicBezTo>
                  <a:cubicBezTo>
                    <a:pt x="7003" y="5718"/>
                    <a:pt x="7621" y="5187"/>
                    <a:pt x="7762" y="4568"/>
                  </a:cubicBezTo>
                  <a:cubicBezTo>
                    <a:pt x="7778" y="4498"/>
                    <a:pt x="7732" y="4451"/>
                    <a:pt x="7687" y="4451"/>
                  </a:cubicBezTo>
                  <a:cubicBezTo>
                    <a:pt x="7659" y="4451"/>
                    <a:pt x="7631" y="4470"/>
                    <a:pt x="7621" y="4515"/>
                  </a:cubicBezTo>
                  <a:cubicBezTo>
                    <a:pt x="7466" y="5119"/>
                    <a:pt x="6887" y="5586"/>
                    <a:pt x="6305" y="5586"/>
                  </a:cubicBezTo>
                  <a:cubicBezTo>
                    <a:pt x="6052" y="5586"/>
                    <a:pt x="5798" y="5498"/>
                    <a:pt x="5578" y="5294"/>
                  </a:cubicBezTo>
                  <a:cubicBezTo>
                    <a:pt x="4986" y="4763"/>
                    <a:pt x="4456" y="4145"/>
                    <a:pt x="3844" y="3614"/>
                  </a:cubicBezTo>
                  <a:cubicBezTo>
                    <a:pt x="2554" y="2465"/>
                    <a:pt x="1236" y="1376"/>
                    <a:pt x="175" y="32"/>
                  </a:cubicBezTo>
                  <a:cubicBezTo>
                    <a:pt x="153" y="10"/>
                    <a:pt x="129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45"/>
            <p:cNvSpPr/>
            <p:nvPr/>
          </p:nvSpPr>
          <p:spPr>
            <a:xfrm>
              <a:off x="4372469" y="2020378"/>
              <a:ext cx="128434" cy="144404"/>
            </a:xfrm>
            <a:custGeom>
              <a:avLst/>
              <a:gdLst/>
              <a:ahLst/>
              <a:cxnLst/>
              <a:rect l="l" t="t" r="r" b="b"/>
              <a:pathLst>
                <a:path w="2670" h="3002" extrusionOk="0">
                  <a:moveTo>
                    <a:pt x="112" y="1"/>
                  </a:moveTo>
                  <a:cubicBezTo>
                    <a:pt x="57" y="1"/>
                    <a:pt x="0" y="68"/>
                    <a:pt x="23" y="120"/>
                  </a:cubicBezTo>
                  <a:cubicBezTo>
                    <a:pt x="333" y="1014"/>
                    <a:pt x="528" y="1935"/>
                    <a:pt x="528" y="2916"/>
                  </a:cubicBezTo>
                  <a:cubicBezTo>
                    <a:pt x="528" y="2973"/>
                    <a:pt x="570" y="3002"/>
                    <a:pt x="612" y="3002"/>
                  </a:cubicBezTo>
                  <a:cubicBezTo>
                    <a:pt x="654" y="3002"/>
                    <a:pt x="696" y="2973"/>
                    <a:pt x="696" y="2916"/>
                  </a:cubicBezTo>
                  <a:cubicBezTo>
                    <a:pt x="696" y="2000"/>
                    <a:pt x="526" y="1113"/>
                    <a:pt x="252" y="245"/>
                  </a:cubicBezTo>
                  <a:lnTo>
                    <a:pt x="252" y="245"/>
                  </a:lnTo>
                  <a:cubicBezTo>
                    <a:pt x="1027" y="564"/>
                    <a:pt x="1758" y="931"/>
                    <a:pt x="2490" y="1350"/>
                  </a:cubicBezTo>
                  <a:cubicBezTo>
                    <a:pt x="2505" y="1357"/>
                    <a:pt x="2519" y="1361"/>
                    <a:pt x="2532" y="1361"/>
                  </a:cubicBezTo>
                  <a:cubicBezTo>
                    <a:pt x="2617" y="1361"/>
                    <a:pt x="2669" y="1232"/>
                    <a:pt x="2571" y="1209"/>
                  </a:cubicBezTo>
                  <a:cubicBezTo>
                    <a:pt x="1784" y="759"/>
                    <a:pt x="978" y="342"/>
                    <a:pt x="138" y="6"/>
                  </a:cubicBezTo>
                  <a:cubicBezTo>
                    <a:pt x="130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45"/>
            <p:cNvSpPr/>
            <p:nvPr/>
          </p:nvSpPr>
          <p:spPr>
            <a:xfrm>
              <a:off x="4495561" y="2081900"/>
              <a:ext cx="275964" cy="292463"/>
            </a:xfrm>
            <a:custGeom>
              <a:avLst/>
              <a:gdLst/>
              <a:ahLst/>
              <a:cxnLst/>
              <a:rect l="l" t="t" r="r" b="b"/>
              <a:pathLst>
                <a:path w="5737" h="6080" extrusionOk="0">
                  <a:moveTo>
                    <a:pt x="139" y="0"/>
                  </a:moveTo>
                  <a:cubicBezTo>
                    <a:pt x="78" y="0"/>
                    <a:pt x="1" y="82"/>
                    <a:pt x="65" y="125"/>
                  </a:cubicBezTo>
                  <a:cubicBezTo>
                    <a:pt x="2081" y="1919"/>
                    <a:pt x="3761" y="4076"/>
                    <a:pt x="5556" y="6066"/>
                  </a:cubicBezTo>
                  <a:cubicBezTo>
                    <a:pt x="5565" y="6075"/>
                    <a:pt x="5578" y="6080"/>
                    <a:pt x="5591" y="6080"/>
                  </a:cubicBezTo>
                  <a:cubicBezTo>
                    <a:pt x="5653" y="6080"/>
                    <a:pt x="5736" y="5991"/>
                    <a:pt x="5670" y="5924"/>
                  </a:cubicBezTo>
                  <a:cubicBezTo>
                    <a:pt x="3876" y="3935"/>
                    <a:pt x="2196" y="1805"/>
                    <a:pt x="180" y="17"/>
                  </a:cubicBezTo>
                  <a:cubicBezTo>
                    <a:pt x="169" y="5"/>
                    <a:pt x="155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45"/>
            <p:cNvSpPr/>
            <p:nvPr/>
          </p:nvSpPr>
          <p:spPr>
            <a:xfrm>
              <a:off x="4645782" y="2340878"/>
              <a:ext cx="100486" cy="65131"/>
            </a:xfrm>
            <a:custGeom>
              <a:avLst/>
              <a:gdLst/>
              <a:ahLst/>
              <a:cxnLst/>
              <a:rect l="l" t="t" r="r" b="b"/>
              <a:pathLst>
                <a:path w="2089" h="1354" extrusionOk="0">
                  <a:moveTo>
                    <a:pt x="1966" y="0"/>
                  </a:moveTo>
                  <a:cubicBezTo>
                    <a:pt x="1941" y="0"/>
                    <a:pt x="1918" y="11"/>
                    <a:pt x="1902" y="36"/>
                  </a:cubicBezTo>
                  <a:cubicBezTo>
                    <a:pt x="1566" y="735"/>
                    <a:pt x="894" y="1152"/>
                    <a:pt x="108" y="1186"/>
                  </a:cubicBezTo>
                  <a:cubicBezTo>
                    <a:pt x="0" y="1186"/>
                    <a:pt x="0" y="1354"/>
                    <a:pt x="108" y="1354"/>
                  </a:cubicBezTo>
                  <a:cubicBezTo>
                    <a:pt x="948" y="1320"/>
                    <a:pt x="1680" y="877"/>
                    <a:pt x="2070" y="117"/>
                  </a:cubicBezTo>
                  <a:cubicBezTo>
                    <a:pt x="2089" y="60"/>
                    <a:pt x="2024" y="0"/>
                    <a:pt x="1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45"/>
            <p:cNvSpPr/>
            <p:nvPr/>
          </p:nvSpPr>
          <p:spPr>
            <a:xfrm>
              <a:off x="4626974" y="2316635"/>
              <a:ext cx="95964" cy="69171"/>
            </a:xfrm>
            <a:custGeom>
              <a:avLst/>
              <a:gdLst/>
              <a:ahLst/>
              <a:cxnLst/>
              <a:rect l="l" t="t" r="r" b="b"/>
              <a:pathLst>
                <a:path w="1995" h="1438" extrusionOk="0">
                  <a:moveTo>
                    <a:pt x="1879" y="0"/>
                  </a:moveTo>
                  <a:cubicBezTo>
                    <a:pt x="1855" y="0"/>
                    <a:pt x="1832" y="11"/>
                    <a:pt x="1816" y="36"/>
                  </a:cubicBezTo>
                  <a:cubicBezTo>
                    <a:pt x="1365" y="682"/>
                    <a:pt x="808" y="1018"/>
                    <a:pt x="82" y="1266"/>
                  </a:cubicBezTo>
                  <a:cubicBezTo>
                    <a:pt x="1" y="1291"/>
                    <a:pt x="18" y="1437"/>
                    <a:pt x="112" y="1437"/>
                  </a:cubicBezTo>
                  <a:cubicBezTo>
                    <a:pt x="119" y="1437"/>
                    <a:pt x="127" y="1436"/>
                    <a:pt x="136" y="1434"/>
                  </a:cubicBezTo>
                  <a:cubicBezTo>
                    <a:pt x="895" y="1152"/>
                    <a:pt x="1480" y="789"/>
                    <a:pt x="1957" y="117"/>
                  </a:cubicBezTo>
                  <a:cubicBezTo>
                    <a:pt x="1995" y="60"/>
                    <a:pt x="1936" y="0"/>
                    <a:pt x="1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45"/>
            <p:cNvSpPr/>
            <p:nvPr/>
          </p:nvSpPr>
          <p:spPr>
            <a:xfrm>
              <a:off x="4397145" y="2079927"/>
              <a:ext cx="112560" cy="93319"/>
            </a:xfrm>
            <a:custGeom>
              <a:avLst/>
              <a:gdLst/>
              <a:ahLst/>
              <a:cxnLst/>
              <a:rect l="l" t="t" r="r" b="b"/>
              <a:pathLst>
                <a:path w="2340" h="1940" extrusionOk="0">
                  <a:moveTo>
                    <a:pt x="2087" y="0"/>
                  </a:moveTo>
                  <a:cubicBezTo>
                    <a:pt x="2018" y="0"/>
                    <a:pt x="1962" y="97"/>
                    <a:pt x="2031" y="139"/>
                  </a:cubicBezTo>
                  <a:cubicBezTo>
                    <a:pt x="2145" y="253"/>
                    <a:pt x="2111" y="475"/>
                    <a:pt x="2058" y="616"/>
                  </a:cubicBezTo>
                  <a:cubicBezTo>
                    <a:pt x="2022" y="677"/>
                    <a:pt x="1959" y="700"/>
                    <a:pt x="1887" y="700"/>
                  </a:cubicBezTo>
                  <a:cubicBezTo>
                    <a:pt x="1727" y="700"/>
                    <a:pt x="1518" y="589"/>
                    <a:pt x="1439" y="529"/>
                  </a:cubicBezTo>
                  <a:cubicBezTo>
                    <a:pt x="1425" y="519"/>
                    <a:pt x="1411" y="515"/>
                    <a:pt x="1398" y="515"/>
                  </a:cubicBezTo>
                  <a:cubicBezTo>
                    <a:pt x="1342" y="515"/>
                    <a:pt x="1310" y="599"/>
                    <a:pt x="1332" y="643"/>
                  </a:cubicBezTo>
                  <a:cubicBezTo>
                    <a:pt x="1412" y="838"/>
                    <a:pt x="1580" y="1261"/>
                    <a:pt x="1191" y="1261"/>
                  </a:cubicBezTo>
                  <a:cubicBezTo>
                    <a:pt x="1171" y="1264"/>
                    <a:pt x="1151" y="1265"/>
                    <a:pt x="1132" y="1265"/>
                  </a:cubicBezTo>
                  <a:cubicBezTo>
                    <a:pt x="957" y="1265"/>
                    <a:pt x="784" y="1163"/>
                    <a:pt x="633" y="1066"/>
                  </a:cubicBezTo>
                  <a:cubicBezTo>
                    <a:pt x="616" y="1055"/>
                    <a:pt x="599" y="1049"/>
                    <a:pt x="583" y="1049"/>
                  </a:cubicBezTo>
                  <a:cubicBezTo>
                    <a:pt x="519" y="1049"/>
                    <a:pt x="475" y="1136"/>
                    <a:pt x="519" y="1201"/>
                  </a:cubicBezTo>
                  <a:cubicBezTo>
                    <a:pt x="599" y="1288"/>
                    <a:pt x="660" y="1369"/>
                    <a:pt x="687" y="1483"/>
                  </a:cubicBezTo>
                  <a:cubicBezTo>
                    <a:pt x="562" y="1646"/>
                    <a:pt x="448" y="1727"/>
                    <a:pt x="338" y="1727"/>
                  </a:cubicBezTo>
                  <a:cubicBezTo>
                    <a:pt x="277" y="1727"/>
                    <a:pt x="216" y="1702"/>
                    <a:pt x="156" y="1651"/>
                  </a:cubicBezTo>
                  <a:cubicBezTo>
                    <a:pt x="142" y="1643"/>
                    <a:pt x="129" y="1639"/>
                    <a:pt x="116" y="1639"/>
                  </a:cubicBezTo>
                  <a:cubicBezTo>
                    <a:pt x="47" y="1639"/>
                    <a:pt x="0" y="1747"/>
                    <a:pt x="68" y="1792"/>
                  </a:cubicBezTo>
                  <a:cubicBezTo>
                    <a:pt x="190" y="1882"/>
                    <a:pt x="333" y="1939"/>
                    <a:pt x="471" y="1939"/>
                  </a:cubicBezTo>
                  <a:cubicBezTo>
                    <a:pt x="591" y="1939"/>
                    <a:pt x="707" y="1895"/>
                    <a:pt x="801" y="1792"/>
                  </a:cubicBezTo>
                  <a:cubicBezTo>
                    <a:pt x="903" y="1674"/>
                    <a:pt x="869" y="1494"/>
                    <a:pt x="802" y="1339"/>
                  </a:cubicBezTo>
                  <a:lnTo>
                    <a:pt x="802" y="1339"/>
                  </a:lnTo>
                  <a:cubicBezTo>
                    <a:pt x="927" y="1391"/>
                    <a:pt x="1063" y="1427"/>
                    <a:pt x="1197" y="1427"/>
                  </a:cubicBezTo>
                  <a:cubicBezTo>
                    <a:pt x="1291" y="1427"/>
                    <a:pt x="1384" y="1409"/>
                    <a:pt x="1473" y="1369"/>
                  </a:cubicBezTo>
                  <a:cubicBezTo>
                    <a:pt x="1649" y="1250"/>
                    <a:pt x="1616" y="994"/>
                    <a:pt x="1554" y="785"/>
                  </a:cubicBezTo>
                  <a:lnTo>
                    <a:pt x="1554" y="785"/>
                  </a:lnTo>
                  <a:cubicBezTo>
                    <a:pt x="1652" y="827"/>
                    <a:pt x="1765" y="858"/>
                    <a:pt x="1869" y="858"/>
                  </a:cubicBezTo>
                  <a:cubicBezTo>
                    <a:pt x="1981" y="858"/>
                    <a:pt x="2082" y="823"/>
                    <a:pt x="2145" y="730"/>
                  </a:cubicBezTo>
                  <a:cubicBezTo>
                    <a:pt x="2279" y="562"/>
                    <a:pt x="2340" y="193"/>
                    <a:pt x="2145" y="25"/>
                  </a:cubicBezTo>
                  <a:cubicBezTo>
                    <a:pt x="2126" y="7"/>
                    <a:pt x="2106" y="0"/>
                    <a:pt x="2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45"/>
            <p:cNvSpPr/>
            <p:nvPr/>
          </p:nvSpPr>
          <p:spPr>
            <a:xfrm>
              <a:off x="4420138" y="2130963"/>
              <a:ext cx="239647" cy="241186"/>
            </a:xfrm>
            <a:custGeom>
              <a:avLst/>
              <a:gdLst/>
              <a:ahLst/>
              <a:cxnLst/>
              <a:rect l="l" t="t" r="r" b="b"/>
              <a:pathLst>
                <a:path w="4982" h="5014" extrusionOk="0">
                  <a:moveTo>
                    <a:pt x="114" y="1"/>
                  </a:moveTo>
                  <a:cubicBezTo>
                    <a:pt x="50" y="1"/>
                    <a:pt x="0" y="80"/>
                    <a:pt x="41" y="140"/>
                  </a:cubicBezTo>
                  <a:cubicBezTo>
                    <a:pt x="793" y="1013"/>
                    <a:pt x="1606" y="1853"/>
                    <a:pt x="2420" y="2633"/>
                  </a:cubicBezTo>
                  <a:cubicBezTo>
                    <a:pt x="3233" y="3419"/>
                    <a:pt x="4100" y="4118"/>
                    <a:pt x="4825" y="4985"/>
                  </a:cubicBezTo>
                  <a:cubicBezTo>
                    <a:pt x="4839" y="5005"/>
                    <a:pt x="4855" y="5013"/>
                    <a:pt x="4871" y="5013"/>
                  </a:cubicBezTo>
                  <a:cubicBezTo>
                    <a:pt x="4926" y="5013"/>
                    <a:pt x="4981" y="4919"/>
                    <a:pt x="4940" y="4878"/>
                  </a:cubicBezTo>
                  <a:cubicBezTo>
                    <a:pt x="4214" y="4004"/>
                    <a:pt x="3347" y="3278"/>
                    <a:pt x="2534" y="2525"/>
                  </a:cubicBezTo>
                  <a:cubicBezTo>
                    <a:pt x="1721" y="1712"/>
                    <a:pt x="934" y="899"/>
                    <a:pt x="182" y="32"/>
                  </a:cubicBezTo>
                  <a:cubicBezTo>
                    <a:pt x="159" y="10"/>
                    <a:pt x="136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45"/>
            <p:cNvSpPr/>
            <p:nvPr/>
          </p:nvSpPr>
          <p:spPr>
            <a:xfrm>
              <a:off x="4456599" y="2104171"/>
              <a:ext cx="247584" cy="234740"/>
            </a:xfrm>
            <a:custGeom>
              <a:avLst/>
              <a:gdLst/>
              <a:ahLst/>
              <a:cxnLst/>
              <a:rect l="l" t="t" r="r" b="b"/>
              <a:pathLst>
                <a:path w="5147" h="4880" extrusionOk="0">
                  <a:moveTo>
                    <a:pt x="146" y="0"/>
                  </a:moveTo>
                  <a:cubicBezTo>
                    <a:pt x="73" y="0"/>
                    <a:pt x="0" y="97"/>
                    <a:pt x="69" y="139"/>
                  </a:cubicBezTo>
                  <a:cubicBezTo>
                    <a:pt x="936" y="898"/>
                    <a:pt x="1776" y="1651"/>
                    <a:pt x="2589" y="2437"/>
                  </a:cubicBezTo>
                  <a:cubicBezTo>
                    <a:pt x="3006" y="2827"/>
                    <a:pt x="3429" y="3217"/>
                    <a:pt x="3819" y="3640"/>
                  </a:cubicBezTo>
                  <a:cubicBezTo>
                    <a:pt x="4209" y="4003"/>
                    <a:pt x="4659" y="4366"/>
                    <a:pt x="4968" y="4843"/>
                  </a:cubicBezTo>
                  <a:cubicBezTo>
                    <a:pt x="4976" y="4869"/>
                    <a:pt x="4996" y="4880"/>
                    <a:pt x="5019" y="4880"/>
                  </a:cubicBezTo>
                  <a:cubicBezTo>
                    <a:pt x="5075" y="4880"/>
                    <a:pt x="5147" y="4819"/>
                    <a:pt x="5109" y="4763"/>
                  </a:cubicBezTo>
                  <a:cubicBezTo>
                    <a:pt x="4881" y="4393"/>
                    <a:pt x="4605" y="4144"/>
                    <a:pt x="4323" y="3862"/>
                  </a:cubicBezTo>
                  <a:cubicBezTo>
                    <a:pt x="3873" y="3472"/>
                    <a:pt x="3456" y="3022"/>
                    <a:pt x="3033" y="2632"/>
                  </a:cubicBezTo>
                  <a:cubicBezTo>
                    <a:pt x="2112" y="1738"/>
                    <a:pt x="1158" y="865"/>
                    <a:pt x="203" y="25"/>
                  </a:cubicBezTo>
                  <a:cubicBezTo>
                    <a:pt x="186" y="7"/>
                    <a:pt x="166" y="0"/>
                    <a:pt x="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45"/>
            <p:cNvSpPr/>
            <p:nvPr/>
          </p:nvSpPr>
          <p:spPr>
            <a:xfrm>
              <a:off x="4388920" y="2050008"/>
              <a:ext cx="48872" cy="32662"/>
            </a:xfrm>
            <a:custGeom>
              <a:avLst/>
              <a:gdLst/>
              <a:ahLst/>
              <a:cxnLst/>
              <a:rect l="l" t="t" r="r" b="b"/>
              <a:pathLst>
                <a:path w="1016" h="679" extrusionOk="0">
                  <a:moveTo>
                    <a:pt x="904" y="0"/>
                  </a:moveTo>
                  <a:cubicBezTo>
                    <a:pt x="871" y="0"/>
                    <a:pt x="841" y="19"/>
                    <a:pt x="831" y="62"/>
                  </a:cubicBezTo>
                  <a:cubicBezTo>
                    <a:pt x="778" y="375"/>
                    <a:pt x="566" y="523"/>
                    <a:pt x="293" y="523"/>
                  </a:cubicBezTo>
                  <a:cubicBezTo>
                    <a:pt x="249" y="523"/>
                    <a:pt x="205" y="520"/>
                    <a:pt x="159" y="512"/>
                  </a:cubicBezTo>
                  <a:cubicBezTo>
                    <a:pt x="148" y="509"/>
                    <a:pt x="138" y="508"/>
                    <a:pt x="129" y="508"/>
                  </a:cubicBezTo>
                  <a:cubicBezTo>
                    <a:pt x="36" y="508"/>
                    <a:pt x="0" y="647"/>
                    <a:pt x="98" y="647"/>
                  </a:cubicBezTo>
                  <a:cubicBezTo>
                    <a:pt x="178" y="668"/>
                    <a:pt x="257" y="679"/>
                    <a:pt x="334" y="679"/>
                  </a:cubicBezTo>
                  <a:cubicBezTo>
                    <a:pt x="666" y="679"/>
                    <a:pt x="950" y="481"/>
                    <a:pt x="999" y="116"/>
                  </a:cubicBezTo>
                  <a:cubicBezTo>
                    <a:pt x="1015" y="49"/>
                    <a:pt x="957" y="0"/>
                    <a:pt x="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32" name="Google Shape;2232;p45"/>
          <p:cNvGrpSpPr/>
          <p:nvPr/>
        </p:nvGrpSpPr>
        <p:grpSpPr>
          <a:xfrm>
            <a:off x="10116891" y="348253"/>
            <a:ext cx="1879488" cy="1380289"/>
            <a:chOff x="3765486" y="1507629"/>
            <a:chExt cx="586753" cy="430946"/>
          </a:xfrm>
        </p:grpSpPr>
        <p:sp>
          <p:nvSpPr>
            <p:cNvPr id="2233" name="Google Shape;2233;p45"/>
            <p:cNvSpPr/>
            <p:nvPr/>
          </p:nvSpPr>
          <p:spPr>
            <a:xfrm>
              <a:off x="3765486" y="1507629"/>
              <a:ext cx="405408" cy="279812"/>
            </a:xfrm>
            <a:custGeom>
              <a:avLst/>
              <a:gdLst/>
              <a:ahLst/>
              <a:cxnLst/>
              <a:rect l="l" t="t" r="r" b="b"/>
              <a:pathLst>
                <a:path w="8428" h="5817" extrusionOk="0">
                  <a:moveTo>
                    <a:pt x="7419" y="0"/>
                  </a:moveTo>
                  <a:cubicBezTo>
                    <a:pt x="6331" y="108"/>
                    <a:pt x="5262" y="222"/>
                    <a:pt x="4174" y="363"/>
                  </a:cubicBezTo>
                  <a:cubicBezTo>
                    <a:pt x="3051" y="531"/>
                    <a:pt x="1848" y="612"/>
                    <a:pt x="786" y="948"/>
                  </a:cubicBezTo>
                  <a:cubicBezTo>
                    <a:pt x="114" y="1149"/>
                    <a:pt x="0" y="1653"/>
                    <a:pt x="195" y="2265"/>
                  </a:cubicBezTo>
                  <a:cubicBezTo>
                    <a:pt x="531" y="3441"/>
                    <a:pt x="921" y="4590"/>
                    <a:pt x="1290" y="5766"/>
                  </a:cubicBezTo>
                  <a:cubicBezTo>
                    <a:pt x="1301" y="5800"/>
                    <a:pt x="1333" y="5816"/>
                    <a:pt x="1365" y="5816"/>
                  </a:cubicBezTo>
                  <a:cubicBezTo>
                    <a:pt x="1414" y="5816"/>
                    <a:pt x="1462" y="5778"/>
                    <a:pt x="1425" y="5712"/>
                  </a:cubicBezTo>
                  <a:cubicBezTo>
                    <a:pt x="1062" y="4536"/>
                    <a:pt x="699" y="3387"/>
                    <a:pt x="336" y="2211"/>
                  </a:cubicBezTo>
                  <a:cubicBezTo>
                    <a:pt x="27" y="1176"/>
                    <a:pt x="921" y="1062"/>
                    <a:pt x="1653" y="921"/>
                  </a:cubicBezTo>
                  <a:cubicBezTo>
                    <a:pt x="2299" y="813"/>
                    <a:pt x="2937" y="726"/>
                    <a:pt x="3582" y="612"/>
                  </a:cubicBezTo>
                  <a:cubicBezTo>
                    <a:pt x="4200" y="531"/>
                    <a:pt x="4846" y="444"/>
                    <a:pt x="5491" y="363"/>
                  </a:cubicBezTo>
                  <a:cubicBezTo>
                    <a:pt x="5662" y="344"/>
                    <a:pt x="6463" y="191"/>
                    <a:pt x="6970" y="191"/>
                  </a:cubicBezTo>
                  <a:cubicBezTo>
                    <a:pt x="7197" y="191"/>
                    <a:pt x="7366" y="222"/>
                    <a:pt x="7393" y="309"/>
                  </a:cubicBezTo>
                  <a:cubicBezTo>
                    <a:pt x="7870" y="1566"/>
                    <a:pt x="8118" y="2883"/>
                    <a:pt x="8259" y="4227"/>
                  </a:cubicBezTo>
                  <a:cubicBezTo>
                    <a:pt x="8259" y="4268"/>
                    <a:pt x="8302" y="4288"/>
                    <a:pt x="8344" y="4288"/>
                  </a:cubicBezTo>
                  <a:cubicBezTo>
                    <a:pt x="8386" y="4288"/>
                    <a:pt x="8428" y="4268"/>
                    <a:pt x="8428" y="4227"/>
                  </a:cubicBezTo>
                  <a:cubicBezTo>
                    <a:pt x="8286" y="2796"/>
                    <a:pt x="7977" y="1398"/>
                    <a:pt x="7507" y="81"/>
                  </a:cubicBezTo>
                  <a:cubicBezTo>
                    <a:pt x="7473" y="27"/>
                    <a:pt x="7446" y="0"/>
                    <a:pt x="74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45"/>
            <p:cNvSpPr/>
            <p:nvPr/>
          </p:nvSpPr>
          <p:spPr>
            <a:xfrm>
              <a:off x="3830520" y="1705327"/>
              <a:ext cx="338690" cy="87931"/>
            </a:xfrm>
            <a:custGeom>
              <a:avLst/>
              <a:gdLst/>
              <a:ahLst/>
              <a:cxnLst/>
              <a:rect l="l" t="t" r="r" b="b"/>
              <a:pathLst>
                <a:path w="7041" h="1828" extrusionOk="0">
                  <a:moveTo>
                    <a:pt x="6926" y="0"/>
                  </a:moveTo>
                  <a:cubicBezTo>
                    <a:pt x="6920" y="0"/>
                    <a:pt x="6914" y="1"/>
                    <a:pt x="6907" y="3"/>
                  </a:cubicBezTo>
                  <a:cubicBezTo>
                    <a:pt x="4670" y="648"/>
                    <a:pt x="2398" y="1206"/>
                    <a:pt x="106" y="1656"/>
                  </a:cubicBezTo>
                  <a:cubicBezTo>
                    <a:pt x="1" y="1681"/>
                    <a:pt x="39" y="1827"/>
                    <a:pt x="136" y="1827"/>
                  </a:cubicBezTo>
                  <a:cubicBezTo>
                    <a:pt x="144" y="1827"/>
                    <a:pt x="152" y="1826"/>
                    <a:pt x="160" y="1824"/>
                  </a:cubicBezTo>
                  <a:cubicBezTo>
                    <a:pt x="2459" y="1374"/>
                    <a:pt x="4696" y="816"/>
                    <a:pt x="6934" y="171"/>
                  </a:cubicBezTo>
                  <a:cubicBezTo>
                    <a:pt x="7040" y="146"/>
                    <a:pt x="7002" y="0"/>
                    <a:pt x="69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45"/>
            <p:cNvSpPr/>
            <p:nvPr/>
          </p:nvSpPr>
          <p:spPr>
            <a:xfrm>
              <a:off x="4155157" y="1708165"/>
              <a:ext cx="193035" cy="44735"/>
            </a:xfrm>
            <a:custGeom>
              <a:avLst/>
              <a:gdLst/>
              <a:ahLst/>
              <a:cxnLst/>
              <a:rect l="l" t="t" r="r" b="b"/>
              <a:pathLst>
                <a:path w="4013" h="930" extrusionOk="0">
                  <a:moveTo>
                    <a:pt x="103" y="0"/>
                  </a:moveTo>
                  <a:cubicBezTo>
                    <a:pt x="14" y="0"/>
                    <a:pt x="1" y="142"/>
                    <a:pt x="105" y="172"/>
                  </a:cubicBezTo>
                  <a:cubicBezTo>
                    <a:pt x="663" y="253"/>
                    <a:pt x="1220" y="307"/>
                    <a:pt x="1812" y="341"/>
                  </a:cubicBezTo>
                  <a:cubicBezTo>
                    <a:pt x="2082" y="341"/>
                    <a:pt x="2463" y="276"/>
                    <a:pt x="2824" y="276"/>
                  </a:cubicBezTo>
                  <a:cubicBezTo>
                    <a:pt x="3288" y="276"/>
                    <a:pt x="3718" y="383"/>
                    <a:pt x="3828" y="871"/>
                  </a:cubicBezTo>
                  <a:cubicBezTo>
                    <a:pt x="3838" y="912"/>
                    <a:pt x="3868" y="930"/>
                    <a:pt x="3901" y="930"/>
                  </a:cubicBezTo>
                  <a:cubicBezTo>
                    <a:pt x="3954" y="930"/>
                    <a:pt x="4013" y="882"/>
                    <a:pt x="3996" y="811"/>
                  </a:cubicBezTo>
                  <a:cubicBezTo>
                    <a:pt x="3882" y="341"/>
                    <a:pt x="3438" y="139"/>
                    <a:pt x="2988" y="112"/>
                  </a:cubicBezTo>
                  <a:cubicBezTo>
                    <a:pt x="2936" y="108"/>
                    <a:pt x="2883" y="107"/>
                    <a:pt x="2830" y="107"/>
                  </a:cubicBezTo>
                  <a:cubicBezTo>
                    <a:pt x="2486" y="107"/>
                    <a:pt x="2126" y="172"/>
                    <a:pt x="1812" y="172"/>
                  </a:cubicBezTo>
                  <a:cubicBezTo>
                    <a:pt x="1254" y="172"/>
                    <a:pt x="689" y="85"/>
                    <a:pt x="132" y="4"/>
                  </a:cubicBezTo>
                  <a:cubicBezTo>
                    <a:pt x="121" y="1"/>
                    <a:pt x="112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45"/>
            <p:cNvSpPr/>
            <p:nvPr/>
          </p:nvSpPr>
          <p:spPr>
            <a:xfrm>
              <a:off x="3826575" y="1750735"/>
              <a:ext cx="525664" cy="187840"/>
            </a:xfrm>
            <a:custGeom>
              <a:avLst/>
              <a:gdLst/>
              <a:ahLst/>
              <a:cxnLst/>
              <a:rect l="l" t="t" r="r" b="b"/>
              <a:pathLst>
                <a:path w="10928" h="3905" extrusionOk="0">
                  <a:moveTo>
                    <a:pt x="10812" y="1"/>
                  </a:moveTo>
                  <a:cubicBezTo>
                    <a:pt x="10799" y="1"/>
                    <a:pt x="10786" y="5"/>
                    <a:pt x="10773" y="13"/>
                  </a:cubicBezTo>
                  <a:cubicBezTo>
                    <a:pt x="9093" y="1021"/>
                    <a:pt x="7352" y="1942"/>
                    <a:pt x="5592" y="2755"/>
                  </a:cubicBezTo>
                  <a:cubicBezTo>
                    <a:pt x="5141" y="2984"/>
                    <a:pt x="4691" y="3179"/>
                    <a:pt x="4248" y="3373"/>
                  </a:cubicBezTo>
                  <a:cubicBezTo>
                    <a:pt x="3992" y="3454"/>
                    <a:pt x="3744" y="3568"/>
                    <a:pt x="3488" y="3683"/>
                  </a:cubicBezTo>
                  <a:cubicBezTo>
                    <a:pt x="3391" y="3717"/>
                    <a:pt x="3300" y="3732"/>
                    <a:pt x="3217" y="3732"/>
                  </a:cubicBezTo>
                  <a:cubicBezTo>
                    <a:pt x="2822" y="3732"/>
                    <a:pt x="2567" y="3395"/>
                    <a:pt x="2312" y="3118"/>
                  </a:cubicBezTo>
                  <a:cubicBezTo>
                    <a:pt x="1613" y="2312"/>
                    <a:pt x="887" y="1525"/>
                    <a:pt x="155" y="712"/>
                  </a:cubicBezTo>
                  <a:cubicBezTo>
                    <a:pt x="143" y="694"/>
                    <a:pt x="128" y="687"/>
                    <a:pt x="113" y="687"/>
                  </a:cubicBezTo>
                  <a:cubicBezTo>
                    <a:pt x="59" y="687"/>
                    <a:pt x="0" y="779"/>
                    <a:pt x="47" y="826"/>
                  </a:cubicBezTo>
                  <a:cubicBezTo>
                    <a:pt x="800" y="1693"/>
                    <a:pt x="1586" y="2533"/>
                    <a:pt x="2339" y="3400"/>
                  </a:cubicBezTo>
                  <a:cubicBezTo>
                    <a:pt x="2541" y="3595"/>
                    <a:pt x="2816" y="3904"/>
                    <a:pt x="3125" y="3904"/>
                  </a:cubicBezTo>
                  <a:cubicBezTo>
                    <a:pt x="3602" y="3878"/>
                    <a:pt x="4080" y="3622"/>
                    <a:pt x="4523" y="3427"/>
                  </a:cubicBezTo>
                  <a:cubicBezTo>
                    <a:pt x="6707" y="2480"/>
                    <a:pt x="8811" y="1384"/>
                    <a:pt x="10854" y="154"/>
                  </a:cubicBezTo>
                  <a:cubicBezTo>
                    <a:pt x="10927" y="104"/>
                    <a:pt x="10877" y="1"/>
                    <a:pt x="108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45"/>
            <p:cNvSpPr/>
            <p:nvPr/>
          </p:nvSpPr>
          <p:spPr>
            <a:xfrm>
              <a:off x="3856543" y="1786378"/>
              <a:ext cx="135264" cy="134639"/>
            </a:xfrm>
            <a:custGeom>
              <a:avLst/>
              <a:gdLst/>
              <a:ahLst/>
              <a:cxnLst/>
              <a:rect l="l" t="t" r="r" b="b"/>
              <a:pathLst>
                <a:path w="2812" h="2799" extrusionOk="0">
                  <a:moveTo>
                    <a:pt x="123" y="1"/>
                  </a:moveTo>
                  <a:cubicBezTo>
                    <a:pt x="57" y="1"/>
                    <a:pt x="1" y="97"/>
                    <a:pt x="70" y="139"/>
                  </a:cubicBezTo>
                  <a:cubicBezTo>
                    <a:pt x="486" y="475"/>
                    <a:pt x="910" y="811"/>
                    <a:pt x="1326" y="1120"/>
                  </a:cubicBezTo>
                  <a:cubicBezTo>
                    <a:pt x="1830" y="1537"/>
                    <a:pt x="2643" y="1960"/>
                    <a:pt x="2617" y="2713"/>
                  </a:cubicBezTo>
                  <a:cubicBezTo>
                    <a:pt x="2617" y="2770"/>
                    <a:pt x="2659" y="2799"/>
                    <a:pt x="2701" y="2799"/>
                  </a:cubicBezTo>
                  <a:cubicBezTo>
                    <a:pt x="2743" y="2799"/>
                    <a:pt x="2785" y="2770"/>
                    <a:pt x="2785" y="2713"/>
                  </a:cubicBezTo>
                  <a:cubicBezTo>
                    <a:pt x="2811" y="2128"/>
                    <a:pt x="2502" y="1846"/>
                    <a:pt x="2052" y="1510"/>
                  </a:cubicBezTo>
                  <a:cubicBezTo>
                    <a:pt x="1440" y="1006"/>
                    <a:pt x="822" y="502"/>
                    <a:pt x="177" y="25"/>
                  </a:cubicBezTo>
                  <a:cubicBezTo>
                    <a:pt x="160" y="8"/>
                    <a:pt x="141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45"/>
            <p:cNvSpPr/>
            <p:nvPr/>
          </p:nvSpPr>
          <p:spPr>
            <a:xfrm>
              <a:off x="3971938" y="1739960"/>
              <a:ext cx="324932" cy="162923"/>
            </a:xfrm>
            <a:custGeom>
              <a:avLst/>
              <a:gdLst/>
              <a:ahLst/>
              <a:cxnLst/>
              <a:rect l="l" t="t" r="r" b="b"/>
              <a:pathLst>
                <a:path w="6755" h="3387" extrusionOk="0">
                  <a:moveTo>
                    <a:pt x="6643" y="1"/>
                  </a:moveTo>
                  <a:cubicBezTo>
                    <a:pt x="6630" y="1"/>
                    <a:pt x="6616" y="5"/>
                    <a:pt x="6602" y="16"/>
                  </a:cubicBezTo>
                  <a:cubicBezTo>
                    <a:pt x="4525" y="1272"/>
                    <a:pt x="2341" y="2334"/>
                    <a:pt x="76" y="3208"/>
                  </a:cubicBezTo>
                  <a:cubicBezTo>
                    <a:pt x="1" y="3254"/>
                    <a:pt x="16" y="3386"/>
                    <a:pt x="91" y="3386"/>
                  </a:cubicBezTo>
                  <a:cubicBezTo>
                    <a:pt x="102" y="3386"/>
                    <a:pt x="116" y="3383"/>
                    <a:pt x="130" y="3376"/>
                  </a:cubicBezTo>
                  <a:cubicBezTo>
                    <a:pt x="2402" y="2502"/>
                    <a:pt x="4613" y="1413"/>
                    <a:pt x="6683" y="150"/>
                  </a:cubicBezTo>
                  <a:cubicBezTo>
                    <a:pt x="6755" y="105"/>
                    <a:pt x="6707" y="1"/>
                    <a:pt x="66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45"/>
            <p:cNvSpPr/>
            <p:nvPr/>
          </p:nvSpPr>
          <p:spPr>
            <a:xfrm>
              <a:off x="3913062" y="1804127"/>
              <a:ext cx="75232" cy="57531"/>
            </a:xfrm>
            <a:custGeom>
              <a:avLst/>
              <a:gdLst/>
              <a:ahLst/>
              <a:cxnLst/>
              <a:rect l="l" t="t" r="r" b="b"/>
              <a:pathLst>
                <a:path w="1564" h="1196" extrusionOk="0">
                  <a:moveTo>
                    <a:pt x="103" y="1"/>
                  </a:moveTo>
                  <a:cubicBezTo>
                    <a:pt x="43" y="1"/>
                    <a:pt x="1" y="117"/>
                    <a:pt x="71" y="160"/>
                  </a:cubicBezTo>
                  <a:cubicBezTo>
                    <a:pt x="514" y="496"/>
                    <a:pt x="964" y="866"/>
                    <a:pt x="1415" y="1168"/>
                  </a:cubicBezTo>
                  <a:cubicBezTo>
                    <a:pt x="1433" y="1187"/>
                    <a:pt x="1451" y="1196"/>
                    <a:pt x="1467" y="1196"/>
                  </a:cubicBezTo>
                  <a:cubicBezTo>
                    <a:pt x="1526" y="1196"/>
                    <a:pt x="1563" y="1096"/>
                    <a:pt x="1495" y="1034"/>
                  </a:cubicBezTo>
                  <a:cubicBezTo>
                    <a:pt x="1045" y="698"/>
                    <a:pt x="628" y="362"/>
                    <a:pt x="151" y="26"/>
                  </a:cubicBezTo>
                  <a:cubicBezTo>
                    <a:pt x="135" y="8"/>
                    <a:pt x="119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45"/>
            <p:cNvSpPr/>
            <p:nvPr/>
          </p:nvSpPr>
          <p:spPr>
            <a:xfrm>
              <a:off x="3912822" y="1736352"/>
              <a:ext cx="241523" cy="75761"/>
            </a:xfrm>
            <a:custGeom>
              <a:avLst/>
              <a:gdLst/>
              <a:ahLst/>
              <a:cxnLst/>
              <a:rect l="l" t="t" r="r" b="b"/>
              <a:pathLst>
                <a:path w="5021" h="1575" extrusionOk="0">
                  <a:moveTo>
                    <a:pt x="4906" y="0"/>
                  </a:moveTo>
                  <a:cubicBezTo>
                    <a:pt x="4900" y="0"/>
                    <a:pt x="4894" y="1"/>
                    <a:pt x="4887" y="3"/>
                  </a:cubicBezTo>
                  <a:cubicBezTo>
                    <a:pt x="3268" y="453"/>
                    <a:pt x="1695" y="931"/>
                    <a:pt x="102" y="1401"/>
                  </a:cubicBezTo>
                  <a:cubicBezTo>
                    <a:pt x="0" y="1455"/>
                    <a:pt x="33" y="1574"/>
                    <a:pt x="123" y="1574"/>
                  </a:cubicBezTo>
                  <a:cubicBezTo>
                    <a:pt x="133" y="1574"/>
                    <a:pt x="144" y="1573"/>
                    <a:pt x="156" y="1569"/>
                  </a:cubicBezTo>
                  <a:cubicBezTo>
                    <a:pt x="1722" y="1065"/>
                    <a:pt x="3322" y="595"/>
                    <a:pt x="4914" y="171"/>
                  </a:cubicBezTo>
                  <a:cubicBezTo>
                    <a:pt x="5020" y="146"/>
                    <a:pt x="4982" y="0"/>
                    <a:pt x="4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45"/>
            <p:cNvSpPr/>
            <p:nvPr/>
          </p:nvSpPr>
          <p:spPr>
            <a:xfrm>
              <a:off x="3943751" y="1742750"/>
              <a:ext cx="220935" cy="95147"/>
            </a:xfrm>
            <a:custGeom>
              <a:avLst/>
              <a:gdLst/>
              <a:ahLst/>
              <a:cxnLst/>
              <a:rect l="l" t="t" r="r" b="b"/>
              <a:pathLst>
                <a:path w="4593" h="1978" extrusionOk="0">
                  <a:moveTo>
                    <a:pt x="4504" y="1"/>
                  </a:moveTo>
                  <a:cubicBezTo>
                    <a:pt x="4494" y="1"/>
                    <a:pt x="4484" y="4"/>
                    <a:pt x="4473" y="11"/>
                  </a:cubicBezTo>
                  <a:cubicBezTo>
                    <a:pt x="2988" y="542"/>
                    <a:pt x="1529" y="1160"/>
                    <a:pt x="105" y="1806"/>
                  </a:cubicBezTo>
                  <a:cubicBezTo>
                    <a:pt x="0" y="1855"/>
                    <a:pt x="87" y="1977"/>
                    <a:pt x="164" y="1977"/>
                  </a:cubicBezTo>
                  <a:cubicBezTo>
                    <a:pt x="171" y="1977"/>
                    <a:pt x="178" y="1976"/>
                    <a:pt x="185" y="1974"/>
                  </a:cubicBezTo>
                  <a:cubicBezTo>
                    <a:pt x="1617" y="1302"/>
                    <a:pt x="3041" y="710"/>
                    <a:pt x="4500" y="152"/>
                  </a:cubicBezTo>
                  <a:cubicBezTo>
                    <a:pt x="4593" y="129"/>
                    <a:pt x="4565" y="1"/>
                    <a:pt x="45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45"/>
            <p:cNvSpPr/>
            <p:nvPr/>
          </p:nvSpPr>
          <p:spPr>
            <a:xfrm>
              <a:off x="3966936" y="1742654"/>
              <a:ext cx="200684" cy="106210"/>
            </a:xfrm>
            <a:custGeom>
              <a:avLst/>
              <a:gdLst/>
              <a:ahLst/>
              <a:cxnLst/>
              <a:rect l="l" t="t" r="r" b="b"/>
              <a:pathLst>
                <a:path w="4172" h="2208" extrusionOk="0">
                  <a:moveTo>
                    <a:pt x="4056" y="1"/>
                  </a:moveTo>
                  <a:cubicBezTo>
                    <a:pt x="4043" y="1"/>
                    <a:pt x="4031" y="5"/>
                    <a:pt x="4018" y="13"/>
                  </a:cubicBezTo>
                  <a:cubicBezTo>
                    <a:pt x="2754" y="826"/>
                    <a:pt x="1471" y="1498"/>
                    <a:pt x="93" y="2029"/>
                  </a:cubicBezTo>
                  <a:cubicBezTo>
                    <a:pt x="0" y="2076"/>
                    <a:pt x="28" y="2208"/>
                    <a:pt x="93" y="2208"/>
                  </a:cubicBezTo>
                  <a:cubicBezTo>
                    <a:pt x="104" y="2208"/>
                    <a:pt x="115" y="2205"/>
                    <a:pt x="127" y="2197"/>
                  </a:cubicBezTo>
                  <a:cubicBezTo>
                    <a:pt x="1524" y="1640"/>
                    <a:pt x="2842" y="968"/>
                    <a:pt x="4098" y="181"/>
                  </a:cubicBezTo>
                  <a:cubicBezTo>
                    <a:pt x="4172" y="108"/>
                    <a:pt x="4122" y="1"/>
                    <a:pt x="40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45"/>
            <p:cNvSpPr/>
            <p:nvPr/>
          </p:nvSpPr>
          <p:spPr>
            <a:xfrm>
              <a:off x="3977614" y="1744000"/>
              <a:ext cx="222185" cy="117033"/>
            </a:xfrm>
            <a:custGeom>
              <a:avLst/>
              <a:gdLst/>
              <a:ahLst/>
              <a:cxnLst/>
              <a:rect l="l" t="t" r="r" b="b"/>
              <a:pathLst>
                <a:path w="4619" h="2433" extrusionOk="0">
                  <a:moveTo>
                    <a:pt x="4489" y="0"/>
                  </a:moveTo>
                  <a:cubicBezTo>
                    <a:pt x="4474" y="0"/>
                    <a:pt x="4458" y="4"/>
                    <a:pt x="4441" y="12"/>
                  </a:cubicBezTo>
                  <a:cubicBezTo>
                    <a:pt x="2983" y="738"/>
                    <a:pt x="1524" y="1497"/>
                    <a:pt x="73" y="2284"/>
                  </a:cubicBezTo>
                  <a:cubicBezTo>
                    <a:pt x="0" y="2328"/>
                    <a:pt x="48" y="2433"/>
                    <a:pt x="112" y="2433"/>
                  </a:cubicBezTo>
                  <a:cubicBezTo>
                    <a:pt x="126" y="2433"/>
                    <a:pt x="140" y="2428"/>
                    <a:pt x="153" y="2418"/>
                  </a:cubicBezTo>
                  <a:cubicBezTo>
                    <a:pt x="1612" y="1638"/>
                    <a:pt x="3063" y="879"/>
                    <a:pt x="4522" y="153"/>
                  </a:cubicBezTo>
                  <a:cubicBezTo>
                    <a:pt x="4618" y="108"/>
                    <a:pt x="4571" y="0"/>
                    <a:pt x="4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45"/>
            <p:cNvSpPr/>
            <p:nvPr/>
          </p:nvSpPr>
          <p:spPr>
            <a:xfrm>
              <a:off x="3939710" y="1793786"/>
              <a:ext cx="75569" cy="44447"/>
            </a:xfrm>
            <a:custGeom>
              <a:avLst/>
              <a:gdLst/>
              <a:ahLst/>
              <a:cxnLst/>
              <a:rect l="l" t="t" r="r" b="b"/>
              <a:pathLst>
                <a:path w="1571" h="924" extrusionOk="0">
                  <a:moveTo>
                    <a:pt x="118" y="0"/>
                  </a:moveTo>
                  <a:cubicBezTo>
                    <a:pt x="51" y="0"/>
                    <a:pt x="1" y="108"/>
                    <a:pt x="74" y="153"/>
                  </a:cubicBezTo>
                  <a:cubicBezTo>
                    <a:pt x="491" y="489"/>
                    <a:pt x="941" y="745"/>
                    <a:pt x="1445" y="913"/>
                  </a:cubicBezTo>
                  <a:cubicBezTo>
                    <a:pt x="1457" y="920"/>
                    <a:pt x="1469" y="923"/>
                    <a:pt x="1479" y="923"/>
                  </a:cubicBezTo>
                  <a:cubicBezTo>
                    <a:pt x="1544" y="923"/>
                    <a:pt x="1571" y="795"/>
                    <a:pt x="1472" y="772"/>
                  </a:cubicBezTo>
                  <a:cubicBezTo>
                    <a:pt x="995" y="577"/>
                    <a:pt x="578" y="321"/>
                    <a:pt x="155" y="12"/>
                  </a:cubicBezTo>
                  <a:cubicBezTo>
                    <a:pt x="142" y="4"/>
                    <a:pt x="130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45"/>
            <p:cNvSpPr/>
            <p:nvPr/>
          </p:nvSpPr>
          <p:spPr>
            <a:xfrm>
              <a:off x="3976508" y="1781664"/>
              <a:ext cx="74126" cy="42619"/>
            </a:xfrm>
            <a:custGeom>
              <a:avLst/>
              <a:gdLst/>
              <a:ahLst/>
              <a:cxnLst/>
              <a:rect l="l" t="t" r="r" b="b"/>
              <a:pathLst>
                <a:path w="1541" h="886" extrusionOk="0">
                  <a:moveTo>
                    <a:pt x="122" y="1"/>
                  </a:moveTo>
                  <a:cubicBezTo>
                    <a:pt x="40" y="1"/>
                    <a:pt x="1" y="106"/>
                    <a:pt x="96" y="157"/>
                  </a:cubicBezTo>
                  <a:cubicBezTo>
                    <a:pt x="485" y="432"/>
                    <a:pt x="936" y="661"/>
                    <a:pt x="1379" y="882"/>
                  </a:cubicBezTo>
                  <a:cubicBezTo>
                    <a:pt x="1387" y="885"/>
                    <a:pt x="1394" y="886"/>
                    <a:pt x="1401" y="886"/>
                  </a:cubicBezTo>
                  <a:cubicBezTo>
                    <a:pt x="1479" y="886"/>
                    <a:pt x="1540" y="764"/>
                    <a:pt x="1467" y="714"/>
                  </a:cubicBezTo>
                  <a:cubicBezTo>
                    <a:pt x="1016" y="519"/>
                    <a:pt x="566" y="264"/>
                    <a:pt x="176" y="15"/>
                  </a:cubicBezTo>
                  <a:cubicBezTo>
                    <a:pt x="157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45"/>
            <p:cNvSpPr/>
            <p:nvPr/>
          </p:nvSpPr>
          <p:spPr>
            <a:xfrm>
              <a:off x="4023407" y="1770793"/>
              <a:ext cx="64794" cy="36365"/>
            </a:xfrm>
            <a:custGeom>
              <a:avLst/>
              <a:gdLst/>
              <a:ahLst/>
              <a:cxnLst/>
              <a:rect l="l" t="t" r="r" b="b"/>
              <a:pathLst>
                <a:path w="1347" h="756" extrusionOk="0">
                  <a:moveTo>
                    <a:pt x="116" y="1"/>
                  </a:moveTo>
                  <a:cubicBezTo>
                    <a:pt x="47" y="1"/>
                    <a:pt x="0" y="109"/>
                    <a:pt x="68" y="154"/>
                  </a:cubicBezTo>
                  <a:cubicBezTo>
                    <a:pt x="431" y="409"/>
                    <a:pt x="828" y="604"/>
                    <a:pt x="1217" y="745"/>
                  </a:cubicBezTo>
                  <a:cubicBezTo>
                    <a:pt x="1233" y="753"/>
                    <a:pt x="1247" y="756"/>
                    <a:pt x="1259" y="756"/>
                  </a:cubicBezTo>
                  <a:cubicBezTo>
                    <a:pt x="1337" y="756"/>
                    <a:pt x="1347" y="624"/>
                    <a:pt x="1271" y="577"/>
                  </a:cubicBezTo>
                  <a:cubicBezTo>
                    <a:pt x="881" y="436"/>
                    <a:pt x="518" y="241"/>
                    <a:pt x="156" y="13"/>
                  </a:cubicBezTo>
                  <a:cubicBezTo>
                    <a:pt x="142" y="5"/>
                    <a:pt x="129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45"/>
            <p:cNvSpPr/>
            <p:nvPr/>
          </p:nvSpPr>
          <p:spPr>
            <a:xfrm>
              <a:off x="4059483" y="1761846"/>
              <a:ext cx="55606" cy="30449"/>
            </a:xfrm>
            <a:custGeom>
              <a:avLst/>
              <a:gdLst/>
              <a:ahLst/>
              <a:cxnLst/>
              <a:rect l="l" t="t" r="r" b="b"/>
              <a:pathLst>
                <a:path w="1156" h="633" extrusionOk="0">
                  <a:moveTo>
                    <a:pt x="158" y="1"/>
                  </a:moveTo>
                  <a:cubicBezTo>
                    <a:pt x="64" y="1"/>
                    <a:pt x="0" y="121"/>
                    <a:pt x="105" y="145"/>
                  </a:cubicBezTo>
                  <a:cubicBezTo>
                    <a:pt x="387" y="313"/>
                    <a:pt x="689" y="454"/>
                    <a:pt x="998" y="622"/>
                  </a:cubicBezTo>
                  <a:cubicBezTo>
                    <a:pt x="1010" y="630"/>
                    <a:pt x="1022" y="633"/>
                    <a:pt x="1033" y="633"/>
                  </a:cubicBezTo>
                  <a:cubicBezTo>
                    <a:pt x="1105" y="633"/>
                    <a:pt x="1155" y="504"/>
                    <a:pt x="1086" y="481"/>
                  </a:cubicBezTo>
                  <a:cubicBezTo>
                    <a:pt x="777" y="313"/>
                    <a:pt x="467" y="172"/>
                    <a:pt x="185" y="4"/>
                  </a:cubicBezTo>
                  <a:cubicBezTo>
                    <a:pt x="176" y="2"/>
                    <a:pt x="16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45"/>
            <p:cNvSpPr/>
            <p:nvPr/>
          </p:nvSpPr>
          <p:spPr>
            <a:xfrm>
              <a:off x="4083726" y="1748570"/>
              <a:ext cx="58396" cy="27659"/>
            </a:xfrm>
            <a:custGeom>
              <a:avLst/>
              <a:gdLst/>
              <a:ahLst/>
              <a:cxnLst/>
              <a:rect l="l" t="t" r="r" b="b"/>
              <a:pathLst>
                <a:path w="1214" h="575" extrusionOk="0">
                  <a:moveTo>
                    <a:pt x="130" y="0"/>
                  </a:moveTo>
                  <a:cubicBezTo>
                    <a:pt x="41" y="0"/>
                    <a:pt x="1" y="142"/>
                    <a:pt x="105" y="173"/>
                  </a:cubicBezTo>
                  <a:cubicBezTo>
                    <a:pt x="441" y="253"/>
                    <a:pt x="750" y="394"/>
                    <a:pt x="1059" y="562"/>
                  </a:cubicBezTo>
                  <a:cubicBezTo>
                    <a:pt x="1071" y="571"/>
                    <a:pt x="1084" y="574"/>
                    <a:pt x="1096" y="574"/>
                  </a:cubicBezTo>
                  <a:cubicBezTo>
                    <a:pt x="1162" y="574"/>
                    <a:pt x="1213" y="467"/>
                    <a:pt x="1139" y="421"/>
                  </a:cubicBezTo>
                  <a:cubicBezTo>
                    <a:pt x="830" y="253"/>
                    <a:pt x="494" y="112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45"/>
            <p:cNvSpPr/>
            <p:nvPr/>
          </p:nvSpPr>
          <p:spPr>
            <a:xfrm>
              <a:off x="4122689" y="1744385"/>
              <a:ext cx="42330" cy="22031"/>
            </a:xfrm>
            <a:custGeom>
              <a:avLst/>
              <a:gdLst/>
              <a:ahLst/>
              <a:cxnLst/>
              <a:rect l="l" t="t" r="r" b="b"/>
              <a:pathLst>
                <a:path w="880" h="458" extrusionOk="0">
                  <a:moveTo>
                    <a:pt x="107" y="1"/>
                  </a:moveTo>
                  <a:cubicBezTo>
                    <a:pt x="17" y="1"/>
                    <a:pt x="1" y="123"/>
                    <a:pt x="81" y="172"/>
                  </a:cubicBezTo>
                  <a:cubicBezTo>
                    <a:pt x="303" y="260"/>
                    <a:pt x="524" y="340"/>
                    <a:pt x="753" y="454"/>
                  </a:cubicBezTo>
                  <a:cubicBezTo>
                    <a:pt x="759" y="456"/>
                    <a:pt x="765" y="457"/>
                    <a:pt x="770" y="457"/>
                  </a:cubicBezTo>
                  <a:cubicBezTo>
                    <a:pt x="841" y="457"/>
                    <a:pt x="879" y="311"/>
                    <a:pt x="780" y="286"/>
                  </a:cubicBezTo>
                  <a:cubicBezTo>
                    <a:pt x="585" y="172"/>
                    <a:pt x="356" y="92"/>
                    <a:pt x="135" y="4"/>
                  </a:cubicBezTo>
                  <a:cubicBezTo>
                    <a:pt x="125" y="2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45"/>
            <p:cNvSpPr/>
            <p:nvPr/>
          </p:nvSpPr>
          <p:spPr>
            <a:xfrm>
              <a:off x="4148375" y="1736304"/>
              <a:ext cx="48776" cy="19578"/>
            </a:xfrm>
            <a:custGeom>
              <a:avLst/>
              <a:gdLst/>
              <a:ahLst/>
              <a:cxnLst/>
              <a:rect l="l" t="t" r="r" b="b"/>
              <a:pathLst>
                <a:path w="1014" h="407" extrusionOk="0">
                  <a:moveTo>
                    <a:pt x="111" y="1"/>
                  </a:moveTo>
                  <a:cubicBezTo>
                    <a:pt x="42" y="1"/>
                    <a:pt x="0" y="121"/>
                    <a:pt x="105" y="145"/>
                  </a:cubicBezTo>
                  <a:cubicBezTo>
                    <a:pt x="353" y="226"/>
                    <a:pt x="636" y="313"/>
                    <a:pt x="891" y="394"/>
                  </a:cubicBezTo>
                  <a:cubicBezTo>
                    <a:pt x="907" y="403"/>
                    <a:pt x="921" y="407"/>
                    <a:pt x="934" y="407"/>
                  </a:cubicBezTo>
                  <a:cubicBezTo>
                    <a:pt x="1004" y="407"/>
                    <a:pt x="1013" y="282"/>
                    <a:pt x="945" y="260"/>
                  </a:cubicBezTo>
                  <a:cubicBezTo>
                    <a:pt x="662" y="172"/>
                    <a:pt x="414" y="92"/>
                    <a:pt x="131" y="4"/>
                  </a:cubicBezTo>
                  <a:cubicBezTo>
                    <a:pt x="125" y="2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45"/>
            <p:cNvSpPr/>
            <p:nvPr/>
          </p:nvSpPr>
          <p:spPr>
            <a:xfrm>
              <a:off x="4181517" y="1729714"/>
              <a:ext cx="48535" cy="12314"/>
            </a:xfrm>
            <a:custGeom>
              <a:avLst/>
              <a:gdLst/>
              <a:ahLst/>
              <a:cxnLst/>
              <a:rect l="l" t="t" r="r" b="b"/>
              <a:pathLst>
                <a:path w="1009" h="256" extrusionOk="0">
                  <a:moveTo>
                    <a:pt x="115" y="0"/>
                  </a:moveTo>
                  <a:cubicBezTo>
                    <a:pt x="0" y="0"/>
                    <a:pt x="0" y="168"/>
                    <a:pt x="115" y="168"/>
                  </a:cubicBezTo>
                  <a:cubicBezTo>
                    <a:pt x="370" y="195"/>
                    <a:pt x="645" y="229"/>
                    <a:pt x="901" y="255"/>
                  </a:cubicBezTo>
                  <a:cubicBezTo>
                    <a:pt x="1008" y="255"/>
                    <a:pt x="1008" y="87"/>
                    <a:pt x="901" y="87"/>
                  </a:cubicBezTo>
                  <a:cubicBezTo>
                    <a:pt x="645" y="61"/>
                    <a:pt x="370" y="27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5"/>
            <p:cNvSpPr/>
            <p:nvPr/>
          </p:nvSpPr>
          <p:spPr>
            <a:xfrm>
              <a:off x="4174205" y="1732552"/>
              <a:ext cx="14864" cy="11448"/>
            </a:xfrm>
            <a:custGeom>
              <a:avLst/>
              <a:gdLst/>
              <a:ahLst/>
              <a:cxnLst/>
              <a:rect l="l" t="t" r="r" b="b"/>
              <a:pathLst>
                <a:path w="309" h="238" extrusionOk="0">
                  <a:moveTo>
                    <a:pt x="186" y="1"/>
                  </a:moveTo>
                  <a:cubicBezTo>
                    <a:pt x="166" y="1"/>
                    <a:pt x="145" y="9"/>
                    <a:pt x="125" y="28"/>
                  </a:cubicBezTo>
                  <a:cubicBezTo>
                    <a:pt x="125" y="55"/>
                    <a:pt x="99" y="82"/>
                    <a:pt x="72" y="82"/>
                  </a:cubicBezTo>
                  <a:cubicBezTo>
                    <a:pt x="1" y="153"/>
                    <a:pt x="81" y="238"/>
                    <a:pt x="146" y="238"/>
                  </a:cubicBezTo>
                  <a:cubicBezTo>
                    <a:pt x="161" y="238"/>
                    <a:pt x="175" y="233"/>
                    <a:pt x="186" y="223"/>
                  </a:cubicBezTo>
                  <a:cubicBezTo>
                    <a:pt x="213" y="196"/>
                    <a:pt x="240" y="170"/>
                    <a:pt x="267" y="136"/>
                  </a:cubicBezTo>
                  <a:cubicBezTo>
                    <a:pt x="308" y="94"/>
                    <a:pt x="253" y="1"/>
                    <a:pt x="1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5"/>
            <p:cNvSpPr/>
            <p:nvPr/>
          </p:nvSpPr>
          <p:spPr>
            <a:xfrm>
              <a:off x="4146595" y="1729185"/>
              <a:ext cx="31651" cy="15441"/>
            </a:xfrm>
            <a:custGeom>
              <a:avLst/>
              <a:gdLst/>
              <a:ahLst/>
              <a:cxnLst/>
              <a:rect l="l" t="t" r="r" b="b"/>
              <a:pathLst>
                <a:path w="658" h="321" extrusionOk="0">
                  <a:moveTo>
                    <a:pt x="511" y="1"/>
                  </a:moveTo>
                  <a:cubicBezTo>
                    <a:pt x="500" y="1"/>
                    <a:pt x="489" y="4"/>
                    <a:pt x="478" y="11"/>
                  </a:cubicBezTo>
                  <a:cubicBezTo>
                    <a:pt x="363" y="98"/>
                    <a:pt x="222" y="125"/>
                    <a:pt x="88" y="152"/>
                  </a:cubicBezTo>
                  <a:cubicBezTo>
                    <a:pt x="0" y="152"/>
                    <a:pt x="0" y="320"/>
                    <a:pt x="88" y="320"/>
                  </a:cubicBezTo>
                  <a:cubicBezTo>
                    <a:pt x="256" y="293"/>
                    <a:pt x="424" y="266"/>
                    <a:pt x="558" y="179"/>
                  </a:cubicBezTo>
                  <a:cubicBezTo>
                    <a:pt x="657" y="133"/>
                    <a:pt x="585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5"/>
            <p:cNvSpPr/>
            <p:nvPr/>
          </p:nvSpPr>
          <p:spPr>
            <a:xfrm>
              <a:off x="4186471" y="1740489"/>
              <a:ext cx="20444" cy="11400"/>
            </a:xfrm>
            <a:custGeom>
              <a:avLst/>
              <a:gdLst/>
              <a:ahLst/>
              <a:cxnLst/>
              <a:rect l="l" t="t" r="r" b="b"/>
              <a:pathLst>
                <a:path w="425" h="237" extrusionOk="0">
                  <a:moveTo>
                    <a:pt x="315" y="0"/>
                  </a:moveTo>
                  <a:cubicBezTo>
                    <a:pt x="308" y="0"/>
                    <a:pt x="301" y="1"/>
                    <a:pt x="294" y="5"/>
                  </a:cubicBezTo>
                  <a:cubicBezTo>
                    <a:pt x="206" y="31"/>
                    <a:pt x="153" y="58"/>
                    <a:pt x="99" y="85"/>
                  </a:cubicBezTo>
                  <a:cubicBezTo>
                    <a:pt x="0" y="108"/>
                    <a:pt x="27" y="237"/>
                    <a:pt x="110" y="237"/>
                  </a:cubicBezTo>
                  <a:cubicBezTo>
                    <a:pt x="123" y="237"/>
                    <a:pt x="137" y="234"/>
                    <a:pt x="153" y="226"/>
                  </a:cubicBezTo>
                  <a:cubicBezTo>
                    <a:pt x="206" y="226"/>
                    <a:pt x="267" y="199"/>
                    <a:pt x="321" y="173"/>
                  </a:cubicBezTo>
                  <a:cubicBezTo>
                    <a:pt x="425" y="142"/>
                    <a:pt x="384" y="0"/>
                    <a:pt x="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5"/>
            <p:cNvSpPr/>
            <p:nvPr/>
          </p:nvSpPr>
          <p:spPr>
            <a:xfrm>
              <a:off x="4101043" y="1768244"/>
              <a:ext cx="73404" cy="41176"/>
            </a:xfrm>
            <a:custGeom>
              <a:avLst/>
              <a:gdLst/>
              <a:ahLst/>
              <a:cxnLst/>
              <a:rect l="l" t="t" r="r" b="b"/>
              <a:pathLst>
                <a:path w="1526" h="856" extrusionOk="0">
                  <a:moveTo>
                    <a:pt x="1408" y="0"/>
                  </a:moveTo>
                  <a:cubicBezTo>
                    <a:pt x="1396" y="0"/>
                    <a:pt x="1383" y="4"/>
                    <a:pt x="1371" y="12"/>
                  </a:cubicBezTo>
                  <a:cubicBezTo>
                    <a:pt x="947" y="234"/>
                    <a:pt x="531" y="462"/>
                    <a:pt x="81" y="684"/>
                  </a:cubicBezTo>
                  <a:cubicBezTo>
                    <a:pt x="1" y="733"/>
                    <a:pt x="67" y="856"/>
                    <a:pt x="140" y="856"/>
                  </a:cubicBezTo>
                  <a:cubicBezTo>
                    <a:pt x="147" y="856"/>
                    <a:pt x="154" y="855"/>
                    <a:pt x="161" y="852"/>
                  </a:cubicBezTo>
                  <a:cubicBezTo>
                    <a:pt x="611" y="630"/>
                    <a:pt x="1035" y="375"/>
                    <a:pt x="1452" y="153"/>
                  </a:cubicBezTo>
                  <a:cubicBezTo>
                    <a:pt x="1525" y="108"/>
                    <a:pt x="1474" y="0"/>
                    <a:pt x="14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45"/>
            <p:cNvSpPr/>
            <p:nvPr/>
          </p:nvSpPr>
          <p:spPr>
            <a:xfrm>
              <a:off x="4097051" y="1774160"/>
              <a:ext cx="109962" cy="52624"/>
            </a:xfrm>
            <a:custGeom>
              <a:avLst/>
              <a:gdLst/>
              <a:ahLst/>
              <a:cxnLst/>
              <a:rect l="l" t="t" r="r" b="b"/>
              <a:pathLst>
                <a:path w="2286" h="1094" extrusionOk="0">
                  <a:moveTo>
                    <a:pt x="2170" y="1"/>
                  </a:moveTo>
                  <a:cubicBezTo>
                    <a:pt x="2165" y="1"/>
                    <a:pt x="2159" y="1"/>
                    <a:pt x="2153" y="3"/>
                  </a:cubicBezTo>
                  <a:cubicBezTo>
                    <a:pt x="1871" y="111"/>
                    <a:pt x="1649" y="225"/>
                    <a:pt x="1393" y="366"/>
                  </a:cubicBezTo>
                  <a:cubicBezTo>
                    <a:pt x="1286" y="447"/>
                    <a:pt x="1172" y="507"/>
                    <a:pt x="1057" y="588"/>
                  </a:cubicBezTo>
                  <a:cubicBezTo>
                    <a:pt x="1004" y="649"/>
                    <a:pt x="916" y="702"/>
                    <a:pt x="862" y="756"/>
                  </a:cubicBezTo>
                  <a:cubicBezTo>
                    <a:pt x="798" y="821"/>
                    <a:pt x="729" y="853"/>
                    <a:pt x="656" y="853"/>
                  </a:cubicBezTo>
                  <a:cubicBezTo>
                    <a:pt x="540" y="853"/>
                    <a:pt x="414" y="772"/>
                    <a:pt x="278" y="615"/>
                  </a:cubicBezTo>
                  <a:cubicBezTo>
                    <a:pt x="316" y="558"/>
                    <a:pt x="257" y="498"/>
                    <a:pt x="200" y="498"/>
                  </a:cubicBezTo>
                  <a:cubicBezTo>
                    <a:pt x="176" y="498"/>
                    <a:pt x="153" y="509"/>
                    <a:pt x="137" y="534"/>
                  </a:cubicBezTo>
                  <a:cubicBezTo>
                    <a:pt x="1" y="748"/>
                    <a:pt x="152" y="1094"/>
                    <a:pt x="416" y="1094"/>
                  </a:cubicBezTo>
                  <a:cubicBezTo>
                    <a:pt x="426" y="1094"/>
                    <a:pt x="436" y="1093"/>
                    <a:pt x="446" y="1092"/>
                  </a:cubicBezTo>
                  <a:cubicBezTo>
                    <a:pt x="721" y="1065"/>
                    <a:pt x="916" y="897"/>
                    <a:pt x="1145" y="729"/>
                  </a:cubicBezTo>
                  <a:cubicBezTo>
                    <a:pt x="1481" y="507"/>
                    <a:pt x="1817" y="313"/>
                    <a:pt x="2180" y="171"/>
                  </a:cubicBezTo>
                  <a:cubicBezTo>
                    <a:pt x="2285" y="147"/>
                    <a:pt x="2241" y="1"/>
                    <a:pt x="2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45"/>
            <p:cNvSpPr/>
            <p:nvPr/>
          </p:nvSpPr>
          <p:spPr>
            <a:xfrm>
              <a:off x="4172137" y="1768292"/>
              <a:ext cx="29054" cy="10631"/>
            </a:xfrm>
            <a:custGeom>
              <a:avLst/>
              <a:gdLst/>
              <a:ahLst/>
              <a:cxnLst/>
              <a:rect l="l" t="t" r="r" b="b"/>
              <a:pathLst>
                <a:path w="604" h="221" extrusionOk="0">
                  <a:moveTo>
                    <a:pt x="228" y="1"/>
                  </a:moveTo>
                  <a:cubicBezTo>
                    <a:pt x="190" y="1"/>
                    <a:pt x="152" y="4"/>
                    <a:pt x="115" y="11"/>
                  </a:cubicBezTo>
                  <a:cubicBezTo>
                    <a:pt x="0" y="11"/>
                    <a:pt x="0" y="179"/>
                    <a:pt x="115" y="179"/>
                  </a:cubicBezTo>
                  <a:cubicBezTo>
                    <a:pt x="148" y="171"/>
                    <a:pt x="181" y="168"/>
                    <a:pt x="214" y="168"/>
                  </a:cubicBezTo>
                  <a:cubicBezTo>
                    <a:pt x="292" y="168"/>
                    <a:pt x="370" y="187"/>
                    <a:pt x="451" y="206"/>
                  </a:cubicBezTo>
                  <a:cubicBezTo>
                    <a:pt x="464" y="216"/>
                    <a:pt x="478" y="221"/>
                    <a:pt x="492" y="221"/>
                  </a:cubicBezTo>
                  <a:cubicBezTo>
                    <a:pt x="556" y="221"/>
                    <a:pt x="604" y="115"/>
                    <a:pt x="531" y="65"/>
                  </a:cubicBezTo>
                  <a:cubicBezTo>
                    <a:pt x="433" y="26"/>
                    <a:pt x="331" y="1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5"/>
            <p:cNvSpPr/>
            <p:nvPr/>
          </p:nvSpPr>
          <p:spPr>
            <a:xfrm>
              <a:off x="3789730" y="1532786"/>
              <a:ext cx="344943" cy="241715"/>
            </a:xfrm>
            <a:custGeom>
              <a:avLst/>
              <a:gdLst/>
              <a:ahLst/>
              <a:cxnLst/>
              <a:rect l="l" t="t" r="r" b="b"/>
              <a:pathLst>
                <a:path w="7171" h="5025" extrusionOk="0">
                  <a:moveTo>
                    <a:pt x="6517" y="1"/>
                  </a:moveTo>
                  <a:cubicBezTo>
                    <a:pt x="6510" y="1"/>
                    <a:pt x="6504" y="3"/>
                    <a:pt x="6499" y="8"/>
                  </a:cubicBezTo>
                  <a:cubicBezTo>
                    <a:pt x="5403" y="122"/>
                    <a:pt x="4342" y="230"/>
                    <a:pt x="3246" y="398"/>
                  </a:cubicBezTo>
                  <a:cubicBezTo>
                    <a:pt x="2184" y="566"/>
                    <a:pt x="1035" y="707"/>
                    <a:pt x="27" y="1211"/>
                  </a:cubicBezTo>
                  <a:cubicBezTo>
                    <a:pt x="0" y="1238"/>
                    <a:pt x="0" y="1265"/>
                    <a:pt x="0" y="1298"/>
                  </a:cubicBezTo>
                  <a:cubicBezTo>
                    <a:pt x="477" y="2441"/>
                    <a:pt x="840" y="3617"/>
                    <a:pt x="1176" y="4793"/>
                  </a:cubicBezTo>
                  <a:cubicBezTo>
                    <a:pt x="1188" y="4843"/>
                    <a:pt x="1222" y="4866"/>
                    <a:pt x="1254" y="4866"/>
                  </a:cubicBezTo>
                  <a:cubicBezTo>
                    <a:pt x="1295" y="4866"/>
                    <a:pt x="1332" y="4830"/>
                    <a:pt x="1317" y="4766"/>
                  </a:cubicBezTo>
                  <a:cubicBezTo>
                    <a:pt x="1149" y="4040"/>
                    <a:pt x="921" y="3314"/>
                    <a:pt x="672" y="2609"/>
                  </a:cubicBezTo>
                  <a:cubicBezTo>
                    <a:pt x="558" y="2273"/>
                    <a:pt x="450" y="1970"/>
                    <a:pt x="309" y="1634"/>
                  </a:cubicBezTo>
                  <a:cubicBezTo>
                    <a:pt x="114" y="1097"/>
                    <a:pt x="840" y="1043"/>
                    <a:pt x="1230" y="929"/>
                  </a:cubicBezTo>
                  <a:cubicBezTo>
                    <a:pt x="2856" y="512"/>
                    <a:pt x="4590" y="371"/>
                    <a:pt x="6270" y="176"/>
                  </a:cubicBezTo>
                  <a:cubicBezTo>
                    <a:pt x="6272" y="176"/>
                    <a:pt x="6274" y="176"/>
                    <a:pt x="6275" y="176"/>
                  </a:cubicBezTo>
                  <a:cubicBezTo>
                    <a:pt x="6529" y="176"/>
                    <a:pt x="6748" y="2194"/>
                    <a:pt x="6801" y="2474"/>
                  </a:cubicBezTo>
                  <a:cubicBezTo>
                    <a:pt x="6862" y="2777"/>
                    <a:pt x="7137" y="3395"/>
                    <a:pt x="6721" y="3509"/>
                  </a:cubicBezTo>
                  <a:lnTo>
                    <a:pt x="5713" y="3758"/>
                  </a:lnTo>
                  <a:cubicBezTo>
                    <a:pt x="4254" y="4121"/>
                    <a:pt x="2769" y="4491"/>
                    <a:pt x="1317" y="4853"/>
                  </a:cubicBezTo>
                  <a:cubicBezTo>
                    <a:pt x="1212" y="4878"/>
                    <a:pt x="1250" y="5024"/>
                    <a:pt x="1326" y="5024"/>
                  </a:cubicBezTo>
                  <a:cubicBezTo>
                    <a:pt x="1332" y="5024"/>
                    <a:pt x="1338" y="5023"/>
                    <a:pt x="1344" y="5021"/>
                  </a:cubicBezTo>
                  <a:cubicBezTo>
                    <a:pt x="3273" y="4517"/>
                    <a:pt x="5182" y="4094"/>
                    <a:pt x="7110" y="3590"/>
                  </a:cubicBezTo>
                  <a:cubicBezTo>
                    <a:pt x="7137" y="3563"/>
                    <a:pt x="7171" y="3536"/>
                    <a:pt x="7171" y="3482"/>
                  </a:cubicBezTo>
                  <a:cubicBezTo>
                    <a:pt x="6942" y="2360"/>
                    <a:pt x="6747" y="1211"/>
                    <a:pt x="6579" y="62"/>
                  </a:cubicBezTo>
                  <a:cubicBezTo>
                    <a:pt x="6579" y="40"/>
                    <a:pt x="6544" y="1"/>
                    <a:pt x="65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5"/>
            <p:cNvSpPr/>
            <p:nvPr/>
          </p:nvSpPr>
          <p:spPr>
            <a:xfrm>
              <a:off x="3863758" y="1816008"/>
              <a:ext cx="13613" cy="8129"/>
            </a:xfrm>
            <a:custGeom>
              <a:avLst/>
              <a:gdLst/>
              <a:ahLst/>
              <a:cxnLst/>
              <a:rect l="l" t="t" r="r" b="b"/>
              <a:pathLst>
                <a:path w="283" h="169" extrusionOk="0">
                  <a:moveTo>
                    <a:pt x="88" y="0"/>
                  </a:moveTo>
                  <a:cubicBezTo>
                    <a:pt x="0" y="0"/>
                    <a:pt x="0" y="168"/>
                    <a:pt x="88" y="168"/>
                  </a:cubicBezTo>
                  <a:lnTo>
                    <a:pt x="168" y="168"/>
                  </a:lnTo>
                  <a:cubicBezTo>
                    <a:pt x="282" y="168"/>
                    <a:pt x="282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5"/>
            <p:cNvSpPr/>
            <p:nvPr/>
          </p:nvSpPr>
          <p:spPr>
            <a:xfrm>
              <a:off x="3868616" y="1820771"/>
              <a:ext cx="20059" cy="14719"/>
            </a:xfrm>
            <a:custGeom>
              <a:avLst/>
              <a:gdLst/>
              <a:ahLst/>
              <a:cxnLst/>
              <a:rect l="l" t="t" r="r" b="b"/>
              <a:pathLst>
                <a:path w="417" h="306" extrusionOk="0">
                  <a:moveTo>
                    <a:pt x="111" y="1"/>
                  </a:moveTo>
                  <a:cubicBezTo>
                    <a:pt x="44" y="1"/>
                    <a:pt x="0" y="105"/>
                    <a:pt x="67" y="150"/>
                  </a:cubicBezTo>
                  <a:cubicBezTo>
                    <a:pt x="155" y="211"/>
                    <a:pt x="208" y="237"/>
                    <a:pt x="262" y="291"/>
                  </a:cubicBezTo>
                  <a:cubicBezTo>
                    <a:pt x="277" y="301"/>
                    <a:pt x="292" y="306"/>
                    <a:pt x="305" y="306"/>
                  </a:cubicBezTo>
                  <a:cubicBezTo>
                    <a:pt x="372" y="306"/>
                    <a:pt x="416" y="200"/>
                    <a:pt x="349" y="150"/>
                  </a:cubicBezTo>
                  <a:cubicBezTo>
                    <a:pt x="289" y="96"/>
                    <a:pt x="235" y="69"/>
                    <a:pt x="155" y="16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5"/>
            <p:cNvSpPr/>
            <p:nvPr/>
          </p:nvSpPr>
          <p:spPr>
            <a:xfrm>
              <a:off x="3873138" y="1821492"/>
              <a:ext cx="22993" cy="22223"/>
            </a:xfrm>
            <a:custGeom>
              <a:avLst/>
              <a:gdLst/>
              <a:ahLst/>
              <a:cxnLst/>
              <a:rect l="l" t="t" r="r" b="b"/>
              <a:pathLst>
                <a:path w="478" h="462" extrusionOk="0">
                  <a:moveTo>
                    <a:pt x="61" y="1"/>
                  </a:moveTo>
                  <a:cubicBezTo>
                    <a:pt x="0" y="27"/>
                    <a:pt x="0" y="81"/>
                    <a:pt x="0" y="108"/>
                  </a:cubicBezTo>
                  <a:cubicBezTo>
                    <a:pt x="87" y="276"/>
                    <a:pt x="195" y="390"/>
                    <a:pt x="336" y="444"/>
                  </a:cubicBezTo>
                  <a:cubicBezTo>
                    <a:pt x="361" y="455"/>
                    <a:pt x="385" y="462"/>
                    <a:pt x="406" y="462"/>
                  </a:cubicBezTo>
                  <a:cubicBezTo>
                    <a:pt x="436" y="462"/>
                    <a:pt x="461" y="449"/>
                    <a:pt x="477" y="417"/>
                  </a:cubicBezTo>
                  <a:cubicBezTo>
                    <a:pt x="477" y="390"/>
                    <a:pt x="477" y="337"/>
                    <a:pt x="450" y="303"/>
                  </a:cubicBezTo>
                  <a:cubicBezTo>
                    <a:pt x="309" y="249"/>
                    <a:pt x="229" y="169"/>
                    <a:pt x="168" y="27"/>
                  </a:cubicBezTo>
                  <a:cubicBezTo>
                    <a:pt x="141" y="1"/>
                    <a:pt x="87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45"/>
            <p:cNvSpPr/>
            <p:nvPr/>
          </p:nvSpPr>
          <p:spPr>
            <a:xfrm>
              <a:off x="3900604" y="1850738"/>
              <a:ext cx="17894" cy="11737"/>
            </a:xfrm>
            <a:custGeom>
              <a:avLst/>
              <a:gdLst/>
              <a:ahLst/>
              <a:cxnLst/>
              <a:rect l="l" t="t" r="r" b="b"/>
              <a:pathLst>
                <a:path w="372" h="244" extrusionOk="0">
                  <a:moveTo>
                    <a:pt x="139" y="1"/>
                  </a:moveTo>
                  <a:cubicBezTo>
                    <a:pt x="62" y="1"/>
                    <a:pt x="0" y="123"/>
                    <a:pt x="74" y="172"/>
                  </a:cubicBezTo>
                  <a:cubicBezTo>
                    <a:pt x="128" y="172"/>
                    <a:pt x="162" y="199"/>
                    <a:pt x="215" y="233"/>
                  </a:cubicBezTo>
                  <a:cubicBezTo>
                    <a:pt x="226" y="240"/>
                    <a:pt x="237" y="243"/>
                    <a:pt x="248" y="243"/>
                  </a:cubicBezTo>
                  <a:cubicBezTo>
                    <a:pt x="317" y="243"/>
                    <a:pt x="371" y="115"/>
                    <a:pt x="296" y="92"/>
                  </a:cubicBezTo>
                  <a:cubicBezTo>
                    <a:pt x="242" y="65"/>
                    <a:pt x="215" y="31"/>
                    <a:pt x="162" y="4"/>
                  </a:cubicBezTo>
                  <a:cubicBezTo>
                    <a:pt x="154" y="2"/>
                    <a:pt x="147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45"/>
            <p:cNvSpPr/>
            <p:nvPr/>
          </p:nvSpPr>
          <p:spPr>
            <a:xfrm>
              <a:off x="3901566" y="1850930"/>
              <a:ext cx="10727" cy="8129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8" y="0"/>
                  </a:moveTo>
                  <a:cubicBezTo>
                    <a:pt x="0" y="0"/>
                    <a:pt x="0" y="168"/>
                    <a:pt x="108" y="168"/>
                  </a:cubicBezTo>
                  <a:cubicBezTo>
                    <a:pt x="222" y="168"/>
                    <a:pt x="222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5"/>
            <p:cNvSpPr/>
            <p:nvPr/>
          </p:nvSpPr>
          <p:spPr>
            <a:xfrm>
              <a:off x="3909070" y="1859637"/>
              <a:ext cx="26745" cy="20444"/>
            </a:xfrm>
            <a:custGeom>
              <a:avLst/>
              <a:gdLst/>
              <a:ahLst/>
              <a:cxnLst/>
              <a:rect l="l" t="t" r="r" b="b"/>
              <a:pathLst>
                <a:path w="556" h="425" extrusionOk="0">
                  <a:moveTo>
                    <a:pt x="133" y="0"/>
                  </a:moveTo>
                  <a:cubicBezTo>
                    <a:pt x="61" y="0"/>
                    <a:pt x="0" y="89"/>
                    <a:pt x="66" y="155"/>
                  </a:cubicBezTo>
                  <a:cubicBezTo>
                    <a:pt x="180" y="243"/>
                    <a:pt x="261" y="323"/>
                    <a:pt x="375" y="411"/>
                  </a:cubicBezTo>
                  <a:cubicBezTo>
                    <a:pt x="390" y="420"/>
                    <a:pt x="405" y="424"/>
                    <a:pt x="421" y="424"/>
                  </a:cubicBezTo>
                  <a:cubicBezTo>
                    <a:pt x="491" y="424"/>
                    <a:pt x="556" y="336"/>
                    <a:pt x="490" y="269"/>
                  </a:cubicBezTo>
                  <a:cubicBezTo>
                    <a:pt x="402" y="182"/>
                    <a:pt x="288" y="101"/>
                    <a:pt x="180" y="14"/>
                  </a:cubicBezTo>
                  <a:cubicBezTo>
                    <a:pt x="165" y="4"/>
                    <a:pt x="148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5" name="Google Shape;2265;p45"/>
          <p:cNvGrpSpPr/>
          <p:nvPr/>
        </p:nvGrpSpPr>
        <p:grpSpPr>
          <a:xfrm>
            <a:off x="1894006" y="174753"/>
            <a:ext cx="447572" cy="377920"/>
            <a:chOff x="3950662" y="2808665"/>
            <a:chExt cx="123862" cy="104621"/>
          </a:xfrm>
        </p:grpSpPr>
        <p:sp>
          <p:nvSpPr>
            <p:cNvPr id="2266" name="Google Shape;2266;p45"/>
            <p:cNvSpPr/>
            <p:nvPr/>
          </p:nvSpPr>
          <p:spPr>
            <a:xfrm>
              <a:off x="4040852" y="2860423"/>
              <a:ext cx="33672" cy="16211"/>
            </a:xfrm>
            <a:custGeom>
              <a:avLst/>
              <a:gdLst/>
              <a:ahLst/>
              <a:cxnLst/>
              <a:rect l="l" t="t" r="r" b="b"/>
              <a:pathLst>
                <a:path w="700" h="337" extrusionOk="0">
                  <a:moveTo>
                    <a:pt x="223" y="0"/>
                  </a:moveTo>
                  <a:cubicBezTo>
                    <a:pt x="196" y="0"/>
                    <a:pt x="142" y="27"/>
                    <a:pt x="108" y="27"/>
                  </a:cubicBezTo>
                  <a:cubicBezTo>
                    <a:pt x="1" y="54"/>
                    <a:pt x="1" y="195"/>
                    <a:pt x="81" y="249"/>
                  </a:cubicBezTo>
                  <a:cubicBezTo>
                    <a:pt x="108" y="249"/>
                    <a:pt x="108" y="276"/>
                    <a:pt x="142" y="303"/>
                  </a:cubicBezTo>
                  <a:cubicBezTo>
                    <a:pt x="196" y="303"/>
                    <a:pt x="223" y="336"/>
                    <a:pt x="276" y="336"/>
                  </a:cubicBezTo>
                  <a:lnTo>
                    <a:pt x="505" y="336"/>
                  </a:lnTo>
                  <a:cubicBezTo>
                    <a:pt x="612" y="336"/>
                    <a:pt x="700" y="168"/>
                    <a:pt x="585" y="108"/>
                  </a:cubicBezTo>
                  <a:cubicBezTo>
                    <a:pt x="505" y="81"/>
                    <a:pt x="417" y="54"/>
                    <a:pt x="364" y="27"/>
                  </a:cubicBezTo>
                  <a:cubicBezTo>
                    <a:pt x="310" y="0"/>
                    <a:pt x="276" y="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5"/>
            <p:cNvSpPr/>
            <p:nvPr/>
          </p:nvSpPr>
          <p:spPr>
            <a:xfrm>
              <a:off x="3950662" y="2840605"/>
              <a:ext cx="25591" cy="16643"/>
            </a:xfrm>
            <a:custGeom>
              <a:avLst/>
              <a:gdLst/>
              <a:ahLst/>
              <a:cxnLst/>
              <a:rect l="l" t="t" r="r" b="b"/>
              <a:pathLst>
                <a:path w="532" h="346" extrusionOk="0">
                  <a:moveTo>
                    <a:pt x="213" y="0"/>
                  </a:moveTo>
                  <a:cubicBezTo>
                    <a:pt x="149" y="0"/>
                    <a:pt x="91" y="23"/>
                    <a:pt x="55" y="76"/>
                  </a:cubicBezTo>
                  <a:cubicBezTo>
                    <a:pt x="1" y="103"/>
                    <a:pt x="1" y="157"/>
                    <a:pt x="1" y="211"/>
                  </a:cubicBezTo>
                  <a:cubicBezTo>
                    <a:pt x="28" y="244"/>
                    <a:pt x="55" y="298"/>
                    <a:pt x="108" y="298"/>
                  </a:cubicBezTo>
                  <a:cubicBezTo>
                    <a:pt x="129" y="307"/>
                    <a:pt x="148" y="310"/>
                    <a:pt x="167" y="310"/>
                  </a:cubicBezTo>
                  <a:cubicBezTo>
                    <a:pt x="199" y="310"/>
                    <a:pt x="229" y="302"/>
                    <a:pt x="259" y="299"/>
                  </a:cubicBezTo>
                  <a:lnTo>
                    <a:pt x="259" y="299"/>
                  </a:lnTo>
                  <a:cubicBezTo>
                    <a:pt x="252" y="301"/>
                    <a:pt x="258" y="307"/>
                    <a:pt x="276" y="325"/>
                  </a:cubicBezTo>
                  <a:lnTo>
                    <a:pt x="337" y="325"/>
                  </a:lnTo>
                  <a:cubicBezTo>
                    <a:pt x="350" y="338"/>
                    <a:pt x="364" y="345"/>
                    <a:pt x="381" y="345"/>
                  </a:cubicBezTo>
                  <a:cubicBezTo>
                    <a:pt x="397" y="345"/>
                    <a:pt x="417" y="338"/>
                    <a:pt x="444" y="325"/>
                  </a:cubicBezTo>
                  <a:cubicBezTo>
                    <a:pt x="505" y="325"/>
                    <a:pt x="532" y="271"/>
                    <a:pt x="532" y="244"/>
                  </a:cubicBezTo>
                  <a:cubicBezTo>
                    <a:pt x="513" y="107"/>
                    <a:pt x="351" y="0"/>
                    <a:pt x="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45"/>
            <p:cNvSpPr/>
            <p:nvPr/>
          </p:nvSpPr>
          <p:spPr>
            <a:xfrm>
              <a:off x="4008528" y="2808665"/>
              <a:ext cx="17509" cy="21358"/>
            </a:xfrm>
            <a:custGeom>
              <a:avLst/>
              <a:gdLst/>
              <a:ahLst/>
              <a:cxnLst/>
              <a:rect l="l" t="t" r="r" b="b"/>
              <a:pathLst>
                <a:path w="364" h="444" extrusionOk="0">
                  <a:moveTo>
                    <a:pt x="186" y="0"/>
                  </a:moveTo>
                  <a:cubicBezTo>
                    <a:pt x="185" y="0"/>
                    <a:pt x="180" y="2"/>
                    <a:pt x="169" y="8"/>
                  </a:cubicBezTo>
                  <a:lnTo>
                    <a:pt x="177" y="8"/>
                  </a:lnTo>
                  <a:cubicBezTo>
                    <a:pt x="184" y="3"/>
                    <a:pt x="188" y="0"/>
                    <a:pt x="186" y="0"/>
                  </a:cubicBezTo>
                  <a:close/>
                  <a:moveTo>
                    <a:pt x="177" y="8"/>
                  </a:moveTo>
                  <a:cubicBezTo>
                    <a:pt x="160" y="18"/>
                    <a:pt x="127" y="35"/>
                    <a:pt x="108" y="35"/>
                  </a:cubicBezTo>
                  <a:lnTo>
                    <a:pt x="81" y="68"/>
                  </a:lnTo>
                  <a:cubicBezTo>
                    <a:pt x="28" y="122"/>
                    <a:pt x="1" y="263"/>
                    <a:pt x="1" y="344"/>
                  </a:cubicBezTo>
                  <a:cubicBezTo>
                    <a:pt x="1" y="401"/>
                    <a:pt x="47" y="444"/>
                    <a:pt x="103" y="444"/>
                  </a:cubicBezTo>
                  <a:cubicBezTo>
                    <a:pt x="133" y="444"/>
                    <a:pt x="166" y="432"/>
                    <a:pt x="196" y="404"/>
                  </a:cubicBezTo>
                  <a:cubicBezTo>
                    <a:pt x="223" y="371"/>
                    <a:pt x="249" y="317"/>
                    <a:pt x="276" y="290"/>
                  </a:cubicBezTo>
                  <a:cubicBezTo>
                    <a:pt x="310" y="236"/>
                    <a:pt x="337" y="203"/>
                    <a:pt x="337" y="149"/>
                  </a:cubicBezTo>
                  <a:cubicBezTo>
                    <a:pt x="364" y="68"/>
                    <a:pt x="276" y="8"/>
                    <a:pt x="223" y="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45"/>
            <p:cNvSpPr/>
            <p:nvPr/>
          </p:nvSpPr>
          <p:spPr>
            <a:xfrm>
              <a:off x="3995444" y="2888514"/>
              <a:ext cx="15730" cy="24773"/>
            </a:xfrm>
            <a:custGeom>
              <a:avLst/>
              <a:gdLst/>
              <a:ahLst/>
              <a:cxnLst/>
              <a:rect l="l" t="t" r="r" b="b"/>
              <a:pathLst>
                <a:path w="327" h="515" extrusionOk="0">
                  <a:moveTo>
                    <a:pt x="159" y="1"/>
                  </a:moveTo>
                  <a:cubicBezTo>
                    <a:pt x="132" y="1"/>
                    <a:pt x="105" y="1"/>
                    <a:pt x="78" y="28"/>
                  </a:cubicBezTo>
                  <a:lnTo>
                    <a:pt x="78" y="169"/>
                  </a:lnTo>
                  <a:cubicBezTo>
                    <a:pt x="44" y="223"/>
                    <a:pt x="44" y="283"/>
                    <a:pt x="17" y="337"/>
                  </a:cubicBezTo>
                  <a:cubicBezTo>
                    <a:pt x="1" y="442"/>
                    <a:pt x="80" y="515"/>
                    <a:pt x="164" y="515"/>
                  </a:cubicBezTo>
                  <a:cubicBezTo>
                    <a:pt x="214" y="515"/>
                    <a:pt x="267" y="488"/>
                    <a:pt x="300" y="424"/>
                  </a:cubicBezTo>
                  <a:cubicBezTo>
                    <a:pt x="327" y="310"/>
                    <a:pt x="273" y="55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5"/>
            <p:cNvSpPr/>
            <p:nvPr/>
          </p:nvSpPr>
          <p:spPr>
            <a:xfrm>
              <a:off x="4039554" y="2826463"/>
              <a:ext cx="18808" cy="17846"/>
            </a:xfrm>
            <a:custGeom>
              <a:avLst/>
              <a:gdLst/>
              <a:ahLst/>
              <a:cxnLst/>
              <a:rect l="l" t="t" r="r" b="b"/>
              <a:pathLst>
                <a:path w="391" h="371" extrusionOk="0">
                  <a:moveTo>
                    <a:pt x="337" y="1"/>
                  </a:moveTo>
                  <a:cubicBezTo>
                    <a:pt x="250" y="1"/>
                    <a:pt x="196" y="61"/>
                    <a:pt x="135" y="115"/>
                  </a:cubicBezTo>
                  <a:cubicBezTo>
                    <a:pt x="82" y="142"/>
                    <a:pt x="1" y="229"/>
                    <a:pt x="28" y="310"/>
                  </a:cubicBezTo>
                  <a:cubicBezTo>
                    <a:pt x="28" y="337"/>
                    <a:pt x="55" y="370"/>
                    <a:pt x="82" y="370"/>
                  </a:cubicBezTo>
                  <a:cubicBezTo>
                    <a:pt x="169" y="370"/>
                    <a:pt x="223" y="310"/>
                    <a:pt x="276" y="256"/>
                  </a:cubicBezTo>
                  <a:cubicBezTo>
                    <a:pt x="303" y="202"/>
                    <a:pt x="364" y="142"/>
                    <a:pt x="364" y="61"/>
                  </a:cubicBezTo>
                  <a:cubicBezTo>
                    <a:pt x="391" y="34"/>
                    <a:pt x="364" y="34"/>
                    <a:pt x="3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5"/>
            <p:cNvSpPr/>
            <p:nvPr/>
          </p:nvSpPr>
          <p:spPr>
            <a:xfrm>
              <a:off x="3978994" y="2812754"/>
              <a:ext cx="16018" cy="19818"/>
            </a:xfrm>
            <a:custGeom>
              <a:avLst/>
              <a:gdLst/>
              <a:ahLst/>
              <a:cxnLst/>
              <a:rect l="l" t="t" r="r" b="b"/>
              <a:pathLst>
                <a:path w="333" h="412" extrusionOk="0">
                  <a:moveTo>
                    <a:pt x="151" y="0"/>
                  </a:moveTo>
                  <a:cubicBezTo>
                    <a:pt x="77" y="0"/>
                    <a:pt x="0" y="74"/>
                    <a:pt x="50" y="178"/>
                  </a:cubicBezTo>
                  <a:cubicBezTo>
                    <a:pt x="84" y="205"/>
                    <a:pt x="111" y="259"/>
                    <a:pt x="138" y="286"/>
                  </a:cubicBezTo>
                  <a:cubicBezTo>
                    <a:pt x="165" y="346"/>
                    <a:pt x="191" y="373"/>
                    <a:pt x="218" y="400"/>
                  </a:cubicBezTo>
                  <a:cubicBezTo>
                    <a:pt x="236" y="408"/>
                    <a:pt x="251" y="411"/>
                    <a:pt x="264" y="411"/>
                  </a:cubicBezTo>
                  <a:cubicBezTo>
                    <a:pt x="295" y="411"/>
                    <a:pt x="314" y="392"/>
                    <a:pt x="333" y="373"/>
                  </a:cubicBezTo>
                  <a:cubicBezTo>
                    <a:pt x="333" y="323"/>
                    <a:pt x="333" y="267"/>
                    <a:pt x="311" y="238"/>
                  </a:cubicBezTo>
                  <a:lnTo>
                    <a:pt x="311" y="238"/>
                  </a:lnTo>
                  <a:cubicBezTo>
                    <a:pt x="311" y="227"/>
                    <a:pt x="309" y="216"/>
                    <a:pt x="306" y="205"/>
                  </a:cubicBezTo>
                  <a:cubicBezTo>
                    <a:pt x="296" y="196"/>
                    <a:pt x="290" y="182"/>
                    <a:pt x="285" y="168"/>
                  </a:cubicBezTo>
                  <a:lnTo>
                    <a:pt x="285" y="168"/>
                  </a:lnTo>
                  <a:cubicBezTo>
                    <a:pt x="276" y="125"/>
                    <a:pt x="269" y="81"/>
                    <a:pt x="252" y="64"/>
                  </a:cubicBezTo>
                  <a:cubicBezTo>
                    <a:pt x="250" y="65"/>
                    <a:pt x="247" y="66"/>
                    <a:pt x="245" y="67"/>
                  </a:cubicBezTo>
                  <a:lnTo>
                    <a:pt x="245" y="67"/>
                  </a:lnTo>
                  <a:cubicBezTo>
                    <a:pt x="227" y="20"/>
                    <a:pt x="190" y="0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5"/>
            <p:cNvSpPr/>
            <p:nvPr/>
          </p:nvSpPr>
          <p:spPr>
            <a:xfrm>
              <a:off x="4023391" y="2891111"/>
              <a:ext cx="20107" cy="18808"/>
            </a:xfrm>
            <a:custGeom>
              <a:avLst/>
              <a:gdLst/>
              <a:ahLst/>
              <a:cxnLst/>
              <a:rect l="l" t="t" r="r" b="b"/>
              <a:pathLst>
                <a:path w="418" h="391" extrusionOk="0">
                  <a:moveTo>
                    <a:pt x="55" y="1"/>
                  </a:moveTo>
                  <a:cubicBezTo>
                    <a:pt x="28" y="1"/>
                    <a:pt x="28" y="34"/>
                    <a:pt x="1" y="61"/>
                  </a:cubicBezTo>
                  <a:cubicBezTo>
                    <a:pt x="1" y="115"/>
                    <a:pt x="82" y="202"/>
                    <a:pt x="108" y="256"/>
                  </a:cubicBezTo>
                  <a:cubicBezTo>
                    <a:pt x="135" y="283"/>
                    <a:pt x="135" y="337"/>
                    <a:pt x="169" y="370"/>
                  </a:cubicBezTo>
                  <a:cubicBezTo>
                    <a:pt x="196" y="384"/>
                    <a:pt x="223" y="391"/>
                    <a:pt x="250" y="391"/>
                  </a:cubicBezTo>
                  <a:cubicBezTo>
                    <a:pt x="278" y="391"/>
                    <a:pt x="307" y="384"/>
                    <a:pt x="337" y="370"/>
                  </a:cubicBezTo>
                  <a:cubicBezTo>
                    <a:pt x="418" y="283"/>
                    <a:pt x="303" y="202"/>
                    <a:pt x="250" y="115"/>
                  </a:cubicBezTo>
                  <a:cubicBezTo>
                    <a:pt x="196" y="88"/>
                    <a:pt x="135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5"/>
            <p:cNvSpPr/>
            <p:nvPr/>
          </p:nvSpPr>
          <p:spPr>
            <a:xfrm>
              <a:off x="3962639" y="2878172"/>
              <a:ext cx="14912" cy="17221"/>
            </a:xfrm>
            <a:custGeom>
              <a:avLst/>
              <a:gdLst/>
              <a:ahLst/>
              <a:cxnLst/>
              <a:rect l="l" t="t" r="r" b="b"/>
              <a:pathLst>
                <a:path w="310" h="358" extrusionOk="0">
                  <a:moveTo>
                    <a:pt x="210" y="1"/>
                  </a:moveTo>
                  <a:cubicBezTo>
                    <a:pt x="195" y="1"/>
                    <a:pt x="182" y="8"/>
                    <a:pt x="168" y="21"/>
                  </a:cubicBezTo>
                  <a:cubicBezTo>
                    <a:pt x="195" y="21"/>
                    <a:pt x="142" y="48"/>
                    <a:pt x="168" y="48"/>
                  </a:cubicBezTo>
                  <a:cubicBezTo>
                    <a:pt x="142" y="48"/>
                    <a:pt x="142" y="75"/>
                    <a:pt x="142" y="75"/>
                  </a:cubicBezTo>
                  <a:cubicBezTo>
                    <a:pt x="115" y="102"/>
                    <a:pt x="88" y="102"/>
                    <a:pt x="54" y="135"/>
                  </a:cubicBezTo>
                  <a:cubicBezTo>
                    <a:pt x="27" y="162"/>
                    <a:pt x="0" y="189"/>
                    <a:pt x="0" y="243"/>
                  </a:cubicBezTo>
                  <a:cubicBezTo>
                    <a:pt x="0" y="303"/>
                    <a:pt x="27" y="330"/>
                    <a:pt x="88" y="357"/>
                  </a:cubicBezTo>
                  <a:cubicBezTo>
                    <a:pt x="168" y="357"/>
                    <a:pt x="256" y="270"/>
                    <a:pt x="283" y="189"/>
                  </a:cubicBezTo>
                  <a:cubicBezTo>
                    <a:pt x="283" y="162"/>
                    <a:pt x="310" y="135"/>
                    <a:pt x="283" y="102"/>
                  </a:cubicBezTo>
                  <a:lnTo>
                    <a:pt x="283" y="48"/>
                  </a:lnTo>
                  <a:cubicBezTo>
                    <a:pt x="256" y="48"/>
                    <a:pt x="256" y="21"/>
                    <a:pt x="256" y="21"/>
                  </a:cubicBezTo>
                  <a:cubicBezTo>
                    <a:pt x="239" y="8"/>
                    <a:pt x="224" y="1"/>
                    <a:pt x="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74" name="Google Shape;2274;p45"/>
          <p:cNvGrpSpPr/>
          <p:nvPr/>
        </p:nvGrpSpPr>
        <p:grpSpPr>
          <a:xfrm>
            <a:off x="11548806" y="437253"/>
            <a:ext cx="447572" cy="377920"/>
            <a:chOff x="3950662" y="2808665"/>
            <a:chExt cx="123862" cy="104621"/>
          </a:xfrm>
        </p:grpSpPr>
        <p:sp>
          <p:nvSpPr>
            <p:cNvPr id="2275" name="Google Shape;2275;p45"/>
            <p:cNvSpPr/>
            <p:nvPr/>
          </p:nvSpPr>
          <p:spPr>
            <a:xfrm>
              <a:off x="4040852" y="2860423"/>
              <a:ext cx="33672" cy="16211"/>
            </a:xfrm>
            <a:custGeom>
              <a:avLst/>
              <a:gdLst/>
              <a:ahLst/>
              <a:cxnLst/>
              <a:rect l="l" t="t" r="r" b="b"/>
              <a:pathLst>
                <a:path w="700" h="337" extrusionOk="0">
                  <a:moveTo>
                    <a:pt x="223" y="0"/>
                  </a:moveTo>
                  <a:cubicBezTo>
                    <a:pt x="196" y="0"/>
                    <a:pt x="142" y="27"/>
                    <a:pt x="108" y="27"/>
                  </a:cubicBezTo>
                  <a:cubicBezTo>
                    <a:pt x="1" y="54"/>
                    <a:pt x="1" y="195"/>
                    <a:pt x="81" y="249"/>
                  </a:cubicBezTo>
                  <a:cubicBezTo>
                    <a:pt x="108" y="249"/>
                    <a:pt x="108" y="276"/>
                    <a:pt x="142" y="303"/>
                  </a:cubicBezTo>
                  <a:cubicBezTo>
                    <a:pt x="196" y="303"/>
                    <a:pt x="223" y="336"/>
                    <a:pt x="276" y="336"/>
                  </a:cubicBezTo>
                  <a:lnTo>
                    <a:pt x="505" y="336"/>
                  </a:lnTo>
                  <a:cubicBezTo>
                    <a:pt x="612" y="336"/>
                    <a:pt x="700" y="168"/>
                    <a:pt x="585" y="108"/>
                  </a:cubicBezTo>
                  <a:cubicBezTo>
                    <a:pt x="505" y="81"/>
                    <a:pt x="417" y="54"/>
                    <a:pt x="364" y="27"/>
                  </a:cubicBezTo>
                  <a:cubicBezTo>
                    <a:pt x="310" y="0"/>
                    <a:pt x="276" y="0"/>
                    <a:pt x="2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5"/>
            <p:cNvSpPr/>
            <p:nvPr/>
          </p:nvSpPr>
          <p:spPr>
            <a:xfrm>
              <a:off x="3950662" y="2840605"/>
              <a:ext cx="25591" cy="16643"/>
            </a:xfrm>
            <a:custGeom>
              <a:avLst/>
              <a:gdLst/>
              <a:ahLst/>
              <a:cxnLst/>
              <a:rect l="l" t="t" r="r" b="b"/>
              <a:pathLst>
                <a:path w="532" h="346" extrusionOk="0">
                  <a:moveTo>
                    <a:pt x="213" y="0"/>
                  </a:moveTo>
                  <a:cubicBezTo>
                    <a:pt x="149" y="0"/>
                    <a:pt x="91" y="23"/>
                    <a:pt x="55" y="76"/>
                  </a:cubicBezTo>
                  <a:cubicBezTo>
                    <a:pt x="1" y="103"/>
                    <a:pt x="1" y="157"/>
                    <a:pt x="1" y="211"/>
                  </a:cubicBezTo>
                  <a:cubicBezTo>
                    <a:pt x="28" y="244"/>
                    <a:pt x="55" y="298"/>
                    <a:pt x="108" y="298"/>
                  </a:cubicBezTo>
                  <a:cubicBezTo>
                    <a:pt x="129" y="307"/>
                    <a:pt x="148" y="310"/>
                    <a:pt x="167" y="310"/>
                  </a:cubicBezTo>
                  <a:cubicBezTo>
                    <a:pt x="199" y="310"/>
                    <a:pt x="229" y="302"/>
                    <a:pt x="259" y="299"/>
                  </a:cubicBezTo>
                  <a:lnTo>
                    <a:pt x="259" y="299"/>
                  </a:lnTo>
                  <a:cubicBezTo>
                    <a:pt x="252" y="301"/>
                    <a:pt x="258" y="307"/>
                    <a:pt x="276" y="325"/>
                  </a:cubicBezTo>
                  <a:lnTo>
                    <a:pt x="337" y="325"/>
                  </a:lnTo>
                  <a:cubicBezTo>
                    <a:pt x="350" y="338"/>
                    <a:pt x="364" y="345"/>
                    <a:pt x="381" y="345"/>
                  </a:cubicBezTo>
                  <a:cubicBezTo>
                    <a:pt x="397" y="345"/>
                    <a:pt x="417" y="338"/>
                    <a:pt x="444" y="325"/>
                  </a:cubicBezTo>
                  <a:cubicBezTo>
                    <a:pt x="505" y="325"/>
                    <a:pt x="532" y="271"/>
                    <a:pt x="532" y="244"/>
                  </a:cubicBezTo>
                  <a:cubicBezTo>
                    <a:pt x="513" y="107"/>
                    <a:pt x="351" y="0"/>
                    <a:pt x="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5"/>
            <p:cNvSpPr/>
            <p:nvPr/>
          </p:nvSpPr>
          <p:spPr>
            <a:xfrm>
              <a:off x="4008528" y="2808665"/>
              <a:ext cx="17509" cy="21358"/>
            </a:xfrm>
            <a:custGeom>
              <a:avLst/>
              <a:gdLst/>
              <a:ahLst/>
              <a:cxnLst/>
              <a:rect l="l" t="t" r="r" b="b"/>
              <a:pathLst>
                <a:path w="364" h="444" extrusionOk="0">
                  <a:moveTo>
                    <a:pt x="186" y="0"/>
                  </a:moveTo>
                  <a:cubicBezTo>
                    <a:pt x="185" y="0"/>
                    <a:pt x="180" y="2"/>
                    <a:pt x="169" y="8"/>
                  </a:cubicBezTo>
                  <a:lnTo>
                    <a:pt x="177" y="8"/>
                  </a:lnTo>
                  <a:cubicBezTo>
                    <a:pt x="184" y="3"/>
                    <a:pt x="188" y="0"/>
                    <a:pt x="186" y="0"/>
                  </a:cubicBezTo>
                  <a:close/>
                  <a:moveTo>
                    <a:pt x="177" y="8"/>
                  </a:moveTo>
                  <a:cubicBezTo>
                    <a:pt x="160" y="18"/>
                    <a:pt x="127" y="35"/>
                    <a:pt x="108" y="35"/>
                  </a:cubicBezTo>
                  <a:lnTo>
                    <a:pt x="81" y="68"/>
                  </a:lnTo>
                  <a:cubicBezTo>
                    <a:pt x="28" y="122"/>
                    <a:pt x="1" y="263"/>
                    <a:pt x="1" y="344"/>
                  </a:cubicBezTo>
                  <a:cubicBezTo>
                    <a:pt x="1" y="401"/>
                    <a:pt x="47" y="444"/>
                    <a:pt x="103" y="444"/>
                  </a:cubicBezTo>
                  <a:cubicBezTo>
                    <a:pt x="133" y="444"/>
                    <a:pt x="166" y="432"/>
                    <a:pt x="196" y="404"/>
                  </a:cubicBezTo>
                  <a:cubicBezTo>
                    <a:pt x="223" y="371"/>
                    <a:pt x="249" y="317"/>
                    <a:pt x="276" y="290"/>
                  </a:cubicBezTo>
                  <a:cubicBezTo>
                    <a:pt x="310" y="236"/>
                    <a:pt x="337" y="203"/>
                    <a:pt x="337" y="149"/>
                  </a:cubicBezTo>
                  <a:cubicBezTo>
                    <a:pt x="364" y="68"/>
                    <a:pt x="276" y="8"/>
                    <a:pt x="223" y="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5"/>
            <p:cNvSpPr/>
            <p:nvPr/>
          </p:nvSpPr>
          <p:spPr>
            <a:xfrm>
              <a:off x="3995444" y="2888514"/>
              <a:ext cx="15730" cy="24773"/>
            </a:xfrm>
            <a:custGeom>
              <a:avLst/>
              <a:gdLst/>
              <a:ahLst/>
              <a:cxnLst/>
              <a:rect l="l" t="t" r="r" b="b"/>
              <a:pathLst>
                <a:path w="327" h="515" extrusionOk="0">
                  <a:moveTo>
                    <a:pt x="159" y="1"/>
                  </a:moveTo>
                  <a:cubicBezTo>
                    <a:pt x="132" y="1"/>
                    <a:pt x="105" y="1"/>
                    <a:pt x="78" y="28"/>
                  </a:cubicBezTo>
                  <a:lnTo>
                    <a:pt x="78" y="169"/>
                  </a:lnTo>
                  <a:cubicBezTo>
                    <a:pt x="44" y="223"/>
                    <a:pt x="44" y="283"/>
                    <a:pt x="17" y="337"/>
                  </a:cubicBezTo>
                  <a:cubicBezTo>
                    <a:pt x="1" y="442"/>
                    <a:pt x="80" y="515"/>
                    <a:pt x="164" y="515"/>
                  </a:cubicBezTo>
                  <a:cubicBezTo>
                    <a:pt x="214" y="515"/>
                    <a:pt x="267" y="488"/>
                    <a:pt x="300" y="424"/>
                  </a:cubicBezTo>
                  <a:cubicBezTo>
                    <a:pt x="327" y="310"/>
                    <a:pt x="273" y="55"/>
                    <a:pt x="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5"/>
            <p:cNvSpPr/>
            <p:nvPr/>
          </p:nvSpPr>
          <p:spPr>
            <a:xfrm>
              <a:off x="4039554" y="2826463"/>
              <a:ext cx="18808" cy="17846"/>
            </a:xfrm>
            <a:custGeom>
              <a:avLst/>
              <a:gdLst/>
              <a:ahLst/>
              <a:cxnLst/>
              <a:rect l="l" t="t" r="r" b="b"/>
              <a:pathLst>
                <a:path w="391" h="371" extrusionOk="0">
                  <a:moveTo>
                    <a:pt x="337" y="1"/>
                  </a:moveTo>
                  <a:cubicBezTo>
                    <a:pt x="250" y="1"/>
                    <a:pt x="196" y="61"/>
                    <a:pt x="135" y="115"/>
                  </a:cubicBezTo>
                  <a:cubicBezTo>
                    <a:pt x="82" y="142"/>
                    <a:pt x="1" y="229"/>
                    <a:pt x="28" y="310"/>
                  </a:cubicBezTo>
                  <a:cubicBezTo>
                    <a:pt x="28" y="337"/>
                    <a:pt x="55" y="370"/>
                    <a:pt x="82" y="370"/>
                  </a:cubicBezTo>
                  <a:cubicBezTo>
                    <a:pt x="169" y="370"/>
                    <a:pt x="223" y="310"/>
                    <a:pt x="276" y="256"/>
                  </a:cubicBezTo>
                  <a:cubicBezTo>
                    <a:pt x="303" y="202"/>
                    <a:pt x="364" y="142"/>
                    <a:pt x="364" y="61"/>
                  </a:cubicBezTo>
                  <a:cubicBezTo>
                    <a:pt x="391" y="34"/>
                    <a:pt x="364" y="34"/>
                    <a:pt x="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5"/>
            <p:cNvSpPr/>
            <p:nvPr/>
          </p:nvSpPr>
          <p:spPr>
            <a:xfrm>
              <a:off x="3978994" y="2812754"/>
              <a:ext cx="16018" cy="19818"/>
            </a:xfrm>
            <a:custGeom>
              <a:avLst/>
              <a:gdLst/>
              <a:ahLst/>
              <a:cxnLst/>
              <a:rect l="l" t="t" r="r" b="b"/>
              <a:pathLst>
                <a:path w="333" h="412" extrusionOk="0">
                  <a:moveTo>
                    <a:pt x="151" y="0"/>
                  </a:moveTo>
                  <a:cubicBezTo>
                    <a:pt x="77" y="0"/>
                    <a:pt x="0" y="74"/>
                    <a:pt x="50" y="178"/>
                  </a:cubicBezTo>
                  <a:cubicBezTo>
                    <a:pt x="84" y="205"/>
                    <a:pt x="111" y="259"/>
                    <a:pt x="138" y="286"/>
                  </a:cubicBezTo>
                  <a:cubicBezTo>
                    <a:pt x="165" y="346"/>
                    <a:pt x="191" y="373"/>
                    <a:pt x="218" y="400"/>
                  </a:cubicBezTo>
                  <a:cubicBezTo>
                    <a:pt x="236" y="408"/>
                    <a:pt x="251" y="411"/>
                    <a:pt x="264" y="411"/>
                  </a:cubicBezTo>
                  <a:cubicBezTo>
                    <a:pt x="295" y="411"/>
                    <a:pt x="314" y="392"/>
                    <a:pt x="333" y="373"/>
                  </a:cubicBezTo>
                  <a:cubicBezTo>
                    <a:pt x="333" y="323"/>
                    <a:pt x="333" y="267"/>
                    <a:pt x="311" y="238"/>
                  </a:cubicBezTo>
                  <a:lnTo>
                    <a:pt x="311" y="238"/>
                  </a:lnTo>
                  <a:cubicBezTo>
                    <a:pt x="311" y="227"/>
                    <a:pt x="309" y="216"/>
                    <a:pt x="306" y="205"/>
                  </a:cubicBezTo>
                  <a:cubicBezTo>
                    <a:pt x="296" y="196"/>
                    <a:pt x="290" y="182"/>
                    <a:pt x="285" y="168"/>
                  </a:cubicBezTo>
                  <a:lnTo>
                    <a:pt x="285" y="168"/>
                  </a:lnTo>
                  <a:cubicBezTo>
                    <a:pt x="276" y="125"/>
                    <a:pt x="269" y="81"/>
                    <a:pt x="252" y="64"/>
                  </a:cubicBezTo>
                  <a:cubicBezTo>
                    <a:pt x="250" y="65"/>
                    <a:pt x="247" y="66"/>
                    <a:pt x="245" y="67"/>
                  </a:cubicBezTo>
                  <a:lnTo>
                    <a:pt x="245" y="67"/>
                  </a:lnTo>
                  <a:cubicBezTo>
                    <a:pt x="227" y="20"/>
                    <a:pt x="190" y="0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5"/>
            <p:cNvSpPr/>
            <p:nvPr/>
          </p:nvSpPr>
          <p:spPr>
            <a:xfrm>
              <a:off x="4023391" y="2891111"/>
              <a:ext cx="20107" cy="18808"/>
            </a:xfrm>
            <a:custGeom>
              <a:avLst/>
              <a:gdLst/>
              <a:ahLst/>
              <a:cxnLst/>
              <a:rect l="l" t="t" r="r" b="b"/>
              <a:pathLst>
                <a:path w="418" h="391" extrusionOk="0">
                  <a:moveTo>
                    <a:pt x="55" y="1"/>
                  </a:moveTo>
                  <a:cubicBezTo>
                    <a:pt x="28" y="1"/>
                    <a:pt x="28" y="34"/>
                    <a:pt x="1" y="61"/>
                  </a:cubicBezTo>
                  <a:cubicBezTo>
                    <a:pt x="1" y="115"/>
                    <a:pt x="82" y="202"/>
                    <a:pt x="108" y="256"/>
                  </a:cubicBezTo>
                  <a:cubicBezTo>
                    <a:pt x="135" y="283"/>
                    <a:pt x="135" y="337"/>
                    <a:pt x="169" y="370"/>
                  </a:cubicBezTo>
                  <a:cubicBezTo>
                    <a:pt x="196" y="384"/>
                    <a:pt x="223" y="391"/>
                    <a:pt x="250" y="391"/>
                  </a:cubicBezTo>
                  <a:cubicBezTo>
                    <a:pt x="278" y="391"/>
                    <a:pt x="307" y="384"/>
                    <a:pt x="337" y="370"/>
                  </a:cubicBezTo>
                  <a:cubicBezTo>
                    <a:pt x="418" y="283"/>
                    <a:pt x="303" y="202"/>
                    <a:pt x="250" y="115"/>
                  </a:cubicBezTo>
                  <a:cubicBezTo>
                    <a:pt x="196" y="88"/>
                    <a:pt x="135" y="1"/>
                    <a:pt x="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5"/>
            <p:cNvSpPr/>
            <p:nvPr/>
          </p:nvSpPr>
          <p:spPr>
            <a:xfrm>
              <a:off x="3962639" y="2878172"/>
              <a:ext cx="14912" cy="17221"/>
            </a:xfrm>
            <a:custGeom>
              <a:avLst/>
              <a:gdLst/>
              <a:ahLst/>
              <a:cxnLst/>
              <a:rect l="l" t="t" r="r" b="b"/>
              <a:pathLst>
                <a:path w="310" h="358" extrusionOk="0">
                  <a:moveTo>
                    <a:pt x="210" y="1"/>
                  </a:moveTo>
                  <a:cubicBezTo>
                    <a:pt x="195" y="1"/>
                    <a:pt x="182" y="8"/>
                    <a:pt x="168" y="21"/>
                  </a:cubicBezTo>
                  <a:cubicBezTo>
                    <a:pt x="195" y="21"/>
                    <a:pt x="142" y="48"/>
                    <a:pt x="168" y="48"/>
                  </a:cubicBezTo>
                  <a:cubicBezTo>
                    <a:pt x="142" y="48"/>
                    <a:pt x="142" y="75"/>
                    <a:pt x="142" y="75"/>
                  </a:cubicBezTo>
                  <a:cubicBezTo>
                    <a:pt x="115" y="102"/>
                    <a:pt x="88" y="102"/>
                    <a:pt x="54" y="135"/>
                  </a:cubicBezTo>
                  <a:cubicBezTo>
                    <a:pt x="27" y="162"/>
                    <a:pt x="0" y="189"/>
                    <a:pt x="0" y="243"/>
                  </a:cubicBezTo>
                  <a:cubicBezTo>
                    <a:pt x="0" y="303"/>
                    <a:pt x="27" y="330"/>
                    <a:pt x="88" y="357"/>
                  </a:cubicBezTo>
                  <a:cubicBezTo>
                    <a:pt x="168" y="357"/>
                    <a:pt x="256" y="270"/>
                    <a:pt x="283" y="189"/>
                  </a:cubicBezTo>
                  <a:cubicBezTo>
                    <a:pt x="283" y="162"/>
                    <a:pt x="310" y="135"/>
                    <a:pt x="283" y="102"/>
                  </a:cubicBezTo>
                  <a:lnTo>
                    <a:pt x="283" y="48"/>
                  </a:lnTo>
                  <a:cubicBezTo>
                    <a:pt x="256" y="48"/>
                    <a:pt x="256" y="21"/>
                    <a:pt x="256" y="21"/>
                  </a:cubicBezTo>
                  <a:cubicBezTo>
                    <a:pt x="239" y="8"/>
                    <a:pt x="224" y="1"/>
                    <a:pt x="2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83" name="Google Shape;2283;p45"/>
          <p:cNvGrpSpPr/>
          <p:nvPr/>
        </p:nvGrpSpPr>
        <p:grpSpPr>
          <a:xfrm rot="-2978053">
            <a:off x="308297" y="6120604"/>
            <a:ext cx="192252" cy="179264"/>
            <a:chOff x="2346366" y="2131666"/>
            <a:chExt cx="205425" cy="191548"/>
          </a:xfrm>
        </p:grpSpPr>
        <p:sp>
          <p:nvSpPr>
            <p:cNvPr id="2284" name="Google Shape;2284;p45"/>
            <p:cNvSpPr/>
            <p:nvPr/>
          </p:nvSpPr>
          <p:spPr>
            <a:xfrm>
              <a:off x="2346366" y="2131666"/>
              <a:ext cx="116511" cy="81345"/>
            </a:xfrm>
            <a:custGeom>
              <a:avLst/>
              <a:gdLst/>
              <a:ahLst/>
              <a:cxnLst/>
              <a:rect l="l" t="t" r="r" b="b"/>
              <a:pathLst>
                <a:path w="646" h="451" extrusionOk="0">
                  <a:moveTo>
                    <a:pt x="419" y="0"/>
                  </a:moveTo>
                  <a:cubicBezTo>
                    <a:pt x="370" y="0"/>
                    <a:pt x="319" y="14"/>
                    <a:pt x="276" y="27"/>
                  </a:cubicBezTo>
                  <a:cubicBezTo>
                    <a:pt x="168" y="81"/>
                    <a:pt x="0" y="168"/>
                    <a:pt x="54" y="310"/>
                  </a:cubicBezTo>
                  <a:cubicBezTo>
                    <a:pt x="97" y="375"/>
                    <a:pt x="145" y="427"/>
                    <a:pt x="218" y="427"/>
                  </a:cubicBezTo>
                  <a:cubicBezTo>
                    <a:pt x="220" y="427"/>
                    <a:pt x="222" y="427"/>
                    <a:pt x="223" y="427"/>
                  </a:cubicBezTo>
                  <a:lnTo>
                    <a:pt x="223" y="427"/>
                  </a:lnTo>
                  <a:cubicBezTo>
                    <a:pt x="241" y="436"/>
                    <a:pt x="258" y="451"/>
                    <a:pt x="276" y="451"/>
                  </a:cubicBezTo>
                  <a:cubicBezTo>
                    <a:pt x="333" y="434"/>
                    <a:pt x="369" y="398"/>
                    <a:pt x="383" y="356"/>
                  </a:cubicBezTo>
                  <a:lnTo>
                    <a:pt x="383" y="356"/>
                  </a:lnTo>
                  <a:cubicBezTo>
                    <a:pt x="390" y="348"/>
                    <a:pt x="390" y="336"/>
                    <a:pt x="390" y="336"/>
                  </a:cubicBezTo>
                  <a:cubicBezTo>
                    <a:pt x="390" y="336"/>
                    <a:pt x="417" y="336"/>
                    <a:pt x="417" y="310"/>
                  </a:cubicBezTo>
                  <a:cubicBezTo>
                    <a:pt x="504" y="249"/>
                    <a:pt x="645" y="168"/>
                    <a:pt x="558" y="54"/>
                  </a:cubicBezTo>
                  <a:cubicBezTo>
                    <a:pt x="518" y="14"/>
                    <a:pt x="469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5"/>
            <p:cNvSpPr/>
            <p:nvPr/>
          </p:nvSpPr>
          <p:spPr>
            <a:xfrm>
              <a:off x="2447003" y="2140143"/>
              <a:ext cx="104788" cy="183070"/>
            </a:xfrm>
            <a:custGeom>
              <a:avLst/>
              <a:gdLst/>
              <a:ahLst/>
              <a:cxnLst/>
              <a:rect l="l" t="t" r="r" b="b"/>
              <a:pathLst>
                <a:path w="581" h="1015" extrusionOk="0">
                  <a:moveTo>
                    <a:pt x="427" y="0"/>
                  </a:moveTo>
                  <a:cubicBezTo>
                    <a:pt x="390" y="0"/>
                    <a:pt x="354" y="20"/>
                    <a:pt x="336" y="68"/>
                  </a:cubicBezTo>
                  <a:cubicBezTo>
                    <a:pt x="282" y="175"/>
                    <a:pt x="222" y="316"/>
                    <a:pt x="168" y="457"/>
                  </a:cubicBezTo>
                  <a:cubicBezTo>
                    <a:pt x="114" y="599"/>
                    <a:pt x="27" y="740"/>
                    <a:pt x="0" y="874"/>
                  </a:cubicBezTo>
                  <a:cubicBezTo>
                    <a:pt x="0" y="971"/>
                    <a:pt x="79" y="1014"/>
                    <a:pt x="157" y="1014"/>
                  </a:cubicBezTo>
                  <a:cubicBezTo>
                    <a:pt x="193" y="1014"/>
                    <a:pt x="228" y="1005"/>
                    <a:pt x="255" y="988"/>
                  </a:cubicBezTo>
                  <a:cubicBezTo>
                    <a:pt x="363" y="874"/>
                    <a:pt x="390" y="767"/>
                    <a:pt x="423" y="626"/>
                  </a:cubicBezTo>
                  <a:cubicBezTo>
                    <a:pt x="477" y="457"/>
                    <a:pt x="531" y="316"/>
                    <a:pt x="558" y="148"/>
                  </a:cubicBezTo>
                  <a:cubicBezTo>
                    <a:pt x="580" y="73"/>
                    <a:pt x="500" y="0"/>
                    <a:pt x="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87" name="Google Shape;2287;p45"/>
          <p:cNvSpPr txBox="1">
            <a:spLocks noGrp="1"/>
          </p:cNvSpPr>
          <p:nvPr>
            <p:ph type="title" idx="17"/>
          </p:nvPr>
        </p:nvSpPr>
        <p:spPr>
          <a:xfrm>
            <a:off x="7753135" y="2377600"/>
            <a:ext cx="3869600" cy="58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/>
              <a:t>Vocabulary</a:t>
            </a:r>
            <a:endParaRPr lang="en-US" dirty="0"/>
          </a:p>
        </p:txBody>
      </p:sp>
      <p:sp>
        <p:nvSpPr>
          <p:cNvPr id="2288" name="Google Shape;2288;p45"/>
          <p:cNvSpPr txBox="1">
            <a:spLocks noGrp="1"/>
          </p:cNvSpPr>
          <p:nvPr>
            <p:ph type="title" idx="18"/>
          </p:nvPr>
        </p:nvSpPr>
        <p:spPr>
          <a:xfrm>
            <a:off x="9077933" y="1693433"/>
            <a:ext cx="1220000" cy="58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03</a:t>
            </a:r>
            <a:endParaRPr/>
          </a:p>
        </p:txBody>
      </p:sp>
      <p:sp>
        <p:nvSpPr>
          <p:cNvPr id="2292" name="Google Shape;2292;p45"/>
          <p:cNvSpPr/>
          <p:nvPr/>
        </p:nvSpPr>
        <p:spPr>
          <a:xfrm>
            <a:off x="1990118" y="1686535"/>
            <a:ext cx="1027767" cy="871797"/>
          </a:xfrm>
          <a:custGeom>
            <a:avLst/>
            <a:gdLst/>
            <a:ahLst/>
            <a:cxnLst/>
            <a:rect l="l" t="t" r="r" b="b"/>
            <a:pathLst>
              <a:path w="8428" h="7149" extrusionOk="0">
                <a:moveTo>
                  <a:pt x="4260" y="263"/>
                </a:moveTo>
                <a:cubicBezTo>
                  <a:pt x="5321" y="263"/>
                  <a:pt x="6374" y="606"/>
                  <a:pt x="7144" y="1312"/>
                </a:cubicBezTo>
                <a:cubicBezTo>
                  <a:pt x="8011" y="2098"/>
                  <a:pt x="8179" y="3220"/>
                  <a:pt x="7897" y="4336"/>
                </a:cubicBezTo>
                <a:cubicBezTo>
                  <a:pt x="7790" y="4900"/>
                  <a:pt x="7534" y="5344"/>
                  <a:pt x="7252" y="5821"/>
                </a:cubicBezTo>
                <a:cubicBezTo>
                  <a:pt x="7109" y="6067"/>
                  <a:pt x="7085" y="6388"/>
                  <a:pt x="7083" y="6696"/>
                </a:cubicBezTo>
                <a:lnTo>
                  <a:pt x="7083" y="6696"/>
                </a:lnTo>
                <a:cubicBezTo>
                  <a:pt x="6874" y="6435"/>
                  <a:pt x="6416" y="6459"/>
                  <a:pt x="6022" y="6439"/>
                </a:cubicBezTo>
                <a:cubicBezTo>
                  <a:pt x="4873" y="6412"/>
                  <a:pt x="3724" y="6385"/>
                  <a:pt x="2635" y="6049"/>
                </a:cubicBezTo>
                <a:cubicBezTo>
                  <a:pt x="1600" y="5713"/>
                  <a:pt x="982" y="4981"/>
                  <a:pt x="646" y="4000"/>
                </a:cubicBezTo>
                <a:cubicBezTo>
                  <a:pt x="478" y="3469"/>
                  <a:pt x="424" y="2938"/>
                  <a:pt x="532" y="2407"/>
                </a:cubicBezTo>
                <a:cubicBezTo>
                  <a:pt x="646" y="1789"/>
                  <a:pt x="1177" y="1345"/>
                  <a:pt x="1681" y="1009"/>
                </a:cubicBezTo>
                <a:cubicBezTo>
                  <a:pt x="2432" y="516"/>
                  <a:pt x="3349" y="263"/>
                  <a:pt x="4260" y="263"/>
                </a:cubicBezTo>
                <a:close/>
                <a:moveTo>
                  <a:pt x="4340" y="1"/>
                </a:moveTo>
                <a:cubicBezTo>
                  <a:pt x="3619" y="1"/>
                  <a:pt x="2899" y="147"/>
                  <a:pt x="2272" y="418"/>
                </a:cubicBezTo>
                <a:cubicBezTo>
                  <a:pt x="1405" y="808"/>
                  <a:pt x="565" y="1399"/>
                  <a:pt x="283" y="2353"/>
                </a:cubicBezTo>
                <a:cubicBezTo>
                  <a:pt x="1" y="3247"/>
                  <a:pt x="397" y="4396"/>
                  <a:pt x="901" y="5122"/>
                </a:cubicBezTo>
                <a:cubicBezTo>
                  <a:pt x="1432" y="5881"/>
                  <a:pt x="2299" y="6244"/>
                  <a:pt x="3166" y="6439"/>
                </a:cubicBezTo>
                <a:cubicBezTo>
                  <a:pt x="3757" y="6580"/>
                  <a:pt x="4369" y="6634"/>
                  <a:pt x="4987" y="6661"/>
                </a:cubicBezTo>
                <a:cubicBezTo>
                  <a:pt x="5022" y="6663"/>
                  <a:pt x="5062" y="6664"/>
                  <a:pt x="5106" y="6664"/>
                </a:cubicBezTo>
                <a:cubicBezTo>
                  <a:pt x="5278" y="6664"/>
                  <a:pt x="5514" y="6652"/>
                  <a:pt x="5764" y="6652"/>
                </a:cubicBezTo>
                <a:cubicBezTo>
                  <a:pt x="6334" y="6652"/>
                  <a:pt x="6976" y="6713"/>
                  <a:pt x="7084" y="7111"/>
                </a:cubicBezTo>
                <a:cubicBezTo>
                  <a:pt x="7084" y="7135"/>
                  <a:pt x="7107" y="7149"/>
                  <a:pt x="7132" y="7149"/>
                </a:cubicBezTo>
                <a:cubicBezTo>
                  <a:pt x="7150" y="7149"/>
                  <a:pt x="7168" y="7143"/>
                  <a:pt x="7181" y="7130"/>
                </a:cubicBezTo>
                <a:lnTo>
                  <a:pt x="7181" y="7130"/>
                </a:lnTo>
                <a:cubicBezTo>
                  <a:pt x="7196" y="7134"/>
                  <a:pt x="7212" y="7137"/>
                  <a:pt x="7227" y="7137"/>
                </a:cubicBezTo>
                <a:cubicBezTo>
                  <a:pt x="7273" y="7137"/>
                  <a:pt x="7312" y="7113"/>
                  <a:pt x="7312" y="7057"/>
                </a:cubicBezTo>
                <a:cubicBezTo>
                  <a:pt x="7366" y="6829"/>
                  <a:pt x="7420" y="6607"/>
                  <a:pt x="7420" y="6352"/>
                </a:cubicBezTo>
                <a:cubicBezTo>
                  <a:pt x="7454" y="6049"/>
                  <a:pt x="7648" y="5821"/>
                  <a:pt x="7756" y="5545"/>
                </a:cubicBezTo>
                <a:cubicBezTo>
                  <a:pt x="8011" y="5008"/>
                  <a:pt x="8206" y="4450"/>
                  <a:pt x="8294" y="3832"/>
                </a:cubicBezTo>
                <a:cubicBezTo>
                  <a:pt x="8428" y="2911"/>
                  <a:pt x="8152" y="2044"/>
                  <a:pt x="7534" y="1345"/>
                </a:cubicBezTo>
                <a:cubicBezTo>
                  <a:pt x="6763" y="414"/>
                  <a:pt x="5551" y="1"/>
                  <a:pt x="43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93" name="Google Shape;2293;p45"/>
          <p:cNvSpPr/>
          <p:nvPr/>
        </p:nvSpPr>
        <p:spPr>
          <a:xfrm>
            <a:off x="4048000" y="3923547"/>
            <a:ext cx="1027767" cy="871797"/>
          </a:xfrm>
          <a:custGeom>
            <a:avLst/>
            <a:gdLst/>
            <a:ahLst/>
            <a:cxnLst/>
            <a:rect l="l" t="t" r="r" b="b"/>
            <a:pathLst>
              <a:path w="8428" h="7149" extrusionOk="0">
                <a:moveTo>
                  <a:pt x="4260" y="263"/>
                </a:moveTo>
                <a:cubicBezTo>
                  <a:pt x="5321" y="263"/>
                  <a:pt x="6374" y="606"/>
                  <a:pt x="7144" y="1312"/>
                </a:cubicBezTo>
                <a:cubicBezTo>
                  <a:pt x="8011" y="2098"/>
                  <a:pt x="8179" y="3220"/>
                  <a:pt x="7897" y="4336"/>
                </a:cubicBezTo>
                <a:cubicBezTo>
                  <a:pt x="7790" y="4900"/>
                  <a:pt x="7534" y="5344"/>
                  <a:pt x="7252" y="5821"/>
                </a:cubicBezTo>
                <a:cubicBezTo>
                  <a:pt x="7109" y="6067"/>
                  <a:pt x="7085" y="6388"/>
                  <a:pt x="7083" y="6696"/>
                </a:cubicBezTo>
                <a:lnTo>
                  <a:pt x="7083" y="6696"/>
                </a:lnTo>
                <a:cubicBezTo>
                  <a:pt x="6874" y="6435"/>
                  <a:pt x="6416" y="6459"/>
                  <a:pt x="6022" y="6439"/>
                </a:cubicBezTo>
                <a:cubicBezTo>
                  <a:pt x="4873" y="6412"/>
                  <a:pt x="3724" y="6385"/>
                  <a:pt x="2635" y="6049"/>
                </a:cubicBezTo>
                <a:cubicBezTo>
                  <a:pt x="1600" y="5713"/>
                  <a:pt x="982" y="4981"/>
                  <a:pt x="646" y="4000"/>
                </a:cubicBezTo>
                <a:cubicBezTo>
                  <a:pt x="478" y="3469"/>
                  <a:pt x="424" y="2938"/>
                  <a:pt x="532" y="2407"/>
                </a:cubicBezTo>
                <a:cubicBezTo>
                  <a:pt x="646" y="1789"/>
                  <a:pt x="1177" y="1345"/>
                  <a:pt x="1681" y="1009"/>
                </a:cubicBezTo>
                <a:cubicBezTo>
                  <a:pt x="2432" y="516"/>
                  <a:pt x="3349" y="263"/>
                  <a:pt x="4260" y="263"/>
                </a:cubicBezTo>
                <a:close/>
                <a:moveTo>
                  <a:pt x="4340" y="1"/>
                </a:moveTo>
                <a:cubicBezTo>
                  <a:pt x="3619" y="1"/>
                  <a:pt x="2899" y="147"/>
                  <a:pt x="2272" y="418"/>
                </a:cubicBezTo>
                <a:cubicBezTo>
                  <a:pt x="1405" y="808"/>
                  <a:pt x="565" y="1399"/>
                  <a:pt x="283" y="2353"/>
                </a:cubicBezTo>
                <a:cubicBezTo>
                  <a:pt x="1" y="3247"/>
                  <a:pt x="397" y="4396"/>
                  <a:pt x="901" y="5122"/>
                </a:cubicBezTo>
                <a:cubicBezTo>
                  <a:pt x="1432" y="5881"/>
                  <a:pt x="2299" y="6244"/>
                  <a:pt x="3166" y="6439"/>
                </a:cubicBezTo>
                <a:cubicBezTo>
                  <a:pt x="3757" y="6580"/>
                  <a:pt x="4369" y="6634"/>
                  <a:pt x="4987" y="6661"/>
                </a:cubicBezTo>
                <a:cubicBezTo>
                  <a:pt x="5022" y="6663"/>
                  <a:pt x="5062" y="6664"/>
                  <a:pt x="5106" y="6664"/>
                </a:cubicBezTo>
                <a:cubicBezTo>
                  <a:pt x="5278" y="6664"/>
                  <a:pt x="5514" y="6652"/>
                  <a:pt x="5764" y="6652"/>
                </a:cubicBezTo>
                <a:cubicBezTo>
                  <a:pt x="6334" y="6652"/>
                  <a:pt x="6976" y="6713"/>
                  <a:pt x="7084" y="7111"/>
                </a:cubicBezTo>
                <a:cubicBezTo>
                  <a:pt x="7084" y="7135"/>
                  <a:pt x="7107" y="7149"/>
                  <a:pt x="7132" y="7149"/>
                </a:cubicBezTo>
                <a:cubicBezTo>
                  <a:pt x="7150" y="7149"/>
                  <a:pt x="7168" y="7143"/>
                  <a:pt x="7181" y="7130"/>
                </a:cubicBezTo>
                <a:lnTo>
                  <a:pt x="7181" y="7130"/>
                </a:lnTo>
                <a:cubicBezTo>
                  <a:pt x="7196" y="7134"/>
                  <a:pt x="7212" y="7137"/>
                  <a:pt x="7227" y="7137"/>
                </a:cubicBezTo>
                <a:cubicBezTo>
                  <a:pt x="7273" y="7137"/>
                  <a:pt x="7312" y="7113"/>
                  <a:pt x="7312" y="7057"/>
                </a:cubicBezTo>
                <a:cubicBezTo>
                  <a:pt x="7366" y="6829"/>
                  <a:pt x="7420" y="6607"/>
                  <a:pt x="7420" y="6352"/>
                </a:cubicBezTo>
                <a:cubicBezTo>
                  <a:pt x="7454" y="6049"/>
                  <a:pt x="7648" y="5821"/>
                  <a:pt x="7756" y="5545"/>
                </a:cubicBezTo>
                <a:cubicBezTo>
                  <a:pt x="8011" y="5008"/>
                  <a:pt x="8206" y="4450"/>
                  <a:pt x="8294" y="3832"/>
                </a:cubicBezTo>
                <a:cubicBezTo>
                  <a:pt x="8428" y="2911"/>
                  <a:pt x="8152" y="2044"/>
                  <a:pt x="7534" y="1345"/>
                </a:cubicBezTo>
                <a:cubicBezTo>
                  <a:pt x="6763" y="414"/>
                  <a:pt x="5551" y="1"/>
                  <a:pt x="434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94" name="Google Shape;2294;p45"/>
          <p:cNvSpPr/>
          <p:nvPr/>
        </p:nvSpPr>
        <p:spPr>
          <a:xfrm>
            <a:off x="5586018" y="1686535"/>
            <a:ext cx="1027767" cy="871797"/>
          </a:xfrm>
          <a:custGeom>
            <a:avLst/>
            <a:gdLst/>
            <a:ahLst/>
            <a:cxnLst/>
            <a:rect l="l" t="t" r="r" b="b"/>
            <a:pathLst>
              <a:path w="8428" h="7149" extrusionOk="0">
                <a:moveTo>
                  <a:pt x="4260" y="263"/>
                </a:moveTo>
                <a:cubicBezTo>
                  <a:pt x="5321" y="263"/>
                  <a:pt x="6374" y="606"/>
                  <a:pt x="7144" y="1312"/>
                </a:cubicBezTo>
                <a:cubicBezTo>
                  <a:pt x="8011" y="2098"/>
                  <a:pt x="8179" y="3220"/>
                  <a:pt x="7897" y="4336"/>
                </a:cubicBezTo>
                <a:cubicBezTo>
                  <a:pt x="7790" y="4900"/>
                  <a:pt x="7534" y="5344"/>
                  <a:pt x="7252" y="5821"/>
                </a:cubicBezTo>
                <a:cubicBezTo>
                  <a:pt x="7109" y="6067"/>
                  <a:pt x="7085" y="6388"/>
                  <a:pt x="7083" y="6696"/>
                </a:cubicBezTo>
                <a:lnTo>
                  <a:pt x="7083" y="6696"/>
                </a:lnTo>
                <a:cubicBezTo>
                  <a:pt x="6874" y="6435"/>
                  <a:pt x="6416" y="6459"/>
                  <a:pt x="6022" y="6439"/>
                </a:cubicBezTo>
                <a:cubicBezTo>
                  <a:pt x="4873" y="6412"/>
                  <a:pt x="3724" y="6385"/>
                  <a:pt x="2635" y="6049"/>
                </a:cubicBezTo>
                <a:cubicBezTo>
                  <a:pt x="1600" y="5713"/>
                  <a:pt x="982" y="4981"/>
                  <a:pt x="646" y="4000"/>
                </a:cubicBezTo>
                <a:cubicBezTo>
                  <a:pt x="478" y="3469"/>
                  <a:pt x="424" y="2938"/>
                  <a:pt x="532" y="2407"/>
                </a:cubicBezTo>
                <a:cubicBezTo>
                  <a:pt x="646" y="1789"/>
                  <a:pt x="1177" y="1345"/>
                  <a:pt x="1681" y="1009"/>
                </a:cubicBezTo>
                <a:cubicBezTo>
                  <a:pt x="2432" y="516"/>
                  <a:pt x="3349" y="263"/>
                  <a:pt x="4260" y="263"/>
                </a:cubicBezTo>
                <a:close/>
                <a:moveTo>
                  <a:pt x="4340" y="1"/>
                </a:moveTo>
                <a:cubicBezTo>
                  <a:pt x="3619" y="1"/>
                  <a:pt x="2899" y="147"/>
                  <a:pt x="2272" y="418"/>
                </a:cubicBezTo>
                <a:cubicBezTo>
                  <a:pt x="1405" y="808"/>
                  <a:pt x="565" y="1399"/>
                  <a:pt x="283" y="2353"/>
                </a:cubicBezTo>
                <a:cubicBezTo>
                  <a:pt x="1" y="3247"/>
                  <a:pt x="397" y="4396"/>
                  <a:pt x="901" y="5122"/>
                </a:cubicBezTo>
                <a:cubicBezTo>
                  <a:pt x="1432" y="5881"/>
                  <a:pt x="2299" y="6244"/>
                  <a:pt x="3166" y="6439"/>
                </a:cubicBezTo>
                <a:cubicBezTo>
                  <a:pt x="3757" y="6580"/>
                  <a:pt x="4369" y="6634"/>
                  <a:pt x="4987" y="6661"/>
                </a:cubicBezTo>
                <a:cubicBezTo>
                  <a:pt x="5022" y="6663"/>
                  <a:pt x="5062" y="6664"/>
                  <a:pt x="5106" y="6664"/>
                </a:cubicBezTo>
                <a:cubicBezTo>
                  <a:pt x="5278" y="6664"/>
                  <a:pt x="5514" y="6652"/>
                  <a:pt x="5764" y="6652"/>
                </a:cubicBezTo>
                <a:cubicBezTo>
                  <a:pt x="6334" y="6652"/>
                  <a:pt x="6976" y="6713"/>
                  <a:pt x="7084" y="7111"/>
                </a:cubicBezTo>
                <a:cubicBezTo>
                  <a:pt x="7084" y="7135"/>
                  <a:pt x="7107" y="7149"/>
                  <a:pt x="7132" y="7149"/>
                </a:cubicBezTo>
                <a:cubicBezTo>
                  <a:pt x="7150" y="7149"/>
                  <a:pt x="7168" y="7143"/>
                  <a:pt x="7181" y="7130"/>
                </a:cubicBezTo>
                <a:lnTo>
                  <a:pt x="7181" y="7130"/>
                </a:lnTo>
                <a:cubicBezTo>
                  <a:pt x="7196" y="7134"/>
                  <a:pt x="7212" y="7137"/>
                  <a:pt x="7227" y="7137"/>
                </a:cubicBezTo>
                <a:cubicBezTo>
                  <a:pt x="7273" y="7137"/>
                  <a:pt x="7312" y="7113"/>
                  <a:pt x="7312" y="7057"/>
                </a:cubicBezTo>
                <a:cubicBezTo>
                  <a:pt x="7366" y="6829"/>
                  <a:pt x="7420" y="6607"/>
                  <a:pt x="7420" y="6352"/>
                </a:cubicBezTo>
                <a:cubicBezTo>
                  <a:pt x="7454" y="6049"/>
                  <a:pt x="7648" y="5821"/>
                  <a:pt x="7756" y="5545"/>
                </a:cubicBezTo>
                <a:cubicBezTo>
                  <a:pt x="8011" y="5008"/>
                  <a:pt x="8206" y="4450"/>
                  <a:pt x="8294" y="3832"/>
                </a:cubicBezTo>
                <a:cubicBezTo>
                  <a:pt x="8428" y="2911"/>
                  <a:pt x="8152" y="2044"/>
                  <a:pt x="7534" y="1345"/>
                </a:cubicBezTo>
                <a:cubicBezTo>
                  <a:pt x="6763" y="414"/>
                  <a:pt x="5551" y="1"/>
                  <a:pt x="43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95" name="Google Shape;2295;p45"/>
          <p:cNvSpPr/>
          <p:nvPr/>
        </p:nvSpPr>
        <p:spPr>
          <a:xfrm>
            <a:off x="8030773" y="3923797"/>
            <a:ext cx="1027767" cy="871797"/>
          </a:xfrm>
          <a:custGeom>
            <a:avLst/>
            <a:gdLst/>
            <a:ahLst/>
            <a:cxnLst/>
            <a:rect l="l" t="t" r="r" b="b"/>
            <a:pathLst>
              <a:path w="8428" h="7149" extrusionOk="0">
                <a:moveTo>
                  <a:pt x="4260" y="263"/>
                </a:moveTo>
                <a:cubicBezTo>
                  <a:pt x="5321" y="263"/>
                  <a:pt x="6374" y="606"/>
                  <a:pt x="7144" y="1312"/>
                </a:cubicBezTo>
                <a:cubicBezTo>
                  <a:pt x="8011" y="2098"/>
                  <a:pt x="8179" y="3220"/>
                  <a:pt x="7897" y="4336"/>
                </a:cubicBezTo>
                <a:cubicBezTo>
                  <a:pt x="7790" y="4900"/>
                  <a:pt x="7534" y="5344"/>
                  <a:pt x="7252" y="5821"/>
                </a:cubicBezTo>
                <a:cubicBezTo>
                  <a:pt x="7109" y="6067"/>
                  <a:pt x="7085" y="6388"/>
                  <a:pt x="7083" y="6696"/>
                </a:cubicBezTo>
                <a:lnTo>
                  <a:pt x="7083" y="6696"/>
                </a:lnTo>
                <a:cubicBezTo>
                  <a:pt x="6874" y="6435"/>
                  <a:pt x="6416" y="6459"/>
                  <a:pt x="6022" y="6439"/>
                </a:cubicBezTo>
                <a:cubicBezTo>
                  <a:pt x="4873" y="6412"/>
                  <a:pt x="3724" y="6385"/>
                  <a:pt x="2635" y="6049"/>
                </a:cubicBezTo>
                <a:cubicBezTo>
                  <a:pt x="1600" y="5713"/>
                  <a:pt x="982" y="4981"/>
                  <a:pt x="646" y="4000"/>
                </a:cubicBezTo>
                <a:cubicBezTo>
                  <a:pt x="478" y="3469"/>
                  <a:pt x="424" y="2938"/>
                  <a:pt x="532" y="2407"/>
                </a:cubicBezTo>
                <a:cubicBezTo>
                  <a:pt x="646" y="1789"/>
                  <a:pt x="1177" y="1345"/>
                  <a:pt x="1681" y="1009"/>
                </a:cubicBezTo>
                <a:cubicBezTo>
                  <a:pt x="2432" y="516"/>
                  <a:pt x="3349" y="263"/>
                  <a:pt x="4260" y="263"/>
                </a:cubicBezTo>
                <a:close/>
                <a:moveTo>
                  <a:pt x="4340" y="1"/>
                </a:moveTo>
                <a:cubicBezTo>
                  <a:pt x="3619" y="1"/>
                  <a:pt x="2899" y="147"/>
                  <a:pt x="2272" y="418"/>
                </a:cubicBezTo>
                <a:cubicBezTo>
                  <a:pt x="1405" y="808"/>
                  <a:pt x="565" y="1399"/>
                  <a:pt x="283" y="2353"/>
                </a:cubicBezTo>
                <a:cubicBezTo>
                  <a:pt x="1" y="3247"/>
                  <a:pt x="397" y="4396"/>
                  <a:pt x="901" y="5122"/>
                </a:cubicBezTo>
                <a:cubicBezTo>
                  <a:pt x="1432" y="5881"/>
                  <a:pt x="2299" y="6244"/>
                  <a:pt x="3166" y="6439"/>
                </a:cubicBezTo>
                <a:cubicBezTo>
                  <a:pt x="3757" y="6580"/>
                  <a:pt x="4369" y="6634"/>
                  <a:pt x="4987" y="6661"/>
                </a:cubicBezTo>
                <a:cubicBezTo>
                  <a:pt x="5022" y="6663"/>
                  <a:pt x="5062" y="6664"/>
                  <a:pt x="5106" y="6664"/>
                </a:cubicBezTo>
                <a:cubicBezTo>
                  <a:pt x="5278" y="6664"/>
                  <a:pt x="5514" y="6652"/>
                  <a:pt x="5764" y="6652"/>
                </a:cubicBezTo>
                <a:cubicBezTo>
                  <a:pt x="6334" y="6652"/>
                  <a:pt x="6976" y="6713"/>
                  <a:pt x="7084" y="7111"/>
                </a:cubicBezTo>
                <a:cubicBezTo>
                  <a:pt x="7084" y="7135"/>
                  <a:pt x="7107" y="7149"/>
                  <a:pt x="7132" y="7149"/>
                </a:cubicBezTo>
                <a:cubicBezTo>
                  <a:pt x="7150" y="7149"/>
                  <a:pt x="7168" y="7143"/>
                  <a:pt x="7181" y="7130"/>
                </a:cubicBezTo>
                <a:lnTo>
                  <a:pt x="7181" y="7130"/>
                </a:lnTo>
                <a:cubicBezTo>
                  <a:pt x="7196" y="7134"/>
                  <a:pt x="7212" y="7137"/>
                  <a:pt x="7227" y="7137"/>
                </a:cubicBezTo>
                <a:cubicBezTo>
                  <a:pt x="7273" y="7137"/>
                  <a:pt x="7312" y="7113"/>
                  <a:pt x="7312" y="7057"/>
                </a:cubicBezTo>
                <a:cubicBezTo>
                  <a:pt x="7366" y="6829"/>
                  <a:pt x="7420" y="6607"/>
                  <a:pt x="7420" y="6352"/>
                </a:cubicBezTo>
                <a:cubicBezTo>
                  <a:pt x="7454" y="6049"/>
                  <a:pt x="7648" y="5821"/>
                  <a:pt x="7756" y="5545"/>
                </a:cubicBezTo>
                <a:cubicBezTo>
                  <a:pt x="8011" y="5008"/>
                  <a:pt x="8206" y="4450"/>
                  <a:pt x="8294" y="3832"/>
                </a:cubicBezTo>
                <a:cubicBezTo>
                  <a:pt x="8428" y="2911"/>
                  <a:pt x="8152" y="2044"/>
                  <a:pt x="7534" y="1345"/>
                </a:cubicBezTo>
                <a:cubicBezTo>
                  <a:pt x="6763" y="414"/>
                  <a:pt x="5551" y="1"/>
                  <a:pt x="43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96" name="Google Shape;2296;p45"/>
          <p:cNvSpPr/>
          <p:nvPr/>
        </p:nvSpPr>
        <p:spPr>
          <a:xfrm>
            <a:off x="9174185" y="1686535"/>
            <a:ext cx="1027767" cy="871797"/>
          </a:xfrm>
          <a:custGeom>
            <a:avLst/>
            <a:gdLst/>
            <a:ahLst/>
            <a:cxnLst/>
            <a:rect l="l" t="t" r="r" b="b"/>
            <a:pathLst>
              <a:path w="8428" h="7149" extrusionOk="0">
                <a:moveTo>
                  <a:pt x="4260" y="263"/>
                </a:moveTo>
                <a:cubicBezTo>
                  <a:pt x="5321" y="263"/>
                  <a:pt x="6374" y="606"/>
                  <a:pt x="7144" y="1312"/>
                </a:cubicBezTo>
                <a:cubicBezTo>
                  <a:pt x="8011" y="2098"/>
                  <a:pt x="8179" y="3220"/>
                  <a:pt x="7897" y="4336"/>
                </a:cubicBezTo>
                <a:cubicBezTo>
                  <a:pt x="7790" y="4900"/>
                  <a:pt x="7534" y="5344"/>
                  <a:pt x="7252" y="5821"/>
                </a:cubicBezTo>
                <a:cubicBezTo>
                  <a:pt x="7109" y="6067"/>
                  <a:pt x="7085" y="6388"/>
                  <a:pt x="7083" y="6696"/>
                </a:cubicBezTo>
                <a:lnTo>
                  <a:pt x="7083" y="6696"/>
                </a:lnTo>
                <a:cubicBezTo>
                  <a:pt x="6874" y="6435"/>
                  <a:pt x="6416" y="6459"/>
                  <a:pt x="6022" y="6439"/>
                </a:cubicBezTo>
                <a:cubicBezTo>
                  <a:pt x="4873" y="6412"/>
                  <a:pt x="3724" y="6385"/>
                  <a:pt x="2635" y="6049"/>
                </a:cubicBezTo>
                <a:cubicBezTo>
                  <a:pt x="1600" y="5713"/>
                  <a:pt x="982" y="4981"/>
                  <a:pt x="646" y="4000"/>
                </a:cubicBezTo>
                <a:cubicBezTo>
                  <a:pt x="478" y="3469"/>
                  <a:pt x="424" y="2938"/>
                  <a:pt x="532" y="2407"/>
                </a:cubicBezTo>
                <a:cubicBezTo>
                  <a:pt x="646" y="1789"/>
                  <a:pt x="1177" y="1345"/>
                  <a:pt x="1681" y="1009"/>
                </a:cubicBezTo>
                <a:cubicBezTo>
                  <a:pt x="2432" y="516"/>
                  <a:pt x="3349" y="263"/>
                  <a:pt x="4260" y="263"/>
                </a:cubicBezTo>
                <a:close/>
                <a:moveTo>
                  <a:pt x="4340" y="1"/>
                </a:moveTo>
                <a:cubicBezTo>
                  <a:pt x="3619" y="1"/>
                  <a:pt x="2899" y="147"/>
                  <a:pt x="2272" y="418"/>
                </a:cubicBezTo>
                <a:cubicBezTo>
                  <a:pt x="1405" y="808"/>
                  <a:pt x="565" y="1399"/>
                  <a:pt x="283" y="2353"/>
                </a:cubicBezTo>
                <a:cubicBezTo>
                  <a:pt x="1" y="3247"/>
                  <a:pt x="397" y="4396"/>
                  <a:pt x="901" y="5122"/>
                </a:cubicBezTo>
                <a:cubicBezTo>
                  <a:pt x="1432" y="5881"/>
                  <a:pt x="2299" y="6244"/>
                  <a:pt x="3166" y="6439"/>
                </a:cubicBezTo>
                <a:cubicBezTo>
                  <a:pt x="3757" y="6580"/>
                  <a:pt x="4369" y="6634"/>
                  <a:pt x="4987" y="6661"/>
                </a:cubicBezTo>
                <a:cubicBezTo>
                  <a:pt x="5022" y="6663"/>
                  <a:pt x="5062" y="6664"/>
                  <a:pt x="5106" y="6664"/>
                </a:cubicBezTo>
                <a:cubicBezTo>
                  <a:pt x="5278" y="6664"/>
                  <a:pt x="5514" y="6652"/>
                  <a:pt x="5764" y="6652"/>
                </a:cubicBezTo>
                <a:cubicBezTo>
                  <a:pt x="6334" y="6652"/>
                  <a:pt x="6976" y="6713"/>
                  <a:pt x="7084" y="7111"/>
                </a:cubicBezTo>
                <a:cubicBezTo>
                  <a:pt x="7084" y="7135"/>
                  <a:pt x="7107" y="7149"/>
                  <a:pt x="7132" y="7149"/>
                </a:cubicBezTo>
                <a:cubicBezTo>
                  <a:pt x="7150" y="7149"/>
                  <a:pt x="7168" y="7143"/>
                  <a:pt x="7181" y="7130"/>
                </a:cubicBezTo>
                <a:lnTo>
                  <a:pt x="7181" y="7130"/>
                </a:lnTo>
                <a:cubicBezTo>
                  <a:pt x="7196" y="7134"/>
                  <a:pt x="7212" y="7137"/>
                  <a:pt x="7227" y="7137"/>
                </a:cubicBezTo>
                <a:cubicBezTo>
                  <a:pt x="7273" y="7137"/>
                  <a:pt x="7312" y="7113"/>
                  <a:pt x="7312" y="7057"/>
                </a:cubicBezTo>
                <a:cubicBezTo>
                  <a:pt x="7366" y="6829"/>
                  <a:pt x="7420" y="6607"/>
                  <a:pt x="7420" y="6352"/>
                </a:cubicBezTo>
                <a:cubicBezTo>
                  <a:pt x="7454" y="6049"/>
                  <a:pt x="7648" y="5821"/>
                  <a:pt x="7756" y="5545"/>
                </a:cubicBezTo>
                <a:cubicBezTo>
                  <a:pt x="8011" y="5008"/>
                  <a:pt x="8206" y="4450"/>
                  <a:pt x="8294" y="3832"/>
                </a:cubicBezTo>
                <a:cubicBezTo>
                  <a:pt x="8428" y="2911"/>
                  <a:pt x="8152" y="2044"/>
                  <a:pt x="7534" y="1345"/>
                </a:cubicBezTo>
                <a:cubicBezTo>
                  <a:pt x="6763" y="414"/>
                  <a:pt x="5551" y="1"/>
                  <a:pt x="434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4268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02" b="100000" l="0" r="96000"/>
                    </a14:imgEffect>
                    <a14:imgEffect>
                      <a14:artisticPaintBrush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8"/>
          <a:stretch/>
        </p:blipFill>
        <p:spPr>
          <a:xfrm>
            <a:off x="1487488" y="2132857"/>
            <a:ext cx="4483100" cy="4752529"/>
          </a:xfrm>
          <a:prstGeom prst="rect">
            <a:avLst/>
          </a:prstGeom>
        </p:spPr>
      </p:pic>
      <p:sp>
        <p:nvSpPr>
          <p:cNvPr id="4" name="3 Esquina doblada"/>
          <p:cNvSpPr/>
          <p:nvPr/>
        </p:nvSpPr>
        <p:spPr>
          <a:xfrm rot="502852">
            <a:off x="1843708" y="3262462"/>
            <a:ext cx="3500045" cy="1970041"/>
          </a:xfrm>
          <a:prstGeom prst="foldedCorner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2800" b="1" kern="1200" dirty="0">
                <a:solidFill>
                  <a:prstClr val="black"/>
                </a:solidFill>
              </a:rPr>
              <a:t>My sister </a:t>
            </a:r>
            <a:r>
              <a:rPr lang="en-US" sz="2800" b="1" i="1" kern="1200" dirty="0">
                <a:solidFill>
                  <a:srgbClr val="00B0F0"/>
                </a:solidFill>
              </a:rPr>
              <a:t>could join / could be joined </a:t>
            </a:r>
            <a:r>
              <a:rPr lang="en-US" sz="2800" b="1" kern="1200" dirty="0">
                <a:solidFill>
                  <a:prstClr val="black"/>
                </a:solidFill>
              </a:rPr>
              <a:t>the air force. She wants to be a fighter pilot. </a:t>
            </a:r>
            <a:endParaRPr lang="es-ES" sz="2800" b="1" kern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2" b="32064"/>
          <a:stretch/>
        </p:blipFill>
        <p:spPr>
          <a:xfrm>
            <a:off x="3140823" y="2780928"/>
            <a:ext cx="1176431" cy="490834"/>
          </a:xfrm>
          <a:prstGeom prst="rect">
            <a:avLst/>
          </a:prstGeom>
        </p:spPr>
      </p:pic>
      <p:pic>
        <p:nvPicPr>
          <p:cNvPr id="7" name="Picture 2" descr="http://rlv.zcache.com/princess_parrot_photo_cut_out-p153849241800936140bfpmd_4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8500" y1="8250" x2="67000" y2="16750"/>
                        <a14:foregroundMark x1="64500" y1="6750" x2="62500" y2="18500"/>
                        <a14:foregroundMark x1="79500" y1="11750" x2="81000" y2="20750"/>
                        <a14:foregroundMark x1="27000" y1="69500" x2="14000" y2="95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96" y="1722736"/>
            <a:ext cx="1562249" cy="156224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050523" y="2463047"/>
            <a:ext cx="62320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</a:pPr>
            <a:r>
              <a:rPr lang="es-ES_tradnl" sz="6600" b="1" kern="120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  <a:cs typeface="+mn-cs"/>
              </a:rPr>
              <a:t>could</a:t>
            </a:r>
            <a:r>
              <a:rPr lang="es-ES_tradnl" sz="6600" b="1" kern="120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s-ES_tradnl" sz="6600" b="1" kern="120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  <a:cs typeface="+mn-cs"/>
              </a:rPr>
              <a:t>join</a:t>
            </a:r>
            <a:endParaRPr lang="es-ES" sz="4000" b="1" kern="120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9433519" y="5659518"/>
            <a:ext cx="982961" cy="982961"/>
          </a:xfrm>
          <a:prstGeom prst="ellipse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16200000" scaled="1"/>
            <a:tileRect/>
          </a:gradFill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s-E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9433520" y="5661249"/>
            <a:ext cx="982961" cy="982961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s-E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9433520" y="5805264"/>
            <a:ext cx="982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</a:pPr>
            <a:r>
              <a:rPr lang="es-ES_tradnl" sz="20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TIME’S UP</a:t>
            </a:r>
            <a:endParaRPr lang="es-E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14" name="12 CuadroTexto"/>
          <p:cNvSpPr txBox="1"/>
          <p:nvPr/>
        </p:nvSpPr>
        <p:spPr>
          <a:xfrm>
            <a:off x="4317254" y="1815244"/>
            <a:ext cx="6931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</a:pPr>
            <a:r>
              <a:rPr lang="es-ES_tradnl" sz="4400" b="1" kern="120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  <a:cs typeface="+mn-cs"/>
              </a:rPr>
              <a:t>Choose</a:t>
            </a:r>
            <a:r>
              <a:rPr lang="es-ES_tradnl" sz="4400" b="1" kern="120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s-ES_tradnl" sz="4400" b="1" kern="120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  <a:cs typeface="+mn-cs"/>
              </a:rPr>
              <a:t>the</a:t>
            </a:r>
            <a:r>
              <a:rPr lang="es-ES_tradnl" sz="4400" b="1" kern="120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s-ES_tradnl" sz="4400" b="1" kern="120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  <a:cs typeface="+mn-cs"/>
              </a:rPr>
              <a:t>best</a:t>
            </a:r>
            <a:r>
              <a:rPr lang="es-ES_tradnl" sz="4400" b="1" kern="120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s-ES_tradnl" sz="4400" b="1" kern="120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  <a:cs typeface="+mn-cs"/>
              </a:rPr>
              <a:t>answer</a:t>
            </a:r>
            <a:endParaRPr lang="es-ES" sz="4400" b="1" kern="120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32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02" b="100000" l="0" r="96000"/>
                    </a14:imgEffect>
                    <a14:imgEffect>
                      <a14:artisticPaintBrush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8"/>
          <a:stretch/>
        </p:blipFill>
        <p:spPr>
          <a:xfrm>
            <a:off x="1487488" y="1988841"/>
            <a:ext cx="4824536" cy="4896545"/>
          </a:xfrm>
          <a:prstGeom prst="rect">
            <a:avLst/>
          </a:prstGeom>
        </p:spPr>
      </p:pic>
      <p:sp>
        <p:nvSpPr>
          <p:cNvPr id="6" name="5 Esquina doblada"/>
          <p:cNvSpPr/>
          <p:nvPr/>
        </p:nvSpPr>
        <p:spPr>
          <a:xfrm rot="502852">
            <a:off x="1917321" y="3183542"/>
            <a:ext cx="3693793" cy="1983764"/>
          </a:xfrm>
          <a:prstGeom prst="foldedCorner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2800" b="1" kern="1200" dirty="0">
                <a:solidFill>
                  <a:prstClr val="black"/>
                </a:solidFill>
              </a:rPr>
              <a:t>All the food </a:t>
            </a:r>
            <a:r>
              <a:rPr lang="en-US" sz="2800" b="1" i="1" kern="1200" dirty="0">
                <a:solidFill>
                  <a:srgbClr val="00B0F0"/>
                </a:solidFill>
              </a:rPr>
              <a:t>must prepare / must be prepared</a:t>
            </a:r>
            <a:r>
              <a:rPr lang="en-US" sz="2800" b="1" kern="1200" dirty="0">
                <a:solidFill>
                  <a:prstClr val="black"/>
                </a:solidFill>
              </a:rPr>
              <a:t> before the guests arrive.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2" b="32064"/>
          <a:stretch/>
        </p:blipFill>
        <p:spPr>
          <a:xfrm>
            <a:off x="3191378" y="2636912"/>
            <a:ext cx="1176431" cy="490834"/>
          </a:xfrm>
          <a:prstGeom prst="rect">
            <a:avLst/>
          </a:prstGeom>
        </p:spPr>
      </p:pic>
      <p:pic>
        <p:nvPicPr>
          <p:cNvPr id="8" name="Picture 2" descr="http://rlv.zcache.com/princess_parrot_photo_cut_out-p153849241800936140bfpmd_4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8500" y1="8250" x2="67000" y2="16750"/>
                        <a14:foregroundMark x1="64500" y1="6750" x2="62500" y2="18500"/>
                        <a14:foregroundMark x1="79500" y1="11750" x2="81000" y2="20750"/>
                        <a14:foregroundMark x1="27000" y1="69500" x2="14000" y2="95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96" y="1556793"/>
            <a:ext cx="1562249" cy="156224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4297709" y="1795748"/>
            <a:ext cx="79355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</a:pPr>
            <a:r>
              <a:rPr lang="en-US" sz="6600" b="1" kern="120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  <a:cs typeface="+mn-cs"/>
              </a:rPr>
              <a:t>must be prepared</a:t>
            </a:r>
            <a:endParaRPr lang="es-ES" sz="4000" b="1" kern="120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9433519" y="5659518"/>
            <a:ext cx="982961" cy="982961"/>
          </a:xfrm>
          <a:prstGeom prst="ellipse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16200000" scaled="1"/>
            <a:tileRect/>
          </a:gradFill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s-E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9433520" y="5661249"/>
            <a:ext cx="982961" cy="982961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s-E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9433520" y="5805264"/>
            <a:ext cx="982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</a:pPr>
            <a:r>
              <a:rPr lang="es-ES_tradnl" sz="20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TIME’S UP</a:t>
            </a:r>
            <a:endParaRPr lang="es-E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48" y="3218860"/>
            <a:ext cx="1155625" cy="1290261"/>
          </a:xfrm>
          <a:prstGeom prst="rect">
            <a:avLst/>
          </a:prstGeom>
        </p:spPr>
      </p:pic>
      <p:sp>
        <p:nvSpPr>
          <p:cNvPr id="16" name="12 CuadroTexto"/>
          <p:cNvSpPr txBox="1"/>
          <p:nvPr/>
        </p:nvSpPr>
        <p:spPr>
          <a:xfrm>
            <a:off x="4517984" y="1119150"/>
            <a:ext cx="6931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</a:pPr>
            <a:r>
              <a:rPr lang="es-ES_tradnl" sz="4400" b="1" kern="120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  <a:cs typeface="+mn-cs"/>
              </a:rPr>
              <a:t>Choose</a:t>
            </a:r>
            <a:r>
              <a:rPr lang="es-ES_tradnl" sz="4400" b="1" kern="120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s-ES_tradnl" sz="4400" b="1" kern="120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  <a:cs typeface="+mn-cs"/>
              </a:rPr>
              <a:t>the</a:t>
            </a:r>
            <a:r>
              <a:rPr lang="es-ES_tradnl" sz="4400" b="1" kern="120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s-ES_tradnl" sz="4400" b="1" kern="120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  <a:cs typeface="+mn-cs"/>
              </a:rPr>
              <a:t>best</a:t>
            </a:r>
            <a:r>
              <a:rPr lang="es-ES_tradnl" sz="4400" b="1" kern="120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s-ES_tradnl" sz="4400" b="1" kern="120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  <a:cs typeface="+mn-cs"/>
              </a:rPr>
              <a:t>answer</a:t>
            </a:r>
            <a:endParaRPr lang="es-ES" sz="4400" b="1" kern="120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33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8"/>
          <p:cNvSpPr txBox="1"/>
          <p:nvPr/>
        </p:nvSpPr>
        <p:spPr>
          <a:xfrm>
            <a:off x="1517327" y="1103787"/>
            <a:ext cx="98849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Rewrite the following sentences using the passive voice.</a:t>
            </a:r>
            <a:endParaRPr/>
          </a:p>
        </p:txBody>
      </p:sp>
      <p:sp>
        <p:nvSpPr>
          <p:cNvPr id="332" name="Google Shape;332;p18"/>
          <p:cNvSpPr txBox="1"/>
          <p:nvPr/>
        </p:nvSpPr>
        <p:spPr>
          <a:xfrm>
            <a:off x="4369128" y="308828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sym typeface="Arial"/>
              </a:rPr>
              <a:t>PRACTICE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33" name="Google Shape;333;p18"/>
          <p:cNvSpPr/>
          <p:nvPr/>
        </p:nvSpPr>
        <p:spPr>
          <a:xfrm>
            <a:off x="1164076" y="1806444"/>
            <a:ext cx="10117028" cy="474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They may complete the report on gender equality by April. </a:t>
            </a:r>
            <a:endParaRPr dirty="0"/>
          </a:p>
          <a:p>
            <a:pPr marL="342900" marR="0" lvl="0" indent="-342900" algn="just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→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report _________________________________________________	</a:t>
            </a:r>
            <a:endParaRPr dirty="0"/>
          </a:p>
          <a:p>
            <a:pPr marL="0" marR="0" lvl="0" indent="0" algn="just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Businesses can create more jobs for girls and women. </a:t>
            </a:r>
            <a:endParaRPr dirty="0"/>
          </a:p>
          <a:p>
            <a:pPr marL="342900" marR="0" lvl="0" indent="-342900" algn="just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→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jobs ____________________________________________________	</a:t>
            </a:r>
            <a:endParaRPr dirty="0"/>
          </a:p>
          <a:p>
            <a:pPr marL="0" marR="0" lvl="0" indent="0" algn="just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They must provide all girls with access to education. </a:t>
            </a:r>
            <a:endParaRPr dirty="0"/>
          </a:p>
          <a:p>
            <a:pPr marL="342900" marR="0" lvl="0" indent="-342900" algn="just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→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girls ______________________________________________	</a:t>
            </a:r>
            <a:endParaRPr dirty="0"/>
          </a:p>
          <a:p>
            <a:pPr marL="0" marR="0" lvl="0" indent="0" algn="just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Governments should improve education in rural areas.</a:t>
            </a:r>
            <a:endParaRPr dirty="0"/>
          </a:p>
          <a:p>
            <a:pPr marL="342900" marR="0" lvl="0" indent="-342900" algn="just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→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Education _____________________________________________________	</a:t>
            </a:r>
            <a:endParaRPr dirty="0"/>
          </a:p>
          <a:p>
            <a:pPr marL="0" marR="0" lvl="0" indent="0" algn="just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They ought to give men and women equal rights. </a:t>
            </a:r>
            <a:endParaRPr dirty="0"/>
          </a:p>
          <a:p>
            <a:pPr marL="342900" marR="0" lvl="0" indent="-342900" algn="just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→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 and women _______________________________________	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8"/>
          <p:cNvSpPr txBox="1"/>
          <p:nvPr/>
        </p:nvSpPr>
        <p:spPr>
          <a:xfrm>
            <a:off x="2674478" y="2289731"/>
            <a:ext cx="83592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on gender equality may be completed by April.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35" name="Google Shape;335;p18"/>
          <p:cNvSpPr txBox="1"/>
          <p:nvPr/>
        </p:nvSpPr>
        <p:spPr>
          <a:xfrm>
            <a:off x="2674478" y="3252597"/>
            <a:ext cx="83592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for girls and women can be created (by businesses).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36" name="Google Shape;336;p18"/>
          <p:cNvSpPr txBox="1"/>
          <p:nvPr/>
        </p:nvSpPr>
        <p:spPr>
          <a:xfrm>
            <a:off x="2355273" y="4211782"/>
            <a:ext cx="838725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must be provided with access to education.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37" name="Google Shape;337;p18"/>
          <p:cNvSpPr txBox="1"/>
          <p:nvPr/>
        </p:nvSpPr>
        <p:spPr>
          <a:xfrm>
            <a:off x="2674478" y="5110583"/>
            <a:ext cx="83592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 rural areas should be improved (by governments).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38" name="Google Shape;338;p18"/>
          <p:cNvSpPr txBox="1"/>
          <p:nvPr/>
        </p:nvSpPr>
        <p:spPr>
          <a:xfrm>
            <a:off x="3339993" y="6042843"/>
            <a:ext cx="663027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ought to be given equal rights.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39" name="Google Shape;339;p18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grpSp>
        <p:nvGrpSpPr>
          <p:cNvPr id="13" name="Google Shape;2222;p45"/>
          <p:cNvGrpSpPr/>
          <p:nvPr/>
        </p:nvGrpSpPr>
        <p:grpSpPr>
          <a:xfrm>
            <a:off x="273857" y="5495283"/>
            <a:ext cx="1072556" cy="1113023"/>
            <a:chOff x="4372469" y="2020378"/>
            <a:chExt cx="399056" cy="414112"/>
          </a:xfrm>
        </p:grpSpPr>
        <p:sp>
          <p:nvSpPr>
            <p:cNvPr id="14" name="Google Shape;2223;p45"/>
            <p:cNvSpPr/>
            <p:nvPr/>
          </p:nvSpPr>
          <p:spPr>
            <a:xfrm>
              <a:off x="4396231" y="2156505"/>
              <a:ext cx="374189" cy="277984"/>
            </a:xfrm>
            <a:custGeom>
              <a:avLst/>
              <a:gdLst/>
              <a:ahLst/>
              <a:cxnLst/>
              <a:rect l="l" t="t" r="r" b="b"/>
              <a:pathLst>
                <a:path w="7779" h="5779" extrusionOk="0">
                  <a:moveTo>
                    <a:pt x="108" y="1"/>
                  </a:moveTo>
                  <a:cubicBezTo>
                    <a:pt x="45" y="1"/>
                    <a:pt x="0" y="81"/>
                    <a:pt x="60" y="146"/>
                  </a:cubicBezTo>
                  <a:cubicBezTo>
                    <a:pt x="1404" y="1853"/>
                    <a:pt x="3172" y="3137"/>
                    <a:pt x="4738" y="4683"/>
                  </a:cubicBezTo>
                  <a:cubicBezTo>
                    <a:pt x="5163" y="5102"/>
                    <a:pt x="5582" y="5778"/>
                    <a:pt x="6245" y="5778"/>
                  </a:cubicBezTo>
                  <a:cubicBezTo>
                    <a:pt x="6284" y="5778"/>
                    <a:pt x="6324" y="5776"/>
                    <a:pt x="6364" y="5771"/>
                  </a:cubicBezTo>
                  <a:cubicBezTo>
                    <a:pt x="7003" y="5718"/>
                    <a:pt x="7621" y="5187"/>
                    <a:pt x="7762" y="4568"/>
                  </a:cubicBezTo>
                  <a:cubicBezTo>
                    <a:pt x="7778" y="4498"/>
                    <a:pt x="7732" y="4451"/>
                    <a:pt x="7687" y="4451"/>
                  </a:cubicBezTo>
                  <a:cubicBezTo>
                    <a:pt x="7659" y="4451"/>
                    <a:pt x="7631" y="4470"/>
                    <a:pt x="7621" y="4515"/>
                  </a:cubicBezTo>
                  <a:cubicBezTo>
                    <a:pt x="7466" y="5119"/>
                    <a:pt x="6887" y="5586"/>
                    <a:pt x="6305" y="5586"/>
                  </a:cubicBezTo>
                  <a:cubicBezTo>
                    <a:pt x="6052" y="5586"/>
                    <a:pt x="5798" y="5498"/>
                    <a:pt x="5578" y="5294"/>
                  </a:cubicBezTo>
                  <a:cubicBezTo>
                    <a:pt x="4986" y="4763"/>
                    <a:pt x="4456" y="4145"/>
                    <a:pt x="3844" y="3614"/>
                  </a:cubicBezTo>
                  <a:cubicBezTo>
                    <a:pt x="2554" y="2465"/>
                    <a:pt x="1236" y="1376"/>
                    <a:pt x="175" y="32"/>
                  </a:cubicBezTo>
                  <a:cubicBezTo>
                    <a:pt x="153" y="10"/>
                    <a:pt x="129" y="1"/>
                    <a:pt x="10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224;p45"/>
            <p:cNvSpPr/>
            <p:nvPr/>
          </p:nvSpPr>
          <p:spPr>
            <a:xfrm>
              <a:off x="4372469" y="2020378"/>
              <a:ext cx="128434" cy="144404"/>
            </a:xfrm>
            <a:custGeom>
              <a:avLst/>
              <a:gdLst/>
              <a:ahLst/>
              <a:cxnLst/>
              <a:rect l="l" t="t" r="r" b="b"/>
              <a:pathLst>
                <a:path w="2670" h="3002" extrusionOk="0">
                  <a:moveTo>
                    <a:pt x="112" y="1"/>
                  </a:moveTo>
                  <a:cubicBezTo>
                    <a:pt x="57" y="1"/>
                    <a:pt x="0" y="68"/>
                    <a:pt x="23" y="120"/>
                  </a:cubicBezTo>
                  <a:cubicBezTo>
                    <a:pt x="333" y="1014"/>
                    <a:pt x="528" y="1935"/>
                    <a:pt x="528" y="2916"/>
                  </a:cubicBezTo>
                  <a:cubicBezTo>
                    <a:pt x="528" y="2973"/>
                    <a:pt x="570" y="3002"/>
                    <a:pt x="612" y="3002"/>
                  </a:cubicBezTo>
                  <a:cubicBezTo>
                    <a:pt x="654" y="3002"/>
                    <a:pt x="696" y="2973"/>
                    <a:pt x="696" y="2916"/>
                  </a:cubicBezTo>
                  <a:cubicBezTo>
                    <a:pt x="696" y="2000"/>
                    <a:pt x="526" y="1113"/>
                    <a:pt x="252" y="245"/>
                  </a:cubicBezTo>
                  <a:lnTo>
                    <a:pt x="252" y="245"/>
                  </a:lnTo>
                  <a:cubicBezTo>
                    <a:pt x="1027" y="564"/>
                    <a:pt x="1758" y="931"/>
                    <a:pt x="2490" y="1350"/>
                  </a:cubicBezTo>
                  <a:cubicBezTo>
                    <a:pt x="2505" y="1357"/>
                    <a:pt x="2519" y="1361"/>
                    <a:pt x="2532" y="1361"/>
                  </a:cubicBezTo>
                  <a:cubicBezTo>
                    <a:pt x="2617" y="1361"/>
                    <a:pt x="2669" y="1232"/>
                    <a:pt x="2571" y="1209"/>
                  </a:cubicBezTo>
                  <a:cubicBezTo>
                    <a:pt x="1784" y="759"/>
                    <a:pt x="978" y="342"/>
                    <a:pt x="138" y="6"/>
                  </a:cubicBezTo>
                  <a:cubicBezTo>
                    <a:pt x="130" y="2"/>
                    <a:pt x="121" y="1"/>
                    <a:pt x="11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225;p45"/>
            <p:cNvSpPr/>
            <p:nvPr/>
          </p:nvSpPr>
          <p:spPr>
            <a:xfrm>
              <a:off x="4495561" y="2081900"/>
              <a:ext cx="275964" cy="292463"/>
            </a:xfrm>
            <a:custGeom>
              <a:avLst/>
              <a:gdLst/>
              <a:ahLst/>
              <a:cxnLst/>
              <a:rect l="l" t="t" r="r" b="b"/>
              <a:pathLst>
                <a:path w="5737" h="6080" extrusionOk="0">
                  <a:moveTo>
                    <a:pt x="139" y="0"/>
                  </a:moveTo>
                  <a:cubicBezTo>
                    <a:pt x="78" y="0"/>
                    <a:pt x="1" y="82"/>
                    <a:pt x="65" y="125"/>
                  </a:cubicBezTo>
                  <a:cubicBezTo>
                    <a:pt x="2081" y="1919"/>
                    <a:pt x="3761" y="4076"/>
                    <a:pt x="5556" y="6066"/>
                  </a:cubicBezTo>
                  <a:cubicBezTo>
                    <a:pt x="5565" y="6075"/>
                    <a:pt x="5578" y="6080"/>
                    <a:pt x="5591" y="6080"/>
                  </a:cubicBezTo>
                  <a:cubicBezTo>
                    <a:pt x="5653" y="6080"/>
                    <a:pt x="5736" y="5991"/>
                    <a:pt x="5670" y="5924"/>
                  </a:cubicBezTo>
                  <a:cubicBezTo>
                    <a:pt x="3876" y="3935"/>
                    <a:pt x="2196" y="1805"/>
                    <a:pt x="180" y="17"/>
                  </a:cubicBezTo>
                  <a:cubicBezTo>
                    <a:pt x="169" y="5"/>
                    <a:pt x="155" y="0"/>
                    <a:pt x="13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226;p45"/>
            <p:cNvSpPr/>
            <p:nvPr/>
          </p:nvSpPr>
          <p:spPr>
            <a:xfrm>
              <a:off x="4645782" y="2340878"/>
              <a:ext cx="100486" cy="65131"/>
            </a:xfrm>
            <a:custGeom>
              <a:avLst/>
              <a:gdLst/>
              <a:ahLst/>
              <a:cxnLst/>
              <a:rect l="l" t="t" r="r" b="b"/>
              <a:pathLst>
                <a:path w="2089" h="1354" extrusionOk="0">
                  <a:moveTo>
                    <a:pt x="1966" y="0"/>
                  </a:moveTo>
                  <a:cubicBezTo>
                    <a:pt x="1941" y="0"/>
                    <a:pt x="1918" y="11"/>
                    <a:pt x="1902" y="36"/>
                  </a:cubicBezTo>
                  <a:cubicBezTo>
                    <a:pt x="1566" y="735"/>
                    <a:pt x="894" y="1152"/>
                    <a:pt x="108" y="1186"/>
                  </a:cubicBezTo>
                  <a:cubicBezTo>
                    <a:pt x="0" y="1186"/>
                    <a:pt x="0" y="1354"/>
                    <a:pt x="108" y="1354"/>
                  </a:cubicBezTo>
                  <a:cubicBezTo>
                    <a:pt x="948" y="1320"/>
                    <a:pt x="1680" y="877"/>
                    <a:pt x="2070" y="117"/>
                  </a:cubicBezTo>
                  <a:cubicBezTo>
                    <a:pt x="2089" y="60"/>
                    <a:pt x="2024" y="0"/>
                    <a:pt x="196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227;p45"/>
            <p:cNvSpPr/>
            <p:nvPr/>
          </p:nvSpPr>
          <p:spPr>
            <a:xfrm>
              <a:off x="4626974" y="2316635"/>
              <a:ext cx="95964" cy="69171"/>
            </a:xfrm>
            <a:custGeom>
              <a:avLst/>
              <a:gdLst/>
              <a:ahLst/>
              <a:cxnLst/>
              <a:rect l="l" t="t" r="r" b="b"/>
              <a:pathLst>
                <a:path w="1995" h="1438" extrusionOk="0">
                  <a:moveTo>
                    <a:pt x="1879" y="0"/>
                  </a:moveTo>
                  <a:cubicBezTo>
                    <a:pt x="1855" y="0"/>
                    <a:pt x="1832" y="11"/>
                    <a:pt x="1816" y="36"/>
                  </a:cubicBezTo>
                  <a:cubicBezTo>
                    <a:pt x="1365" y="682"/>
                    <a:pt x="808" y="1018"/>
                    <a:pt x="82" y="1266"/>
                  </a:cubicBezTo>
                  <a:cubicBezTo>
                    <a:pt x="1" y="1291"/>
                    <a:pt x="18" y="1437"/>
                    <a:pt x="112" y="1437"/>
                  </a:cubicBezTo>
                  <a:cubicBezTo>
                    <a:pt x="119" y="1437"/>
                    <a:pt x="127" y="1436"/>
                    <a:pt x="136" y="1434"/>
                  </a:cubicBezTo>
                  <a:cubicBezTo>
                    <a:pt x="895" y="1152"/>
                    <a:pt x="1480" y="789"/>
                    <a:pt x="1957" y="117"/>
                  </a:cubicBezTo>
                  <a:cubicBezTo>
                    <a:pt x="1995" y="60"/>
                    <a:pt x="1936" y="0"/>
                    <a:pt x="187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228;p45"/>
            <p:cNvSpPr/>
            <p:nvPr/>
          </p:nvSpPr>
          <p:spPr>
            <a:xfrm>
              <a:off x="4397145" y="2079927"/>
              <a:ext cx="112560" cy="93319"/>
            </a:xfrm>
            <a:custGeom>
              <a:avLst/>
              <a:gdLst/>
              <a:ahLst/>
              <a:cxnLst/>
              <a:rect l="l" t="t" r="r" b="b"/>
              <a:pathLst>
                <a:path w="2340" h="1940" extrusionOk="0">
                  <a:moveTo>
                    <a:pt x="2087" y="0"/>
                  </a:moveTo>
                  <a:cubicBezTo>
                    <a:pt x="2018" y="0"/>
                    <a:pt x="1962" y="97"/>
                    <a:pt x="2031" y="139"/>
                  </a:cubicBezTo>
                  <a:cubicBezTo>
                    <a:pt x="2145" y="253"/>
                    <a:pt x="2111" y="475"/>
                    <a:pt x="2058" y="616"/>
                  </a:cubicBezTo>
                  <a:cubicBezTo>
                    <a:pt x="2022" y="677"/>
                    <a:pt x="1959" y="700"/>
                    <a:pt x="1887" y="700"/>
                  </a:cubicBezTo>
                  <a:cubicBezTo>
                    <a:pt x="1727" y="700"/>
                    <a:pt x="1518" y="589"/>
                    <a:pt x="1439" y="529"/>
                  </a:cubicBezTo>
                  <a:cubicBezTo>
                    <a:pt x="1425" y="519"/>
                    <a:pt x="1411" y="515"/>
                    <a:pt x="1398" y="515"/>
                  </a:cubicBezTo>
                  <a:cubicBezTo>
                    <a:pt x="1342" y="515"/>
                    <a:pt x="1310" y="599"/>
                    <a:pt x="1332" y="643"/>
                  </a:cubicBezTo>
                  <a:cubicBezTo>
                    <a:pt x="1412" y="838"/>
                    <a:pt x="1580" y="1261"/>
                    <a:pt x="1191" y="1261"/>
                  </a:cubicBezTo>
                  <a:cubicBezTo>
                    <a:pt x="1171" y="1264"/>
                    <a:pt x="1151" y="1265"/>
                    <a:pt x="1132" y="1265"/>
                  </a:cubicBezTo>
                  <a:cubicBezTo>
                    <a:pt x="957" y="1265"/>
                    <a:pt x="784" y="1163"/>
                    <a:pt x="633" y="1066"/>
                  </a:cubicBezTo>
                  <a:cubicBezTo>
                    <a:pt x="616" y="1055"/>
                    <a:pt x="599" y="1049"/>
                    <a:pt x="583" y="1049"/>
                  </a:cubicBezTo>
                  <a:cubicBezTo>
                    <a:pt x="519" y="1049"/>
                    <a:pt x="475" y="1136"/>
                    <a:pt x="519" y="1201"/>
                  </a:cubicBezTo>
                  <a:cubicBezTo>
                    <a:pt x="599" y="1288"/>
                    <a:pt x="660" y="1369"/>
                    <a:pt x="687" y="1483"/>
                  </a:cubicBezTo>
                  <a:cubicBezTo>
                    <a:pt x="562" y="1646"/>
                    <a:pt x="448" y="1727"/>
                    <a:pt x="338" y="1727"/>
                  </a:cubicBezTo>
                  <a:cubicBezTo>
                    <a:pt x="277" y="1727"/>
                    <a:pt x="216" y="1702"/>
                    <a:pt x="156" y="1651"/>
                  </a:cubicBezTo>
                  <a:cubicBezTo>
                    <a:pt x="142" y="1643"/>
                    <a:pt x="129" y="1639"/>
                    <a:pt x="116" y="1639"/>
                  </a:cubicBezTo>
                  <a:cubicBezTo>
                    <a:pt x="47" y="1639"/>
                    <a:pt x="0" y="1747"/>
                    <a:pt x="68" y="1792"/>
                  </a:cubicBezTo>
                  <a:cubicBezTo>
                    <a:pt x="190" y="1882"/>
                    <a:pt x="333" y="1939"/>
                    <a:pt x="471" y="1939"/>
                  </a:cubicBezTo>
                  <a:cubicBezTo>
                    <a:pt x="591" y="1939"/>
                    <a:pt x="707" y="1895"/>
                    <a:pt x="801" y="1792"/>
                  </a:cubicBezTo>
                  <a:cubicBezTo>
                    <a:pt x="903" y="1674"/>
                    <a:pt x="869" y="1494"/>
                    <a:pt x="802" y="1339"/>
                  </a:cubicBezTo>
                  <a:lnTo>
                    <a:pt x="802" y="1339"/>
                  </a:lnTo>
                  <a:cubicBezTo>
                    <a:pt x="927" y="1391"/>
                    <a:pt x="1063" y="1427"/>
                    <a:pt x="1197" y="1427"/>
                  </a:cubicBezTo>
                  <a:cubicBezTo>
                    <a:pt x="1291" y="1427"/>
                    <a:pt x="1384" y="1409"/>
                    <a:pt x="1473" y="1369"/>
                  </a:cubicBezTo>
                  <a:cubicBezTo>
                    <a:pt x="1649" y="1250"/>
                    <a:pt x="1616" y="994"/>
                    <a:pt x="1554" y="785"/>
                  </a:cubicBezTo>
                  <a:lnTo>
                    <a:pt x="1554" y="785"/>
                  </a:lnTo>
                  <a:cubicBezTo>
                    <a:pt x="1652" y="827"/>
                    <a:pt x="1765" y="858"/>
                    <a:pt x="1869" y="858"/>
                  </a:cubicBezTo>
                  <a:cubicBezTo>
                    <a:pt x="1981" y="858"/>
                    <a:pt x="2082" y="823"/>
                    <a:pt x="2145" y="730"/>
                  </a:cubicBezTo>
                  <a:cubicBezTo>
                    <a:pt x="2279" y="562"/>
                    <a:pt x="2340" y="193"/>
                    <a:pt x="2145" y="25"/>
                  </a:cubicBezTo>
                  <a:cubicBezTo>
                    <a:pt x="2126" y="7"/>
                    <a:pt x="2106" y="0"/>
                    <a:pt x="208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229;p45"/>
            <p:cNvSpPr/>
            <p:nvPr/>
          </p:nvSpPr>
          <p:spPr>
            <a:xfrm>
              <a:off x="4420138" y="2130963"/>
              <a:ext cx="239647" cy="241186"/>
            </a:xfrm>
            <a:custGeom>
              <a:avLst/>
              <a:gdLst/>
              <a:ahLst/>
              <a:cxnLst/>
              <a:rect l="l" t="t" r="r" b="b"/>
              <a:pathLst>
                <a:path w="4982" h="5014" extrusionOk="0">
                  <a:moveTo>
                    <a:pt x="114" y="1"/>
                  </a:moveTo>
                  <a:cubicBezTo>
                    <a:pt x="50" y="1"/>
                    <a:pt x="0" y="80"/>
                    <a:pt x="41" y="140"/>
                  </a:cubicBezTo>
                  <a:cubicBezTo>
                    <a:pt x="793" y="1013"/>
                    <a:pt x="1606" y="1853"/>
                    <a:pt x="2420" y="2633"/>
                  </a:cubicBezTo>
                  <a:cubicBezTo>
                    <a:pt x="3233" y="3419"/>
                    <a:pt x="4100" y="4118"/>
                    <a:pt x="4825" y="4985"/>
                  </a:cubicBezTo>
                  <a:cubicBezTo>
                    <a:pt x="4839" y="5005"/>
                    <a:pt x="4855" y="5013"/>
                    <a:pt x="4871" y="5013"/>
                  </a:cubicBezTo>
                  <a:cubicBezTo>
                    <a:pt x="4926" y="5013"/>
                    <a:pt x="4981" y="4919"/>
                    <a:pt x="4940" y="4878"/>
                  </a:cubicBezTo>
                  <a:cubicBezTo>
                    <a:pt x="4214" y="4004"/>
                    <a:pt x="3347" y="3278"/>
                    <a:pt x="2534" y="2525"/>
                  </a:cubicBezTo>
                  <a:cubicBezTo>
                    <a:pt x="1721" y="1712"/>
                    <a:pt x="934" y="899"/>
                    <a:pt x="182" y="32"/>
                  </a:cubicBezTo>
                  <a:cubicBezTo>
                    <a:pt x="159" y="10"/>
                    <a:pt x="136" y="1"/>
                    <a:pt x="114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230;p45"/>
            <p:cNvSpPr/>
            <p:nvPr/>
          </p:nvSpPr>
          <p:spPr>
            <a:xfrm>
              <a:off x="4456599" y="2104171"/>
              <a:ext cx="247584" cy="234740"/>
            </a:xfrm>
            <a:custGeom>
              <a:avLst/>
              <a:gdLst/>
              <a:ahLst/>
              <a:cxnLst/>
              <a:rect l="l" t="t" r="r" b="b"/>
              <a:pathLst>
                <a:path w="5147" h="4880" extrusionOk="0">
                  <a:moveTo>
                    <a:pt x="146" y="0"/>
                  </a:moveTo>
                  <a:cubicBezTo>
                    <a:pt x="73" y="0"/>
                    <a:pt x="0" y="97"/>
                    <a:pt x="69" y="139"/>
                  </a:cubicBezTo>
                  <a:cubicBezTo>
                    <a:pt x="936" y="898"/>
                    <a:pt x="1776" y="1651"/>
                    <a:pt x="2589" y="2437"/>
                  </a:cubicBezTo>
                  <a:cubicBezTo>
                    <a:pt x="3006" y="2827"/>
                    <a:pt x="3429" y="3217"/>
                    <a:pt x="3819" y="3640"/>
                  </a:cubicBezTo>
                  <a:cubicBezTo>
                    <a:pt x="4209" y="4003"/>
                    <a:pt x="4659" y="4366"/>
                    <a:pt x="4968" y="4843"/>
                  </a:cubicBezTo>
                  <a:cubicBezTo>
                    <a:pt x="4976" y="4869"/>
                    <a:pt x="4996" y="4880"/>
                    <a:pt x="5019" y="4880"/>
                  </a:cubicBezTo>
                  <a:cubicBezTo>
                    <a:pt x="5075" y="4880"/>
                    <a:pt x="5147" y="4819"/>
                    <a:pt x="5109" y="4763"/>
                  </a:cubicBezTo>
                  <a:cubicBezTo>
                    <a:pt x="4881" y="4393"/>
                    <a:pt x="4605" y="4144"/>
                    <a:pt x="4323" y="3862"/>
                  </a:cubicBezTo>
                  <a:cubicBezTo>
                    <a:pt x="3873" y="3472"/>
                    <a:pt x="3456" y="3022"/>
                    <a:pt x="3033" y="2632"/>
                  </a:cubicBezTo>
                  <a:cubicBezTo>
                    <a:pt x="2112" y="1738"/>
                    <a:pt x="1158" y="865"/>
                    <a:pt x="203" y="25"/>
                  </a:cubicBezTo>
                  <a:cubicBezTo>
                    <a:pt x="186" y="7"/>
                    <a:pt x="166" y="0"/>
                    <a:pt x="14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31;p45"/>
            <p:cNvSpPr/>
            <p:nvPr/>
          </p:nvSpPr>
          <p:spPr>
            <a:xfrm>
              <a:off x="4388920" y="2050008"/>
              <a:ext cx="48872" cy="32662"/>
            </a:xfrm>
            <a:custGeom>
              <a:avLst/>
              <a:gdLst/>
              <a:ahLst/>
              <a:cxnLst/>
              <a:rect l="l" t="t" r="r" b="b"/>
              <a:pathLst>
                <a:path w="1016" h="679" extrusionOk="0">
                  <a:moveTo>
                    <a:pt x="904" y="0"/>
                  </a:moveTo>
                  <a:cubicBezTo>
                    <a:pt x="871" y="0"/>
                    <a:pt x="841" y="19"/>
                    <a:pt x="831" y="62"/>
                  </a:cubicBezTo>
                  <a:cubicBezTo>
                    <a:pt x="778" y="375"/>
                    <a:pt x="566" y="523"/>
                    <a:pt x="293" y="523"/>
                  </a:cubicBezTo>
                  <a:cubicBezTo>
                    <a:pt x="249" y="523"/>
                    <a:pt x="205" y="520"/>
                    <a:pt x="159" y="512"/>
                  </a:cubicBezTo>
                  <a:cubicBezTo>
                    <a:pt x="148" y="509"/>
                    <a:pt x="138" y="508"/>
                    <a:pt x="129" y="508"/>
                  </a:cubicBezTo>
                  <a:cubicBezTo>
                    <a:pt x="36" y="508"/>
                    <a:pt x="0" y="647"/>
                    <a:pt x="98" y="647"/>
                  </a:cubicBezTo>
                  <a:cubicBezTo>
                    <a:pt x="178" y="668"/>
                    <a:pt x="257" y="679"/>
                    <a:pt x="334" y="679"/>
                  </a:cubicBezTo>
                  <a:cubicBezTo>
                    <a:pt x="666" y="679"/>
                    <a:pt x="950" y="481"/>
                    <a:pt x="999" y="116"/>
                  </a:cubicBezTo>
                  <a:cubicBezTo>
                    <a:pt x="1015" y="49"/>
                    <a:pt x="957" y="0"/>
                    <a:pt x="904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2232;p45"/>
          <p:cNvGrpSpPr/>
          <p:nvPr/>
        </p:nvGrpSpPr>
        <p:grpSpPr>
          <a:xfrm>
            <a:off x="10116891" y="348253"/>
            <a:ext cx="1879488" cy="1380289"/>
            <a:chOff x="3765486" y="1507629"/>
            <a:chExt cx="586753" cy="430946"/>
          </a:xfrm>
        </p:grpSpPr>
        <p:sp>
          <p:nvSpPr>
            <p:cNvPr id="24" name="Google Shape;2233;p45"/>
            <p:cNvSpPr/>
            <p:nvPr/>
          </p:nvSpPr>
          <p:spPr>
            <a:xfrm>
              <a:off x="3765486" y="1507629"/>
              <a:ext cx="405408" cy="279812"/>
            </a:xfrm>
            <a:custGeom>
              <a:avLst/>
              <a:gdLst/>
              <a:ahLst/>
              <a:cxnLst/>
              <a:rect l="l" t="t" r="r" b="b"/>
              <a:pathLst>
                <a:path w="8428" h="5817" extrusionOk="0">
                  <a:moveTo>
                    <a:pt x="7419" y="0"/>
                  </a:moveTo>
                  <a:cubicBezTo>
                    <a:pt x="6331" y="108"/>
                    <a:pt x="5262" y="222"/>
                    <a:pt x="4174" y="363"/>
                  </a:cubicBezTo>
                  <a:cubicBezTo>
                    <a:pt x="3051" y="531"/>
                    <a:pt x="1848" y="612"/>
                    <a:pt x="786" y="948"/>
                  </a:cubicBezTo>
                  <a:cubicBezTo>
                    <a:pt x="114" y="1149"/>
                    <a:pt x="0" y="1653"/>
                    <a:pt x="195" y="2265"/>
                  </a:cubicBezTo>
                  <a:cubicBezTo>
                    <a:pt x="531" y="3441"/>
                    <a:pt x="921" y="4590"/>
                    <a:pt x="1290" y="5766"/>
                  </a:cubicBezTo>
                  <a:cubicBezTo>
                    <a:pt x="1301" y="5800"/>
                    <a:pt x="1333" y="5816"/>
                    <a:pt x="1365" y="5816"/>
                  </a:cubicBezTo>
                  <a:cubicBezTo>
                    <a:pt x="1414" y="5816"/>
                    <a:pt x="1462" y="5778"/>
                    <a:pt x="1425" y="5712"/>
                  </a:cubicBezTo>
                  <a:cubicBezTo>
                    <a:pt x="1062" y="4536"/>
                    <a:pt x="699" y="3387"/>
                    <a:pt x="336" y="2211"/>
                  </a:cubicBezTo>
                  <a:cubicBezTo>
                    <a:pt x="27" y="1176"/>
                    <a:pt x="921" y="1062"/>
                    <a:pt x="1653" y="921"/>
                  </a:cubicBezTo>
                  <a:cubicBezTo>
                    <a:pt x="2299" y="813"/>
                    <a:pt x="2937" y="726"/>
                    <a:pt x="3582" y="612"/>
                  </a:cubicBezTo>
                  <a:cubicBezTo>
                    <a:pt x="4200" y="531"/>
                    <a:pt x="4846" y="444"/>
                    <a:pt x="5491" y="363"/>
                  </a:cubicBezTo>
                  <a:cubicBezTo>
                    <a:pt x="5662" y="344"/>
                    <a:pt x="6463" y="191"/>
                    <a:pt x="6970" y="191"/>
                  </a:cubicBezTo>
                  <a:cubicBezTo>
                    <a:pt x="7197" y="191"/>
                    <a:pt x="7366" y="222"/>
                    <a:pt x="7393" y="309"/>
                  </a:cubicBezTo>
                  <a:cubicBezTo>
                    <a:pt x="7870" y="1566"/>
                    <a:pt x="8118" y="2883"/>
                    <a:pt x="8259" y="4227"/>
                  </a:cubicBezTo>
                  <a:cubicBezTo>
                    <a:pt x="8259" y="4268"/>
                    <a:pt x="8302" y="4288"/>
                    <a:pt x="8344" y="4288"/>
                  </a:cubicBezTo>
                  <a:cubicBezTo>
                    <a:pt x="8386" y="4288"/>
                    <a:pt x="8428" y="4268"/>
                    <a:pt x="8428" y="4227"/>
                  </a:cubicBezTo>
                  <a:cubicBezTo>
                    <a:pt x="8286" y="2796"/>
                    <a:pt x="7977" y="1398"/>
                    <a:pt x="7507" y="81"/>
                  </a:cubicBezTo>
                  <a:cubicBezTo>
                    <a:pt x="7473" y="27"/>
                    <a:pt x="7446" y="0"/>
                    <a:pt x="741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234;p45"/>
            <p:cNvSpPr/>
            <p:nvPr/>
          </p:nvSpPr>
          <p:spPr>
            <a:xfrm>
              <a:off x="3830520" y="1705327"/>
              <a:ext cx="338690" cy="87931"/>
            </a:xfrm>
            <a:custGeom>
              <a:avLst/>
              <a:gdLst/>
              <a:ahLst/>
              <a:cxnLst/>
              <a:rect l="l" t="t" r="r" b="b"/>
              <a:pathLst>
                <a:path w="7041" h="1828" extrusionOk="0">
                  <a:moveTo>
                    <a:pt x="6926" y="0"/>
                  </a:moveTo>
                  <a:cubicBezTo>
                    <a:pt x="6920" y="0"/>
                    <a:pt x="6914" y="1"/>
                    <a:pt x="6907" y="3"/>
                  </a:cubicBezTo>
                  <a:cubicBezTo>
                    <a:pt x="4670" y="648"/>
                    <a:pt x="2398" y="1206"/>
                    <a:pt x="106" y="1656"/>
                  </a:cubicBezTo>
                  <a:cubicBezTo>
                    <a:pt x="1" y="1681"/>
                    <a:pt x="39" y="1827"/>
                    <a:pt x="136" y="1827"/>
                  </a:cubicBezTo>
                  <a:cubicBezTo>
                    <a:pt x="144" y="1827"/>
                    <a:pt x="152" y="1826"/>
                    <a:pt x="160" y="1824"/>
                  </a:cubicBezTo>
                  <a:cubicBezTo>
                    <a:pt x="2459" y="1374"/>
                    <a:pt x="4696" y="816"/>
                    <a:pt x="6934" y="171"/>
                  </a:cubicBezTo>
                  <a:cubicBezTo>
                    <a:pt x="7040" y="146"/>
                    <a:pt x="7002" y="0"/>
                    <a:pt x="692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235;p45"/>
            <p:cNvSpPr/>
            <p:nvPr/>
          </p:nvSpPr>
          <p:spPr>
            <a:xfrm>
              <a:off x="4155157" y="1708165"/>
              <a:ext cx="193035" cy="44735"/>
            </a:xfrm>
            <a:custGeom>
              <a:avLst/>
              <a:gdLst/>
              <a:ahLst/>
              <a:cxnLst/>
              <a:rect l="l" t="t" r="r" b="b"/>
              <a:pathLst>
                <a:path w="4013" h="930" extrusionOk="0">
                  <a:moveTo>
                    <a:pt x="103" y="0"/>
                  </a:moveTo>
                  <a:cubicBezTo>
                    <a:pt x="14" y="0"/>
                    <a:pt x="1" y="142"/>
                    <a:pt x="105" y="172"/>
                  </a:cubicBezTo>
                  <a:cubicBezTo>
                    <a:pt x="663" y="253"/>
                    <a:pt x="1220" y="307"/>
                    <a:pt x="1812" y="341"/>
                  </a:cubicBezTo>
                  <a:cubicBezTo>
                    <a:pt x="2082" y="341"/>
                    <a:pt x="2463" y="276"/>
                    <a:pt x="2824" y="276"/>
                  </a:cubicBezTo>
                  <a:cubicBezTo>
                    <a:pt x="3288" y="276"/>
                    <a:pt x="3718" y="383"/>
                    <a:pt x="3828" y="871"/>
                  </a:cubicBezTo>
                  <a:cubicBezTo>
                    <a:pt x="3838" y="912"/>
                    <a:pt x="3868" y="930"/>
                    <a:pt x="3901" y="930"/>
                  </a:cubicBezTo>
                  <a:cubicBezTo>
                    <a:pt x="3954" y="930"/>
                    <a:pt x="4013" y="882"/>
                    <a:pt x="3996" y="811"/>
                  </a:cubicBezTo>
                  <a:cubicBezTo>
                    <a:pt x="3882" y="341"/>
                    <a:pt x="3438" y="139"/>
                    <a:pt x="2988" y="112"/>
                  </a:cubicBezTo>
                  <a:cubicBezTo>
                    <a:pt x="2936" y="108"/>
                    <a:pt x="2883" y="107"/>
                    <a:pt x="2830" y="107"/>
                  </a:cubicBezTo>
                  <a:cubicBezTo>
                    <a:pt x="2486" y="107"/>
                    <a:pt x="2126" y="172"/>
                    <a:pt x="1812" y="172"/>
                  </a:cubicBezTo>
                  <a:cubicBezTo>
                    <a:pt x="1254" y="172"/>
                    <a:pt x="689" y="85"/>
                    <a:pt x="132" y="4"/>
                  </a:cubicBezTo>
                  <a:cubicBezTo>
                    <a:pt x="121" y="1"/>
                    <a:pt x="112" y="0"/>
                    <a:pt x="103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236;p45"/>
            <p:cNvSpPr/>
            <p:nvPr/>
          </p:nvSpPr>
          <p:spPr>
            <a:xfrm>
              <a:off x="3826575" y="1750735"/>
              <a:ext cx="525664" cy="187840"/>
            </a:xfrm>
            <a:custGeom>
              <a:avLst/>
              <a:gdLst/>
              <a:ahLst/>
              <a:cxnLst/>
              <a:rect l="l" t="t" r="r" b="b"/>
              <a:pathLst>
                <a:path w="10928" h="3905" extrusionOk="0">
                  <a:moveTo>
                    <a:pt x="10812" y="1"/>
                  </a:moveTo>
                  <a:cubicBezTo>
                    <a:pt x="10799" y="1"/>
                    <a:pt x="10786" y="5"/>
                    <a:pt x="10773" y="13"/>
                  </a:cubicBezTo>
                  <a:cubicBezTo>
                    <a:pt x="9093" y="1021"/>
                    <a:pt x="7352" y="1942"/>
                    <a:pt x="5592" y="2755"/>
                  </a:cubicBezTo>
                  <a:cubicBezTo>
                    <a:pt x="5141" y="2984"/>
                    <a:pt x="4691" y="3179"/>
                    <a:pt x="4248" y="3373"/>
                  </a:cubicBezTo>
                  <a:cubicBezTo>
                    <a:pt x="3992" y="3454"/>
                    <a:pt x="3744" y="3568"/>
                    <a:pt x="3488" y="3683"/>
                  </a:cubicBezTo>
                  <a:cubicBezTo>
                    <a:pt x="3391" y="3717"/>
                    <a:pt x="3300" y="3732"/>
                    <a:pt x="3217" y="3732"/>
                  </a:cubicBezTo>
                  <a:cubicBezTo>
                    <a:pt x="2822" y="3732"/>
                    <a:pt x="2567" y="3395"/>
                    <a:pt x="2312" y="3118"/>
                  </a:cubicBezTo>
                  <a:cubicBezTo>
                    <a:pt x="1613" y="2312"/>
                    <a:pt x="887" y="1525"/>
                    <a:pt x="155" y="712"/>
                  </a:cubicBezTo>
                  <a:cubicBezTo>
                    <a:pt x="143" y="694"/>
                    <a:pt x="128" y="687"/>
                    <a:pt x="113" y="687"/>
                  </a:cubicBezTo>
                  <a:cubicBezTo>
                    <a:pt x="59" y="687"/>
                    <a:pt x="0" y="779"/>
                    <a:pt x="47" y="826"/>
                  </a:cubicBezTo>
                  <a:cubicBezTo>
                    <a:pt x="800" y="1693"/>
                    <a:pt x="1586" y="2533"/>
                    <a:pt x="2339" y="3400"/>
                  </a:cubicBezTo>
                  <a:cubicBezTo>
                    <a:pt x="2541" y="3595"/>
                    <a:pt x="2816" y="3904"/>
                    <a:pt x="3125" y="3904"/>
                  </a:cubicBezTo>
                  <a:cubicBezTo>
                    <a:pt x="3602" y="3878"/>
                    <a:pt x="4080" y="3622"/>
                    <a:pt x="4523" y="3427"/>
                  </a:cubicBezTo>
                  <a:cubicBezTo>
                    <a:pt x="6707" y="2480"/>
                    <a:pt x="8811" y="1384"/>
                    <a:pt x="10854" y="154"/>
                  </a:cubicBezTo>
                  <a:cubicBezTo>
                    <a:pt x="10927" y="104"/>
                    <a:pt x="10877" y="1"/>
                    <a:pt x="1081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237;p45"/>
            <p:cNvSpPr/>
            <p:nvPr/>
          </p:nvSpPr>
          <p:spPr>
            <a:xfrm>
              <a:off x="3856543" y="1786378"/>
              <a:ext cx="135264" cy="134639"/>
            </a:xfrm>
            <a:custGeom>
              <a:avLst/>
              <a:gdLst/>
              <a:ahLst/>
              <a:cxnLst/>
              <a:rect l="l" t="t" r="r" b="b"/>
              <a:pathLst>
                <a:path w="2812" h="2799" extrusionOk="0">
                  <a:moveTo>
                    <a:pt x="123" y="1"/>
                  </a:moveTo>
                  <a:cubicBezTo>
                    <a:pt x="57" y="1"/>
                    <a:pt x="1" y="97"/>
                    <a:pt x="70" y="139"/>
                  </a:cubicBezTo>
                  <a:cubicBezTo>
                    <a:pt x="486" y="475"/>
                    <a:pt x="910" y="811"/>
                    <a:pt x="1326" y="1120"/>
                  </a:cubicBezTo>
                  <a:cubicBezTo>
                    <a:pt x="1830" y="1537"/>
                    <a:pt x="2643" y="1960"/>
                    <a:pt x="2617" y="2713"/>
                  </a:cubicBezTo>
                  <a:cubicBezTo>
                    <a:pt x="2617" y="2770"/>
                    <a:pt x="2659" y="2799"/>
                    <a:pt x="2701" y="2799"/>
                  </a:cubicBezTo>
                  <a:cubicBezTo>
                    <a:pt x="2743" y="2799"/>
                    <a:pt x="2785" y="2770"/>
                    <a:pt x="2785" y="2713"/>
                  </a:cubicBezTo>
                  <a:cubicBezTo>
                    <a:pt x="2811" y="2128"/>
                    <a:pt x="2502" y="1846"/>
                    <a:pt x="2052" y="1510"/>
                  </a:cubicBezTo>
                  <a:cubicBezTo>
                    <a:pt x="1440" y="1006"/>
                    <a:pt x="822" y="502"/>
                    <a:pt x="177" y="25"/>
                  </a:cubicBezTo>
                  <a:cubicBezTo>
                    <a:pt x="160" y="8"/>
                    <a:pt x="141" y="1"/>
                    <a:pt x="12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238;p45"/>
            <p:cNvSpPr/>
            <p:nvPr/>
          </p:nvSpPr>
          <p:spPr>
            <a:xfrm>
              <a:off x="3971938" y="1739960"/>
              <a:ext cx="324932" cy="162923"/>
            </a:xfrm>
            <a:custGeom>
              <a:avLst/>
              <a:gdLst/>
              <a:ahLst/>
              <a:cxnLst/>
              <a:rect l="l" t="t" r="r" b="b"/>
              <a:pathLst>
                <a:path w="6755" h="3387" extrusionOk="0">
                  <a:moveTo>
                    <a:pt x="6643" y="1"/>
                  </a:moveTo>
                  <a:cubicBezTo>
                    <a:pt x="6630" y="1"/>
                    <a:pt x="6616" y="5"/>
                    <a:pt x="6602" y="16"/>
                  </a:cubicBezTo>
                  <a:cubicBezTo>
                    <a:pt x="4525" y="1272"/>
                    <a:pt x="2341" y="2334"/>
                    <a:pt x="76" y="3208"/>
                  </a:cubicBezTo>
                  <a:cubicBezTo>
                    <a:pt x="1" y="3254"/>
                    <a:pt x="16" y="3386"/>
                    <a:pt x="91" y="3386"/>
                  </a:cubicBezTo>
                  <a:cubicBezTo>
                    <a:pt x="102" y="3386"/>
                    <a:pt x="116" y="3383"/>
                    <a:pt x="130" y="3376"/>
                  </a:cubicBezTo>
                  <a:cubicBezTo>
                    <a:pt x="2402" y="2502"/>
                    <a:pt x="4613" y="1413"/>
                    <a:pt x="6683" y="150"/>
                  </a:cubicBezTo>
                  <a:cubicBezTo>
                    <a:pt x="6755" y="105"/>
                    <a:pt x="6707" y="1"/>
                    <a:pt x="664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239;p45"/>
            <p:cNvSpPr/>
            <p:nvPr/>
          </p:nvSpPr>
          <p:spPr>
            <a:xfrm>
              <a:off x="3913062" y="1804127"/>
              <a:ext cx="75232" cy="57531"/>
            </a:xfrm>
            <a:custGeom>
              <a:avLst/>
              <a:gdLst/>
              <a:ahLst/>
              <a:cxnLst/>
              <a:rect l="l" t="t" r="r" b="b"/>
              <a:pathLst>
                <a:path w="1564" h="1196" extrusionOk="0">
                  <a:moveTo>
                    <a:pt x="103" y="1"/>
                  </a:moveTo>
                  <a:cubicBezTo>
                    <a:pt x="43" y="1"/>
                    <a:pt x="1" y="117"/>
                    <a:pt x="71" y="160"/>
                  </a:cubicBezTo>
                  <a:cubicBezTo>
                    <a:pt x="514" y="496"/>
                    <a:pt x="964" y="866"/>
                    <a:pt x="1415" y="1168"/>
                  </a:cubicBezTo>
                  <a:cubicBezTo>
                    <a:pt x="1433" y="1187"/>
                    <a:pt x="1451" y="1196"/>
                    <a:pt x="1467" y="1196"/>
                  </a:cubicBezTo>
                  <a:cubicBezTo>
                    <a:pt x="1526" y="1196"/>
                    <a:pt x="1563" y="1096"/>
                    <a:pt x="1495" y="1034"/>
                  </a:cubicBezTo>
                  <a:cubicBezTo>
                    <a:pt x="1045" y="698"/>
                    <a:pt x="628" y="362"/>
                    <a:pt x="151" y="26"/>
                  </a:cubicBezTo>
                  <a:cubicBezTo>
                    <a:pt x="135" y="8"/>
                    <a:pt x="119" y="1"/>
                    <a:pt x="10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240;p45"/>
            <p:cNvSpPr/>
            <p:nvPr/>
          </p:nvSpPr>
          <p:spPr>
            <a:xfrm>
              <a:off x="3912822" y="1736352"/>
              <a:ext cx="241523" cy="75761"/>
            </a:xfrm>
            <a:custGeom>
              <a:avLst/>
              <a:gdLst/>
              <a:ahLst/>
              <a:cxnLst/>
              <a:rect l="l" t="t" r="r" b="b"/>
              <a:pathLst>
                <a:path w="5021" h="1575" extrusionOk="0">
                  <a:moveTo>
                    <a:pt x="4906" y="0"/>
                  </a:moveTo>
                  <a:cubicBezTo>
                    <a:pt x="4900" y="0"/>
                    <a:pt x="4894" y="1"/>
                    <a:pt x="4887" y="3"/>
                  </a:cubicBezTo>
                  <a:cubicBezTo>
                    <a:pt x="3268" y="453"/>
                    <a:pt x="1695" y="931"/>
                    <a:pt x="102" y="1401"/>
                  </a:cubicBezTo>
                  <a:cubicBezTo>
                    <a:pt x="0" y="1455"/>
                    <a:pt x="33" y="1574"/>
                    <a:pt x="123" y="1574"/>
                  </a:cubicBezTo>
                  <a:cubicBezTo>
                    <a:pt x="133" y="1574"/>
                    <a:pt x="144" y="1573"/>
                    <a:pt x="156" y="1569"/>
                  </a:cubicBezTo>
                  <a:cubicBezTo>
                    <a:pt x="1722" y="1065"/>
                    <a:pt x="3322" y="595"/>
                    <a:pt x="4914" y="171"/>
                  </a:cubicBezTo>
                  <a:cubicBezTo>
                    <a:pt x="5020" y="146"/>
                    <a:pt x="4982" y="0"/>
                    <a:pt x="490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241;p45"/>
            <p:cNvSpPr/>
            <p:nvPr/>
          </p:nvSpPr>
          <p:spPr>
            <a:xfrm>
              <a:off x="3943751" y="1742750"/>
              <a:ext cx="220935" cy="95147"/>
            </a:xfrm>
            <a:custGeom>
              <a:avLst/>
              <a:gdLst/>
              <a:ahLst/>
              <a:cxnLst/>
              <a:rect l="l" t="t" r="r" b="b"/>
              <a:pathLst>
                <a:path w="4593" h="1978" extrusionOk="0">
                  <a:moveTo>
                    <a:pt x="4504" y="1"/>
                  </a:moveTo>
                  <a:cubicBezTo>
                    <a:pt x="4494" y="1"/>
                    <a:pt x="4484" y="4"/>
                    <a:pt x="4473" y="11"/>
                  </a:cubicBezTo>
                  <a:cubicBezTo>
                    <a:pt x="2988" y="542"/>
                    <a:pt x="1529" y="1160"/>
                    <a:pt x="105" y="1806"/>
                  </a:cubicBezTo>
                  <a:cubicBezTo>
                    <a:pt x="0" y="1855"/>
                    <a:pt x="87" y="1977"/>
                    <a:pt x="164" y="1977"/>
                  </a:cubicBezTo>
                  <a:cubicBezTo>
                    <a:pt x="171" y="1977"/>
                    <a:pt x="178" y="1976"/>
                    <a:pt x="185" y="1974"/>
                  </a:cubicBezTo>
                  <a:cubicBezTo>
                    <a:pt x="1617" y="1302"/>
                    <a:pt x="3041" y="710"/>
                    <a:pt x="4500" y="152"/>
                  </a:cubicBezTo>
                  <a:cubicBezTo>
                    <a:pt x="4593" y="129"/>
                    <a:pt x="4565" y="1"/>
                    <a:pt x="4504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242;p45"/>
            <p:cNvSpPr/>
            <p:nvPr/>
          </p:nvSpPr>
          <p:spPr>
            <a:xfrm>
              <a:off x="3966936" y="1742654"/>
              <a:ext cx="200684" cy="106210"/>
            </a:xfrm>
            <a:custGeom>
              <a:avLst/>
              <a:gdLst/>
              <a:ahLst/>
              <a:cxnLst/>
              <a:rect l="l" t="t" r="r" b="b"/>
              <a:pathLst>
                <a:path w="4172" h="2208" extrusionOk="0">
                  <a:moveTo>
                    <a:pt x="4056" y="1"/>
                  </a:moveTo>
                  <a:cubicBezTo>
                    <a:pt x="4043" y="1"/>
                    <a:pt x="4031" y="5"/>
                    <a:pt x="4018" y="13"/>
                  </a:cubicBezTo>
                  <a:cubicBezTo>
                    <a:pt x="2754" y="826"/>
                    <a:pt x="1471" y="1498"/>
                    <a:pt x="93" y="2029"/>
                  </a:cubicBezTo>
                  <a:cubicBezTo>
                    <a:pt x="0" y="2076"/>
                    <a:pt x="28" y="2208"/>
                    <a:pt x="93" y="2208"/>
                  </a:cubicBezTo>
                  <a:cubicBezTo>
                    <a:pt x="104" y="2208"/>
                    <a:pt x="115" y="2205"/>
                    <a:pt x="127" y="2197"/>
                  </a:cubicBezTo>
                  <a:cubicBezTo>
                    <a:pt x="1524" y="1640"/>
                    <a:pt x="2842" y="968"/>
                    <a:pt x="4098" y="181"/>
                  </a:cubicBezTo>
                  <a:cubicBezTo>
                    <a:pt x="4172" y="108"/>
                    <a:pt x="4122" y="1"/>
                    <a:pt x="4056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243;p45"/>
            <p:cNvSpPr/>
            <p:nvPr/>
          </p:nvSpPr>
          <p:spPr>
            <a:xfrm>
              <a:off x="3977614" y="1744000"/>
              <a:ext cx="222185" cy="117033"/>
            </a:xfrm>
            <a:custGeom>
              <a:avLst/>
              <a:gdLst/>
              <a:ahLst/>
              <a:cxnLst/>
              <a:rect l="l" t="t" r="r" b="b"/>
              <a:pathLst>
                <a:path w="4619" h="2433" extrusionOk="0">
                  <a:moveTo>
                    <a:pt x="4489" y="0"/>
                  </a:moveTo>
                  <a:cubicBezTo>
                    <a:pt x="4474" y="0"/>
                    <a:pt x="4458" y="4"/>
                    <a:pt x="4441" y="12"/>
                  </a:cubicBezTo>
                  <a:cubicBezTo>
                    <a:pt x="2983" y="738"/>
                    <a:pt x="1524" y="1497"/>
                    <a:pt x="73" y="2284"/>
                  </a:cubicBezTo>
                  <a:cubicBezTo>
                    <a:pt x="0" y="2328"/>
                    <a:pt x="48" y="2433"/>
                    <a:pt x="112" y="2433"/>
                  </a:cubicBezTo>
                  <a:cubicBezTo>
                    <a:pt x="126" y="2433"/>
                    <a:pt x="140" y="2428"/>
                    <a:pt x="153" y="2418"/>
                  </a:cubicBezTo>
                  <a:cubicBezTo>
                    <a:pt x="1612" y="1638"/>
                    <a:pt x="3063" y="879"/>
                    <a:pt x="4522" y="153"/>
                  </a:cubicBezTo>
                  <a:cubicBezTo>
                    <a:pt x="4618" y="108"/>
                    <a:pt x="4571" y="0"/>
                    <a:pt x="448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244;p45"/>
            <p:cNvSpPr/>
            <p:nvPr/>
          </p:nvSpPr>
          <p:spPr>
            <a:xfrm>
              <a:off x="3939710" y="1793786"/>
              <a:ext cx="75569" cy="44447"/>
            </a:xfrm>
            <a:custGeom>
              <a:avLst/>
              <a:gdLst/>
              <a:ahLst/>
              <a:cxnLst/>
              <a:rect l="l" t="t" r="r" b="b"/>
              <a:pathLst>
                <a:path w="1571" h="924" extrusionOk="0">
                  <a:moveTo>
                    <a:pt x="118" y="0"/>
                  </a:moveTo>
                  <a:cubicBezTo>
                    <a:pt x="51" y="0"/>
                    <a:pt x="1" y="108"/>
                    <a:pt x="74" y="153"/>
                  </a:cubicBezTo>
                  <a:cubicBezTo>
                    <a:pt x="491" y="489"/>
                    <a:pt x="941" y="745"/>
                    <a:pt x="1445" y="913"/>
                  </a:cubicBezTo>
                  <a:cubicBezTo>
                    <a:pt x="1457" y="920"/>
                    <a:pt x="1469" y="923"/>
                    <a:pt x="1479" y="923"/>
                  </a:cubicBezTo>
                  <a:cubicBezTo>
                    <a:pt x="1544" y="923"/>
                    <a:pt x="1571" y="795"/>
                    <a:pt x="1472" y="772"/>
                  </a:cubicBezTo>
                  <a:cubicBezTo>
                    <a:pt x="995" y="577"/>
                    <a:pt x="578" y="321"/>
                    <a:pt x="155" y="12"/>
                  </a:cubicBezTo>
                  <a:cubicBezTo>
                    <a:pt x="142" y="4"/>
                    <a:pt x="130" y="0"/>
                    <a:pt x="11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245;p45"/>
            <p:cNvSpPr/>
            <p:nvPr/>
          </p:nvSpPr>
          <p:spPr>
            <a:xfrm>
              <a:off x="3976508" y="1781664"/>
              <a:ext cx="74126" cy="42619"/>
            </a:xfrm>
            <a:custGeom>
              <a:avLst/>
              <a:gdLst/>
              <a:ahLst/>
              <a:cxnLst/>
              <a:rect l="l" t="t" r="r" b="b"/>
              <a:pathLst>
                <a:path w="1541" h="886" extrusionOk="0">
                  <a:moveTo>
                    <a:pt x="122" y="1"/>
                  </a:moveTo>
                  <a:cubicBezTo>
                    <a:pt x="40" y="1"/>
                    <a:pt x="1" y="106"/>
                    <a:pt x="96" y="157"/>
                  </a:cubicBezTo>
                  <a:cubicBezTo>
                    <a:pt x="485" y="432"/>
                    <a:pt x="936" y="661"/>
                    <a:pt x="1379" y="882"/>
                  </a:cubicBezTo>
                  <a:cubicBezTo>
                    <a:pt x="1387" y="885"/>
                    <a:pt x="1394" y="886"/>
                    <a:pt x="1401" y="886"/>
                  </a:cubicBezTo>
                  <a:cubicBezTo>
                    <a:pt x="1479" y="886"/>
                    <a:pt x="1540" y="764"/>
                    <a:pt x="1467" y="714"/>
                  </a:cubicBezTo>
                  <a:cubicBezTo>
                    <a:pt x="1016" y="519"/>
                    <a:pt x="566" y="264"/>
                    <a:pt x="176" y="15"/>
                  </a:cubicBezTo>
                  <a:cubicBezTo>
                    <a:pt x="157" y="5"/>
                    <a:pt x="138" y="1"/>
                    <a:pt x="12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246;p45"/>
            <p:cNvSpPr/>
            <p:nvPr/>
          </p:nvSpPr>
          <p:spPr>
            <a:xfrm>
              <a:off x="4023407" y="1770793"/>
              <a:ext cx="64794" cy="36365"/>
            </a:xfrm>
            <a:custGeom>
              <a:avLst/>
              <a:gdLst/>
              <a:ahLst/>
              <a:cxnLst/>
              <a:rect l="l" t="t" r="r" b="b"/>
              <a:pathLst>
                <a:path w="1347" h="756" extrusionOk="0">
                  <a:moveTo>
                    <a:pt x="116" y="1"/>
                  </a:moveTo>
                  <a:cubicBezTo>
                    <a:pt x="47" y="1"/>
                    <a:pt x="0" y="109"/>
                    <a:pt x="68" y="154"/>
                  </a:cubicBezTo>
                  <a:cubicBezTo>
                    <a:pt x="431" y="409"/>
                    <a:pt x="828" y="604"/>
                    <a:pt x="1217" y="745"/>
                  </a:cubicBezTo>
                  <a:cubicBezTo>
                    <a:pt x="1233" y="753"/>
                    <a:pt x="1247" y="756"/>
                    <a:pt x="1259" y="756"/>
                  </a:cubicBezTo>
                  <a:cubicBezTo>
                    <a:pt x="1337" y="756"/>
                    <a:pt x="1347" y="624"/>
                    <a:pt x="1271" y="577"/>
                  </a:cubicBezTo>
                  <a:cubicBezTo>
                    <a:pt x="881" y="436"/>
                    <a:pt x="518" y="241"/>
                    <a:pt x="156" y="13"/>
                  </a:cubicBezTo>
                  <a:cubicBezTo>
                    <a:pt x="142" y="5"/>
                    <a:pt x="129" y="1"/>
                    <a:pt x="116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247;p45"/>
            <p:cNvSpPr/>
            <p:nvPr/>
          </p:nvSpPr>
          <p:spPr>
            <a:xfrm>
              <a:off x="4059483" y="1761846"/>
              <a:ext cx="55606" cy="30449"/>
            </a:xfrm>
            <a:custGeom>
              <a:avLst/>
              <a:gdLst/>
              <a:ahLst/>
              <a:cxnLst/>
              <a:rect l="l" t="t" r="r" b="b"/>
              <a:pathLst>
                <a:path w="1156" h="633" extrusionOk="0">
                  <a:moveTo>
                    <a:pt x="158" y="1"/>
                  </a:moveTo>
                  <a:cubicBezTo>
                    <a:pt x="64" y="1"/>
                    <a:pt x="0" y="121"/>
                    <a:pt x="105" y="145"/>
                  </a:cubicBezTo>
                  <a:cubicBezTo>
                    <a:pt x="387" y="313"/>
                    <a:pt x="689" y="454"/>
                    <a:pt x="998" y="622"/>
                  </a:cubicBezTo>
                  <a:cubicBezTo>
                    <a:pt x="1010" y="630"/>
                    <a:pt x="1022" y="633"/>
                    <a:pt x="1033" y="633"/>
                  </a:cubicBezTo>
                  <a:cubicBezTo>
                    <a:pt x="1105" y="633"/>
                    <a:pt x="1155" y="504"/>
                    <a:pt x="1086" y="481"/>
                  </a:cubicBezTo>
                  <a:cubicBezTo>
                    <a:pt x="777" y="313"/>
                    <a:pt x="467" y="172"/>
                    <a:pt x="185" y="4"/>
                  </a:cubicBezTo>
                  <a:cubicBezTo>
                    <a:pt x="176" y="2"/>
                    <a:pt x="167" y="1"/>
                    <a:pt x="15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248;p45"/>
            <p:cNvSpPr/>
            <p:nvPr/>
          </p:nvSpPr>
          <p:spPr>
            <a:xfrm>
              <a:off x="4083726" y="1748570"/>
              <a:ext cx="58396" cy="27659"/>
            </a:xfrm>
            <a:custGeom>
              <a:avLst/>
              <a:gdLst/>
              <a:ahLst/>
              <a:cxnLst/>
              <a:rect l="l" t="t" r="r" b="b"/>
              <a:pathLst>
                <a:path w="1214" h="575" extrusionOk="0">
                  <a:moveTo>
                    <a:pt x="130" y="0"/>
                  </a:moveTo>
                  <a:cubicBezTo>
                    <a:pt x="41" y="0"/>
                    <a:pt x="1" y="142"/>
                    <a:pt x="105" y="173"/>
                  </a:cubicBezTo>
                  <a:cubicBezTo>
                    <a:pt x="441" y="253"/>
                    <a:pt x="750" y="394"/>
                    <a:pt x="1059" y="562"/>
                  </a:cubicBezTo>
                  <a:cubicBezTo>
                    <a:pt x="1071" y="571"/>
                    <a:pt x="1084" y="574"/>
                    <a:pt x="1096" y="574"/>
                  </a:cubicBezTo>
                  <a:cubicBezTo>
                    <a:pt x="1162" y="574"/>
                    <a:pt x="1213" y="467"/>
                    <a:pt x="1139" y="421"/>
                  </a:cubicBezTo>
                  <a:cubicBezTo>
                    <a:pt x="830" y="253"/>
                    <a:pt x="494" y="112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249;p45"/>
            <p:cNvSpPr/>
            <p:nvPr/>
          </p:nvSpPr>
          <p:spPr>
            <a:xfrm>
              <a:off x="4122689" y="1744385"/>
              <a:ext cx="42330" cy="22031"/>
            </a:xfrm>
            <a:custGeom>
              <a:avLst/>
              <a:gdLst/>
              <a:ahLst/>
              <a:cxnLst/>
              <a:rect l="l" t="t" r="r" b="b"/>
              <a:pathLst>
                <a:path w="880" h="458" extrusionOk="0">
                  <a:moveTo>
                    <a:pt x="107" y="1"/>
                  </a:moveTo>
                  <a:cubicBezTo>
                    <a:pt x="17" y="1"/>
                    <a:pt x="1" y="123"/>
                    <a:pt x="81" y="172"/>
                  </a:cubicBezTo>
                  <a:cubicBezTo>
                    <a:pt x="303" y="260"/>
                    <a:pt x="524" y="340"/>
                    <a:pt x="753" y="454"/>
                  </a:cubicBezTo>
                  <a:cubicBezTo>
                    <a:pt x="759" y="456"/>
                    <a:pt x="765" y="457"/>
                    <a:pt x="770" y="457"/>
                  </a:cubicBezTo>
                  <a:cubicBezTo>
                    <a:pt x="841" y="457"/>
                    <a:pt x="879" y="311"/>
                    <a:pt x="780" y="286"/>
                  </a:cubicBezTo>
                  <a:cubicBezTo>
                    <a:pt x="585" y="172"/>
                    <a:pt x="356" y="92"/>
                    <a:pt x="135" y="4"/>
                  </a:cubicBezTo>
                  <a:cubicBezTo>
                    <a:pt x="125" y="2"/>
                    <a:pt x="116" y="1"/>
                    <a:pt x="107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250;p45"/>
            <p:cNvSpPr/>
            <p:nvPr/>
          </p:nvSpPr>
          <p:spPr>
            <a:xfrm>
              <a:off x="4148375" y="1736304"/>
              <a:ext cx="48776" cy="19578"/>
            </a:xfrm>
            <a:custGeom>
              <a:avLst/>
              <a:gdLst/>
              <a:ahLst/>
              <a:cxnLst/>
              <a:rect l="l" t="t" r="r" b="b"/>
              <a:pathLst>
                <a:path w="1014" h="407" extrusionOk="0">
                  <a:moveTo>
                    <a:pt x="111" y="1"/>
                  </a:moveTo>
                  <a:cubicBezTo>
                    <a:pt x="42" y="1"/>
                    <a:pt x="0" y="121"/>
                    <a:pt x="105" y="145"/>
                  </a:cubicBezTo>
                  <a:cubicBezTo>
                    <a:pt x="353" y="226"/>
                    <a:pt x="636" y="313"/>
                    <a:pt x="891" y="394"/>
                  </a:cubicBezTo>
                  <a:cubicBezTo>
                    <a:pt x="907" y="403"/>
                    <a:pt x="921" y="407"/>
                    <a:pt x="934" y="407"/>
                  </a:cubicBezTo>
                  <a:cubicBezTo>
                    <a:pt x="1004" y="407"/>
                    <a:pt x="1013" y="282"/>
                    <a:pt x="945" y="260"/>
                  </a:cubicBezTo>
                  <a:cubicBezTo>
                    <a:pt x="662" y="172"/>
                    <a:pt x="414" y="92"/>
                    <a:pt x="131" y="4"/>
                  </a:cubicBezTo>
                  <a:cubicBezTo>
                    <a:pt x="125" y="2"/>
                    <a:pt x="118" y="1"/>
                    <a:pt x="11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251;p45"/>
            <p:cNvSpPr/>
            <p:nvPr/>
          </p:nvSpPr>
          <p:spPr>
            <a:xfrm>
              <a:off x="4181517" y="1729714"/>
              <a:ext cx="48535" cy="12314"/>
            </a:xfrm>
            <a:custGeom>
              <a:avLst/>
              <a:gdLst/>
              <a:ahLst/>
              <a:cxnLst/>
              <a:rect l="l" t="t" r="r" b="b"/>
              <a:pathLst>
                <a:path w="1009" h="256" extrusionOk="0">
                  <a:moveTo>
                    <a:pt x="115" y="0"/>
                  </a:moveTo>
                  <a:cubicBezTo>
                    <a:pt x="0" y="0"/>
                    <a:pt x="0" y="168"/>
                    <a:pt x="115" y="168"/>
                  </a:cubicBezTo>
                  <a:cubicBezTo>
                    <a:pt x="370" y="195"/>
                    <a:pt x="645" y="229"/>
                    <a:pt x="901" y="255"/>
                  </a:cubicBezTo>
                  <a:cubicBezTo>
                    <a:pt x="1008" y="255"/>
                    <a:pt x="1008" y="87"/>
                    <a:pt x="901" y="87"/>
                  </a:cubicBezTo>
                  <a:cubicBezTo>
                    <a:pt x="645" y="61"/>
                    <a:pt x="370" y="27"/>
                    <a:pt x="115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252;p45"/>
            <p:cNvSpPr/>
            <p:nvPr/>
          </p:nvSpPr>
          <p:spPr>
            <a:xfrm>
              <a:off x="4174205" y="1732552"/>
              <a:ext cx="14864" cy="11448"/>
            </a:xfrm>
            <a:custGeom>
              <a:avLst/>
              <a:gdLst/>
              <a:ahLst/>
              <a:cxnLst/>
              <a:rect l="l" t="t" r="r" b="b"/>
              <a:pathLst>
                <a:path w="309" h="238" extrusionOk="0">
                  <a:moveTo>
                    <a:pt x="186" y="1"/>
                  </a:moveTo>
                  <a:cubicBezTo>
                    <a:pt x="166" y="1"/>
                    <a:pt x="145" y="9"/>
                    <a:pt x="125" y="28"/>
                  </a:cubicBezTo>
                  <a:cubicBezTo>
                    <a:pt x="125" y="55"/>
                    <a:pt x="99" y="82"/>
                    <a:pt x="72" y="82"/>
                  </a:cubicBezTo>
                  <a:cubicBezTo>
                    <a:pt x="1" y="153"/>
                    <a:pt x="81" y="238"/>
                    <a:pt x="146" y="238"/>
                  </a:cubicBezTo>
                  <a:cubicBezTo>
                    <a:pt x="161" y="238"/>
                    <a:pt x="175" y="233"/>
                    <a:pt x="186" y="223"/>
                  </a:cubicBezTo>
                  <a:cubicBezTo>
                    <a:pt x="213" y="196"/>
                    <a:pt x="240" y="170"/>
                    <a:pt x="267" y="136"/>
                  </a:cubicBezTo>
                  <a:cubicBezTo>
                    <a:pt x="308" y="94"/>
                    <a:pt x="253" y="1"/>
                    <a:pt x="186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253;p45"/>
            <p:cNvSpPr/>
            <p:nvPr/>
          </p:nvSpPr>
          <p:spPr>
            <a:xfrm>
              <a:off x="4146595" y="1729185"/>
              <a:ext cx="31651" cy="15441"/>
            </a:xfrm>
            <a:custGeom>
              <a:avLst/>
              <a:gdLst/>
              <a:ahLst/>
              <a:cxnLst/>
              <a:rect l="l" t="t" r="r" b="b"/>
              <a:pathLst>
                <a:path w="658" h="321" extrusionOk="0">
                  <a:moveTo>
                    <a:pt x="511" y="1"/>
                  </a:moveTo>
                  <a:cubicBezTo>
                    <a:pt x="500" y="1"/>
                    <a:pt x="489" y="4"/>
                    <a:pt x="478" y="11"/>
                  </a:cubicBezTo>
                  <a:cubicBezTo>
                    <a:pt x="363" y="98"/>
                    <a:pt x="222" y="125"/>
                    <a:pt x="88" y="152"/>
                  </a:cubicBezTo>
                  <a:cubicBezTo>
                    <a:pt x="0" y="152"/>
                    <a:pt x="0" y="320"/>
                    <a:pt x="88" y="320"/>
                  </a:cubicBezTo>
                  <a:cubicBezTo>
                    <a:pt x="256" y="293"/>
                    <a:pt x="424" y="266"/>
                    <a:pt x="558" y="179"/>
                  </a:cubicBezTo>
                  <a:cubicBezTo>
                    <a:pt x="657" y="133"/>
                    <a:pt x="585" y="1"/>
                    <a:pt x="51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254;p45"/>
            <p:cNvSpPr/>
            <p:nvPr/>
          </p:nvSpPr>
          <p:spPr>
            <a:xfrm>
              <a:off x="4186471" y="1740489"/>
              <a:ext cx="20444" cy="11400"/>
            </a:xfrm>
            <a:custGeom>
              <a:avLst/>
              <a:gdLst/>
              <a:ahLst/>
              <a:cxnLst/>
              <a:rect l="l" t="t" r="r" b="b"/>
              <a:pathLst>
                <a:path w="425" h="237" extrusionOk="0">
                  <a:moveTo>
                    <a:pt x="315" y="0"/>
                  </a:moveTo>
                  <a:cubicBezTo>
                    <a:pt x="308" y="0"/>
                    <a:pt x="301" y="1"/>
                    <a:pt x="294" y="5"/>
                  </a:cubicBezTo>
                  <a:cubicBezTo>
                    <a:pt x="206" y="31"/>
                    <a:pt x="153" y="58"/>
                    <a:pt x="99" y="85"/>
                  </a:cubicBezTo>
                  <a:cubicBezTo>
                    <a:pt x="0" y="108"/>
                    <a:pt x="27" y="237"/>
                    <a:pt x="110" y="237"/>
                  </a:cubicBezTo>
                  <a:cubicBezTo>
                    <a:pt x="123" y="237"/>
                    <a:pt x="137" y="234"/>
                    <a:pt x="153" y="226"/>
                  </a:cubicBezTo>
                  <a:cubicBezTo>
                    <a:pt x="206" y="226"/>
                    <a:pt x="267" y="199"/>
                    <a:pt x="321" y="173"/>
                  </a:cubicBezTo>
                  <a:cubicBezTo>
                    <a:pt x="425" y="142"/>
                    <a:pt x="384" y="0"/>
                    <a:pt x="315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255;p45"/>
            <p:cNvSpPr/>
            <p:nvPr/>
          </p:nvSpPr>
          <p:spPr>
            <a:xfrm>
              <a:off x="4101043" y="1768244"/>
              <a:ext cx="73404" cy="41176"/>
            </a:xfrm>
            <a:custGeom>
              <a:avLst/>
              <a:gdLst/>
              <a:ahLst/>
              <a:cxnLst/>
              <a:rect l="l" t="t" r="r" b="b"/>
              <a:pathLst>
                <a:path w="1526" h="856" extrusionOk="0">
                  <a:moveTo>
                    <a:pt x="1408" y="0"/>
                  </a:moveTo>
                  <a:cubicBezTo>
                    <a:pt x="1396" y="0"/>
                    <a:pt x="1383" y="4"/>
                    <a:pt x="1371" y="12"/>
                  </a:cubicBezTo>
                  <a:cubicBezTo>
                    <a:pt x="947" y="234"/>
                    <a:pt x="531" y="462"/>
                    <a:pt x="81" y="684"/>
                  </a:cubicBezTo>
                  <a:cubicBezTo>
                    <a:pt x="1" y="733"/>
                    <a:pt x="67" y="856"/>
                    <a:pt x="140" y="856"/>
                  </a:cubicBezTo>
                  <a:cubicBezTo>
                    <a:pt x="147" y="856"/>
                    <a:pt x="154" y="855"/>
                    <a:pt x="161" y="852"/>
                  </a:cubicBezTo>
                  <a:cubicBezTo>
                    <a:pt x="611" y="630"/>
                    <a:pt x="1035" y="375"/>
                    <a:pt x="1452" y="153"/>
                  </a:cubicBezTo>
                  <a:cubicBezTo>
                    <a:pt x="1525" y="108"/>
                    <a:pt x="1474" y="0"/>
                    <a:pt x="140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256;p45"/>
            <p:cNvSpPr/>
            <p:nvPr/>
          </p:nvSpPr>
          <p:spPr>
            <a:xfrm>
              <a:off x="4097051" y="1774160"/>
              <a:ext cx="109962" cy="52624"/>
            </a:xfrm>
            <a:custGeom>
              <a:avLst/>
              <a:gdLst/>
              <a:ahLst/>
              <a:cxnLst/>
              <a:rect l="l" t="t" r="r" b="b"/>
              <a:pathLst>
                <a:path w="2286" h="1094" extrusionOk="0">
                  <a:moveTo>
                    <a:pt x="2170" y="1"/>
                  </a:moveTo>
                  <a:cubicBezTo>
                    <a:pt x="2165" y="1"/>
                    <a:pt x="2159" y="1"/>
                    <a:pt x="2153" y="3"/>
                  </a:cubicBezTo>
                  <a:cubicBezTo>
                    <a:pt x="1871" y="111"/>
                    <a:pt x="1649" y="225"/>
                    <a:pt x="1393" y="366"/>
                  </a:cubicBezTo>
                  <a:cubicBezTo>
                    <a:pt x="1286" y="447"/>
                    <a:pt x="1172" y="507"/>
                    <a:pt x="1057" y="588"/>
                  </a:cubicBezTo>
                  <a:cubicBezTo>
                    <a:pt x="1004" y="649"/>
                    <a:pt x="916" y="702"/>
                    <a:pt x="862" y="756"/>
                  </a:cubicBezTo>
                  <a:cubicBezTo>
                    <a:pt x="798" y="821"/>
                    <a:pt x="729" y="853"/>
                    <a:pt x="656" y="853"/>
                  </a:cubicBezTo>
                  <a:cubicBezTo>
                    <a:pt x="540" y="853"/>
                    <a:pt x="414" y="772"/>
                    <a:pt x="278" y="615"/>
                  </a:cubicBezTo>
                  <a:cubicBezTo>
                    <a:pt x="316" y="558"/>
                    <a:pt x="257" y="498"/>
                    <a:pt x="200" y="498"/>
                  </a:cubicBezTo>
                  <a:cubicBezTo>
                    <a:pt x="176" y="498"/>
                    <a:pt x="153" y="509"/>
                    <a:pt x="137" y="534"/>
                  </a:cubicBezTo>
                  <a:cubicBezTo>
                    <a:pt x="1" y="748"/>
                    <a:pt x="152" y="1094"/>
                    <a:pt x="416" y="1094"/>
                  </a:cubicBezTo>
                  <a:cubicBezTo>
                    <a:pt x="426" y="1094"/>
                    <a:pt x="436" y="1093"/>
                    <a:pt x="446" y="1092"/>
                  </a:cubicBezTo>
                  <a:cubicBezTo>
                    <a:pt x="721" y="1065"/>
                    <a:pt x="916" y="897"/>
                    <a:pt x="1145" y="729"/>
                  </a:cubicBezTo>
                  <a:cubicBezTo>
                    <a:pt x="1481" y="507"/>
                    <a:pt x="1817" y="313"/>
                    <a:pt x="2180" y="171"/>
                  </a:cubicBezTo>
                  <a:cubicBezTo>
                    <a:pt x="2285" y="147"/>
                    <a:pt x="2241" y="1"/>
                    <a:pt x="2170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257;p45"/>
            <p:cNvSpPr/>
            <p:nvPr/>
          </p:nvSpPr>
          <p:spPr>
            <a:xfrm>
              <a:off x="4172137" y="1768292"/>
              <a:ext cx="29054" cy="10631"/>
            </a:xfrm>
            <a:custGeom>
              <a:avLst/>
              <a:gdLst/>
              <a:ahLst/>
              <a:cxnLst/>
              <a:rect l="l" t="t" r="r" b="b"/>
              <a:pathLst>
                <a:path w="604" h="221" extrusionOk="0">
                  <a:moveTo>
                    <a:pt x="228" y="1"/>
                  </a:moveTo>
                  <a:cubicBezTo>
                    <a:pt x="190" y="1"/>
                    <a:pt x="152" y="4"/>
                    <a:pt x="115" y="11"/>
                  </a:cubicBezTo>
                  <a:cubicBezTo>
                    <a:pt x="0" y="11"/>
                    <a:pt x="0" y="179"/>
                    <a:pt x="115" y="179"/>
                  </a:cubicBezTo>
                  <a:cubicBezTo>
                    <a:pt x="148" y="171"/>
                    <a:pt x="181" y="168"/>
                    <a:pt x="214" y="168"/>
                  </a:cubicBezTo>
                  <a:cubicBezTo>
                    <a:pt x="292" y="168"/>
                    <a:pt x="370" y="187"/>
                    <a:pt x="451" y="206"/>
                  </a:cubicBezTo>
                  <a:cubicBezTo>
                    <a:pt x="464" y="216"/>
                    <a:pt x="478" y="221"/>
                    <a:pt x="492" y="221"/>
                  </a:cubicBezTo>
                  <a:cubicBezTo>
                    <a:pt x="556" y="221"/>
                    <a:pt x="604" y="115"/>
                    <a:pt x="531" y="65"/>
                  </a:cubicBezTo>
                  <a:cubicBezTo>
                    <a:pt x="433" y="26"/>
                    <a:pt x="331" y="1"/>
                    <a:pt x="22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258;p45"/>
            <p:cNvSpPr/>
            <p:nvPr/>
          </p:nvSpPr>
          <p:spPr>
            <a:xfrm>
              <a:off x="3789730" y="1532786"/>
              <a:ext cx="344943" cy="241715"/>
            </a:xfrm>
            <a:custGeom>
              <a:avLst/>
              <a:gdLst/>
              <a:ahLst/>
              <a:cxnLst/>
              <a:rect l="l" t="t" r="r" b="b"/>
              <a:pathLst>
                <a:path w="7171" h="5025" extrusionOk="0">
                  <a:moveTo>
                    <a:pt x="6517" y="1"/>
                  </a:moveTo>
                  <a:cubicBezTo>
                    <a:pt x="6510" y="1"/>
                    <a:pt x="6504" y="3"/>
                    <a:pt x="6499" y="8"/>
                  </a:cubicBezTo>
                  <a:cubicBezTo>
                    <a:pt x="5403" y="122"/>
                    <a:pt x="4342" y="230"/>
                    <a:pt x="3246" y="398"/>
                  </a:cubicBezTo>
                  <a:cubicBezTo>
                    <a:pt x="2184" y="566"/>
                    <a:pt x="1035" y="707"/>
                    <a:pt x="27" y="1211"/>
                  </a:cubicBezTo>
                  <a:cubicBezTo>
                    <a:pt x="0" y="1238"/>
                    <a:pt x="0" y="1265"/>
                    <a:pt x="0" y="1298"/>
                  </a:cubicBezTo>
                  <a:cubicBezTo>
                    <a:pt x="477" y="2441"/>
                    <a:pt x="840" y="3617"/>
                    <a:pt x="1176" y="4793"/>
                  </a:cubicBezTo>
                  <a:cubicBezTo>
                    <a:pt x="1188" y="4843"/>
                    <a:pt x="1222" y="4866"/>
                    <a:pt x="1254" y="4866"/>
                  </a:cubicBezTo>
                  <a:cubicBezTo>
                    <a:pt x="1295" y="4866"/>
                    <a:pt x="1332" y="4830"/>
                    <a:pt x="1317" y="4766"/>
                  </a:cubicBezTo>
                  <a:cubicBezTo>
                    <a:pt x="1149" y="4040"/>
                    <a:pt x="921" y="3314"/>
                    <a:pt x="672" y="2609"/>
                  </a:cubicBezTo>
                  <a:cubicBezTo>
                    <a:pt x="558" y="2273"/>
                    <a:pt x="450" y="1970"/>
                    <a:pt x="309" y="1634"/>
                  </a:cubicBezTo>
                  <a:cubicBezTo>
                    <a:pt x="114" y="1097"/>
                    <a:pt x="840" y="1043"/>
                    <a:pt x="1230" y="929"/>
                  </a:cubicBezTo>
                  <a:cubicBezTo>
                    <a:pt x="2856" y="512"/>
                    <a:pt x="4590" y="371"/>
                    <a:pt x="6270" y="176"/>
                  </a:cubicBezTo>
                  <a:cubicBezTo>
                    <a:pt x="6272" y="176"/>
                    <a:pt x="6274" y="176"/>
                    <a:pt x="6275" y="176"/>
                  </a:cubicBezTo>
                  <a:cubicBezTo>
                    <a:pt x="6529" y="176"/>
                    <a:pt x="6748" y="2194"/>
                    <a:pt x="6801" y="2474"/>
                  </a:cubicBezTo>
                  <a:cubicBezTo>
                    <a:pt x="6862" y="2777"/>
                    <a:pt x="7137" y="3395"/>
                    <a:pt x="6721" y="3509"/>
                  </a:cubicBezTo>
                  <a:lnTo>
                    <a:pt x="5713" y="3758"/>
                  </a:lnTo>
                  <a:cubicBezTo>
                    <a:pt x="4254" y="4121"/>
                    <a:pt x="2769" y="4491"/>
                    <a:pt x="1317" y="4853"/>
                  </a:cubicBezTo>
                  <a:cubicBezTo>
                    <a:pt x="1212" y="4878"/>
                    <a:pt x="1250" y="5024"/>
                    <a:pt x="1326" y="5024"/>
                  </a:cubicBezTo>
                  <a:cubicBezTo>
                    <a:pt x="1332" y="5024"/>
                    <a:pt x="1338" y="5023"/>
                    <a:pt x="1344" y="5021"/>
                  </a:cubicBezTo>
                  <a:cubicBezTo>
                    <a:pt x="3273" y="4517"/>
                    <a:pt x="5182" y="4094"/>
                    <a:pt x="7110" y="3590"/>
                  </a:cubicBezTo>
                  <a:cubicBezTo>
                    <a:pt x="7137" y="3563"/>
                    <a:pt x="7171" y="3536"/>
                    <a:pt x="7171" y="3482"/>
                  </a:cubicBezTo>
                  <a:cubicBezTo>
                    <a:pt x="6942" y="2360"/>
                    <a:pt x="6747" y="1211"/>
                    <a:pt x="6579" y="62"/>
                  </a:cubicBezTo>
                  <a:cubicBezTo>
                    <a:pt x="6579" y="40"/>
                    <a:pt x="6544" y="1"/>
                    <a:pt x="6517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259;p45"/>
            <p:cNvSpPr/>
            <p:nvPr/>
          </p:nvSpPr>
          <p:spPr>
            <a:xfrm>
              <a:off x="3863758" y="1816008"/>
              <a:ext cx="13613" cy="8129"/>
            </a:xfrm>
            <a:custGeom>
              <a:avLst/>
              <a:gdLst/>
              <a:ahLst/>
              <a:cxnLst/>
              <a:rect l="l" t="t" r="r" b="b"/>
              <a:pathLst>
                <a:path w="283" h="169" extrusionOk="0">
                  <a:moveTo>
                    <a:pt x="88" y="0"/>
                  </a:moveTo>
                  <a:cubicBezTo>
                    <a:pt x="0" y="0"/>
                    <a:pt x="0" y="168"/>
                    <a:pt x="88" y="168"/>
                  </a:cubicBezTo>
                  <a:lnTo>
                    <a:pt x="168" y="168"/>
                  </a:lnTo>
                  <a:cubicBezTo>
                    <a:pt x="282" y="168"/>
                    <a:pt x="282" y="0"/>
                    <a:pt x="16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260;p45"/>
            <p:cNvSpPr/>
            <p:nvPr/>
          </p:nvSpPr>
          <p:spPr>
            <a:xfrm>
              <a:off x="3868616" y="1820771"/>
              <a:ext cx="20059" cy="14719"/>
            </a:xfrm>
            <a:custGeom>
              <a:avLst/>
              <a:gdLst/>
              <a:ahLst/>
              <a:cxnLst/>
              <a:rect l="l" t="t" r="r" b="b"/>
              <a:pathLst>
                <a:path w="417" h="306" extrusionOk="0">
                  <a:moveTo>
                    <a:pt x="111" y="1"/>
                  </a:moveTo>
                  <a:cubicBezTo>
                    <a:pt x="44" y="1"/>
                    <a:pt x="0" y="105"/>
                    <a:pt x="67" y="150"/>
                  </a:cubicBezTo>
                  <a:cubicBezTo>
                    <a:pt x="155" y="211"/>
                    <a:pt x="208" y="237"/>
                    <a:pt x="262" y="291"/>
                  </a:cubicBezTo>
                  <a:cubicBezTo>
                    <a:pt x="277" y="301"/>
                    <a:pt x="292" y="306"/>
                    <a:pt x="305" y="306"/>
                  </a:cubicBezTo>
                  <a:cubicBezTo>
                    <a:pt x="372" y="306"/>
                    <a:pt x="416" y="200"/>
                    <a:pt x="349" y="150"/>
                  </a:cubicBezTo>
                  <a:cubicBezTo>
                    <a:pt x="289" y="96"/>
                    <a:pt x="235" y="69"/>
                    <a:pt x="155" y="16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261;p45"/>
            <p:cNvSpPr/>
            <p:nvPr/>
          </p:nvSpPr>
          <p:spPr>
            <a:xfrm>
              <a:off x="3873138" y="1821492"/>
              <a:ext cx="22993" cy="22223"/>
            </a:xfrm>
            <a:custGeom>
              <a:avLst/>
              <a:gdLst/>
              <a:ahLst/>
              <a:cxnLst/>
              <a:rect l="l" t="t" r="r" b="b"/>
              <a:pathLst>
                <a:path w="478" h="462" extrusionOk="0">
                  <a:moveTo>
                    <a:pt x="61" y="1"/>
                  </a:moveTo>
                  <a:cubicBezTo>
                    <a:pt x="0" y="27"/>
                    <a:pt x="0" y="81"/>
                    <a:pt x="0" y="108"/>
                  </a:cubicBezTo>
                  <a:cubicBezTo>
                    <a:pt x="87" y="276"/>
                    <a:pt x="195" y="390"/>
                    <a:pt x="336" y="444"/>
                  </a:cubicBezTo>
                  <a:cubicBezTo>
                    <a:pt x="361" y="455"/>
                    <a:pt x="385" y="462"/>
                    <a:pt x="406" y="462"/>
                  </a:cubicBezTo>
                  <a:cubicBezTo>
                    <a:pt x="436" y="462"/>
                    <a:pt x="461" y="449"/>
                    <a:pt x="477" y="417"/>
                  </a:cubicBezTo>
                  <a:cubicBezTo>
                    <a:pt x="477" y="390"/>
                    <a:pt x="477" y="337"/>
                    <a:pt x="450" y="303"/>
                  </a:cubicBezTo>
                  <a:cubicBezTo>
                    <a:pt x="309" y="249"/>
                    <a:pt x="229" y="169"/>
                    <a:pt x="168" y="27"/>
                  </a:cubicBezTo>
                  <a:cubicBezTo>
                    <a:pt x="141" y="1"/>
                    <a:pt x="87" y="1"/>
                    <a:pt x="6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262;p45"/>
            <p:cNvSpPr/>
            <p:nvPr/>
          </p:nvSpPr>
          <p:spPr>
            <a:xfrm>
              <a:off x="3900604" y="1850738"/>
              <a:ext cx="17894" cy="11737"/>
            </a:xfrm>
            <a:custGeom>
              <a:avLst/>
              <a:gdLst/>
              <a:ahLst/>
              <a:cxnLst/>
              <a:rect l="l" t="t" r="r" b="b"/>
              <a:pathLst>
                <a:path w="372" h="244" extrusionOk="0">
                  <a:moveTo>
                    <a:pt x="139" y="1"/>
                  </a:moveTo>
                  <a:cubicBezTo>
                    <a:pt x="62" y="1"/>
                    <a:pt x="0" y="123"/>
                    <a:pt x="74" y="172"/>
                  </a:cubicBezTo>
                  <a:cubicBezTo>
                    <a:pt x="128" y="172"/>
                    <a:pt x="162" y="199"/>
                    <a:pt x="215" y="233"/>
                  </a:cubicBezTo>
                  <a:cubicBezTo>
                    <a:pt x="226" y="240"/>
                    <a:pt x="237" y="243"/>
                    <a:pt x="248" y="243"/>
                  </a:cubicBezTo>
                  <a:cubicBezTo>
                    <a:pt x="317" y="243"/>
                    <a:pt x="371" y="115"/>
                    <a:pt x="296" y="92"/>
                  </a:cubicBezTo>
                  <a:cubicBezTo>
                    <a:pt x="242" y="65"/>
                    <a:pt x="215" y="31"/>
                    <a:pt x="162" y="4"/>
                  </a:cubicBezTo>
                  <a:cubicBezTo>
                    <a:pt x="154" y="2"/>
                    <a:pt x="147" y="1"/>
                    <a:pt x="139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263;p45"/>
            <p:cNvSpPr/>
            <p:nvPr/>
          </p:nvSpPr>
          <p:spPr>
            <a:xfrm>
              <a:off x="3901566" y="1850930"/>
              <a:ext cx="10727" cy="8129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8" y="0"/>
                  </a:moveTo>
                  <a:cubicBezTo>
                    <a:pt x="0" y="0"/>
                    <a:pt x="0" y="168"/>
                    <a:pt x="108" y="168"/>
                  </a:cubicBezTo>
                  <a:cubicBezTo>
                    <a:pt x="222" y="168"/>
                    <a:pt x="222" y="0"/>
                    <a:pt x="10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264;p45"/>
            <p:cNvSpPr/>
            <p:nvPr/>
          </p:nvSpPr>
          <p:spPr>
            <a:xfrm>
              <a:off x="3909070" y="1859637"/>
              <a:ext cx="26745" cy="20444"/>
            </a:xfrm>
            <a:custGeom>
              <a:avLst/>
              <a:gdLst/>
              <a:ahLst/>
              <a:cxnLst/>
              <a:rect l="l" t="t" r="r" b="b"/>
              <a:pathLst>
                <a:path w="556" h="425" extrusionOk="0">
                  <a:moveTo>
                    <a:pt x="133" y="0"/>
                  </a:moveTo>
                  <a:cubicBezTo>
                    <a:pt x="61" y="0"/>
                    <a:pt x="0" y="89"/>
                    <a:pt x="66" y="155"/>
                  </a:cubicBezTo>
                  <a:cubicBezTo>
                    <a:pt x="180" y="243"/>
                    <a:pt x="261" y="323"/>
                    <a:pt x="375" y="411"/>
                  </a:cubicBezTo>
                  <a:cubicBezTo>
                    <a:pt x="390" y="420"/>
                    <a:pt x="405" y="424"/>
                    <a:pt x="421" y="424"/>
                  </a:cubicBezTo>
                  <a:cubicBezTo>
                    <a:pt x="491" y="424"/>
                    <a:pt x="556" y="336"/>
                    <a:pt x="490" y="269"/>
                  </a:cubicBezTo>
                  <a:cubicBezTo>
                    <a:pt x="402" y="182"/>
                    <a:pt x="288" y="101"/>
                    <a:pt x="180" y="14"/>
                  </a:cubicBezTo>
                  <a:cubicBezTo>
                    <a:pt x="165" y="4"/>
                    <a:pt x="148" y="0"/>
                    <a:pt x="133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6" name="Google Shape;2222;p45"/>
          <p:cNvGrpSpPr/>
          <p:nvPr/>
        </p:nvGrpSpPr>
        <p:grpSpPr>
          <a:xfrm>
            <a:off x="273857" y="5439865"/>
            <a:ext cx="1072556" cy="1113023"/>
            <a:chOff x="4372469" y="2020378"/>
            <a:chExt cx="399056" cy="414112"/>
          </a:xfrm>
        </p:grpSpPr>
        <p:sp>
          <p:nvSpPr>
            <p:cNvPr id="57" name="Google Shape;2223;p45"/>
            <p:cNvSpPr/>
            <p:nvPr/>
          </p:nvSpPr>
          <p:spPr>
            <a:xfrm>
              <a:off x="4396231" y="2156505"/>
              <a:ext cx="374189" cy="277984"/>
            </a:xfrm>
            <a:custGeom>
              <a:avLst/>
              <a:gdLst/>
              <a:ahLst/>
              <a:cxnLst/>
              <a:rect l="l" t="t" r="r" b="b"/>
              <a:pathLst>
                <a:path w="7779" h="5779" extrusionOk="0">
                  <a:moveTo>
                    <a:pt x="108" y="1"/>
                  </a:moveTo>
                  <a:cubicBezTo>
                    <a:pt x="45" y="1"/>
                    <a:pt x="0" y="81"/>
                    <a:pt x="60" y="146"/>
                  </a:cubicBezTo>
                  <a:cubicBezTo>
                    <a:pt x="1404" y="1853"/>
                    <a:pt x="3172" y="3137"/>
                    <a:pt x="4738" y="4683"/>
                  </a:cubicBezTo>
                  <a:cubicBezTo>
                    <a:pt x="5163" y="5102"/>
                    <a:pt x="5582" y="5778"/>
                    <a:pt x="6245" y="5778"/>
                  </a:cubicBezTo>
                  <a:cubicBezTo>
                    <a:pt x="6284" y="5778"/>
                    <a:pt x="6324" y="5776"/>
                    <a:pt x="6364" y="5771"/>
                  </a:cubicBezTo>
                  <a:cubicBezTo>
                    <a:pt x="7003" y="5718"/>
                    <a:pt x="7621" y="5187"/>
                    <a:pt x="7762" y="4568"/>
                  </a:cubicBezTo>
                  <a:cubicBezTo>
                    <a:pt x="7778" y="4498"/>
                    <a:pt x="7732" y="4451"/>
                    <a:pt x="7687" y="4451"/>
                  </a:cubicBezTo>
                  <a:cubicBezTo>
                    <a:pt x="7659" y="4451"/>
                    <a:pt x="7631" y="4470"/>
                    <a:pt x="7621" y="4515"/>
                  </a:cubicBezTo>
                  <a:cubicBezTo>
                    <a:pt x="7466" y="5119"/>
                    <a:pt x="6887" y="5586"/>
                    <a:pt x="6305" y="5586"/>
                  </a:cubicBezTo>
                  <a:cubicBezTo>
                    <a:pt x="6052" y="5586"/>
                    <a:pt x="5798" y="5498"/>
                    <a:pt x="5578" y="5294"/>
                  </a:cubicBezTo>
                  <a:cubicBezTo>
                    <a:pt x="4986" y="4763"/>
                    <a:pt x="4456" y="4145"/>
                    <a:pt x="3844" y="3614"/>
                  </a:cubicBezTo>
                  <a:cubicBezTo>
                    <a:pt x="2554" y="2465"/>
                    <a:pt x="1236" y="1376"/>
                    <a:pt x="175" y="32"/>
                  </a:cubicBezTo>
                  <a:cubicBezTo>
                    <a:pt x="153" y="10"/>
                    <a:pt x="129" y="1"/>
                    <a:pt x="10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224;p45"/>
            <p:cNvSpPr/>
            <p:nvPr/>
          </p:nvSpPr>
          <p:spPr>
            <a:xfrm>
              <a:off x="4372469" y="2020378"/>
              <a:ext cx="128434" cy="144404"/>
            </a:xfrm>
            <a:custGeom>
              <a:avLst/>
              <a:gdLst/>
              <a:ahLst/>
              <a:cxnLst/>
              <a:rect l="l" t="t" r="r" b="b"/>
              <a:pathLst>
                <a:path w="2670" h="3002" extrusionOk="0">
                  <a:moveTo>
                    <a:pt x="112" y="1"/>
                  </a:moveTo>
                  <a:cubicBezTo>
                    <a:pt x="57" y="1"/>
                    <a:pt x="0" y="68"/>
                    <a:pt x="23" y="120"/>
                  </a:cubicBezTo>
                  <a:cubicBezTo>
                    <a:pt x="333" y="1014"/>
                    <a:pt x="528" y="1935"/>
                    <a:pt x="528" y="2916"/>
                  </a:cubicBezTo>
                  <a:cubicBezTo>
                    <a:pt x="528" y="2973"/>
                    <a:pt x="570" y="3002"/>
                    <a:pt x="612" y="3002"/>
                  </a:cubicBezTo>
                  <a:cubicBezTo>
                    <a:pt x="654" y="3002"/>
                    <a:pt x="696" y="2973"/>
                    <a:pt x="696" y="2916"/>
                  </a:cubicBezTo>
                  <a:cubicBezTo>
                    <a:pt x="696" y="2000"/>
                    <a:pt x="526" y="1113"/>
                    <a:pt x="252" y="245"/>
                  </a:cubicBezTo>
                  <a:lnTo>
                    <a:pt x="252" y="245"/>
                  </a:lnTo>
                  <a:cubicBezTo>
                    <a:pt x="1027" y="564"/>
                    <a:pt x="1758" y="931"/>
                    <a:pt x="2490" y="1350"/>
                  </a:cubicBezTo>
                  <a:cubicBezTo>
                    <a:pt x="2505" y="1357"/>
                    <a:pt x="2519" y="1361"/>
                    <a:pt x="2532" y="1361"/>
                  </a:cubicBezTo>
                  <a:cubicBezTo>
                    <a:pt x="2617" y="1361"/>
                    <a:pt x="2669" y="1232"/>
                    <a:pt x="2571" y="1209"/>
                  </a:cubicBezTo>
                  <a:cubicBezTo>
                    <a:pt x="1784" y="759"/>
                    <a:pt x="978" y="342"/>
                    <a:pt x="138" y="6"/>
                  </a:cubicBezTo>
                  <a:cubicBezTo>
                    <a:pt x="130" y="2"/>
                    <a:pt x="121" y="1"/>
                    <a:pt x="11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225;p45"/>
            <p:cNvSpPr/>
            <p:nvPr/>
          </p:nvSpPr>
          <p:spPr>
            <a:xfrm>
              <a:off x="4495561" y="2081900"/>
              <a:ext cx="275964" cy="292463"/>
            </a:xfrm>
            <a:custGeom>
              <a:avLst/>
              <a:gdLst/>
              <a:ahLst/>
              <a:cxnLst/>
              <a:rect l="l" t="t" r="r" b="b"/>
              <a:pathLst>
                <a:path w="5737" h="6080" extrusionOk="0">
                  <a:moveTo>
                    <a:pt x="139" y="0"/>
                  </a:moveTo>
                  <a:cubicBezTo>
                    <a:pt x="78" y="0"/>
                    <a:pt x="1" y="82"/>
                    <a:pt x="65" y="125"/>
                  </a:cubicBezTo>
                  <a:cubicBezTo>
                    <a:pt x="2081" y="1919"/>
                    <a:pt x="3761" y="4076"/>
                    <a:pt x="5556" y="6066"/>
                  </a:cubicBezTo>
                  <a:cubicBezTo>
                    <a:pt x="5565" y="6075"/>
                    <a:pt x="5578" y="6080"/>
                    <a:pt x="5591" y="6080"/>
                  </a:cubicBezTo>
                  <a:cubicBezTo>
                    <a:pt x="5653" y="6080"/>
                    <a:pt x="5736" y="5991"/>
                    <a:pt x="5670" y="5924"/>
                  </a:cubicBezTo>
                  <a:cubicBezTo>
                    <a:pt x="3876" y="3935"/>
                    <a:pt x="2196" y="1805"/>
                    <a:pt x="180" y="17"/>
                  </a:cubicBezTo>
                  <a:cubicBezTo>
                    <a:pt x="169" y="5"/>
                    <a:pt x="155" y="0"/>
                    <a:pt x="13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226;p45"/>
            <p:cNvSpPr/>
            <p:nvPr/>
          </p:nvSpPr>
          <p:spPr>
            <a:xfrm>
              <a:off x="4645782" y="2340878"/>
              <a:ext cx="100486" cy="65131"/>
            </a:xfrm>
            <a:custGeom>
              <a:avLst/>
              <a:gdLst/>
              <a:ahLst/>
              <a:cxnLst/>
              <a:rect l="l" t="t" r="r" b="b"/>
              <a:pathLst>
                <a:path w="2089" h="1354" extrusionOk="0">
                  <a:moveTo>
                    <a:pt x="1966" y="0"/>
                  </a:moveTo>
                  <a:cubicBezTo>
                    <a:pt x="1941" y="0"/>
                    <a:pt x="1918" y="11"/>
                    <a:pt x="1902" y="36"/>
                  </a:cubicBezTo>
                  <a:cubicBezTo>
                    <a:pt x="1566" y="735"/>
                    <a:pt x="894" y="1152"/>
                    <a:pt x="108" y="1186"/>
                  </a:cubicBezTo>
                  <a:cubicBezTo>
                    <a:pt x="0" y="1186"/>
                    <a:pt x="0" y="1354"/>
                    <a:pt x="108" y="1354"/>
                  </a:cubicBezTo>
                  <a:cubicBezTo>
                    <a:pt x="948" y="1320"/>
                    <a:pt x="1680" y="877"/>
                    <a:pt x="2070" y="117"/>
                  </a:cubicBezTo>
                  <a:cubicBezTo>
                    <a:pt x="2089" y="60"/>
                    <a:pt x="2024" y="0"/>
                    <a:pt x="196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227;p45"/>
            <p:cNvSpPr/>
            <p:nvPr/>
          </p:nvSpPr>
          <p:spPr>
            <a:xfrm>
              <a:off x="4626974" y="2316635"/>
              <a:ext cx="95964" cy="69171"/>
            </a:xfrm>
            <a:custGeom>
              <a:avLst/>
              <a:gdLst/>
              <a:ahLst/>
              <a:cxnLst/>
              <a:rect l="l" t="t" r="r" b="b"/>
              <a:pathLst>
                <a:path w="1995" h="1438" extrusionOk="0">
                  <a:moveTo>
                    <a:pt x="1879" y="0"/>
                  </a:moveTo>
                  <a:cubicBezTo>
                    <a:pt x="1855" y="0"/>
                    <a:pt x="1832" y="11"/>
                    <a:pt x="1816" y="36"/>
                  </a:cubicBezTo>
                  <a:cubicBezTo>
                    <a:pt x="1365" y="682"/>
                    <a:pt x="808" y="1018"/>
                    <a:pt x="82" y="1266"/>
                  </a:cubicBezTo>
                  <a:cubicBezTo>
                    <a:pt x="1" y="1291"/>
                    <a:pt x="18" y="1437"/>
                    <a:pt x="112" y="1437"/>
                  </a:cubicBezTo>
                  <a:cubicBezTo>
                    <a:pt x="119" y="1437"/>
                    <a:pt x="127" y="1436"/>
                    <a:pt x="136" y="1434"/>
                  </a:cubicBezTo>
                  <a:cubicBezTo>
                    <a:pt x="895" y="1152"/>
                    <a:pt x="1480" y="789"/>
                    <a:pt x="1957" y="117"/>
                  </a:cubicBezTo>
                  <a:cubicBezTo>
                    <a:pt x="1995" y="60"/>
                    <a:pt x="1936" y="0"/>
                    <a:pt x="187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228;p45"/>
            <p:cNvSpPr/>
            <p:nvPr/>
          </p:nvSpPr>
          <p:spPr>
            <a:xfrm>
              <a:off x="4397145" y="2079927"/>
              <a:ext cx="112560" cy="93319"/>
            </a:xfrm>
            <a:custGeom>
              <a:avLst/>
              <a:gdLst/>
              <a:ahLst/>
              <a:cxnLst/>
              <a:rect l="l" t="t" r="r" b="b"/>
              <a:pathLst>
                <a:path w="2340" h="1940" extrusionOk="0">
                  <a:moveTo>
                    <a:pt x="2087" y="0"/>
                  </a:moveTo>
                  <a:cubicBezTo>
                    <a:pt x="2018" y="0"/>
                    <a:pt x="1962" y="97"/>
                    <a:pt x="2031" y="139"/>
                  </a:cubicBezTo>
                  <a:cubicBezTo>
                    <a:pt x="2145" y="253"/>
                    <a:pt x="2111" y="475"/>
                    <a:pt x="2058" y="616"/>
                  </a:cubicBezTo>
                  <a:cubicBezTo>
                    <a:pt x="2022" y="677"/>
                    <a:pt x="1959" y="700"/>
                    <a:pt x="1887" y="700"/>
                  </a:cubicBezTo>
                  <a:cubicBezTo>
                    <a:pt x="1727" y="700"/>
                    <a:pt x="1518" y="589"/>
                    <a:pt x="1439" y="529"/>
                  </a:cubicBezTo>
                  <a:cubicBezTo>
                    <a:pt x="1425" y="519"/>
                    <a:pt x="1411" y="515"/>
                    <a:pt x="1398" y="515"/>
                  </a:cubicBezTo>
                  <a:cubicBezTo>
                    <a:pt x="1342" y="515"/>
                    <a:pt x="1310" y="599"/>
                    <a:pt x="1332" y="643"/>
                  </a:cubicBezTo>
                  <a:cubicBezTo>
                    <a:pt x="1412" y="838"/>
                    <a:pt x="1580" y="1261"/>
                    <a:pt x="1191" y="1261"/>
                  </a:cubicBezTo>
                  <a:cubicBezTo>
                    <a:pt x="1171" y="1264"/>
                    <a:pt x="1151" y="1265"/>
                    <a:pt x="1132" y="1265"/>
                  </a:cubicBezTo>
                  <a:cubicBezTo>
                    <a:pt x="957" y="1265"/>
                    <a:pt x="784" y="1163"/>
                    <a:pt x="633" y="1066"/>
                  </a:cubicBezTo>
                  <a:cubicBezTo>
                    <a:pt x="616" y="1055"/>
                    <a:pt x="599" y="1049"/>
                    <a:pt x="583" y="1049"/>
                  </a:cubicBezTo>
                  <a:cubicBezTo>
                    <a:pt x="519" y="1049"/>
                    <a:pt x="475" y="1136"/>
                    <a:pt x="519" y="1201"/>
                  </a:cubicBezTo>
                  <a:cubicBezTo>
                    <a:pt x="599" y="1288"/>
                    <a:pt x="660" y="1369"/>
                    <a:pt x="687" y="1483"/>
                  </a:cubicBezTo>
                  <a:cubicBezTo>
                    <a:pt x="562" y="1646"/>
                    <a:pt x="448" y="1727"/>
                    <a:pt x="338" y="1727"/>
                  </a:cubicBezTo>
                  <a:cubicBezTo>
                    <a:pt x="277" y="1727"/>
                    <a:pt x="216" y="1702"/>
                    <a:pt x="156" y="1651"/>
                  </a:cubicBezTo>
                  <a:cubicBezTo>
                    <a:pt x="142" y="1643"/>
                    <a:pt x="129" y="1639"/>
                    <a:pt x="116" y="1639"/>
                  </a:cubicBezTo>
                  <a:cubicBezTo>
                    <a:pt x="47" y="1639"/>
                    <a:pt x="0" y="1747"/>
                    <a:pt x="68" y="1792"/>
                  </a:cubicBezTo>
                  <a:cubicBezTo>
                    <a:pt x="190" y="1882"/>
                    <a:pt x="333" y="1939"/>
                    <a:pt x="471" y="1939"/>
                  </a:cubicBezTo>
                  <a:cubicBezTo>
                    <a:pt x="591" y="1939"/>
                    <a:pt x="707" y="1895"/>
                    <a:pt x="801" y="1792"/>
                  </a:cubicBezTo>
                  <a:cubicBezTo>
                    <a:pt x="903" y="1674"/>
                    <a:pt x="869" y="1494"/>
                    <a:pt x="802" y="1339"/>
                  </a:cubicBezTo>
                  <a:lnTo>
                    <a:pt x="802" y="1339"/>
                  </a:lnTo>
                  <a:cubicBezTo>
                    <a:pt x="927" y="1391"/>
                    <a:pt x="1063" y="1427"/>
                    <a:pt x="1197" y="1427"/>
                  </a:cubicBezTo>
                  <a:cubicBezTo>
                    <a:pt x="1291" y="1427"/>
                    <a:pt x="1384" y="1409"/>
                    <a:pt x="1473" y="1369"/>
                  </a:cubicBezTo>
                  <a:cubicBezTo>
                    <a:pt x="1649" y="1250"/>
                    <a:pt x="1616" y="994"/>
                    <a:pt x="1554" y="785"/>
                  </a:cubicBezTo>
                  <a:lnTo>
                    <a:pt x="1554" y="785"/>
                  </a:lnTo>
                  <a:cubicBezTo>
                    <a:pt x="1652" y="827"/>
                    <a:pt x="1765" y="858"/>
                    <a:pt x="1869" y="858"/>
                  </a:cubicBezTo>
                  <a:cubicBezTo>
                    <a:pt x="1981" y="858"/>
                    <a:pt x="2082" y="823"/>
                    <a:pt x="2145" y="730"/>
                  </a:cubicBezTo>
                  <a:cubicBezTo>
                    <a:pt x="2279" y="562"/>
                    <a:pt x="2340" y="193"/>
                    <a:pt x="2145" y="25"/>
                  </a:cubicBezTo>
                  <a:cubicBezTo>
                    <a:pt x="2126" y="7"/>
                    <a:pt x="2106" y="0"/>
                    <a:pt x="208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229;p45"/>
            <p:cNvSpPr/>
            <p:nvPr/>
          </p:nvSpPr>
          <p:spPr>
            <a:xfrm>
              <a:off x="4420138" y="2130963"/>
              <a:ext cx="239647" cy="241186"/>
            </a:xfrm>
            <a:custGeom>
              <a:avLst/>
              <a:gdLst/>
              <a:ahLst/>
              <a:cxnLst/>
              <a:rect l="l" t="t" r="r" b="b"/>
              <a:pathLst>
                <a:path w="4982" h="5014" extrusionOk="0">
                  <a:moveTo>
                    <a:pt x="114" y="1"/>
                  </a:moveTo>
                  <a:cubicBezTo>
                    <a:pt x="50" y="1"/>
                    <a:pt x="0" y="80"/>
                    <a:pt x="41" y="140"/>
                  </a:cubicBezTo>
                  <a:cubicBezTo>
                    <a:pt x="793" y="1013"/>
                    <a:pt x="1606" y="1853"/>
                    <a:pt x="2420" y="2633"/>
                  </a:cubicBezTo>
                  <a:cubicBezTo>
                    <a:pt x="3233" y="3419"/>
                    <a:pt x="4100" y="4118"/>
                    <a:pt x="4825" y="4985"/>
                  </a:cubicBezTo>
                  <a:cubicBezTo>
                    <a:pt x="4839" y="5005"/>
                    <a:pt x="4855" y="5013"/>
                    <a:pt x="4871" y="5013"/>
                  </a:cubicBezTo>
                  <a:cubicBezTo>
                    <a:pt x="4926" y="5013"/>
                    <a:pt x="4981" y="4919"/>
                    <a:pt x="4940" y="4878"/>
                  </a:cubicBezTo>
                  <a:cubicBezTo>
                    <a:pt x="4214" y="4004"/>
                    <a:pt x="3347" y="3278"/>
                    <a:pt x="2534" y="2525"/>
                  </a:cubicBezTo>
                  <a:cubicBezTo>
                    <a:pt x="1721" y="1712"/>
                    <a:pt x="934" y="899"/>
                    <a:pt x="182" y="32"/>
                  </a:cubicBezTo>
                  <a:cubicBezTo>
                    <a:pt x="159" y="10"/>
                    <a:pt x="136" y="1"/>
                    <a:pt x="114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2230;p45"/>
            <p:cNvSpPr/>
            <p:nvPr/>
          </p:nvSpPr>
          <p:spPr>
            <a:xfrm>
              <a:off x="4456599" y="2104171"/>
              <a:ext cx="247584" cy="234740"/>
            </a:xfrm>
            <a:custGeom>
              <a:avLst/>
              <a:gdLst/>
              <a:ahLst/>
              <a:cxnLst/>
              <a:rect l="l" t="t" r="r" b="b"/>
              <a:pathLst>
                <a:path w="5147" h="4880" extrusionOk="0">
                  <a:moveTo>
                    <a:pt x="146" y="0"/>
                  </a:moveTo>
                  <a:cubicBezTo>
                    <a:pt x="73" y="0"/>
                    <a:pt x="0" y="97"/>
                    <a:pt x="69" y="139"/>
                  </a:cubicBezTo>
                  <a:cubicBezTo>
                    <a:pt x="936" y="898"/>
                    <a:pt x="1776" y="1651"/>
                    <a:pt x="2589" y="2437"/>
                  </a:cubicBezTo>
                  <a:cubicBezTo>
                    <a:pt x="3006" y="2827"/>
                    <a:pt x="3429" y="3217"/>
                    <a:pt x="3819" y="3640"/>
                  </a:cubicBezTo>
                  <a:cubicBezTo>
                    <a:pt x="4209" y="4003"/>
                    <a:pt x="4659" y="4366"/>
                    <a:pt x="4968" y="4843"/>
                  </a:cubicBezTo>
                  <a:cubicBezTo>
                    <a:pt x="4976" y="4869"/>
                    <a:pt x="4996" y="4880"/>
                    <a:pt x="5019" y="4880"/>
                  </a:cubicBezTo>
                  <a:cubicBezTo>
                    <a:pt x="5075" y="4880"/>
                    <a:pt x="5147" y="4819"/>
                    <a:pt x="5109" y="4763"/>
                  </a:cubicBezTo>
                  <a:cubicBezTo>
                    <a:pt x="4881" y="4393"/>
                    <a:pt x="4605" y="4144"/>
                    <a:pt x="4323" y="3862"/>
                  </a:cubicBezTo>
                  <a:cubicBezTo>
                    <a:pt x="3873" y="3472"/>
                    <a:pt x="3456" y="3022"/>
                    <a:pt x="3033" y="2632"/>
                  </a:cubicBezTo>
                  <a:cubicBezTo>
                    <a:pt x="2112" y="1738"/>
                    <a:pt x="1158" y="865"/>
                    <a:pt x="203" y="25"/>
                  </a:cubicBezTo>
                  <a:cubicBezTo>
                    <a:pt x="186" y="7"/>
                    <a:pt x="166" y="0"/>
                    <a:pt x="14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2231;p45"/>
            <p:cNvSpPr/>
            <p:nvPr/>
          </p:nvSpPr>
          <p:spPr>
            <a:xfrm>
              <a:off x="4388920" y="2050008"/>
              <a:ext cx="48872" cy="32662"/>
            </a:xfrm>
            <a:custGeom>
              <a:avLst/>
              <a:gdLst/>
              <a:ahLst/>
              <a:cxnLst/>
              <a:rect l="l" t="t" r="r" b="b"/>
              <a:pathLst>
                <a:path w="1016" h="679" extrusionOk="0">
                  <a:moveTo>
                    <a:pt x="904" y="0"/>
                  </a:moveTo>
                  <a:cubicBezTo>
                    <a:pt x="871" y="0"/>
                    <a:pt x="841" y="19"/>
                    <a:pt x="831" y="62"/>
                  </a:cubicBezTo>
                  <a:cubicBezTo>
                    <a:pt x="778" y="375"/>
                    <a:pt x="566" y="523"/>
                    <a:pt x="293" y="523"/>
                  </a:cubicBezTo>
                  <a:cubicBezTo>
                    <a:pt x="249" y="523"/>
                    <a:pt x="205" y="520"/>
                    <a:pt x="159" y="512"/>
                  </a:cubicBezTo>
                  <a:cubicBezTo>
                    <a:pt x="148" y="509"/>
                    <a:pt x="138" y="508"/>
                    <a:pt x="129" y="508"/>
                  </a:cubicBezTo>
                  <a:cubicBezTo>
                    <a:pt x="36" y="508"/>
                    <a:pt x="0" y="647"/>
                    <a:pt x="98" y="647"/>
                  </a:cubicBezTo>
                  <a:cubicBezTo>
                    <a:pt x="178" y="668"/>
                    <a:pt x="257" y="679"/>
                    <a:pt x="334" y="679"/>
                  </a:cubicBezTo>
                  <a:cubicBezTo>
                    <a:pt x="666" y="679"/>
                    <a:pt x="950" y="481"/>
                    <a:pt x="999" y="116"/>
                  </a:cubicBezTo>
                  <a:cubicBezTo>
                    <a:pt x="1015" y="49"/>
                    <a:pt x="957" y="0"/>
                    <a:pt x="904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6" name="Google Shape;2232;p45"/>
          <p:cNvGrpSpPr/>
          <p:nvPr/>
        </p:nvGrpSpPr>
        <p:grpSpPr>
          <a:xfrm>
            <a:off x="10116891" y="292835"/>
            <a:ext cx="1879488" cy="1380289"/>
            <a:chOff x="3765486" y="1507629"/>
            <a:chExt cx="586753" cy="430946"/>
          </a:xfrm>
        </p:grpSpPr>
        <p:sp>
          <p:nvSpPr>
            <p:cNvPr id="67" name="Google Shape;2233;p45"/>
            <p:cNvSpPr/>
            <p:nvPr/>
          </p:nvSpPr>
          <p:spPr>
            <a:xfrm>
              <a:off x="3765486" y="1507629"/>
              <a:ext cx="405408" cy="279812"/>
            </a:xfrm>
            <a:custGeom>
              <a:avLst/>
              <a:gdLst/>
              <a:ahLst/>
              <a:cxnLst/>
              <a:rect l="l" t="t" r="r" b="b"/>
              <a:pathLst>
                <a:path w="8428" h="5817" extrusionOk="0">
                  <a:moveTo>
                    <a:pt x="7419" y="0"/>
                  </a:moveTo>
                  <a:cubicBezTo>
                    <a:pt x="6331" y="108"/>
                    <a:pt x="5262" y="222"/>
                    <a:pt x="4174" y="363"/>
                  </a:cubicBezTo>
                  <a:cubicBezTo>
                    <a:pt x="3051" y="531"/>
                    <a:pt x="1848" y="612"/>
                    <a:pt x="786" y="948"/>
                  </a:cubicBezTo>
                  <a:cubicBezTo>
                    <a:pt x="114" y="1149"/>
                    <a:pt x="0" y="1653"/>
                    <a:pt x="195" y="2265"/>
                  </a:cubicBezTo>
                  <a:cubicBezTo>
                    <a:pt x="531" y="3441"/>
                    <a:pt x="921" y="4590"/>
                    <a:pt x="1290" y="5766"/>
                  </a:cubicBezTo>
                  <a:cubicBezTo>
                    <a:pt x="1301" y="5800"/>
                    <a:pt x="1333" y="5816"/>
                    <a:pt x="1365" y="5816"/>
                  </a:cubicBezTo>
                  <a:cubicBezTo>
                    <a:pt x="1414" y="5816"/>
                    <a:pt x="1462" y="5778"/>
                    <a:pt x="1425" y="5712"/>
                  </a:cubicBezTo>
                  <a:cubicBezTo>
                    <a:pt x="1062" y="4536"/>
                    <a:pt x="699" y="3387"/>
                    <a:pt x="336" y="2211"/>
                  </a:cubicBezTo>
                  <a:cubicBezTo>
                    <a:pt x="27" y="1176"/>
                    <a:pt x="921" y="1062"/>
                    <a:pt x="1653" y="921"/>
                  </a:cubicBezTo>
                  <a:cubicBezTo>
                    <a:pt x="2299" y="813"/>
                    <a:pt x="2937" y="726"/>
                    <a:pt x="3582" y="612"/>
                  </a:cubicBezTo>
                  <a:cubicBezTo>
                    <a:pt x="4200" y="531"/>
                    <a:pt x="4846" y="444"/>
                    <a:pt x="5491" y="363"/>
                  </a:cubicBezTo>
                  <a:cubicBezTo>
                    <a:pt x="5662" y="344"/>
                    <a:pt x="6463" y="191"/>
                    <a:pt x="6970" y="191"/>
                  </a:cubicBezTo>
                  <a:cubicBezTo>
                    <a:pt x="7197" y="191"/>
                    <a:pt x="7366" y="222"/>
                    <a:pt x="7393" y="309"/>
                  </a:cubicBezTo>
                  <a:cubicBezTo>
                    <a:pt x="7870" y="1566"/>
                    <a:pt x="8118" y="2883"/>
                    <a:pt x="8259" y="4227"/>
                  </a:cubicBezTo>
                  <a:cubicBezTo>
                    <a:pt x="8259" y="4268"/>
                    <a:pt x="8302" y="4288"/>
                    <a:pt x="8344" y="4288"/>
                  </a:cubicBezTo>
                  <a:cubicBezTo>
                    <a:pt x="8386" y="4288"/>
                    <a:pt x="8428" y="4268"/>
                    <a:pt x="8428" y="4227"/>
                  </a:cubicBezTo>
                  <a:cubicBezTo>
                    <a:pt x="8286" y="2796"/>
                    <a:pt x="7977" y="1398"/>
                    <a:pt x="7507" y="81"/>
                  </a:cubicBezTo>
                  <a:cubicBezTo>
                    <a:pt x="7473" y="27"/>
                    <a:pt x="7446" y="0"/>
                    <a:pt x="741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2234;p45"/>
            <p:cNvSpPr/>
            <p:nvPr/>
          </p:nvSpPr>
          <p:spPr>
            <a:xfrm>
              <a:off x="3830520" y="1705327"/>
              <a:ext cx="338690" cy="87931"/>
            </a:xfrm>
            <a:custGeom>
              <a:avLst/>
              <a:gdLst/>
              <a:ahLst/>
              <a:cxnLst/>
              <a:rect l="l" t="t" r="r" b="b"/>
              <a:pathLst>
                <a:path w="7041" h="1828" extrusionOk="0">
                  <a:moveTo>
                    <a:pt x="6926" y="0"/>
                  </a:moveTo>
                  <a:cubicBezTo>
                    <a:pt x="6920" y="0"/>
                    <a:pt x="6914" y="1"/>
                    <a:pt x="6907" y="3"/>
                  </a:cubicBezTo>
                  <a:cubicBezTo>
                    <a:pt x="4670" y="648"/>
                    <a:pt x="2398" y="1206"/>
                    <a:pt x="106" y="1656"/>
                  </a:cubicBezTo>
                  <a:cubicBezTo>
                    <a:pt x="1" y="1681"/>
                    <a:pt x="39" y="1827"/>
                    <a:pt x="136" y="1827"/>
                  </a:cubicBezTo>
                  <a:cubicBezTo>
                    <a:pt x="144" y="1827"/>
                    <a:pt x="152" y="1826"/>
                    <a:pt x="160" y="1824"/>
                  </a:cubicBezTo>
                  <a:cubicBezTo>
                    <a:pt x="2459" y="1374"/>
                    <a:pt x="4696" y="816"/>
                    <a:pt x="6934" y="171"/>
                  </a:cubicBezTo>
                  <a:cubicBezTo>
                    <a:pt x="7040" y="146"/>
                    <a:pt x="7002" y="0"/>
                    <a:pt x="692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2235;p45"/>
            <p:cNvSpPr/>
            <p:nvPr/>
          </p:nvSpPr>
          <p:spPr>
            <a:xfrm>
              <a:off x="4155157" y="1708165"/>
              <a:ext cx="193035" cy="44735"/>
            </a:xfrm>
            <a:custGeom>
              <a:avLst/>
              <a:gdLst/>
              <a:ahLst/>
              <a:cxnLst/>
              <a:rect l="l" t="t" r="r" b="b"/>
              <a:pathLst>
                <a:path w="4013" h="930" extrusionOk="0">
                  <a:moveTo>
                    <a:pt x="103" y="0"/>
                  </a:moveTo>
                  <a:cubicBezTo>
                    <a:pt x="14" y="0"/>
                    <a:pt x="1" y="142"/>
                    <a:pt x="105" y="172"/>
                  </a:cubicBezTo>
                  <a:cubicBezTo>
                    <a:pt x="663" y="253"/>
                    <a:pt x="1220" y="307"/>
                    <a:pt x="1812" y="341"/>
                  </a:cubicBezTo>
                  <a:cubicBezTo>
                    <a:pt x="2082" y="341"/>
                    <a:pt x="2463" y="276"/>
                    <a:pt x="2824" y="276"/>
                  </a:cubicBezTo>
                  <a:cubicBezTo>
                    <a:pt x="3288" y="276"/>
                    <a:pt x="3718" y="383"/>
                    <a:pt x="3828" y="871"/>
                  </a:cubicBezTo>
                  <a:cubicBezTo>
                    <a:pt x="3838" y="912"/>
                    <a:pt x="3868" y="930"/>
                    <a:pt x="3901" y="930"/>
                  </a:cubicBezTo>
                  <a:cubicBezTo>
                    <a:pt x="3954" y="930"/>
                    <a:pt x="4013" y="882"/>
                    <a:pt x="3996" y="811"/>
                  </a:cubicBezTo>
                  <a:cubicBezTo>
                    <a:pt x="3882" y="341"/>
                    <a:pt x="3438" y="139"/>
                    <a:pt x="2988" y="112"/>
                  </a:cubicBezTo>
                  <a:cubicBezTo>
                    <a:pt x="2936" y="108"/>
                    <a:pt x="2883" y="107"/>
                    <a:pt x="2830" y="107"/>
                  </a:cubicBezTo>
                  <a:cubicBezTo>
                    <a:pt x="2486" y="107"/>
                    <a:pt x="2126" y="172"/>
                    <a:pt x="1812" y="172"/>
                  </a:cubicBezTo>
                  <a:cubicBezTo>
                    <a:pt x="1254" y="172"/>
                    <a:pt x="689" y="85"/>
                    <a:pt x="132" y="4"/>
                  </a:cubicBezTo>
                  <a:cubicBezTo>
                    <a:pt x="121" y="1"/>
                    <a:pt x="112" y="0"/>
                    <a:pt x="103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2236;p45"/>
            <p:cNvSpPr/>
            <p:nvPr/>
          </p:nvSpPr>
          <p:spPr>
            <a:xfrm>
              <a:off x="3826575" y="1750735"/>
              <a:ext cx="525664" cy="187840"/>
            </a:xfrm>
            <a:custGeom>
              <a:avLst/>
              <a:gdLst/>
              <a:ahLst/>
              <a:cxnLst/>
              <a:rect l="l" t="t" r="r" b="b"/>
              <a:pathLst>
                <a:path w="10928" h="3905" extrusionOk="0">
                  <a:moveTo>
                    <a:pt x="10812" y="1"/>
                  </a:moveTo>
                  <a:cubicBezTo>
                    <a:pt x="10799" y="1"/>
                    <a:pt x="10786" y="5"/>
                    <a:pt x="10773" y="13"/>
                  </a:cubicBezTo>
                  <a:cubicBezTo>
                    <a:pt x="9093" y="1021"/>
                    <a:pt x="7352" y="1942"/>
                    <a:pt x="5592" y="2755"/>
                  </a:cubicBezTo>
                  <a:cubicBezTo>
                    <a:pt x="5141" y="2984"/>
                    <a:pt x="4691" y="3179"/>
                    <a:pt x="4248" y="3373"/>
                  </a:cubicBezTo>
                  <a:cubicBezTo>
                    <a:pt x="3992" y="3454"/>
                    <a:pt x="3744" y="3568"/>
                    <a:pt x="3488" y="3683"/>
                  </a:cubicBezTo>
                  <a:cubicBezTo>
                    <a:pt x="3391" y="3717"/>
                    <a:pt x="3300" y="3732"/>
                    <a:pt x="3217" y="3732"/>
                  </a:cubicBezTo>
                  <a:cubicBezTo>
                    <a:pt x="2822" y="3732"/>
                    <a:pt x="2567" y="3395"/>
                    <a:pt x="2312" y="3118"/>
                  </a:cubicBezTo>
                  <a:cubicBezTo>
                    <a:pt x="1613" y="2312"/>
                    <a:pt x="887" y="1525"/>
                    <a:pt x="155" y="712"/>
                  </a:cubicBezTo>
                  <a:cubicBezTo>
                    <a:pt x="143" y="694"/>
                    <a:pt x="128" y="687"/>
                    <a:pt x="113" y="687"/>
                  </a:cubicBezTo>
                  <a:cubicBezTo>
                    <a:pt x="59" y="687"/>
                    <a:pt x="0" y="779"/>
                    <a:pt x="47" y="826"/>
                  </a:cubicBezTo>
                  <a:cubicBezTo>
                    <a:pt x="800" y="1693"/>
                    <a:pt x="1586" y="2533"/>
                    <a:pt x="2339" y="3400"/>
                  </a:cubicBezTo>
                  <a:cubicBezTo>
                    <a:pt x="2541" y="3595"/>
                    <a:pt x="2816" y="3904"/>
                    <a:pt x="3125" y="3904"/>
                  </a:cubicBezTo>
                  <a:cubicBezTo>
                    <a:pt x="3602" y="3878"/>
                    <a:pt x="4080" y="3622"/>
                    <a:pt x="4523" y="3427"/>
                  </a:cubicBezTo>
                  <a:cubicBezTo>
                    <a:pt x="6707" y="2480"/>
                    <a:pt x="8811" y="1384"/>
                    <a:pt x="10854" y="154"/>
                  </a:cubicBezTo>
                  <a:cubicBezTo>
                    <a:pt x="10927" y="104"/>
                    <a:pt x="10877" y="1"/>
                    <a:pt x="1081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2237;p45"/>
            <p:cNvSpPr/>
            <p:nvPr/>
          </p:nvSpPr>
          <p:spPr>
            <a:xfrm>
              <a:off x="3856543" y="1786378"/>
              <a:ext cx="135264" cy="134639"/>
            </a:xfrm>
            <a:custGeom>
              <a:avLst/>
              <a:gdLst/>
              <a:ahLst/>
              <a:cxnLst/>
              <a:rect l="l" t="t" r="r" b="b"/>
              <a:pathLst>
                <a:path w="2812" h="2799" extrusionOk="0">
                  <a:moveTo>
                    <a:pt x="123" y="1"/>
                  </a:moveTo>
                  <a:cubicBezTo>
                    <a:pt x="57" y="1"/>
                    <a:pt x="1" y="97"/>
                    <a:pt x="70" y="139"/>
                  </a:cubicBezTo>
                  <a:cubicBezTo>
                    <a:pt x="486" y="475"/>
                    <a:pt x="910" y="811"/>
                    <a:pt x="1326" y="1120"/>
                  </a:cubicBezTo>
                  <a:cubicBezTo>
                    <a:pt x="1830" y="1537"/>
                    <a:pt x="2643" y="1960"/>
                    <a:pt x="2617" y="2713"/>
                  </a:cubicBezTo>
                  <a:cubicBezTo>
                    <a:pt x="2617" y="2770"/>
                    <a:pt x="2659" y="2799"/>
                    <a:pt x="2701" y="2799"/>
                  </a:cubicBezTo>
                  <a:cubicBezTo>
                    <a:pt x="2743" y="2799"/>
                    <a:pt x="2785" y="2770"/>
                    <a:pt x="2785" y="2713"/>
                  </a:cubicBezTo>
                  <a:cubicBezTo>
                    <a:pt x="2811" y="2128"/>
                    <a:pt x="2502" y="1846"/>
                    <a:pt x="2052" y="1510"/>
                  </a:cubicBezTo>
                  <a:cubicBezTo>
                    <a:pt x="1440" y="1006"/>
                    <a:pt x="822" y="502"/>
                    <a:pt x="177" y="25"/>
                  </a:cubicBezTo>
                  <a:cubicBezTo>
                    <a:pt x="160" y="8"/>
                    <a:pt x="141" y="1"/>
                    <a:pt x="12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2238;p45"/>
            <p:cNvSpPr/>
            <p:nvPr/>
          </p:nvSpPr>
          <p:spPr>
            <a:xfrm>
              <a:off x="3971938" y="1739960"/>
              <a:ext cx="324932" cy="162923"/>
            </a:xfrm>
            <a:custGeom>
              <a:avLst/>
              <a:gdLst/>
              <a:ahLst/>
              <a:cxnLst/>
              <a:rect l="l" t="t" r="r" b="b"/>
              <a:pathLst>
                <a:path w="6755" h="3387" extrusionOk="0">
                  <a:moveTo>
                    <a:pt x="6643" y="1"/>
                  </a:moveTo>
                  <a:cubicBezTo>
                    <a:pt x="6630" y="1"/>
                    <a:pt x="6616" y="5"/>
                    <a:pt x="6602" y="16"/>
                  </a:cubicBezTo>
                  <a:cubicBezTo>
                    <a:pt x="4525" y="1272"/>
                    <a:pt x="2341" y="2334"/>
                    <a:pt x="76" y="3208"/>
                  </a:cubicBezTo>
                  <a:cubicBezTo>
                    <a:pt x="1" y="3254"/>
                    <a:pt x="16" y="3386"/>
                    <a:pt x="91" y="3386"/>
                  </a:cubicBezTo>
                  <a:cubicBezTo>
                    <a:pt x="102" y="3386"/>
                    <a:pt x="116" y="3383"/>
                    <a:pt x="130" y="3376"/>
                  </a:cubicBezTo>
                  <a:cubicBezTo>
                    <a:pt x="2402" y="2502"/>
                    <a:pt x="4613" y="1413"/>
                    <a:pt x="6683" y="150"/>
                  </a:cubicBezTo>
                  <a:cubicBezTo>
                    <a:pt x="6755" y="105"/>
                    <a:pt x="6707" y="1"/>
                    <a:pt x="664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2239;p45"/>
            <p:cNvSpPr/>
            <p:nvPr/>
          </p:nvSpPr>
          <p:spPr>
            <a:xfrm>
              <a:off x="3913062" y="1804127"/>
              <a:ext cx="75232" cy="57531"/>
            </a:xfrm>
            <a:custGeom>
              <a:avLst/>
              <a:gdLst/>
              <a:ahLst/>
              <a:cxnLst/>
              <a:rect l="l" t="t" r="r" b="b"/>
              <a:pathLst>
                <a:path w="1564" h="1196" extrusionOk="0">
                  <a:moveTo>
                    <a:pt x="103" y="1"/>
                  </a:moveTo>
                  <a:cubicBezTo>
                    <a:pt x="43" y="1"/>
                    <a:pt x="1" y="117"/>
                    <a:pt x="71" y="160"/>
                  </a:cubicBezTo>
                  <a:cubicBezTo>
                    <a:pt x="514" y="496"/>
                    <a:pt x="964" y="866"/>
                    <a:pt x="1415" y="1168"/>
                  </a:cubicBezTo>
                  <a:cubicBezTo>
                    <a:pt x="1433" y="1187"/>
                    <a:pt x="1451" y="1196"/>
                    <a:pt x="1467" y="1196"/>
                  </a:cubicBezTo>
                  <a:cubicBezTo>
                    <a:pt x="1526" y="1196"/>
                    <a:pt x="1563" y="1096"/>
                    <a:pt x="1495" y="1034"/>
                  </a:cubicBezTo>
                  <a:cubicBezTo>
                    <a:pt x="1045" y="698"/>
                    <a:pt x="628" y="362"/>
                    <a:pt x="151" y="26"/>
                  </a:cubicBezTo>
                  <a:cubicBezTo>
                    <a:pt x="135" y="8"/>
                    <a:pt x="119" y="1"/>
                    <a:pt x="10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2240;p45"/>
            <p:cNvSpPr/>
            <p:nvPr/>
          </p:nvSpPr>
          <p:spPr>
            <a:xfrm>
              <a:off x="3912822" y="1736352"/>
              <a:ext cx="241523" cy="75761"/>
            </a:xfrm>
            <a:custGeom>
              <a:avLst/>
              <a:gdLst/>
              <a:ahLst/>
              <a:cxnLst/>
              <a:rect l="l" t="t" r="r" b="b"/>
              <a:pathLst>
                <a:path w="5021" h="1575" extrusionOk="0">
                  <a:moveTo>
                    <a:pt x="4906" y="0"/>
                  </a:moveTo>
                  <a:cubicBezTo>
                    <a:pt x="4900" y="0"/>
                    <a:pt x="4894" y="1"/>
                    <a:pt x="4887" y="3"/>
                  </a:cubicBezTo>
                  <a:cubicBezTo>
                    <a:pt x="3268" y="453"/>
                    <a:pt x="1695" y="931"/>
                    <a:pt x="102" y="1401"/>
                  </a:cubicBezTo>
                  <a:cubicBezTo>
                    <a:pt x="0" y="1455"/>
                    <a:pt x="33" y="1574"/>
                    <a:pt x="123" y="1574"/>
                  </a:cubicBezTo>
                  <a:cubicBezTo>
                    <a:pt x="133" y="1574"/>
                    <a:pt x="144" y="1573"/>
                    <a:pt x="156" y="1569"/>
                  </a:cubicBezTo>
                  <a:cubicBezTo>
                    <a:pt x="1722" y="1065"/>
                    <a:pt x="3322" y="595"/>
                    <a:pt x="4914" y="171"/>
                  </a:cubicBezTo>
                  <a:cubicBezTo>
                    <a:pt x="5020" y="146"/>
                    <a:pt x="4982" y="0"/>
                    <a:pt x="490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2241;p45"/>
            <p:cNvSpPr/>
            <p:nvPr/>
          </p:nvSpPr>
          <p:spPr>
            <a:xfrm>
              <a:off x="3943751" y="1742750"/>
              <a:ext cx="220935" cy="95147"/>
            </a:xfrm>
            <a:custGeom>
              <a:avLst/>
              <a:gdLst/>
              <a:ahLst/>
              <a:cxnLst/>
              <a:rect l="l" t="t" r="r" b="b"/>
              <a:pathLst>
                <a:path w="4593" h="1978" extrusionOk="0">
                  <a:moveTo>
                    <a:pt x="4504" y="1"/>
                  </a:moveTo>
                  <a:cubicBezTo>
                    <a:pt x="4494" y="1"/>
                    <a:pt x="4484" y="4"/>
                    <a:pt x="4473" y="11"/>
                  </a:cubicBezTo>
                  <a:cubicBezTo>
                    <a:pt x="2988" y="542"/>
                    <a:pt x="1529" y="1160"/>
                    <a:pt x="105" y="1806"/>
                  </a:cubicBezTo>
                  <a:cubicBezTo>
                    <a:pt x="0" y="1855"/>
                    <a:pt x="87" y="1977"/>
                    <a:pt x="164" y="1977"/>
                  </a:cubicBezTo>
                  <a:cubicBezTo>
                    <a:pt x="171" y="1977"/>
                    <a:pt x="178" y="1976"/>
                    <a:pt x="185" y="1974"/>
                  </a:cubicBezTo>
                  <a:cubicBezTo>
                    <a:pt x="1617" y="1302"/>
                    <a:pt x="3041" y="710"/>
                    <a:pt x="4500" y="152"/>
                  </a:cubicBezTo>
                  <a:cubicBezTo>
                    <a:pt x="4593" y="129"/>
                    <a:pt x="4565" y="1"/>
                    <a:pt x="4504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2242;p45"/>
            <p:cNvSpPr/>
            <p:nvPr/>
          </p:nvSpPr>
          <p:spPr>
            <a:xfrm>
              <a:off x="3966936" y="1742654"/>
              <a:ext cx="200684" cy="106210"/>
            </a:xfrm>
            <a:custGeom>
              <a:avLst/>
              <a:gdLst/>
              <a:ahLst/>
              <a:cxnLst/>
              <a:rect l="l" t="t" r="r" b="b"/>
              <a:pathLst>
                <a:path w="4172" h="2208" extrusionOk="0">
                  <a:moveTo>
                    <a:pt x="4056" y="1"/>
                  </a:moveTo>
                  <a:cubicBezTo>
                    <a:pt x="4043" y="1"/>
                    <a:pt x="4031" y="5"/>
                    <a:pt x="4018" y="13"/>
                  </a:cubicBezTo>
                  <a:cubicBezTo>
                    <a:pt x="2754" y="826"/>
                    <a:pt x="1471" y="1498"/>
                    <a:pt x="93" y="2029"/>
                  </a:cubicBezTo>
                  <a:cubicBezTo>
                    <a:pt x="0" y="2076"/>
                    <a:pt x="28" y="2208"/>
                    <a:pt x="93" y="2208"/>
                  </a:cubicBezTo>
                  <a:cubicBezTo>
                    <a:pt x="104" y="2208"/>
                    <a:pt x="115" y="2205"/>
                    <a:pt x="127" y="2197"/>
                  </a:cubicBezTo>
                  <a:cubicBezTo>
                    <a:pt x="1524" y="1640"/>
                    <a:pt x="2842" y="968"/>
                    <a:pt x="4098" y="181"/>
                  </a:cubicBezTo>
                  <a:cubicBezTo>
                    <a:pt x="4172" y="108"/>
                    <a:pt x="4122" y="1"/>
                    <a:pt x="4056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2243;p45"/>
            <p:cNvSpPr/>
            <p:nvPr/>
          </p:nvSpPr>
          <p:spPr>
            <a:xfrm>
              <a:off x="3977614" y="1744000"/>
              <a:ext cx="222185" cy="117033"/>
            </a:xfrm>
            <a:custGeom>
              <a:avLst/>
              <a:gdLst/>
              <a:ahLst/>
              <a:cxnLst/>
              <a:rect l="l" t="t" r="r" b="b"/>
              <a:pathLst>
                <a:path w="4619" h="2433" extrusionOk="0">
                  <a:moveTo>
                    <a:pt x="4489" y="0"/>
                  </a:moveTo>
                  <a:cubicBezTo>
                    <a:pt x="4474" y="0"/>
                    <a:pt x="4458" y="4"/>
                    <a:pt x="4441" y="12"/>
                  </a:cubicBezTo>
                  <a:cubicBezTo>
                    <a:pt x="2983" y="738"/>
                    <a:pt x="1524" y="1497"/>
                    <a:pt x="73" y="2284"/>
                  </a:cubicBezTo>
                  <a:cubicBezTo>
                    <a:pt x="0" y="2328"/>
                    <a:pt x="48" y="2433"/>
                    <a:pt x="112" y="2433"/>
                  </a:cubicBezTo>
                  <a:cubicBezTo>
                    <a:pt x="126" y="2433"/>
                    <a:pt x="140" y="2428"/>
                    <a:pt x="153" y="2418"/>
                  </a:cubicBezTo>
                  <a:cubicBezTo>
                    <a:pt x="1612" y="1638"/>
                    <a:pt x="3063" y="879"/>
                    <a:pt x="4522" y="153"/>
                  </a:cubicBezTo>
                  <a:cubicBezTo>
                    <a:pt x="4618" y="108"/>
                    <a:pt x="4571" y="0"/>
                    <a:pt x="448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2244;p45"/>
            <p:cNvSpPr/>
            <p:nvPr/>
          </p:nvSpPr>
          <p:spPr>
            <a:xfrm>
              <a:off x="3939710" y="1793786"/>
              <a:ext cx="75569" cy="44447"/>
            </a:xfrm>
            <a:custGeom>
              <a:avLst/>
              <a:gdLst/>
              <a:ahLst/>
              <a:cxnLst/>
              <a:rect l="l" t="t" r="r" b="b"/>
              <a:pathLst>
                <a:path w="1571" h="924" extrusionOk="0">
                  <a:moveTo>
                    <a:pt x="118" y="0"/>
                  </a:moveTo>
                  <a:cubicBezTo>
                    <a:pt x="51" y="0"/>
                    <a:pt x="1" y="108"/>
                    <a:pt x="74" y="153"/>
                  </a:cubicBezTo>
                  <a:cubicBezTo>
                    <a:pt x="491" y="489"/>
                    <a:pt x="941" y="745"/>
                    <a:pt x="1445" y="913"/>
                  </a:cubicBezTo>
                  <a:cubicBezTo>
                    <a:pt x="1457" y="920"/>
                    <a:pt x="1469" y="923"/>
                    <a:pt x="1479" y="923"/>
                  </a:cubicBezTo>
                  <a:cubicBezTo>
                    <a:pt x="1544" y="923"/>
                    <a:pt x="1571" y="795"/>
                    <a:pt x="1472" y="772"/>
                  </a:cubicBezTo>
                  <a:cubicBezTo>
                    <a:pt x="995" y="577"/>
                    <a:pt x="578" y="321"/>
                    <a:pt x="155" y="12"/>
                  </a:cubicBezTo>
                  <a:cubicBezTo>
                    <a:pt x="142" y="4"/>
                    <a:pt x="130" y="0"/>
                    <a:pt x="11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2245;p45"/>
            <p:cNvSpPr/>
            <p:nvPr/>
          </p:nvSpPr>
          <p:spPr>
            <a:xfrm>
              <a:off x="3976508" y="1781664"/>
              <a:ext cx="74126" cy="42619"/>
            </a:xfrm>
            <a:custGeom>
              <a:avLst/>
              <a:gdLst/>
              <a:ahLst/>
              <a:cxnLst/>
              <a:rect l="l" t="t" r="r" b="b"/>
              <a:pathLst>
                <a:path w="1541" h="886" extrusionOk="0">
                  <a:moveTo>
                    <a:pt x="122" y="1"/>
                  </a:moveTo>
                  <a:cubicBezTo>
                    <a:pt x="40" y="1"/>
                    <a:pt x="1" y="106"/>
                    <a:pt x="96" y="157"/>
                  </a:cubicBezTo>
                  <a:cubicBezTo>
                    <a:pt x="485" y="432"/>
                    <a:pt x="936" y="661"/>
                    <a:pt x="1379" y="882"/>
                  </a:cubicBezTo>
                  <a:cubicBezTo>
                    <a:pt x="1387" y="885"/>
                    <a:pt x="1394" y="886"/>
                    <a:pt x="1401" y="886"/>
                  </a:cubicBezTo>
                  <a:cubicBezTo>
                    <a:pt x="1479" y="886"/>
                    <a:pt x="1540" y="764"/>
                    <a:pt x="1467" y="714"/>
                  </a:cubicBezTo>
                  <a:cubicBezTo>
                    <a:pt x="1016" y="519"/>
                    <a:pt x="566" y="264"/>
                    <a:pt x="176" y="15"/>
                  </a:cubicBezTo>
                  <a:cubicBezTo>
                    <a:pt x="157" y="5"/>
                    <a:pt x="138" y="1"/>
                    <a:pt x="12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2246;p45"/>
            <p:cNvSpPr/>
            <p:nvPr/>
          </p:nvSpPr>
          <p:spPr>
            <a:xfrm>
              <a:off x="4023407" y="1770793"/>
              <a:ext cx="64794" cy="36365"/>
            </a:xfrm>
            <a:custGeom>
              <a:avLst/>
              <a:gdLst/>
              <a:ahLst/>
              <a:cxnLst/>
              <a:rect l="l" t="t" r="r" b="b"/>
              <a:pathLst>
                <a:path w="1347" h="756" extrusionOk="0">
                  <a:moveTo>
                    <a:pt x="116" y="1"/>
                  </a:moveTo>
                  <a:cubicBezTo>
                    <a:pt x="47" y="1"/>
                    <a:pt x="0" y="109"/>
                    <a:pt x="68" y="154"/>
                  </a:cubicBezTo>
                  <a:cubicBezTo>
                    <a:pt x="431" y="409"/>
                    <a:pt x="828" y="604"/>
                    <a:pt x="1217" y="745"/>
                  </a:cubicBezTo>
                  <a:cubicBezTo>
                    <a:pt x="1233" y="753"/>
                    <a:pt x="1247" y="756"/>
                    <a:pt x="1259" y="756"/>
                  </a:cubicBezTo>
                  <a:cubicBezTo>
                    <a:pt x="1337" y="756"/>
                    <a:pt x="1347" y="624"/>
                    <a:pt x="1271" y="577"/>
                  </a:cubicBezTo>
                  <a:cubicBezTo>
                    <a:pt x="881" y="436"/>
                    <a:pt x="518" y="241"/>
                    <a:pt x="156" y="13"/>
                  </a:cubicBezTo>
                  <a:cubicBezTo>
                    <a:pt x="142" y="5"/>
                    <a:pt x="129" y="1"/>
                    <a:pt x="116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2247;p45"/>
            <p:cNvSpPr/>
            <p:nvPr/>
          </p:nvSpPr>
          <p:spPr>
            <a:xfrm>
              <a:off x="4059483" y="1761846"/>
              <a:ext cx="55606" cy="30449"/>
            </a:xfrm>
            <a:custGeom>
              <a:avLst/>
              <a:gdLst/>
              <a:ahLst/>
              <a:cxnLst/>
              <a:rect l="l" t="t" r="r" b="b"/>
              <a:pathLst>
                <a:path w="1156" h="633" extrusionOk="0">
                  <a:moveTo>
                    <a:pt x="158" y="1"/>
                  </a:moveTo>
                  <a:cubicBezTo>
                    <a:pt x="64" y="1"/>
                    <a:pt x="0" y="121"/>
                    <a:pt x="105" y="145"/>
                  </a:cubicBezTo>
                  <a:cubicBezTo>
                    <a:pt x="387" y="313"/>
                    <a:pt x="689" y="454"/>
                    <a:pt x="998" y="622"/>
                  </a:cubicBezTo>
                  <a:cubicBezTo>
                    <a:pt x="1010" y="630"/>
                    <a:pt x="1022" y="633"/>
                    <a:pt x="1033" y="633"/>
                  </a:cubicBezTo>
                  <a:cubicBezTo>
                    <a:pt x="1105" y="633"/>
                    <a:pt x="1155" y="504"/>
                    <a:pt x="1086" y="481"/>
                  </a:cubicBezTo>
                  <a:cubicBezTo>
                    <a:pt x="777" y="313"/>
                    <a:pt x="467" y="172"/>
                    <a:pt x="185" y="4"/>
                  </a:cubicBezTo>
                  <a:cubicBezTo>
                    <a:pt x="176" y="2"/>
                    <a:pt x="167" y="1"/>
                    <a:pt x="15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2248;p45"/>
            <p:cNvSpPr/>
            <p:nvPr/>
          </p:nvSpPr>
          <p:spPr>
            <a:xfrm>
              <a:off x="4083726" y="1748570"/>
              <a:ext cx="58396" cy="27659"/>
            </a:xfrm>
            <a:custGeom>
              <a:avLst/>
              <a:gdLst/>
              <a:ahLst/>
              <a:cxnLst/>
              <a:rect l="l" t="t" r="r" b="b"/>
              <a:pathLst>
                <a:path w="1214" h="575" extrusionOk="0">
                  <a:moveTo>
                    <a:pt x="130" y="0"/>
                  </a:moveTo>
                  <a:cubicBezTo>
                    <a:pt x="41" y="0"/>
                    <a:pt x="1" y="142"/>
                    <a:pt x="105" y="173"/>
                  </a:cubicBezTo>
                  <a:cubicBezTo>
                    <a:pt x="441" y="253"/>
                    <a:pt x="750" y="394"/>
                    <a:pt x="1059" y="562"/>
                  </a:cubicBezTo>
                  <a:cubicBezTo>
                    <a:pt x="1071" y="571"/>
                    <a:pt x="1084" y="574"/>
                    <a:pt x="1096" y="574"/>
                  </a:cubicBezTo>
                  <a:cubicBezTo>
                    <a:pt x="1162" y="574"/>
                    <a:pt x="1213" y="467"/>
                    <a:pt x="1139" y="421"/>
                  </a:cubicBezTo>
                  <a:cubicBezTo>
                    <a:pt x="830" y="253"/>
                    <a:pt x="494" y="112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2249;p45"/>
            <p:cNvSpPr/>
            <p:nvPr/>
          </p:nvSpPr>
          <p:spPr>
            <a:xfrm>
              <a:off x="4122689" y="1744385"/>
              <a:ext cx="42330" cy="22031"/>
            </a:xfrm>
            <a:custGeom>
              <a:avLst/>
              <a:gdLst/>
              <a:ahLst/>
              <a:cxnLst/>
              <a:rect l="l" t="t" r="r" b="b"/>
              <a:pathLst>
                <a:path w="880" h="458" extrusionOk="0">
                  <a:moveTo>
                    <a:pt x="107" y="1"/>
                  </a:moveTo>
                  <a:cubicBezTo>
                    <a:pt x="17" y="1"/>
                    <a:pt x="1" y="123"/>
                    <a:pt x="81" y="172"/>
                  </a:cubicBezTo>
                  <a:cubicBezTo>
                    <a:pt x="303" y="260"/>
                    <a:pt x="524" y="340"/>
                    <a:pt x="753" y="454"/>
                  </a:cubicBezTo>
                  <a:cubicBezTo>
                    <a:pt x="759" y="456"/>
                    <a:pt x="765" y="457"/>
                    <a:pt x="770" y="457"/>
                  </a:cubicBezTo>
                  <a:cubicBezTo>
                    <a:pt x="841" y="457"/>
                    <a:pt x="879" y="311"/>
                    <a:pt x="780" y="286"/>
                  </a:cubicBezTo>
                  <a:cubicBezTo>
                    <a:pt x="585" y="172"/>
                    <a:pt x="356" y="92"/>
                    <a:pt x="135" y="4"/>
                  </a:cubicBezTo>
                  <a:cubicBezTo>
                    <a:pt x="125" y="2"/>
                    <a:pt x="116" y="1"/>
                    <a:pt x="107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2250;p45"/>
            <p:cNvSpPr/>
            <p:nvPr/>
          </p:nvSpPr>
          <p:spPr>
            <a:xfrm>
              <a:off x="4148375" y="1736304"/>
              <a:ext cx="48776" cy="19578"/>
            </a:xfrm>
            <a:custGeom>
              <a:avLst/>
              <a:gdLst/>
              <a:ahLst/>
              <a:cxnLst/>
              <a:rect l="l" t="t" r="r" b="b"/>
              <a:pathLst>
                <a:path w="1014" h="407" extrusionOk="0">
                  <a:moveTo>
                    <a:pt x="111" y="1"/>
                  </a:moveTo>
                  <a:cubicBezTo>
                    <a:pt x="42" y="1"/>
                    <a:pt x="0" y="121"/>
                    <a:pt x="105" y="145"/>
                  </a:cubicBezTo>
                  <a:cubicBezTo>
                    <a:pt x="353" y="226"/>
                    <a:pt x="636" y="313"/>
                    <a:pt x="891" y="394"/>
                  </a:cubicBezTo>
                  <a:cubicBezTo>
                    <a:pt x="907" y="403"/>
                    <a:pt x="921" y="407"/>
                    <a:pt x="934" y="407"/>
                  </a:cubicBezTo>
                  <a:cubicBezTo>
                    <a:pt x="1004" y="407"/>
                    <a:pt x="1013" y="282"/>
                    <a:pt x="945" y="260"/>
                  </a:cubicBezTo>
                  <a:cubicBezTo>
                    <a:pt x="662" y="172"/>
                    <a:pt x="414" y="92"/>
                    <a:pt x="131" y="4"/>
                  </a:cubicBezTo>
                  <a:cubicBezTo>
                    <a:pt x="125" y="2"/>
                    <a:pt x="118" y="1"/>
                    <a:pt x="11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2251;p45"/>
            <p:cNvSpPr/>
            <p:nvPr/>
          </p:nvSpPr>
          <p:spPr>
            <a:xfrm>
              <a:off x="4181517" y="1729714"/>
              <a:ext cx="48535" cy="12314"/>
            </a:xfrm>
            <a:custGeom>
              <a:avLst/>
              <a:gdLst/>
              <a:ahLst/>
              <a:cxnLst/>
              <a:rect l="l" t="t" r="r" b="b"/>
              <a:pathLst>
                <a:path w="1009" h="256" extrusionOk="0">
                  <a:moveTo>
                    <a:pt x="115" y="0"/>
                  </a:moveTo>
                  <a:cubicBezTo>
                    <a:pt x="0" y="0"/>
                    <a:pt x="0" y="168"/>
                    <a:pt x="115" y="168"/>
                  </a:cubicBezTo>
                  <a:cubicBezTo>
                    <a:pt x="370" y="195"/>
                    <a:pt x="645" y="229"/>
                    <a:pt x="901" y="255"/>
                  </a:cubicBezTo>
                  <a:cubicBezTo>
                    <a:pt x="1008" y="255"/>
                    <a:pt x="1008" y="87"/>
                    <a:pt x="901" y="87"/>
                  </a:cubicBezTo>
                  <a:cubicBezTo>
                    <a:pt x="645" y="61"/>
                    <a:pt x="370" y="27"/>
                    <a:pt x="115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2252;p45"/>
            <p:cNvSpPr/>
            <p:nvPr/>
          </p:nvSpPr>
          <p:spPr>
            <a:xfrm>
              <a:off x="4174205" y="1732552"/>
              <a:ext cx="14864" cy="11448"/>
            </a:xfrm>
            <a:custGeom>
              <a:avLst/>
              <a:gdLst/>
              <a:ahLst/>
              <a:cxnLst/>
              <a:rect l="l" t="t" r="r" b="b"/>
              <a:pathLst>
                <a:path w="309" h="238" extrusionOk="0">
                  <a:moveTo>
                    <a:pt x="186" y="1"/>
                  </a:moveTo>
                  <a:cubicBezTo>
                    <a:pt x="166" y="1"/>
                    <a:pt x="145" y="9"/>
                    <a:pt x="125" y="28"/>
                  </a:cubicBezTo>
                  <a:cubicBezTo>
                    <a:pt x="125" y="55"/>
                    <a:pt x="99" y="82"/>
                    <a:pt x="72" y="82"/>
                  </a:cubicBezTo>
                  <a:cubicBezTo>
                    <a:pt x="1" y="153"/>
                    <a:pt x="81" y="238"/>
                    <a:pt x="146" y="238"/>
                  </a:cubicBezTo>
                  <a:cubicBezTo>
                    <a:pt x="161" y="238"/>
                    <a:pt x="175" y="233"/>
                    <a:pt x="186" y="223"/>
                  </a:cubicBezTo>
                  <a:cubicBezTo>
                    <a:pt x="213" y="196"/>
                    <a:pt x="240" y="170"/>
                    <a:pt x="267" y="136"/>
                  </a:cubicBezTo>
                  <a:cubicBezTo>
                    <a:pt x="308" y="94"/>
                    <a:pt x="253" y="1"/>
                    <a:pt x="186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2253;p45"/>
            <p:cNvSpPr/>
            <p:nvPr/>
          </p:nvSpPr>
          <p:spPr>
            <a:xfrm>
              <a:off x="4146595" y="1729185"/>
              <a:ext cx="31651" cy="15441"/>
            </a:xfrm>
            <a:custGeom>
              <a:avLst/>
              <a:gdLst/>
              <a:ahLst/>
              <a:cxnLst/>
              <a:rect l="l" t="t" r="r" b="b"/>
              <a:pathLst>
                <a:path w="658" h="321" extrusionOk="0">
                  <a:moveTo>
                    <a:pt x="511" y="1"/>
                  </a:moveTo>
                  <a:cubicBezTo>
                    <a:pt x="500" y="1"/>
                    <a:pt x="489" y="4"/>
                    <a:pt x="478" y="11"/>
                  </a:cubicBezTo>
                  <a:cubicBezTo>
                    <a:pt x="363" y="98"/>
                    <a:pt x="222" y="125"/>
                    <a:pt x="88" y="152"/>
                  </a:cubicBezTo>
                  <a:cubicBezTo>
                    <a:pt x="0" y="152"/>
                    <a:pt x="0" y="320"/>
                    <a:pt x="88" y="320"/>
                  </a:cubicBezTo>
                  <a:cubicBezTo>
                    <a:pt x="256" y="293"/>
                    <a:pt x="424" y="266"/>
                    <a:pt x="558" y="179"/>
                  </a:cubicBezTo>
                  <a:cubicBezTo>
                    <a:pt x="657" y="133"/>
                    <a:pt x="585" y="1"/>
                    <a:pt x="51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2254;p45"/>
            <p:cNvSpPr/>
            <p:nvPr/>
          </p:nvSpPr>
          <p:spPr>
            <a:xfrm>
              <a:off x="4186471" y="1740489"/>
              <a:ext cx="20444" cy="11400"/>
            </a:xfrm>
            <a:custGeom>
              <a:avLst/>
              <a:gdLst/>
              <a:ahLst/>
              <a:cxnLst/>
              <a:rect l="l" t="t" r="r" b="b"/>
              <a:pathLst>
                <a:path w="425" h="237" extrusionOk="0">
                  <a:moveTo>
                    <a:pt x="315" y="0"/>
                  </a:moveTo>
                  <a:cubicBezTo>
                    <a:pt x="308" y="0"/>
                    <a:pt x="301" y="1"/>
                    <a:pt x="294" y="5"/>
                  </a:cubicBezTo>
                  <a:cubicBezTo>
                    <a:pt x="206" y="31"/>
                    <a:pt x="153" y="58"/>
                    <a:pt x="99" y="85"/>
                  </a:cubicBezTo>
                  <a:cubicBezTo>
                    <a:pt x="0" y="108"/>
                    <a:pt x="27" y="237"/>
                    <a:pt x="110" y="237"/>
                  </a:cubicBezTo>
                  <a:cubicBezTo>
                    <a:pt x="123" y="237"/>
                    <a:pt x="137" y="234"/>
                    <a:pt x="153" y="226"/>
                  </a:cubicBezTo>
                  <a:cubicBezTo>
                    <a:pt x="206" y="226"/>
                    <a:pt x="267" y="199"/>
                    <a:pt x="321" y="173"/>
                  </a:cubicBezTo>
                  <a:cubicBezTo>
                    <a:pt x="425" y="142"/>
                    <a:pt x="384" y="0"/>
                    <a:pt x="315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2255;p45"/>
            <p:cNvSpPr/>
            <p:nvPr/>
          </p:nvSpPr>
          <p:spPr>
            <a:xfrm>
              <a:off x="4101043" y="1768244"/>
              <a:ext cx="73404" cy="41176"/>
            </a:xfrm>
            <a:custGeom>
              <a:avLst/>
              <a:gdLst/>
              <a:ahLst/>
              <a:cxnLst/>
              <a:rect l="l" t="t" r="r" b="b"/>
              <a:pathLst>
                <a:path w="1526" h="856" extrusionOk="0">
                  <a:moveTo>
                    <a:pt x="1408" y="0"/>
                  </a:moveTo>
                  <a:cubicBezTo>
                    <a:pt x="1396" y="0"/>
                    <a:pt x="1383" y="4"/>
                    <a:pt x="1371" y="12"/>
                  </a:cubicBezTo>
                  <a:cubicBezTo>
                    <a:pt x="947" y="234"/>
                    <a:pt x="531" y="462"/>
                    <a:pt x="81" y="684"/>
                  </a:cubicBezTo>
                  <a:cubicBezTo>
                    <a:pt x="1" y="733"/>
                    <a:pt x="67" y="856"/>
                    <a:pt x="140" y="856"/>
                  </a:cubicBezTo>
                  <a:cubicBezTo>
                    <a:pt x="147" y="856"/>
                    <a:pt x="154" y="855"/>
                    <a:pt x="161" y="852"/>
                  </a:cubicBezTo>
                  <a:cubicBezTo>
                    <a:pt x="611" y="630"/>
                    <a:pt x="1035" y="375"/>
                    <a:pt x="1452" y="153"/>
                  </a:cubicBezTo>
                  <a:cubicBezTo>
                    <a:pt x="1525" y="108"/>
                    <a:pt x="1474" y="0"/>
                    <a:pt x="140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2256;p45"/>
            <p:cNvSpPr/>
            <p:nvPr/>
          </p:nvSpPr>
          <p:spPr>
            <a:xfrm>
              <a:off x="4097051" y="1774160"/>
              <a:ext cx="109962" cy="52624"/>
            </a:xfrm>
            <a:custGeom>
              <a:avLst/>
              <a:gdLst/>
              <a:ahLst/>
              <a:cxnLst/>
              <a:rect l="l" t="t" r="r" b="b"/>
              <a:pathLst>
                <a:path w="2286" h="1094" extrusionOk="0">
                  <a:moveTo>
                    <a:pt x="2170" y="1"/>
                  </a:moveTo>
                  <a:cubicBezTo>
                    <a:pt x="2165" y="1"/>
                    <a:pt x="2159" y="1"/>
                    <a:pt x="2153" y="3"/>
                  </a:cubicBezTo>
                  <a:cubicBezTo>
                    <a:pt x="1871" y="111"/>
                    <a:pt x="1649" y="225"/>
                    <a:pt x="1393" y="366"/>
                  </a:cubicBezTo>
                  <a:cubicBezTo>
                    <a:pt x="1286" y="447"/>
                    <a:pt x="1172" y="507"/>
                    <a:pt x="1057" y="588"/>
                  </a:cubicBezTo>
                  <a:cubicBezTo>
                    <a:pt x="1004" y="649"/>
                    <a:pt x="916" y="702"/>
                    <a:pt x="862" y="756"/>
                  </a:cubicBezTo>
                  <a:cubicBezTo>
                    <a:pt x="798" y="821"/>
                    <a:pt x="729" y="853"/>
                    <a:pt x="656" y="853"/>
                  </a:cubicBezTo>
                  <a:cubicBezTo>
                    <a:pt x="540" y="853"/>
                    <a:pt x="414" y="772"/>
                    <a:pt x="278" y="615"/>
                  </a:cubicBezTo>
                  <a:cubicBezTo>
                    <a:pt x="316" y="558"/>
                    <a:pt x="257" y="498"/>
                    <a:pt x="200" y="498"/>
                  </a:cubicBezTo>
                  <a:cubicBezTo>
                    <a:pt x="176" y="498"/>
                    <a:pt x="153" y="509"/>
                    <a:pt x="137" y="534"/>
                  </a:cubicBezTo>
                  <a:cubicBezTo>
                    <a:pt x="1" y="748"/>
                    <a:pt x="152" y="1094"/>
                    <a:pt x="416" y="1094"/>
                  </a:cubicBezTo>
                  <a:cubicBezTo>
                    <a:pt x="426" y="1094"/>
                    <a:pt x="436" y="1093"/>
                    <a:pt x="446" y="1092"/>
                  </a:cubicBezTo>
                  <a:cubicBezTo>
                    <a:pt x="721" y="1065"/>
                    <a:pt x="916" y="897"/>
                    <a:pt x="1145" y="729"/>
                  </a:cubicBezTo>
                  <a:cubicBezTo>
                    <a:pt x="1481" y="507"/>
                    <a:pt x="1817" y="313"/>
                    <a:pt x="2180" y="171"/>
                  </a:cubicBezTo>
                  <a:cubicBezTo>
                    <a:pt x="2285" y="147"/>
                    <a:pt x="2241" y="1"/>
                    <a:pt x="2170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2257;p45"/>
            <p:cNvSpPr/>
            <p:nvPr/>
          </p:nvSpPr>
          <p:spPr>
            <a:xfrm>
              <a:off x="4172137" y="1768292"/>
              <a:ext cx="29054" cy="10631"/>
            </a:xfrm>
            <a:custGeom>
              <a:avLst/>
              <a:gdLst/>
              <a:ahLst/>
              <a:cxnLst/>
              <a:rect l="l" t="t" r="r" b="b"/>
              <a:pathLst>
                <a:path w="604" h="221" extrusionOk="0">
                  <a:moveTo>
                    <a:pt x="228" y="1"/>
                  </a:moveTo>
                  <a:cubicBezTo>
                    <a:pt x="190" y="1"/>
                    <a:pt x="152" y="4"/>
                    <a:pt x="115" y="11"/>
                  </a:cubicBezTo>
                  <a:cubicBezTo>
                    <a:pt x="0" y="11"/>
                    <a:pt x="0" y="179"/>
                    <a:pt x="115" y="179"/>
                  </a:cubicBezTo>
                  <a:cubicBezTo>
                    <a:pt x="148" y="171"/>
                    <a:pt x="181" y="168"/>
                    <a:pt x="214" y="168"/>
                  </a:cubicBezTo>
                  <a:cubicBezTo>
                    <a:pt x="292" y="168"/>
                    <a:pt x="370" y="187"/>
                    <a:pt x="451" y="206"/>
                  </a:cubicBezTo>
                  <a:cubicBezTo>
                    <a:pt x="464" y="216"/>
                    <a:pt x="478" y="221"/>
                    <a:pt x="492" y="221"/>
                  </a:cubicBezTo>
                  <a:cubicBezTo>
                    <a:pt x="556" y="221"/>
                    <a:pt x="604" y="115"/>
                    <a:pt x="531" y="65"/>
                  </a:cubicBezTo>
                  <a:cubicBezTo>
                    <a:pt x="433" y="26"/>
                    <a:pt x="331" y="1"/>
                    <a:pt x="22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2258;p45"/>
            <p:cNvSpPr/>
            <p:nvPr/>
          </p:nvSpPr>
          <p:spPr>
            <a:xfrm>
              <a:off x="3789730" y="1532786"/>
              <a:ext cx="344943" cy="241715"/>
            </a:xfrm>
            <a:custGeom>
              <a:avLst/>
              <a:gdLst/>
              <a:ahLst/>
              <a:cxnLst/>
              <a:rect l="l" t="t" r="r" b="b"/>
              <a:pathLst>
                <a:path w="7171" h="5025" extrusionOk="0">
                  <a:moveTo>
                    <a:pt x="6517" y="1"/>
                  </a:moveTo>
                  <a:cubicBezTo>
                    <a:pt x="6510" y="1"/>
                    <a:pt x="6504" y="3"/>
                    <a:pt x="6499" y="8"/>
                  </a:cubicBezTo>
                  <a:cubicBezTo>
                    <a:pt x="5403" y="122"/>
                    <a:pt x="4342" y="230"/>
                    <a:pt x="3246" y="398"/>
                  </a:cubicBezTo>
                  <a:cubicBezTo>
                    <a:pt x="2184" y="566"/>
                    <a:pt x="1035" y="707"/>
                    <a:pt x="27" y="1211"/>
                  </a:cubicBezTo>
                  <a:cubicBezTo>
                    <a:pt x="0" y="1238"/>
                    <a:pt x="0" y="1265"/>
                    <a:pt x="0" y="1298"/>
                  </a:cubicBezTo>
                  <a:cubicBezTo>
                    <a:pt x="477" y="2441"/>
                    <a:pt x="840" y="3617"/>
                    <a:pt x="1176" y="4793"/>
                  </a:cubicBezTo>
                  <a:cubicBezTo>
                    <a:pt x="1188" y="4843"/>
                    <a:pt x="1222" y="4866"/>
                    <a:pt x="1254" y="4866"/>
                  </a:cubicBezTo>
                  <a:cubicBezTo>
                    <a:pt x="1295" y="4866"/>
                    <a:pt x="1332" y="4830"/>
                    <a:pt x="1317" y="4766"/>
                  </a:cubicBezTo>
                  <a:cubicBezTo>
                    <a:pt x="1149" y="4040"/>
                    <a:pt x="921" y="3314"/>
                    <a:pt x="672" y="2609"/>
                  </a:cubicBezTo>
                  <a:cubicBezTo>
                    <a:pt x="558" y="2273"/>
                    <a:pt x="450" y="1970"/>
                    <a:pt x="309" y="1634"/>
                  </a:cubicBezTo>
                  <a:cubicBezTo>
                    <a:pt x="114" y="1097"/>
                    <a:pt x="840" y="1043"/>
                    <a:pt x="1230" y="929"/>
                  </a:cubicBezTo>
                  <a:cubicBezTo>
                    <a:pt x="2856" y="512"/>
                    <a:pt x="4590" y="371"/>
                    <a:pt x="6270" y="176"/>
                  </a:cubicBezTo>
                  <a:cubicBezTo>
                    <a:pt x="6272" y="176"/>
                    <a:pt x="6274" y="176"/>
                    <a:pt x="6275" y="176"/>
                  </a:cubicBezTo>
                  <a:cubicBezTo>
                    <a:pt x="6529" y="176"/>
                    <a:pt x="6748" y="2194"/>
                    <a:pt x="6801" y="2474"/>
                  </a:cubicBezTo>
                  <a:cubicBezTo>
                    <a:pt x="6862" y="2777"/>
                    <a:pt x="7137" y="3395"/>
                    <a:pt x="6721" y="3509"/>
                  </a:cubicBezTo>
                  <a:lnTo>
                    <a:pt x="5713" y="3758"/>
                  </a:lnTo>
                  <a:cubicBezTo>
                    <a:pt x="4254" y="4121"/>
                    <a:pt x="2769" y="4491"/>
                    <a:pt x="1317" y="4853"/>
                  </a:cubicBezTo>
                  <a:cubicBezTo>
                    <a:pt x="1212" y="4878"/>
                    <a:pt x="1250" y="5024"/>
                    <a:pt x="1326" y="5024"/>
                  </a:cubicBezTo>
                  <a:cubicBezTo>
                    <a:pt x="1332" y="5024"/>
                    <a:pt x="1338" y="5023"/>
                    <a:pt x="1344" y="5021"/>
                  </a:cubicBezTo>
                  <a:cubicBezTo>
                    <a:pt x="3273" y="4517"/>
                    <a:pt x="5182" y="4094"/>
                    <a:pt x="7110" y="3590"/>
                  </a:cubicBezTo>
                  <a:cubicBezTo>
                    <a:pt x="7137" y="3563"/>
                    <a:pt x="7171" y="3536"/>
                    <a:pt x="7171" y="3482"/>
                  </a:cubicBezTo>
                  <a:cubicBezTo>
                    <a:pt x="6942" y="2360"/>
                    <a:pt x="6747" y="1211"/>
                    <a:pt x="6579" y="62"/>
                  </a:cubicBezTo>
                  <a:cubicBezTo>
                    <a:pt x="6579" y="40"/>
                    <a:pt x="6544" y="1"/>
                    <a:pt x="6517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2259;p45"/>
            <p:cNvSpPr/>
            <p:nvPr/>
          </p:nvSpPr>
          <p:spPr>
            <a:xfrm>
              <a:off x="3863758" y="1816008"/>
              <a:ext cx="13613" cy="8129"/>
            </a:xfrm>
            <a:custGeom>
              <a:avLst/>
              <a:gdLst/>
              <a:ahLst/>
              <a:cxnLst/>
              <a:rect l="l" t="t" r="r" b="b"/>
              <a:pathLst>
                <a:path w="283" h="169" extrusionOk="0">
                  <a:moveTo>
                    <a:pt x="88" y="0"/>
                  </a:moveTo>
                  <a:cubicBezTo>
                    <a:pt x="0" y="0"/>
                    <a:pt x="0" y="168"/>
                    <a:pt x="88" y="168"/>
                  </a:cubicBezTo>
                  <a:lnTo>
                    <a:pt x="168" y="168"/>
                  </a:lnTo>
                  <a:cubicBezTo>
                    <a:pt x="282" y="168"/>
                    <a:pt x="282" y="0"/>
                    <a:pt x="16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2260;p45"/>
            <p:cNvSpPr/>
            <p:nvPr/>
          </p:nvSpPr>
          <p:spPr>
            <a:xfrm>
              <a:off x="3868616" y="1820771"/>
              <a:ext cx="20059" cy="14719"/>
            </a:xfrm>
            <a:custGeom>
              <a:avLst/>
              <a:gdLst/>
              <a:ahLst/>
              <a:cxnLst/>
              <a:rect l="l" t="t" r="r" b="b"/>
              <a:pathLst>
                <a:path w="417" h="306" extrusionOk="0">
                  <a:moveTo>
                    <a:pt x="111" y="1"/>
                  </a:moveTo>
                  <a:cubicBezTo>
                    <a:pt x="44" y="1"/>
                    <a:pt x="0" y="105"/>
                    <a:pt x="67" y="150"/>
                  </a:cubicBezTo>
                  <a:cubicBezTo>
                    <a:pt x="155" y="211"/>
                    <a:pt x="208" y="237"/>
                    <a:pt x="262" y="291"/>
                  </a:cubicBezTo>
                  <a:cubicBezTo>
                    <a:pt x="277" y="301"/>
                    <a:pt x="292" y="306"/>
                    <a:pt x="305" y="306"/>
                  </a:cubicBezTo>
                  <a:cubicBezTo>
                    <a:pt x="372" y="306"/>
                    <a:pt x="416" y="200"/>
                    <a:pt x="349" y="150"/>
                  </a:cubicBezTo>
                  <a:cubicBezTo>
                    <a:pt x="289" y="96"/>
                    <a:pt x="235" y="69"/>
                    <a:pt x="155" y="16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2261;p45"/>
            <p:cNvSpPr/>
            <p:nvPr/>
          </p:nvSpPr>
          <p:spPr>
            <a:xfrm>
              <a:off x="3873138" y="1821492"/>
              <a:ext cx="22993" cy="22223"/>
            </a:xfrm>
            <a:custGeom>
              <a:avLst/>
              <a:gdLst/>
              <a:ahLst/>
              <a:cxnLst/>
              <a:rect l="l" t="t" r="r" b="b"/>
              <a:pathLst>
                <a:path w="478" h="462" extrusionOk="0">
                  <a:moveTo>
                    <a:pt x="61" y="1"/>
                  </a:moveTo>
                  <a:cubicBezTo>
                    <a:pt x="0" y="27"/>
                    <a:pt x="0" y="81"/>
                    <a:pt x="0" y="108"/>
                  </a:cubicBezTo>
                  <a:cubicBezTo>
                    <a:pt x="87" y="276"/>
                    <a:pt x="195" y="390"/>
                    <a:pt x="336" y="444"/>
                  </a:cubicBezTo>
                  <a:cubicBezTo>
                    <a:pt x="361" y="455"/>
                    <a:pt x="385" y="462"/>
                    <a:pt x="406" y="462"/>
                  </a:cubicBezTo>
                  <a:cubicBezTo>
                    <a:pt x="436" y="462"/>
                    <a:pt x="461" y="449"/>
                    <a:pt x="477" y="417"/>
                  </a:cubicBezTo>
                  <a:cubicBezTo>
                    <a:pt x="477" y="390"/>
                    <a:pt x="477" y="337"/>
                    <a:pt x="450" y="303"/>
                  </a:cubicBezTo>
                  <a:cubicBezTo>
                    <a:pt x="309" y="249"/>
                    <a:pt x="229" y="169"/>
                    <a:pt x="168" y="27"/>
                  </a:cubicBezTo>
                  <a:cubicBezTo>
                    <a:pt x="141" y="1"/>
                    <a:pt x="87" y="1"/>
                    <a:pt x="6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2262;p45"/>
            <p:cNvSpPr/>
            <p:nvPr/>
          </p:nvSpPr>
          <p:spPr>
            <a:xfrm>
              <a:off x="3900604" y="1850738"/>
              <a:ext cx="17894" cy="11737"/>
            </a:xfrm>
            <a:custGeom>
              <a:avLst/>
              <a:gdLst/>
              <a:ahLst/>
              <a:cxnLst/>
              <a:rect l="l" t="t" r="r" b="b"/>
              <a:pathLst>
                <a:path w="372" h="244" extrusionOk="0">
                  <a:moveTo>
                    <a:pt x="139" y="1"/>
                  </a:moveTo>
                  <a:cubicBezTo>
                    <a:pt x="62" y="1"/>
                    <a:pt x="0" y="123"/>
                    <a:pt x="74" y="172"/>
                  </a:cubicBezTo>
                  <a:cubicBezTo>
                    <a:pt x="128" y="172"/>
                    <a:pt x="162" y="199"/>
                    <a:pt x="215" y="233"/>
                  </a:cubicBezTo>
                  <a:cubicBezTo>
                    <a:pt x="226" y="240"/>
                    <a:pt x="237" y="243"/>
                    <a:pt x="248" y="243"/>
                  </a:cubicBezTo>
                  <a:cubicBezTo>
                    <a:pt x="317" y="243"/>
                    <a:pt x="371" y="115"/>
                    <a:pt x="296" y="92"/>
                  </a:cubicBezTo>
                  <a:cubicBezTo>
                    <a:pt x="242" y="65"/>
                    <a:pt x="215" y="31"/>
                    <a:pt x="162" y="4"/>
                  </a:cubicBezTo>
                  <a:cubicBezTo>
                    <a:pt x="154" y="2"/>
                    <a:pt x="147" y="1"/>
                    <a:pt x="139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2263;p45"/>
            <p:cNvSpPr/>
            <p:nvPr/>
          </p:nvSpPr>
          <p:spPr>
            <a:xfrm>
              <a:off x="3901566" y="1850930"/>
              <a:ext cx="10727" cy="8129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8" y="0"/>
                  </a:moveTo>
                  <a:cubicBezTo>
                    <a:pt x="0" y="0"/>
                    <a:pt x="0" y="168"/>
                    <a:pt x="108" y="168"/>
                  </a:cubicBezTo>
                  <a:cubicBezTo>
                    <a:pt x="222" y="168"/>
                    <a:pt x="222" y="0"/>
                    <a:pt x="10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2264;p45"/>
            <p:cNvSpPr/>
            <p:nvPr/>
          </p:nvSpPr>
          <p:spPr>
            <a:xfrm>
              <a:off x="3909070" y="1859637"/>
              <a:ext cx="26745" cy="20444"/>
            </a:xfrm>
            <a:custGeom>
              <a:avLst/>
              <a:gdLst/>
              <a:ahLst/>
              <a:cxnLst/>
              <a:rect l="l" t="t" r="r" b="b"/>
              <a:pathLst>
                <a:path w="556" h="425" extrusionOk="0">
                  <a:moveTo>
                    <a:pt x="133" y="0"/>
                  </a:moveTo>
                  <a:cubicBezTo>
                    <a:pt x="61" y="0"/>
                    <a:pt x="0" y="89"/>
                    <a:pt x="66" y="155"/>
                  </a:cubicBezTo>
                  <a:cubicBezTo>
                    <a:pt x="180" y="243"/>
                    <a:pt x="261" y="323"/>
                    <a:pt x="375" y="411"/>
                  </a:cubicBezTo>
                  <a:cubicBezTo>
                    <a:pt x="390" y="420"/>
                    <a:pt x="405" y="424"/>
                    <a:pt x="421" y="424"/>
                  </a:cubicBezTo>
                  <a:cubicBezTo>
                    <a:pt x="491" y="424"/>
                    <a:pt x="556" y="336"/>
                    <a:pt x="490" y="269"/>
                  </a:cubicBezTo>
                  <a:cubicBezTo>
                    <a:pt x="402" y="182"/>
                    <a:pt x="288" y="101"/>
                    <a:pt x="180" y="14"/>
                  </a:cubicBezTo>
                  <a:cubicBezTo>
                    <a:pt x="165" y="4"/>
                    <a:pt x="148" y="0"/>
                    <a:pt x="133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" name="Google Shape;2356;p47"/>
          <p:cNvSpPr txBox="1">
            <a:spLocks noGrp="1"/>
          </p:cNvSpPr>
          <p:nvPr>
            <p:ph type="title"/>
          </p:nvPr>
        </p:nvSpPr>
        <p:spPr>
          <a:xfrm>
            <a:off x="6171381" y="3176089"/>
            <a:ext cx="6238460" cy="931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/>
              <a:t>Consolidation</a:t>
            </a:r>
          </a:p>
        </p:txBody>
      </p:sp>
      <p:sp>
        <p:nvSpPr>
          <p:cNvPr id="2358" name="Google Shape;2358;p47"/>
          <p:cNvSpPr txBox="1">
            <a:spLocks noGrp="1"/>
          </p:cNvSpPr>
          <p:nvPr>
            <p:ph type="title" idx="2"/>
          </p:nvPr>
        </p:nvSpPr>
        <p:spPr>
          <a:xfrm>
            <a:off x="6872333" y="1677169"/>
            <a:ext cx="3744000" cy="1261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05</a:t>
            </a:r>
            <a:endParaRPr dirty="0"/>
          </a:p>
        </p:txBody>
      </p:sp>
      <p:sp>
        <p:nvSpPr>
          <p:cNvPr id="2359" name="Google Shape;2359;p47"/>
          <p:cNvSpPr/>
          <p:nvPr/>
        </p:nvSpPr>
        <p:spPr>
          <a:xfrm>
            <a:off x="6527766" y="1768835"/>
            <a:ext cx="1951447" cy="1655327"/>
          </a:xfrm>
          <a:custGeom>
            <a:avLst/>
            <a:gdLst/>
            <a:ahLst/>
            <a:cxnLst/>
            <a:rect l="l" t="t" r="r" b="b"/>
            <a:pathLst>
              <a:path w="8428" h="7149" extrusionOk="0">
                <a:moveTo>
                  <a:pt x="4260" y="263"/>
                </a:moveTo>
                <a:cubicBezTo>
                  <a:pt x="5321" y="263"/>
                  <a:pt x="6374" y="606"/>
                  <a:pt x="7144" y="1312"/>
                </a:cubicBezTo>
                <a:cubicBezTo>
                  <a:pt x="8011" y="2098"/>
                  <a:pt x="8179" y="3220"/>
                  <a:pt x="7897" y="4336"/>
                </a:cubicBezTo>
                <a:cubicBezTo>
                  <a:pt x="7790" y="4900"/>
                  <a:pt x="7534" y="5344"/>
                  <a:pt x="7252" y="5821"/>
                </a:cubicBezTo>
                <a:cubicBezTo>
                  <a:pt x="7109" y="6067"/>
                  <a:pt x="7085" y="6388"/>
                  <a:pt x="7083" y="6696"/>
                </a:cubicBezTo>
                <a:lnTo>
                  <a:pt x="7083" y="6696"/>
                </a:lnTo>
                <a:cubicBezTo>
                  <a:pt x="6874" y="6435"/>
                  <a:pt x="6416" y="6459"/>
                  <a:pt x="6022" y="6439"/>
                </a:cubicBezTo>
                <a:cubicBezTo>
                  <a:pt x="4873" y="6412"/>
                  <a:pt x="3724" y="6385"/>
                  <a:pt x="2635" y="6049"/>
                </a:cubicBezTo>
                <a:cubicBezTo>
                  <a:pt x="1600" y="5713"/>
                  <a:pt x="982" y="4981"/>
                  <a:pt x="646" y="4000"/>
                </a:cubicBezTo>
                <a:cubicBezTo>
                  <a:pt x="478" y="3469"/>
                  <a:pt x="424" y="2938"/>
                  <a:pt x="532" y="2407"/>
                </a:cubicBezTo>
                <a:cubicBezTo>
                  <a:pt x="646" y="1789"/>
                  <a:pt x="1177" y="1345"/>
                  <a:pt x="1681" y="1009"/>
                </a:cubicBezTo>
                <a:cubicBezTo>
                  <a:pt x="2432" y="516"/>
                  <a:pt x="3349" y="263"/>
                  <a:pt x="4260" y="263"/>
                </a:cubicBezTo>
                <a:close/>
                <a:moveTo>
                  <a:pt x="4340" y="1"/>
                </a:moveTo>
                <a:cubicBezTo>
                  <a:pt x="3619" y="1"/>
                  <a:pt x="2899" y="147"/>
                  <a:pt x="2272" y="418"/>
                </a:cubicBezTo>
                <a:cubicBezTo>
                  <a:pt x="1405" y="808"/>
                  <a:pt x="565" y="1399"/>
                  <a:pt x="283" y="2353"/>
                </a:cubicBezTo>
                <a:cubicBezTo>
                  <a:pt x="1" y="3247"/>
                  <a:pt x="397" y="4396"/>
                  <a:pt x="901" y="5122"/>
                </a:cubicBezTo>
                <a:cubicBezTo>
                  <a:pt x="1432" y="5881"/>
                  <a:pt x="2299" y="6244"/>
                  <a:pt x="3166" y="6439"/>
                </a:cubicBezTo>
                <a:cubicBezTo>
                  <a:pt x="3757" y="6580"/>
                  <a:pt x="4369" y="6634"/>
                  <a:pt x="4987" y="6661"/>
                </a:cubicBezTo>
                <a:cubicBezTo>
                  <a:pt x="5022" y="6663"/>
                  <a:pt x="5062" y="6664"/>
                  <a:pt x="5106" y="6664"/>
                </a:cubicBezTo>
                <a:cubicBezTo>
                  <a:pt x="5278" y="6664"/>
                  <a:pt x="5514" y="6652"/>
                  <a:pt x="5764" y="6652"/>
                </a:cubicBezTo>
                <a:cubicBezTo>
                  <a:pt x="6334" y="6652"/>
                  <a:pt x="6976" y="6713"/>
                  <a:pt x="7084" y="7111"/>
                </a:cubicBezTo>
                <a:cubicBezTo>
                  <a:pt x="7084" y="7135"/>
                  <a:pt x="7107" y="7149"/>
                  <a:pt x="7132" y="7149"/>
                </a:cubicBezTo>
                <a:cubicBezTo>
                  <a:pt x="7150" y="7149"/>
                  <a:pt x="7168" y="7143"/>
                  <a:pt x="7181" y="7130"/>
                </a:cubicBezTo>
                <a:lnTo>
                  <a:pt x="7181" y="7130"/>
                </a:lnTo>
                <a:cubicBezTo>
                  <a:pt x="7196" y="7134"/>
                  <a:pt x="7212" y="7137"/>
                  <a:pt x="7227" y="7137"/>
                </a:cubicBezTo>
                <a:cubicBezTo>
                  <a:pt x="7273" y="7137"/>
                  <a:pt x="7312" y="7113"/>
                  <a:pt x="7312" y="7057"/>
                </a:cubicBezTo>
                <a:cubicBezTo>
                  <a:pt x="7366" y="6829"/>
                  <a:pt x="7420" y="6607"/>
                  <a:pt x="7420" y="6352"/>
                </a:cubicBezTo>
                <a:cubicBezTo>
                  <a:pt x="7454" y="6049"/>
                  <a:pt x="7648" y="5821"/>
                  <a:pt x="7756" y="5545"/>
                </a:cubicBezTo>
                <a:cubicBezTo>
                  <a:pt x="8011" y="5008"/>
                  <a:pt x="8206" y="4450"/>
                  <a:pt x="8294" y="3832"/>
                </a:cubicBezTo>
                <a:cubicBezTo>
                  <a:pt x="8428" y="2911"/>
                  <a:pt x="8152" y="2044"/>
                  <a:pt x="7534" y="1345"/>
                </a:cubicBezTo>
                <a:cubicBezTo>
                  <a:pt x="6763" y="414"/>
                  <a:pt x="5551" y="1"/>
                  <a:pt x="434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360" name="Google Shape;2360;p47"/>
          <p:cNvGrpSpPr/>
          <p:nvPr/>
        </p:nvGrpSpPr>
        <p:grpSpPr>
          <a:xfrm>
            <a:off x="3489835" y="2858868"/>
            <a:ext cx="1428900" cy="821841"/>
            <a:chOff x="2617376" y="2144150"/>
            <a:chExt cx="1071675" cy="616381"/>
          </a:xfrm>
        </p:grpSpPr>
        <p:sp>
          <p:nvSpPr>
            <p:cNvPr id="2361" name="Google Shape;2361;p47"/>
            <p:cNvSpPr/>
            <p:nvPr/>
          </p:nvSpPr>
          <p:spPr>
            <a:xfrm>
              <a:off x="2617376" y="2144150"/>
              <a:ext cx="400993" cy="237916"/>
            </a:xfrm>
            <a:custGeom>
              <a:avLst/>
              <a:gdLst/>
              <a:ahLst/>
              <a:cxnLst/>
              <a:rect l="l" t="t" r="r" b="b"/>
              <a:pathLst>
                <a:path w="3937" h="2336" extrusionOk="0">
                  <a:moveTo>
                    <a:pt x="1863" y="170"/>
                  </a:moveTo>
                  <a:cubicBezTo>
                    <a:pt x="2050" y="170"/>
                    <a:pt x="2246" y="220"/>
                    <a:pt x="2445" y="338"/>
                  </a:cubicBezTo>
                  <a:cubicBezTo>
                    <a:pt x="2450" y="341"/>
                    <a:pt x="2455" y="343"/>
                    <a:pt x="2460" y="345"/>
                  </a:cubicBezTo>
                  <a:lnTo>
                    <a:pt x="2460" y="345"/>
                  </a:lnTo>
                  <a:cubicBezTo>
                    <a:pt x="2358" y="690"/>
                    <a:pt x="2305" y="1057"/>
                    <a:pt x="2223" y="1406"/>
                  </a:cubicBezTo>
                  <a:cubicBezTo>
                    <a:pt x="2077" y="1890"/>
                    <a:pt x="1871" y="2121"/>
                    <a:pt x="1450" y="2121"/>
                  </a:cubicBezTo>
                  <a:cubicBezTo>
                    <a:pt x="1386" y="2121"/>
                    <a:pt x="1316" y="2116"/>
                    <a:pt x="1242" y="2105"/>
                  </a:cubicBezTo>
                  <a:cubicBezTo>
                    <a:pt x="0" y="1939"/>
                    <a:pt x="759" y="170"/>
                    <a:pt x="1863" y="170"/>
                  </a:cubicBezTo>
                  <a:close/>
                  <a:moveTo>
                    <a:pt x="1851" y="1"/>
                  </a:moveTo>
                  <a:cubicBezTo>
                    <a:pt x="1419" y="1"/>
                    <a:pt x="1006" y="223"/>
                    <a:pt x="711" y="593"/>
                  </a:cubicBezTo>
                  <a:cubicBezTo>
                    <a:pt x="348" y="1010"/>
                    <a:pt x="261" y="1682"/>
                    <a:pt x="711" y="2079"/>
                  </a:cubicBezTo>
                  <a:cubicBezTo>
                    <a:pt x="889" y="2233"/>
                    <a:pt x="1227" y="2335"/>
                    <a:pt x="1529" y="2335"/>
                  </a:cubicBezTo>
                  <a:cubicBezTo>
                    <a:pt x="1661" y="2335"/>
                    <a:pt x="1785" y="2316"/>
                    <a:pt x="1887" y="2273"/>
                  </a:cubicBezTo>
                  <a:cubicBezTo>
                    <a:pt x="2254" y="2098"/>
                    <a:pt x="2403" y="1580"/>
                    <a:pt x="2498" y="1104"/>
                  </a:cubicBezTo>
                  <a:lnTo>
                    <a:pt x="2498" y="1104"/>
                  </a:lnTo>
                  <a:cubicBezTo>
                    <a:pt x="2507" y="1360"/>
                    <a:pt x="2552" y="1607"/>
                    <a:pt x="2727" y="1742"/>
                  </a:cubicBezTo>
                  <a:cubicBezTo>
                    <a:pt x="2862" y="1849"/>
                    <a:pt x="2995" y="1894"/>
                    <a:pt x="3125" y="1894"/>
                  </a:cubicBezTo>
                  <a:cubicBezTo>
                    <a:pt x="3404" y="1894"/>
                    <a:pt x="3665" y="1689"/>
                    <a:pt x="3876" y="1460"/>
                  </a:cubicBezTo>
                  <a:cubicBezTo>
                    <a:pt x="3937" y="1395"/>
                    <a:pt x="3891" y="1318"/>
                    <a:pt x="3828" y="1318"/>
                  </a:cubicBezTo>
                  <a:cubicBezTo>
                    <a:pt x="3807" y="1318"/>
                    <a:pt x="3784" y="1326"/>
                    <a:pt x="3762" y="1346"/>
                  </a:cubicBezTo>
                  <a:cubicBezTo>
                    <a:pt x="3648" y="1504"/>
                    <a:pt x="3498" y="1581"/>
                    <a:pt x="3318" y="1581"/>
                  </a:cubicBezTo>
                  <a:cubicBezTo>
                    <a:pt x="3146" y="1581"/>
                    <a:pt x="2947" y="1511"/>
                    <a:pt x="2727" y="1373"/>
                  </a:cubicBezTo>
                  <a:cubicBezTo>
                    <a:pt x="2673" y="1205"/>
                    <a:pt x="2673" y="1037"/>
                    <a:pt x="2673" y="869"/>
                  </a:cubicBezTo>
                  <a:cubicBezTo>
                    <a:pt x="2673" y="674"/>
                    <a:pt x="2673" y="479"/>
                    <a:pt x="2646" y="284"/>
                  </a:cubicBezTo>
                  <a:cubicBezTo>
                    <a:pt x="2646" y="240"/>
                    <a:pt x="2611" y="219"/>
                    <a:pt x="2572" y="219"/>
                  </a:cubicBezTo>
                  <a:cubicBezTo>
                    <a:pt x="2571" y="219"/>
                    <a:pt x="2570" y="219"/>
                    <a:pt x="2569" y="219"/>
                  </a:cubicBezTo>
                  <a:lnTo>
                    <a:pt x="2569" y="219"/>
                  </a:lnTo>
                  <a:cubicBezTo>
                    <a:pt x="2561" y="209"/>
                    <a:pt x="2549" y="202"/>
                    <a:pt x="2532" y="197"/>
                  </a:cubicBezTo>
                  <a:cubicBezTo>
                    <a:pt x="2310" y="62"/>
                    <a:pt x="2078" y="1"/>
                    <a:pt x="18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47"/>
            <p:cNvSpPr/>
            <p:nvPr/>
          </p:nvSpPr>
          <p:spPr>
            <a:xfrm>
              <a:off x="3047490" y="2153214"/>
              <a:ext cx="267668" cy="607317"/>
            </a:xfrm>
            <a:custGeom>
              <a:avLst/>
              <a:gdLst/>
              <a:ahLst/>
              <a:cxnLst/>
              <a:rect l="l" t="t" r="r" b="b"/>
              <a:pathLst>
                <a:path w="2628" h="5963" extrusionOk="0">
                  <a:moveTo>
                    <a:pt x="1651" y="3858"/>
                  </a:moveTo>
                  <a:cubicBezTo>
                    <a:pt x="1787" y="3858"/>
                    <a:pt x="1910" y="3915"/>
                    <a:pt x="2005" y="4059"/>
                  </a:cubicBezTo>
                  <a:cubicBezTo>
                    <a:pt x="2341" y="4563"/>
                    <a:pt x="2422" y="5182"/>
                    <a:pt x="1837" y="5545"/>
                  </a:cubicBezTo>
                  <a:cubicBezTo>
                    <a:pt x="1620" y="5685"/>
                    <a:pt x="1298" y="5784"/>
                    <a:pt x="994" y="5784"/>
                  </a:cubicBezTo>
                  <a:cubicBezTo>
                    <a:pt x="672" y="5784"/>
                    <a:pt x="369" y="5674"/>
                    <a:pt x="230" y="5386"/>
                  </a:cubicBezTo>
                  <a:lnTo>
                    <a:pt x="230" y="5386"/>
                  </a:lnTo>
                  <a:cubicBezTo>
                    <a:pt x="251" y="5308"/>
                    <a:pt x="272" y="5230"/>
                    <a:pt x="292" y="5152"/>
                  </a:cubicBezTo>
                  <a:lnTo>
                    <a:pt x="292" y="5152"/>
                  </a:lnTo>
                  <a:cubicBezTo>
                    <a:pt x="354" y="4971"/>
                    <a:pt x="437" y="4801"/>
                    <a:pt x="547" y="4617"/>
                  </a:cubicBezTo>
                  <a:cubicBezTo>
                    <a:pt x="694" y="4409"/>
                    <a:pt x="1230" y="3858"/>
                    <a:pt x="1651" y="3858"/>
                  </a:cubicBezTo>
                  <a:close/>
                  <a:moveTo>
                    <a:pt x="1135" y="0"/>
                  </a:moveTo>
                  <a:cubicBezTo>
                    <a:pt x="1093" y="0"/>
                    <a:pt x="1051" y="27"/>
                    <a:pt x="1051" y="81"/>
                  </a:cubicBezTo>
                  <a:cubicBezTo>
                    <a:pt x="866" y="1786"/>
                    <a:pt x="553" y="3490"/>
                    <a:pt x="113" y="5166"/>
                  </a:cubicBezTo>
                  <a:lnTo>
                    <a:pt x="113" y="5166"/>
                  </a:lnTo>
                  <a:cubicBezTo>
                    <a:pt x="108" y="5182"/>
                    <a:pt x="103" y="5199"/>
                    <a:pt x="98" y="5216"/>
                  </a:cubicBezTo>
                  <a:lnTo>
                    <a:pt x="98" y="5216"/>
                  </a:lnTo>
                  <a:cubicBezTo>
                    <a:pt x="49" y="5220"/>
                    <a:pt x="1" y="5255"/>
                    <a:pt x="16" y="5316"/>
                  </a:cubicBezTo>
                  <a:cubicBezTo>
                    <a:pt x="25" y="5349"/>
                    <a:pt x="36" y="5380"/>
                    <a:pt x="47" y="5410"/>
                  </a:cubicBezTo>
                  <a:lnTo>
                    <a:pt x="47" y="5410"/>
                  </a:lnTo>
                  <a:cubicBezTo>
                    <a:pt x="46" y="5416"/>
                    <a:pt x="44" y="5423"/>
                    <a:pt x="43" y="5430"/>
                  </a:cubicBezTo>
                  <a:cubicBezTo>
                    <a:pt x="30" y="5471"/>
                    <a:pt x="61" y="5505"/>
                    <a:pt x="99" y="5517"/>
                  </a:cubicBezTo>
                  <a:lnTo>
                    <a:pt x="99" y="5517"/>
                  </a:lnTo>
                  <a:cubicBezTo>
                    <a:pt x="278" y="5828"/>
                    <a:pt x="630" y="5963"/>
                    <a:pt x="1009" y="5963"/>
                  </a:cubicBezTo>
                  <a:cubicBezTo>
                    <a:pt x="1764" y="5963"/>
                    <a:pt x="2628" y="5429"/>
                    <a:pt x="2456" y="4678"/>
                  </a:cubicBezTo>
                  <a:cubicBezTo>
                    <a:pt x="2336" y="4251"/>
                    <a:pt x="2115" y="3661"/>
                    <a:pt x="1676" y="3661"/>
                  </a:cubicBezTo>
                  <a:cubicBezTo>
                    <a:pt x="1596" y="3661"/>
                    <a:pt x="1509" y="3680"/>
                    <a:pt x="1414" y="3723"/>
                  </a:cubicBezTo>
                  <a:cubicBezTo>
                    <a:pt x="1017" y="3907"/>
                    <a:pt x="694" y="4166"/>
                    <a:pt x="456" y="4491"/>
                  </a:cubicBezTo>
                  <a:lnTo>
                    <a:pt x="456" y="4491"/>
                  </a:lnTo>
                  <a:cubicBezTo>
                    <a:pt x="798" y="3041"/>
                    <a:pt x="1038" y="1570"/>
                    <a:pt x="1219" y="81"/>
                  </a:cubicBezTo>
                  <a:cubicBezTo>
                    <a:pt x="1219" y="27"/>
                    <a:pt x="1177" y="0"/>
                    <a:pt x="1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47"/>
            <p:cNvSpPr/>
            <p:nvPr/>
          </p:nvSpPr>
          <p:spPr>
            <a:xfrm>
              <a:off x="3436253" y="2144456"/>
              <a:ext cx="252798" cy="240767"/>
            </a:xfrm>
            <a:custGeom>
              <a:avLst/>
              <a:gdLst/>
              <a:ahLst/>
              <a:cxnLst/>
              <a:rect l="l" t="t" r="r" b="b"/>
              <a:pathLst>
                <a:path w="2482" h="2364" extrusionOk="0">
                  <a:moveTo>
                    <a:pt x="1353" y="0"/>
                  </a:moveTo>
                  <a:cubicBezTo>
                    <a:pt x="608" y="0"/>
                    <a:pt x="0" y="855"/>
                    <a:pt x="178" y="1571"/>
                  </a:cubicBezTo>
                  <a:cubicBezTo>
                    <a:pt x="305" y="2101"/>
                    <a:pt x="850" y="2364"/>
                    <a:pt x="1392" y="2364"/>
                  </a:cubicBezTo>
                  <a:cubicBezTo>
                    <a:pt x="1792" y="2364"/>
                    <a:pt x="2190" y="2220"/>
                    <a:pt x="2415" y="1934"/>
                  </a:cubicBezTo>
                  <a:cubicBezTo>
                    <a:pt x="2481" y="1869"/>
                    <a:pt x="2418" y="1792"/>
                    <a:pt x="2356" y="1792"/>
                  </a:cubicBezTo>
                  <a:cubicBezTo>
                    <a:pt x="2336" y="1792"/>
                    <a:pt x="2316" y="1800"/>
                    <a:pt x="2301" y="1820"/>
                  </a:cubicBezTo>
                  <a:cubicBezTo>
                    <a:pt x="2107" y="2067"/>
                    <a:pt x="1737" y="2199"/>
                    <a:pt x="1368" y="2199"/>
                  </a:cubicBezTo>
                  <a:cubicBezTo>
                    <a:pt x="945" y="2199"/>
                    <a:pt x="523" y="2026"/>
                    <a:pt x="372" y="1652"/>
                  </a:cubicBezTo>
                  <a:cubicBezTo>
                    <a:pt x="115" y="1039"/>
                    <a:pt x="702" y="169"/>
                    <a:pt x="1338" y="169"/>
                  </a:cubicBezTo>
                  <a:cubicBezTo>
                    <a:pt x="1399" y="169"/>
                    <a:pt x="1460" y="177"/>
                    <a:pt x="1522" y="194"/>
                  </a:cubicBezTo>
                  <a:cubicBezTo>
                    <a:pt x="1531" y="197"/>
                    <a:pt x="1541" y="198"/>
                    <a:pt x="1549" y="198"/>
                  </a:cubicBezTo>
                  <a:cubicBezTo>
                    <a:pt x="1639" y="198"/>
                    <a:pt x="1679" y="56"/>
                    <a:pt x="1575" y="26"/>
                  </a:cubicBezTo>
                  <a:cubicBezTo>
                    <a:pt x="1500" y="8"/>
                    <a:pt x="1426" y="0"/>
                    <a:pt x="13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64" name="Google Shape;2364;p47"/>
          <p:cNvGrpSpPr/>
          <p:nvPr/>
        </p:nvGrpSpPr>
        <p:grpSpPr>
          <a:xfrm>
            <a:off x="2975415" y="2545124"/>
            <a:ext cx="2457767" cy="1535037"/>
            <a:chOff x="2155186" y="-161457"/>
            <a:chExt cx="1843325" cy="1151278"/>
          </a:xfrm>
        </p:grpSpPr>
        <p:sp>
          <p:nvSpPr>
            <p:cNvPr id="2365" name="Google Shape;2365;p47"/>
            <p:cNvSpPr/>
            <p:nvPr/>
          </p:nvSpPr>
          <p:spPr>
            <a:xfrm>
              <a:off x="2155186" y="-161457"/>
              <a:ext cx="1825536" cy="1151278"/>
            </a:xfrm>
            <a:custGeom>
              <a:avLst/>
              <a:gdLst/>
              <a:ahLst/>
              <a:cxnLst/>
              <a:rect l="l" t="t" r="r" b="b"/>
              <a:pathLst>
                <a:path w="11681" h="7367" extrusionOk="0">
                  <a:moveTo>
                    <a:pt x="7011" y="253"/>
                  </a:moveTo>
                  <a:cubicBezTo>
                    <a:pt x="7703" y="253"/>
                    <a:pt x="8399" y="305"/>
                    <a:pt x="9073" y="492"/>
                  </a:cubicBezTo>
                  <a:cubicBezTo>
                    <a:pt x="10114" y="747"/>
                    <a:pt x="10867" y="1419"/>
                    <a:pt x="11149" y="2481"/>
                  </a:cubicBezTo>
                  <a:cubicBezTo>
                    <a:pt x="11317" y="3153"/>
                    <a:pt x="11257" y="4020"/>
                    <a:pt x="10867" y="4638"/>
                  </a:cubicBezTo>
                  <a:cubicBezTo>
                    <a:pt x="10504" y="5223"/>
                    <a:pt x="9805" y="5559"/>
                    <a:pt x="9160" y="5754"/>
                  </a:cubicBezTo>
                  <a:cubicBezTo>
                    <a:pt x="8488" y="5982"/>
                    <a:pt x="7843" y="6177"/>
                    <a:pt x="7144" y="6231"/>
                  </a:cubicBezTo>
                  <a:cubicBezTo>
                    <a:pt x="6499" y="6291"/>
                    <a:pt x="5880" y="6399"/>
                    <a:pt x="5242" y="6513"/>
                  </a:cubicBezTo>
                  <a:cubicBezTo>
                    <a:pt x="4597" y="6627"/>
                    <a:pt x="3898" y="6594"/>
                    <a:pt x="3253" y="6735"/>
                  </a:cubicBezTo>
                  <a:cubicBezTo>
                    <a:pt x="3066" y="6775"/>
                    <a:pt x="2845" y="6873"/>
                    <a:pt x="2668" y="6999"/>
                  </a:cubicBezTo>
                  <a:lnTo>
                    <a:pt x="2668" y="6999"/>
                  </a:lnTo>
                  <a:cubicBezTo>
                    <a:pt x="2710" y="6827"/>
                    <a:pt x="2709" y="6649"/>
                    <a:pt x="2749" y="6486"/>
                  </a:cubicBezTo>
                  <a:cubicBezTo>
                    <a:pt x="2776" y="6426"/>
                    <a:pt x="2749" y="6372"/>
                    <a:pt x="2722" y="6372"/>
                  </a:cubicBezTo>
                  <a:cubicBezTo>
                    <a:pt x="1680" y="5895"/>
                    <a:pt x="840" y="5196"/>
                    <a:pt x="504" y="4074"/>
                  </a:cubicBezTo>
                  <a:cubicBezTo>
                    <a:pt x="114" y="2871"/>
                    <a:pt x="504" y="1668"/>
                    <a:pt x="1599" y="996"/>
                  </a:cubicBezTo>
                  <a:cubicBezTo>
                    <a:pt x="2749" y="324"/>
                    <a:pt x="4368" y="377"/>
                    <a:pt x="5659" y="297"/>
                  </a:cubicBezTo>
                  <a:cubicBezTo>
                    <a:pt x="6103" y="276"/>
                    <a:pt x="6556" y="253"/>
                    <a:pt x="7011" y="253"/>
                  </a:cubicBezTo>
                  <a:close/>
                  <a:moveTo>
                    <a:pt x="6966" y="1"/>
                  </a:moveTo>
                  <a:cubicBezTo>
                    <a:pt x="6099" y="1"/>
                    <a:pt x="5219" y="88"/>
                    <a:pt x="4368" y="156"/>
                  </a:cubicBezTo>
                  <a:cubicBezTo>
                    <a:pt x="3058" y="270"/>
                    <a:pt x="1573" y="411"/>
                    <a:pt x="672" y="1500"/>
                  </a:cubicBezTo>
                  <a:cubicBezTo>
                    <a:pt x="0" y="2313"/>
                    <a:pt x="0" y="3543"/>
                    <a:pt x="397" y="4470"/>
                  </a:cubicBezTo>
                  <a:cubicBezTo>
                    <a:pt x="618" y="5001"/>
                    <a:pt x="954" y="5451"/>
                    <a:pt x="1405" y="5814"/>
                  </a:cubicBezTo>
                  <a:cubicBezTo>
                    <a:pt x="1599" y="6009"/>
                    <a:pt x="1821" y="6150"/>
                    <a:pt x="2050" y="6258"/>
                  </a:cubicBezTo>
                  <a:cubicBezTo>
                    <a:pt x="2298" y="6426"/>
                    <a:pt x="2554" y="6399"/>
                    <a:pt x="2520" y="6708"/>
                  </a:cubicBezTo>
                  <a:cubicBezTo>
                    <a:pt x="2520" y="6876"/>
                    <a:pt x="2493" y="7044"/>
                    <a:pt x="2440" y="7185"/>
                  </a:cubicBezTo>
                  <a:cubicBezTo>
                    <a:pt x="2436" y="7196"/>
                    <a:pt x="2435" y="7207"/>
                    <a:pt x="2435" y="7216"/>
                  </a:cubicBezTo>
                  <a:lnTo>
                    <a:pt x="2435" y="7216"/>
                  </a:lnTo>
                  <a:cubicBezTo>
                    <a:pt x="2378" y="7280"/>
                    <a:pt x="2451" y="7366"/>
                    <a:pt x="2528" y="7366"/>
                  </a:cubicBezTo>
                  <a:cubicBezTo>
                    <a:pt x="2556" y="7366"/>
                    <a:pt x="2584" y="7355"/>
                    <a:pt x="2608" y="7326"/>
                  </a:cubicBezTo>
                  <a:cubicBezTo>
                    <a:pt x="2970" y="6876"/>
                    <a:pt x="3730" y="6930"/>
                    <a:pt x="4261" y="6903"/>
                  </a:cubicBezTo>
                  <a:cubicBezTo>
                    <a:pt x="5155" y="6822"/>
                    <a:pt x="6021" y="6627"/>
                    <a:pt x="6922" y="6513"/>
                  </a:cubicBezTo>
                  <a:cubicBezTo>
                    <a:pt x="8293" y="6345"/>
                    <a:pt x="9718" y="6123"/>
                    <a:pt x="10786" y="5169"/>
                  </a:cubicBezTo>
                  <a:cubicBezTo>
                    <a:pt x="11680" y="4356"/>
                    <a:pt x="11626" y="2844"/>
                    <a:pt x="11176" y="1809"/>
                  </a:cubicBezTo>
                  <a:cubicBezTo>
                    <a:pt x="10726" y="828"/>
                    <a:pt x="9718" y="351"/>
                    <a:pt x="8710" y="156"/>
                  </a:cubicBezTo>
                  <a:cubicBezTo>
                    <a:pt x="8143" y="41"/>
                    <a:pt x="7557" y="1"/>
                    <a:pt x="69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47"/>
            <p:cNvSpPr/>
            <p:nvPr/>
          </p:nvSpPr>
          <p:spPr>
            <a:xfrm>
              <a:off x="3827695" y="-115982"/>
              <a:ext cx="103928" cy="98610"/>
            </a:xfrm>
            <a:custGeom>
              <a:avLst/>
              <a:gdLst/>
              <a:ahLst/>
              <a:cxnLst/>
              <a:rect l="l" t="t" r="r" b="b"/>
              <a:pathLst>
                <a:path w="665" h="631" extrusionOk="0">
                  <a:moveTo>
                    <a:pt x="87" y="1"/>
                  </a:moveTo>
                  <a:cubicBezTo>
                    <a:pt x="37" y="1"/>
                    <a:pt x="0" y="68"/>
                    <a:pt x="24" y="120"/>
                  </a:cubicBezTo>
                  <a:cubicBezTo>
                    <a:pt x="111" y="201"/>
                    <a:pt x="192" y="288"/>
                    <a:pt x="252" y="369"/>
                  </a:cubicBezTo>
                  <a:cubicBezTo>
                    <a:pt x="333" y="456"/>
                    <a:pt x="387" y="564"/>
                    <a:pt x="528" y="624"/>
                  </a:cubicBezTo>
                  <a:cubicBezTo>
                    <a:pt x="542" y="629"/>
                    <a:pt x="556" y="631"/>
                    <a:pt x="568" y="631"/>
                  </a:cubicBezTo>
                  <a:cubicBezTo>
                    <a:pt x="631" y="631"/>
                    <a:pt x="664" y="577"/>
                    <a:pt x="642" y="510"/>
                  </a:cubicBezTo>
                  <a:cubicBezTo>
                    <a:pt x="588" y="369"/>
                    <a:pt x="501" y="315"/>
                    <a:pt x="387" y="228"/>
                  </a:cubicBezTo>
                  <a:cubicBezTo>
                    <a:pt x="306" y="147"/>
                    <a:pt x="219" y="60"/>
                    <a:pt x="111" y="6"/>
                  </a:cubicBezTo>
                  <a:cubicBezTo>
                    <a:pt x="103" y="2"/>
                    <a:pt x="95" y="1"/>
                    <a:pt x="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47"/>
            <p:cNvSpPr/>
            <p:nvPr/>
          </p:nvSpPr>
          <p:spPr>
            <a:xfrm>
              <a:off x="3943343" y="-59411"/>
              <a:ext cx="55168" cy="92515"/>
            </a:xfrm>
            <a:custGeom>
              <a:avLst/>
              <a:gdLst/>
              <a:ahLst/>
              <a:cxnLst/>
              <a:rect l="l" t="t" r="r" b="b"/>
              <a:pathLst>
                <a:path w="353" h="592" extrusionOk="0">
                  <a:moveTo>
                    <a:pt x="118" y="0"/>
                  </a:moveTo>
                  <a:cubicBezTo>
                    <a:pt x="59" y="0"/>
                    <a:pt x="0" y="59"/>
                    <a:pt x="43" y="121"/>
                  </a:cubicBezTo>
                  <a:cubicBezTo>
                    <a:pt x="97" y="262"/>
                    <a:pt x="151" y="397"/>
                    <a:pt x="211" y="538"/>
                  </a:cubicBezTo>
                  <a:cubicBezTo>
                    <a:pt x="211" y="575"/>
                    <a:pt x="231" y="591"/>
                    <a:pt x="253" y="591"/>
                  </a:cubicBezTo>
                  <a:cubicBezTo>
                    <a:pt x="283" y="591"/>
                    <a:pt x="319" y="561"/>
                    <a:pt x="319" y="511"/>
                  </a:cubicBezTo>
                  <a:cubicBezTo>
                    <a:pt x="352" y="343"/>
                    <a:pt x="292" y="175"/>
                    <a:pt x="184" y="34"/>
                  </a:cubicBezTo>
                  <a:cubicBezTo>
                    <a:pt x="167" y="10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68" name="Google Shape;2368;p47"/>
          <p:cNvGrpSpPr/>
          <p:nvPr/>
        </p:nvGrpSpPr>
        <p:grpSpPr>
          <a:xfrm>
            <a:off x="1303004" y="4246208"/>
            <a:ext cx="4369441" cy="1995928"/>
            <a:chOff x="1046000" y="3106476"/>
            <a:chExt cx="3151040" cy="1347750"/>
          </a:xfrm>
        </p:grpSpPr>
        <p:sp>
          <p:nvSpPr>
            <p:cNvPr id="2369" name="Google Shape;2369;p47"/>
            <p:cNvSpPr/>
            <p:nvPr/>
          </p:nvSpPr>
          <p:spPr>
            <a:xfrm>
              <a:off x="1046000" y="3106476"/>
              <a:ext cx="3151040" cy="1026230"/>
            </a:xfrm>
            <a:custGeom>
              <a:avLst/>
              <a:gdLst/>
              <a:ahLst/>
              <a:cxnLst/>
              <a:rect l="l" t="t" r="r" b="b"/>
              <a:pathLst>
                <a:path w="24980" h="8978" extrusionOk="0">
                  <a:moveTo>
                    <a:pt x="17611" y="347"/>
                  </a:moveTo>
                  <a:cubicBezTo>
                    <a:pt x="18394" y="347"/>
                    <a:pt x="19173" y="385"/>
                    <a:pt x="19939" y="474"/>
                  </a:cubicBezTo>
                  <a:cubicBezTo>
                    <a:pt x="21539" y="669"/>
                    <a:pt x="23246" y="1314"/>
                    <a:pt x="23777" y="2995"/>
                  </a:cubicBezTo>
                  <a:cubicBezTo>
                    <a:pt x="24193" y="4305"/>
                    <a:pt x="23327" y="5649"/>
                    <a:pt x="22345" y="6462"/>
                  </a:cubicBezTo>
                  <a:cubicBezTo>
                    <a:pt x="21062" y="7531"/>
                    <a:pt x="19214" y="7779"/>
                    <a:pt x="17587" y="7974"/>
                  </a:cubicBezTo>
                  <a:cubicBezTo>
                    <a:pt x="15715" y="8216"/>
                    <a:pt x="13853" y="8403"/>
                    <a:pt x="11976" y="8403"/>
                  </a:cubicBezTo>
                  <a:cubicBezTo>
                    <a:pt x="11246" y="8403"/>
                    <a:pt x="10514" y="8374"/>
                    <a:pt x="9778" y="8310"/>
                  </a:cubicBezTo>
                  <a:cubicBezTo>
                    <a:pt x="8374" y="8230"/>
                    <a:pt x="6976" y="8089"/>
                    <a:pt x="5578" y="7921"/>
                  </a:cubicBezTo>
                  <a:cubicBezTo>
                    <a:pt x="5436" y="7921"/>
                    <a:pt x="5174" y="7837"/>
                    <a:pt x="4964" y="7837"/>
                  </a:cubicBezTo>
                  <a:cubicBezTo>
                    <a:pt x="4875" y="7837"/>
                    <a:pt x="4796" y="7852"/>
                    <a:pt x="4738" y="7894"/>
                  </a:cubicBezTo>
                  <a:cubicBezTo>
                    <a:pt x="4394" y="8086"/>
                    <a:pt x="4075" y="8385"/>
                    <a:pt x="3778" y="8645"/>
                  </a:cubicBezTo>
                  <a:lnTo>
                    <a:pt x="3778" y="8645"/>
                  </a:lnTo>
                  <a:cubicBezTo>
                    <a:pt x="3765" y="8442"/>
                    <a:pt x="3742" y="8228"/>
                    <a:pt x="3784" y="8035"/>
                  </a:cubicBezTo>
                  <a:cubicBezTo>
                    <a:pt x="3811" y="7947"/>
                    <a:pt x="3757" y="7867"/>
                    <a:pt x="3696" y="7867"/>
                  </a:cubicBezTo>
                  <a:cubicBezTo>
                    <a:pt x="2218" y="7497"/>
                    <a:pt x="813" y="6382"/>
                    <a:pt x="645" y="4782"/>
                  </a:cubicBezTo>
                  <a:cubicBezTo>
                    <a:pt x="450" y="2880"/>
                    <a:pt x="2608" y="2094"/>
                    <a:pt x="4032" y="1563"/>
                  </a:cubicBezTo>
                  <a:cubicBezTo>
                    <a:pt x="5773" y="945"/>
                    <a:pt x="7507" y="891"/>
                    <a:pt x="9328" y="777"/>
                  </a:cubicBezTo>
                  <a:cubicBezTo>
                    <a:pt x="11089" y="696"/>
                    <a:pt x="12883" y="642"/>
                    <a:pt x="14651" y="501"/>
                  </a:cubicBezTo>
                  <a:cubicBezTo>
                    <a:pt x="15633" y="408"/>
                    <a:pt x="16625" y="347"/>
                    <a:pt x="17611" y="347"/>
                  </a:cubicBezTo>
                  <a:close/>
                  <a:moveTo>
                    <a:pt x="17682" y="0"/>
                  </a:moveTo>
                  <a:cubicBezTo>
                    <a:pt x="16250" y="0"/>
                    <a:pt x="14821" y="137"/>
                    <a:pt x="13387" y="273"/>
                  </a:cubicBezTo>
                  <a:cubicBezTo>
                    <a:pt x="11344" y="441"/>
                    <a:pt x="9274" y="414"/>
                    <a:pt x="7225" y="555"/>
                  </a:cubicBezTo>
                  <a:cubicBezTo>
                    <a:pt x="5437" y="669"/>
                    <a:pt x="3643" y="1254"/>
                    <a:pt x="2077" y="2067"/>
                  </a:cubicBezTo>
                  <a:cubicBezTo>
                    <a:pt x="706" y="2766"/>
                    <a:pt x="0" y="4137"/>
                    <a:pt x="538" y="5622"/>
                  </a:cubicBezTo>
                  <a:cubicBezTo>
                    <a:pt x="966" y="6894"/>
                    <a:pt x="2208" y="7771"/>
                    <a:pt x="3478" y="8108"/>
                  </a:cubicBezTo>
                  <a:lnTo>
                    <a:pt x="3478" y="8108"/>
                  </a:lnTo>
                  <a:cubicBezTo>
                    <a:pt x="3466" y="8356"/>
                    <a:pt x="3560" y="8566"/>
                    <a:pt x="3608" y="8802"/>
                  </a:cubicBezTo>
                  <a:lnTo>
                    <a:pt x="3608" y="8802"/>
                  </a:lnTo>
                  <a:cubicBezTo>
                    <a:pt x="3577" y="8875"/>
                    <a:pt x="3645" y="8977"/>
                    <a:pt x="3724" y="8977"/>
                  </a:cubicBezTo>
                  <a:cubicBezTo>
                    <a:pt x="3744" y="8977"/>
                    <a:pt x="3764" y="8971"/>
                    <a:pt x="3784" y="8956"/>
                  </a:cubicBezTo>
                  <a:cubicBezTo>
                    <a:pt x="4066" y="8734"/>
                    <a:pt x="4342" y="8566"/>
                    <a:pt x="4624" y="8337"/>
                  </a:cubicBezTo>
                  <a:cubicBezTo>
                    <a:pt x="4753" y="8236"/>
                    <a:pt x="4854" y="8204"/>
                    <a:pt x="4964" y="8204"/>
                  </a:cubicBezTo>
                  <a:cubicBezTo>
                    <a:pt x="5065" y="8204"/>
                    <a:pt x="5175" y="8231"/>
                    <a:pt x="5323" y="8257"/>
                  </a:cubicBezTo>
                  <a:cubicBezTo>
                    <a:pt x="6216" y="8398"/>
                    <a:pt x="7117" y="8478"/>
                    <a:pt x="8011" y="8566"/>
                  </a:cubicBezTo>
                  <a:cubicBezTo>
                    <a:pt x="9427" y="8698"/>
                    <a:pt x="10860" y="8814"/>
                    <a:pt x="12293" y="8814"/>
                  </a:cubicBezTo>
                  <a:cubicBezTo>
                    <a:pt x="12676" y="8814"/>
                    <a:pt x="13058" y="8806"/>
                    <a:pt x="13441" y="8788"/>
                  </a:cubicBezTo>
                  <a:cubicBezTo>
                    <a:pt x="15094" y="8707"/>
                    <a:pt x="16774" y="8505"/>
                    <a:pt x="18427" y="8284"/>
                  </a:cubicBezTo>
                  <a:cubicBezTo>
                    <a:pt x="19886" y="8089"/>
                    <a:pt x="21398" y="7699"/>
                    <a:pt x="22601" y="6771"/>
                  </a:cubicBezTo>
                  <a:cubicBezTo>
                    <a:pt x="24476" y="5347"/>
                    <a:pt x="24980" y="2598"/>
                    <a:pt x="22883" y="1086"/>
                  </a:cubicBezTo>
                  <a:cubicBezTo>
                    <a:pt x="21673" y="192"/>
                    <a:pt x="20134" y="105"/>
                    <a:pt x="18683" y="24"/>
                  </a:cubicBezTo>
                  <a:cubicBezTo>
                    <a:pt x="18349" y="8"/>
                    <a:pt x="18015" y="0"/>
                    <a:pt x="176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47"/>
            <p:cNvSpPr/>
            <p:nvPr/>
          </p:nvSpPr>
          <p:spPr>
            <a:xfrm>
              <a:off x="4066293" y="3731600"/>
              <a:ext cx="60296" cy="95559"/>
            </a:xfrm>
            <a:custGeom>
              <a:avLst/>
              <a:gdLst/>
              <a:ahLst/>
              <a:cxnLst/>
              <a:rect l="l" t="t" r="r" b="b"/>
              <a:pathLst>
                <a:path w="478" h="836" extrusionOk="0">
                  <a:moveTo>
                    <a:pt x="374" y="0"/>
                  </a:moveTo>
                  <a:cubicBezTo>
                    <a:pt x="350" y="0"/>
                    <a:pt x="323" y="15"/>
                    <a:pt x="310" y="46"/>
                  </a:cubicBezTo>
                  <a:cubicBezTo>
                    <a:pt x="249" y="153"/>
                    <a:pt x="196" y="294"/>
                    <a:pt x="142" y="409"/>
                  </a:cubicBezTo>
                  <a:cubicBezTo>
                    <a:pt x="81" y="516"/>
                    <a:pt x="1" y="630"/>
                    <a:pt x="1" y="745"/>
                  </a:cubicBezTo>
                  <a:cubicBezTo>
                    <a:pt x="1" y="805"/>
                    <a:pt x="31" y="835"/>
                    <a:pt x="72" y="835"/>
                  </a:cubicBezTo>
                  <a:cubicBezTo>
                    <a:pt x="85" y="835"/>
                    <a:pt x="100" y="832"/>
                    <a:pt x="115" y="825"/>
                  </a:cubicBezTo>
                  <a:cubicBezTo>
                    <a:pt x="249" y="772"/>
                    <a:pt x="310" y="604"/>
                    <a:pt x="364" y="489"/>
                  </a:cubicBezTo>
                  <a:cubicBezTo>
                    <a:pt x="417" y="348"/>
                    <a:pt x="478" y="180"/>
                    <a:pt x="417" y="46"/>
                  </a:cubicBezTo>
                  <a:cubicBezTo>
                    <a:pt x="417" y="15"/>
                    <a:pt x="397" y="0"/>
                    <a:pt x="3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47"/>
            <p:cNvSpPr/>
            <p:nvPr/>
          </p:nvSpPr>
          <p:spPr>
            <a:xfrm>
              <a:off x="4105270" y="3809441"/>
              <a:ext cx="58152" cy="42636"/>
            </a:xfrm>
            <a:custGeom>
              <a:avLst/>
              <a:gdLst/>
              <a:ahLst/>
              <a:cxnLst/>
              <a:rect l="l" t="t" r="r" b="b"/>
              <a:pathLst>
                <a:path w="461" h="373" extrusionOk="0">
                  <a:moveTo>
                    <a:pt x="344" y="0"/>
                  </a:moveTo>
                  <a:cubicBezTo>
                    <a:pt x="319" y="0"/>
                    <a:pt x="294" y="11"/>
                    <a:pt x="276" y="37"/>
                  </a:cubicBezTo>
                  <a:cubicBezTo>
                    <a:pt x="223" y="117"/>
                    <a:pt x="142" y="205"/>
                    <a:pt x="55" y="232"/>
                  </a:cubicBezTo>
                  <a:cubicBezTo>
                    <a:pt x="1" y="285"/>
                    <a:pt x="55" y="373"/>
                    <a:pt x="108" y="373"/>
                  </a:cubicBezTo>
                  <a:cubicBezTo>
                    <a:pt x="250" y="312"/>
                    <a:pt x="364" y="232"/>
                    <a:pt x="418" y="117"/>
                  </a:cubicBezTo>
                  <a:cubicBezTo>
                    <a:pt x="460" y="61"/>
                    <a:pt x="403" y="0"/>
                    <a:pt x="3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47"/>
            <p:cNvSpPr/>
            <p:nvPr/>
          </p:nvSpPr>
          <p:spPr>
            <a:xfrm>
              <a:off x="2600674" y="4283685"/>
              <a:ext cx="84894" cy="41607"/>
            </a:xfrm>
            <a:custGeom>
              <a:avLst/>
              <a:gdLst/>
              <a:ahLst/>
              <a:cxnLst/>
              <a:rect l="l" t="t" r="r" b="b"/>
              <a:pathLst>
                <a:path w="673" h="364" extrusionOk="0">
                  <a:moveTo>
                    <a:pt x="504" y="1"/>
                  </a:moveTo>
                  <a:cubicBezTo>
                    <a:pt x="444" y="1"/>
                    <a:pt x="363" y="1"/>
                    <a:pt x="309" y="28"/>
                  </a:cubicBezTo>
                  <a:cubicBezTo>
                    <a:pt x="249" y="28"/>
                    <a:pt x="222" y="28"/>
                    <a:pt x="168" y="54"/>
                  </a:cubicBezTo>
                  <a:cubicBezTo>
                    <a:pt x="108" y="54"/>
                    <a:pt x="108" y="88"/>
                    <a:pt x="81" y="115"/>
                  </a:cubicBezTo>
                  <a:cubicBezTo>
                    <a:pt x="0" y="169"/>
                    <a:pt x="0" y="310"/>
                    <a:pt x="108" y="337"/>
                  </a:cubicBezTo>
                  <a:cubicBezTo>
                    <a:pt x="141" y="337"/>
                    <a:pt x="168" y="364"/>
                    <a:pt x="222" y="364"/>
                  </a:cubicBezTo>
                  <a:cubicBezTo>
                    <a:pt x="276" y="337"/>
                    <a:pt x="309" y="337"/>
                    <a:pt x="336" y="337"/>
                  </a:cubicBezTo>
                  <a:cubicBezTo>
                    <a:pt x="417" y="310"/>
                    <a:pt x="504" y="283"/>
                    <a:pt x="558" y="222"/>
                  </a:cubicBezTo>
                  <a:cubicBezTo>
                    <a:pt x="672" y="169"/>
                    <a:pt x="612" y="1"/>
                    <a:pt x="5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47"/>
            <p:cNvSpPr/>
            <p:nvPr/>
          </p:nvSpPr>
          <p:spPr>
            <a:xfrm>
              <a:off x="2364540" y="4338207"/>
              <a:ext cx="70135" cy="39092"/>
            </a:xfrm>
            <a:custGeom>
              <a:avLst/>
              <a:gdLst/>
              <a:ahLst/>
              <a:cxnLst/>
              <a:rect l="l" t="t" r="r" b="b"/>
              <a:pathLst>
                <a:path w="556" h="342" extrusionOk="0">
                  <a:moveTo>
                    <a:pt x="273" y="1"/>
                  </a:moveTo>
                  <a:cubicBezTo>
                    <a:pt x="165" y="1"/>
                    <a:pt x="24" y="55"/>
                    <a:pt x="24" y="169"/>
                  </a:cubicBezTo>
                  <a:cubicBezTo>
                    <a:pt x="1" y="268"/>
                    <a:pt x="59" y="342"/>
                    <a:pt x="149" y="342"/>
                  </a:cubicBezTo>
                  <a:cubicBezTo>
                    <a:pt x="163" y="342"/>
                    <a:pt x="177" y="340"/>
                    <a:pt x="192" y="337"/>
                  </a:cubicBezTo>
                  <a:cubicBezTo>
                    <a:pt x="219" y="337"/>
                    <a:pt x="246" y="337"/>
                    <a:pt x="273" y="310"/>
                  </a:cubicBezTo>
                  <a:lnTo>
                    <a:pt x="300" y="310"/>
                  </a:lnTo>
                  <a:cubicBezTo>
                    <a:pt x="317" y="296"/>
                    <a:pt x="310" y="296"/>
                    <a:pt x="306" y="296"/>
                  </a:cubicBezTo>
                  <a:cubicBezTo>
                    <a:pt x="303" y="296"/>
                    <a:pt x="303" y="296"/>
                    <a:pt x="333" y="283"/>
                  </a:cubicBezTo>
                  <a:lnTo>
                    <a:pt x="387" y="283"/>
                  </a:lnTo>
                  <a:cubicBezTo>
                    <a:pt x="441" y="249"/>
                    <a:pt x="468" y="249"/>
                    <a:pt x="501" y="223"/>
                  </a:cubicBezTo>
                  <a:cubicBezTo>
                    <a:pt x="555" y="196"/>
                    <a:pt x="555" y="142"/>
                    <a:pt x="528" y="81"/>
                  </a:cubicBezTo>
                  <a:cubicBezTo>
                    <a:pt x="468" y="1"/>
                    <a:pt x="360" y="1"/>
                    <a:pt x="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47"/>
            <p:cNvSpPr/>
            <p:nvPr/>
          </p:nvSpPr>
          <p:spPr>
            <a:xfrm>
              <a:off x="2470119" y="4212245"/>
              <a:ext cx="38221" cy="53152"/>
            </a:xfrm>
            <a:custGeom>
              <a:avLst/>
              <a:gdLst/>
              <a:ahLst/>
              <a:cxnLst/>
              <a:rect l="l" t="t" r="r" b="b"/>
              <a:pathLst>
                <a:path w="303" h="465" extrusionOk="0">
                  <a:moveTo>
                    <a:pt x="248" y="62"/>
                  </a:moveTo>
                  <a:lnTo>
                    <a:pt x="248" y="62"/>
                  </a:lnTo>
                  <a:cubicBezTo>
                    <a:pt x="264" y="74"/>
                    <a:pt x="276" y="86"/>
                    <a:pt x="276" y="122"/>
                  </a:cubicBezTo>
                  <a:cubicBezTo>
                    <a:pt x="269" y="100"/>
                    <a:pt x="259" y="79"/>
                    <a:pt x="248" y="62"/>
                  </a:cubicBezTo>
                  <a:close/>
                  <a:moveTo>
                    <a:pt x="148" y="1"/>
                  </a:moveTo>
                  <a:cubicBezTo>
                    <a:pt x="136" y="1"/>
                    <a:pt x="122" y="3"/>
                    <a:pt x="108" y="7"/>
                  </a:cubicBezTo>
                  <a:cubicBezTo>
                    <a:pt x="99" y="7"/>
                    <a:pt x="93" y="11"/>
                    <a:pt x="89" y="16"/>
                  </a:cubicBezTo>
                  <a:lnTo>
                    <a:pt x="89" y="16"/>
                  </a:lnTo>
                  <a:cubicBezTo>
                    <a:pt x="23" y="50"/>
                    <a:pt x="0" y="101"/>
                    <a:pt x="0" y="175"/>
                  </a:cubicBezTo>
                  <a:cubicBezTo>
                    <a:pt x="0" y="263"/>
                    <a:pt x="27" y="343"/>
                    <a:pt x="54" y="404"/>
                  </a:cubicBezTo>
                  <a:cubicBezTo>
                    <a:pt x="65" y="447"/>
                    <a:pt x="94" y="464"/>
                    <a:pt x="127" y="464"/>
                  </a:cubicBezTo>
                  <a:cubicBezTo>
                    <a:pt x="176" y="464"/>
                    <a:pt x="233" y="425"/>
                    <a:pt x="249" y="377"/>
                  </a:cubicBezTo>
                  <a:cubicBezTo>
                    <a:pt x="276" y="343"/>
                    <a:pt x="276" y="290"/>
                    <a:pt x="303" y="236"/>
                  </a:cubicBezTo>
                  <a:cubicBezTo>
                    <a:pt x="303" y="175"/>
                    <a:pt x="303" y="122"/>
                    <a:pt x="276" y="95"/>
                  </a:cubicBezTo>
                  <a:cubicBezTo>
                    <a:pt x="276" y="72"/>
                    <a:pt x="256" y="49"/>
                    <a:pt x="234" y="43"/>
                  </a:cubicBezTo>
                  <a:lnTo>
                    <a:pt x="234" y="43"/>
                  </a:lnTo>
                  <a:cubicBezTo>
                    <a:pt x="212" y="17"/>
                    <a:pt x="183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47"/>
            <p:cNvSpPr/>
            <p:nvPr/>
          </p:nvSpPr>
          <p:spPr>
            <a:xfrm>
              <a:off x="2529405" y="4398902"/>
              <a:ext cx="46799" cy="55324"/>
            </a:xfrm>
            <a:custGeom>
              <a:avLst/>
              <a:gdLst/>
              <a:ahLst/>
              <a:cxnLst/>
              <a:rect l="l" t="t" r="r" b="b"/>
              <a:pathLst>
                <a:path w="371" h="484" extrusionOk="0">
                  <a:moveTo>
                    <a:pt x="61" y="1"/>
                  </a:moveTo>
                  <a:cubicBezTo>
                    <a:pt x="34" y="28"/>
                    <a:pt x="1" y="28"/>
                    <a:pt x="1" y="54"/>
                  </a:cubicBezTo>
                  <a:cubicBezTo>
                    <a:pt x="1" y="115"/>
                    <a:pt x="34" y="169"/>
                    <a:pt x="61" y="222"/>
                  </a:cubicBezTo>
                  <a:cubicBezTo>
                    <a:pt x="61" y="283"/>
                    <a:pt x="61" y="337"/>
                    <a:pt x="88" y="390"/>
                  </a:cubicBezTo>
                  <a:cubicBezTo>
                    <a:pt x="113" y="454"/>
                    <a:pt x="173" y="484"/>
                    <a:pt x="231" y="484"/>
                  </a:cubicBezTo>
                  <a:cubicBezTo>
                    <a:pt x="302" y="484"/>
                    <a:pt x="370" y="441"/>
                    <a:pt x="370" y="364"/>
                  </a:cubicBezTo>
                  <a:cubicBezTo>
                    <a:pt x="337" y="256"/>
                    <a:pt x="310" y="196"/>
                    <a:pt x="256" y="115"/>
                  </a:cubicBezTo>
                  <a:cubicBezTo>
                    <a:pt x="202" y="54"/>
                    <a:pt x="115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47"/>
            <p:cNvSpPr/>
            <p:nvPr/>
          </p:nvSpPr>
          <p:spPr>
            <a:xfrm>
              <a:off x="2565102" y="4215217"/>
              <a:ext cx="35698" cy="48008"/>
            </a:xfrm>
            <a:custGeom>
              <a:avLst/>
              <a:gdLst/>
              <a:ahLst/>
              <a:cxnLst/>
              <a:rect l="l" t="t" r="r" b="b"/>
              <a:pathLst>
                <a:path w="283" h="420" extrusionOk="0">
                  <a:moveTo>
                    <a:pt x="221" y="1"/>
                  </a:moveTo>
                  <a:cubicBezTo>
                    <a:pt x="212" y="1"/>
                    <a:pt x="203" y="5"/>
                    <a:pt x="195" y="15"/>
                  </a:cubicBezTo>
                  <a:cubicBezTo>
                    <a:pt x="141" y="42"/>
                    <a:pt x="114" y="122"/>
                    <a:pt x="54" y="183"/>
                  </a:cubicBezTo>
                  <a:cubicBezTo>
                    <a:pt x="27" y="237"/>
                    <a:pt x="0" y="351"/>
                    <a:pt x="87" y="405"/>
                  </a:cubicBezTo>
                  <a:cubicBezTo>
                    <a:pt x="102" y="415"/>
                    <a:pt x="117" y="419"/>
                    <a:pt x="130" y="419"/>
                  </a:cubicBezTo>
                  <a:cubicBezTo>
                    <a:pt x="187" y="419"/>
                    <a:pt x="228" y="335"/>
                    <a:pt x="255" y="264"/>
                  </a:cubicBezTo>
                  <a:lnTo>
                    <a:pt x="255" y="149"/>
                  </a:lnTo>
                  <a:cubicBezTo>
                    <a:pt x="282" y="122"/>
                    <a:pt x="282" y="69"/>
                    <a:pt x="282" y="42"/>
                  </a:cubicBezTo>
                  <a:cubicBezTo>
                    <a:pt x="263" y="23"/>
                    <a:pt x="241" y="1"/>
                    <a:pt x="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47"/>
            <p:cNvSpPr/>
            <p:nvPr/>
          </p:nvSpPr>
          <p:spPr>
            <a:xfrm>
              <a:off x="2395444" y="4253966"/>
              <a:ext cx="57016" cy="39778"/>
            </a:xfrm>
            <a:custGeom>
              <a:avLst/>
              <a:gdLst/>
              <a:ahLst/>
              <a:cxnLst/>
              <a:rect l="l" t="t" r="r" b="b"/>
              <a:pathLst>
                <a:path w="452" h="348" extrusionOk="0">
                  <a:moveTo>
                    <a:pt x="171" y="1"/>
                  </a:moveTo>
                  <a:cubicBezTo>
                    <a:pt x="79" y="1"/>
                    <a:pt x="1" y="119"/>
                    <a:pt x="88" y="207"/>
                  </a:cubicBezTo>
                  <a:cubicBezTo>
                    <a:pt x="142" y="234"/>
                    <a:pt x="169" y="261"/>
                    <a:pt x="223" y="288"/>
                  </a:cubicBezTo>
                  <a:cubicBezTo>
                    <a:pt x="283" y="314"/>
                    <a:pt x="310" y="348"/>
                    <a:pt x="364" y="348"/>
                  </a:cubicBezTo>
                  <a:cubicBezTo>
                    <a:pt x="424" y="348"/>
                    <a:pt x="451" y="288"/>
                    <a:pt x="424" y="261"/>
                  </a:cubicBezTo>
                  <a:cubicBezTo>
                    <a:pt x="424" y="222"/>
                    <a:pt x="407" y="197"/>
                    <a:pt x="378" y="164"/>
                  </a:cubicBezTo>
                  <a:lnTo>
                    <a:pt x="378" y="164"/>
                  </a:lnTo>
                  <a:cubicBezTo>
                    <a:pt x="374" y="158"/>
                    <a:pt x="370" y="152"/>
                    <a:pt x="364" y="146"/>
                  </a:cubicBezTo>
                  <a:cubicBezTo>
                    <a:pt x="362" y="146"/>
                    <a:pt x="361" y="145"/>
                    <a:pt x="359" y="144"/>
                  </a:cubicBezTo>
                  <a:lnTo>
                    <a:pt x="359" y="144"/>
                  </a:lnTo>
                  <a:cubicBezTo>
                    <a:pt x="352" y="136"/>
                    <a:pt x="345" y="128"/>
                    <a:pt x="337" y="119"/>
                  </a:cubicBezTo>
                  <a:cubicBezTo>
                    <a:pt x="316" y="99"/>
                    <a:pt x="296" y="63"/>
                    <a:pt x="260" y="47"/>
                  </a:cubicBezTo>
                  <a:lnTo>
                    <a:pt x="260" y="47"/>
                  </a:lnTo>
                  <a:cubicBezTo>
                    <a:pt x="259" y="44"/>
                    <a:pt x="258" y="42"/>
                    <a:pt x="256" y="39"/>
                  </a:cubicBezTo>
                  <a:cubicBezTo>
                    <a:pt x="229" y="12"/>
                    <a:pt x="20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47"/>
            <p:cNvSpPr/>
            <p:nvPr/>
          </p:nvSpPr>
          <p:spPr>
            <a:xfrm>
              <a:off x="2589574" y="4381528"/>
              <a:ext cx="57016" cy="33148"/>
            </a:xfrm>
            <a:custGeom>
              <a:avLst/>
              <a:gdLst/>
              <a:ahLst/>
              <a:cxnLst/>
              <a:rect l="l" t="t" r="r" b="b"/>
              <a:pathLst>
                <a:path w="452" h="290" extrusionOk="0">
                  <a:moveTo>
                    <a:pt x="91" y="0"/>
                  </a:moveTo>
                  <a:cubicBezTo>
                    <a:pt x="67" y="0"/>
                    <a:pt x="46" y="4"/>
                    <a:pt x="28" y="12"/>
                  </a:cubicBezTo>
                  <a:cubicBezTo>
                    <a:pt x="1" y="38"/>
                    <a:pt x="1" y="38"/>
                    <a:pt x="28" y="72"/>
                  </a:cubicBezTo>
                  <a:cubicBezTo>
                    <a:pt x="61" y="126"/>
                    <a:pt x="115" y="180"/>
                    <a:pt x="169" y="206"/>
                  </a:cubicBezTo>
                  <a:cubicBezTo>
                    <a:pt x="231" y="249"/>
                    <a:pt x="276" y="289"/>
                    <a:pt x="328" y="289"/>
                  </a:cubicBezTo>
                  <a:cubicBezTo>
                    <a:pt x="350" y="289"/>
                    <a:pt x="372" y="282"/>
                    <a:pt x="397" y="267"/>
                  </a:cubicBezTo>
                  <a:cubicBezTo>
                    <a:pt x="424" y="267"/>
                    <a:pt x="451" y="206"/>
                    <a:pt x="451" y="180"/>
                  </a:cubicBezTo>
                  <a:cubicBezTo>
                    <a:pt x="451" y="99"/>
                    <a:pt x="337" y="72"/>
                    <a:pt x="256" y="38"/>
                  </a:cubicBezTo>
                  <a:cubicBezTo>
                    <a:pt x="214" y="19"/>
                    <a:pt x="147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47"/>
            <p:cNvSpPr/>
            <p:nvPr/>
          </p:nvSpPr>
          <p:spPr>
            <a:xfrm>
              <a:off x="2437827" y="4410676"/>
              <a:ext cx="41501" cy="40007"/>
            </a:xfrm>
            <a:custGeom>
              <a:avLst/>
              <a:gdLst/>
              <a:ahLst/>
              <a:cxnLst/>
              <a:rect l="l" t="t" r="r" b="b"/>
              <a:pathLst>
                <a:path w="329" h="350" extrusionOk="0">
                  <a:moveTo>
                    <a:pt x="142" y="12"/>
                  </a:moveTo>
                  <a:cubicBezTo>
                    <a:pt x="132" y="17"/>
                    <a:pt x="123" y="25"/>
                    <a:pt x="116" y="33"/>
                  </a:cubicBezTo>
                  <a:lnTo>
                    <a:pt x="116" y="33"/>
                  </a:lnTo>
                  <a:cubicBezTo>
                    <a:pt x="117" y="26"/>
                    <a:pt x="123" y="12"/>
                    <a:pt x="142" y="12"/>
                  </a:cubicBezTo>
                  <a:close/>
                  <a:moveTo>
                    <a:pt x="146" y="1"/>
                  </a:moveTo>
                  <a:cubicBezTo>
                    <a:pt x="130" y="1"/>
                    <a:pt x="118" y="17"/>
                    <a:pt x="116" y="34"/>
                  </a:cubicBezTo>
                  <a:lnTo>
                    <a:pt x="116" y="34"/>
                  </a:lnTo>
                  <a:cubicBezTo>
                    <a:pt x="87" y="69"/>
                    <a:pt x="82" y="126"/>
                    <a:pt x="55" y="153"/>
                  </a:cubicBezTo>
                  <a:cubicBezTo>
                    <a:pt x="1" y="234"/>
                    <a:pt x="28" y="348"/>
                    <a:pt x="142" y="348"/>
                  </a:cubicBezTo>
                  <a:cubicBezTo>
                    <a:pt x="148" y="349"/>
                    <a:pt x="153" y="349"/>
                    <a:pt x="158" y="349"/>
                  </a:cubicBezTo>
                  <a:cubicBezTo>
                    <a:pt x="304" y="349"/>
                    <a:pt x="328" y="20"/>
                    <a:pt x="168" y="11"/>
                  </a:cubicBezTo>
                  <a:lnTo>
                    <a:pt x="168" y="11"/>
                  </a:lnTo>
                  <a:cubicBezTo>
                    <a:pt x="160" y="4"/>
                    <a:pt x="153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80" name="Google Shape;2380;p47"/>
          <p:cNvGrpSpPr/>
          <p:nvPr/>
        </p:nvGrpSpPr>
        <p:grpSpPr>
          <a:xfrm>
            <a:off x="1302985" y="2680976"/>
            <a:ext cx="1489368" cy="1263371"/>
            <a:chOff x="2072614" y="2380782"/>
            <a:chExt cx="1117026" cy="947528"/>
          </a:xfrm>
        </p:grpSpPr>
        <p:sp>
          <p:nvSpPr>
            <p:cNvPr id="2381" name="Google Shape;2381;p47"/>
            <p:cNvSpPr/>
            <p:nvPr/>
          </p:nvSpPr>
          <p:spPr>
            <a:xfrm>
              <a:off x="2072614" y="2380782"/>
              <a:ext cx="1117026" cy="947528"/>
            </a:xfrm>
            <a:custGeom>
              <a:avLst/>
              <a:gdLst/>
              <a:ahLst/>
              <a:cxnLst/>
              <a:rect l="l" t="t" r="r" b="b"/>
              <a:pathLst>
                <a:path w="8428" h="7149" extrusionOk="0">
                  <a:moveTo>
                    <a:pt x="4260" y="263"/>
                  </a:moveTo>
                  <a:cubicBezTo>
                    <a:pt x="5321" y="263"/>
                    <a:pt x="6374" y="606"/>
                    <a:pt x="7144" y="1312"/>
                  </a:cubicBezTo>
                  <a:cubicBezTo>
                    <a:pt x="8011" y="2098"/>
                    <a:pt x="8179" y="3220"/>
                    <a:pt x="7897" y="4336"/>
                  </a:cubicBezTo>
                  <a:cubicBezTo>
                    <a:pt x="7790" y="4900"/>
                    <a:pt x="7534" y="5344"/>
                    <a:pt x="7252" y="5821"/>
                  </a:cubicBezTo>
                  <a:cubicBezTo>
                    <a:pt x="7109" y="6067"/>
                    <a:pt x="7085" y="6388"/>
                    <a:pt x="7083" y="6696"/>
                  </a:cubicBezTo>
                  <a:lnTo>
                    <a:pt x="7083" y="6696"/>
                  </a:lnTo>
                  <a:cubicBezTo>
                    <a:pt x="6874" y="6435"/>
                    <a:pt x="6416" y="6459"/>
                    <a:pt x="6022" y="6439"/>
                  </a:cubicBezTo>
                  <a:cubicBezTo>
                    <a:pt x="4873" y="6412"/>
                    <a:pt x="3724" y="6385"/>
                    <a:pt x="2635" y="6049"/>
                  </a:cubicBezTo>
                  <a:cubicBezTo>
                    <a:pt x="1600" y="5713"/>
                    <a:pt x="982" y="4981"/>
                    <a:pt x="646" y="4000"/>
                  </a:cubicBezTo>
                  <a:cubicBezTo>
                    <a:pt x="478" y="3469"/>
                    <a:pt x="424" y="2938"/>
                    <a:pt x="532" y="2407"/>
                  </a:cubicBezTo>
                  <a:cubicBezTo>
                    <a:pt x="646" y="1789"/>
                    <a:pt x="1177" y="1345"/>
                    <a:pt x="1681" y="1009"/>
                  </a:cubicBezTo>
                  <a:cubicBezTo>
                    <a:pt x="2432" y="516"/>
                    <a:pt x="3349" y="263"/>
                    <a:pt x="4260" y="263"/>
                  </a:cubicBezTo>
                  <a:close/>
                  <a:moveTo>
                    <a:pt x="4340" y="1"/>
                  </a:moveTo>
                  <a:cubicBezTo>
                    <a:pt x="3619" y="1"/>
                    <a:pt x="2899" y="147"/>
                    <a:pt x="2272" y="418"/>
                  </a:cubicBezTo>
                  <a:cubicBezTo>
                    <a:pt x="1405" y="808"/>
                    <a:pt x="565" y="1399"/>
                    <a:pt x="283" y="2353"/>
                  </a:cubicBezTo>
                  <a:cubicBezTo>
                    <a:pt x="1" y="3247"/>
                    <a:pt x="397" y="4396"/>
                    <a:pt x="901" y="5122"/>
                  </a:cubicBezTo>
                  <a:cubicBezTo>
                    <a:pt x="1432" y="5881"/>
                    <a:pt x="2299" y="6244"/>
                    <a:pt x="3166" y="6439"/>
                  </a:cubicBezTo>
                  <a:cubicBezTo>
                    <a:pt x="3757" y="6580"/>
                    <a:pt x="4369" y="6634"/>
                    <a:pt x="4987" y="6661"/>
                  </a:cubicBezTo>
                  <a:cubicBezTo>
                    <a:pt x="5022" y="6663"/>
                    <a:pt x="5062" y="6664"/>
                    <a:pt x="5106" y="6664"/>
                  </a:cubicBezTo>
                  <a:cubicBezTo>
                    <a:pt x="5278" y="6664"/>
                    <a:pt x="5514" y="6652"/>
                    <a:pt x="5764" y="6652"/>
                  </a:cubicBezTo>
                  <a:cubicBezTo>
                    <a:pt x="6334" y="6652"/>
                    <a:pt x="6976" y="6713"/>
                    <a:pt x="7084" y="7111"/>
                  </a:cubicBezTo>
                  <a:cubicBezTo>
                    <a:pt x="7084" y="7135"/>
                    <a:pt x="7107" y="7149"/>
                    <a:pt x="7132" y="7149"/>
                  </a:cubicBezTo>
                  <a:cubicBezTo>
                    <a:pt x="7150" y="7149"/>
                    <a:pt x="7168" y="7143"/>
                    <a:pt x="7181" y="7130"/>
                  </a:cubicBezTo>
                  <a:lnTo>
                    <a:pt x="7181" y="7130"/>
                  </a:lnTo>
                  <a:cubicBezTo>
                    <a:pt x="7196" y="7134"/>
                    <a:pt x="7212" y="7137"/>
                    <a:pt x="7227" y="7137"/>
                  </a:cubicBezTo>
                  <a:cubicBezTo>
                    <a:pt x="7273" y="7137"/>
                    <a:pt x="7312" y="7113"/>
                    <a:pt x="7312" y="7057"/>
                  </a:cubicBezTo>
                  <a:cubicBezTo>
                    <a:pt x="7366" y="6829"/>
                    <a:pt x="7420" y="6607"/>
                    <a:pt x="7420" y="6352"/>
                  </a:cubicBezTo>
                  <a:cubicBezTo>
                    <a:pt x="7454" y="6049"/>
                    <a:pt x="7648" y="5821"/>
                    <a:pt x="7756" y="5545"/>
                  </a:cubicBezTo>
                  <a:cubicBezTo>
                    <a:pt x="8011" y="5008"/>
                    <a:pt x="8206" y="4450"/>
                    <a:pt x="8294" y="3832"/>
                  </a:cubicBezTo>
                  <a:cubicBezTo>
                    <a:pt x="8428" y="2911"/>
                    <a:pt x="8152" y="2044"/>
                    <a:pt x="7534" y="1345"/>
                  </a:cubicBezTo>
                  <a:cubicBezTo>
                    <a:pt x="6763" y="414"/>
                    <a:pt x="5551" y="1"/>
                    <a:pt x="4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47"/>
            <p:cNvSpPr/>
            <p:nvPr/>
          </p:nvSpPr>
          <p:spPr>
            <a:xfrm>
              <a:off x="2084145" y="2478727"/>
              <a:ext cx="90656" cy="89067"/>
            </a:xfrm>
            <a:custGeom>
              <a:avLst/>
              <a:gdLst/>
              <a:ahLst/>
              <a:cxnLst/>
              <a:rect l="l" t="t" r="r" b="b"/>
              <a:pathLst>
                <a:path w="684" h="672" extrusionOk="0">
                  <a:moveTo>
                    <a:pt x="577" y="0"/>
                  </a:moveTo>
                  <a:cubicBezTo>
                    <a:pt x="563" y="0"/>
                    <a:pt x="547" y="5"/>
                    <a:pt x="532" y="15"/>
                  </a:cubicBezTo>
                  <a:cubicBezTo>
                    <a:pt x="391" y="69"/>
                    <a:pt x="310" y="156"/>
                    <a:pt x="196" y="270"/>
                  </a:cubicBezTo>
                  <a:cubicBezTo>
                    <a:pt x="109" y="351"/>
                    <a:pt x="28" y="492"/>
                    <a:pt x="1" y="633"/>
                  </a:cubicBezTo>
                  <a:cubicBezTo>
                    <a:pt x="1" y="652"/>
                    <a:pt x="28" y="671"/>
                    <a:pt x="63" y="671"/>
                  </a:cubicBezTo>
                  <a:cubicBezTo>
                    <a:pt x="77" y="671"/>
                    <a:pt x="93" y="668"/>
                    <a:pt x="109" y="660"/>
                  </a:cubicBezTo>
                  <a:cubicBezTo>
                    <a:pt x="196" y="573"/>
                    <a:pt x="250" y="492"/>
                    <a:pt x="337" y="405"/>
                  </a:cubicBezTo>
                  <a:cubicBezTo>
                    <a:pt x="445" y="324"/>
                    <a:pt x="532" y="210"/>
                    <a:pt x="613" y="129"/>
                  </a:cubicBezTo>
                  <a:cubicBezTo>
                    <a:pt x="683" y="80"/>
                    <a:pt x="639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47"/>
            <p:cNvSpPr/>
            <p:nvPr/>
          </p:nvSpPr>
          <p:spPr>
            <a:xfrm>
              <a:off x="2115820" y="2415507"/>
              <a:ext cx="79257" cy="63619"/>
            </a:xfrm>
            <a:custGeom>
              <a:avLst/>
              <a:gdLst/>
              <a:ahLst/>
              <a:cxnLst/>
              <a:rect l="l" t="t" r="r" b="b"/>
              <a:pathLst>
                <a:path w="598" h="480" extrusionOk="0">
                  <a:moveTo>
                    <a:pt x="517" y="1"/>
                  </a:moveTo>
                  <a:cubicBezTo>
                    <a:pt x="508" y="1"/>
                    <a:pt x="498" y="5"/>
                    <a:pt x="488" y="15"/>
                  </a:cubicBezTo>
                  <a:cubicBezTo>
                    <a:pt x="320" y="129"/>
                    <a:pt x="179" y="243"/>
                    <a:pt x="71" y="351"/>
                  </a:cubicBezTo>
                  <a:cubicBezTo>
                    <a:pt x="0" y="400"/>
                    <a:pt x="62" y="480"/>
                    <a:pt x="116" y="480"/>
                  </a:cubicBezTo>
                  <a:cubicBezTo>
                    <a:pt x="129" y="480"/>
                    <a:pt x="142" y="475"/>
                    <a:pt x="152" y="465"/>
                  </a:cubicBezTo>
                  <a:cubicBezTo>
                    <a:pt x="293" y="351"/>
                    <a:pt x="434" y="243"/>
                    <a:pt x="575" y="129"/>
                  </a:cubicBezTo>
                  <a:cubicBezTo>
                    <a:pt x="597" y="85"/>
                    <a:pt x="561" y="1"/>
                    <a:pt x="5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84" name="Google Shape;2384;p47"/>
          <p:cNvGrpSpPr/>
          <p:nvPr/>
        </p:nvGrpSpPr>
        <p:grpSpPr>
          <a:xfrm>
            <a:off x="1302982" y="615868"/>
            <a:ext cx="2413917" cy="1763233"/>
            <a:chOff x="1045986" y="383825"/>
            <a:chExt cx="1810438" cy="1322425"/>
          </a:xfrm>
        </p:grpSpPr>
        <p:sp>
          <p:nvSpPr>
            <p:cNvPr id="2385" name="Google Shape;2385;p47"/>
            <p:cNvSpPr/>
            <p:nvPr/>
          </p:nvSpPr>
          <p:spPr>
            <a:xfrm rot="10800000">
              <a:off x="1045986" y="710448"/>
              <a:ext cx="1810438" cy="995802"/>
            </a:xfrm>
            <a:custGeom>
              <a:avLst/>
              <a:gdLst/>
              <a:ahLst/>
              <a:cxnLst/>
              <a:rect l="l" t="t" r="r" b="b"/>
              <a:pathLst>
                <a:path w="14537" h="8307" extrusionOk="0">
                  <a:moveTo>
                    <a:pt x="2698" y="321"/>
                  </a:moveTo>
                  <a:cubicBezTo>
                    <a:pt x="3055" y="594"/>
                    <a:pt x="3450" y="1001"/>
                    <a:pt x="3891" y="1001"/>
                  </a:cubicBezTo>
                  <a:cubicBezTo>
                    <a:pt x="4174" y="974"/>
                    <a:pt x="4429" y="860"/>
                    <a:pt x="4678" y="860"/>
                  </a:cubicBezTo>
                  <a:cubicBezTo>
                    <a:pt x="4740" y="856"/>
                    <a:pt x="4803" y="855"/>
                    <a:pt x="4867" y="855"/>
                  </a:cubicBezTo>
                  <a:cubicBezTo>
                    <a:pt x="5293" y="855"/>
                    <a:pt x="5748" y="924"/>
                    <a:pt x="6163" y="947"/>
                  </a:cubicBezTo>
                  <a:cubicBezTo>
                    <a:pt x="7453" y="1088"/>
                    <a:pt x="8764" y="1283"/>
                    <a:pt x="10027" y="1478"/>
                  </a:cubicBezTo>
                  <a:cubicBezTo>
                    <a:pt x="11008" y="1619"/>
                    <a:pt x="12016" y="1841"/>
                    <a:pt x="12829" y="2399"/>
                  </a:cubicBezTo>
                  <a:cubicBezTo>
                    <a:pt x="13777" y="3044"/>
                    <a:pt x="14086" y="4361"/>
                    <a:pt x="13636" y="5396"/>
                  </a:cubicBezTo>
                  <a:cubicBezTo>
                    <a:pt x="13051" y="6686"/>
                    <a:pt x="11344" y="7190"/>
                    <a:pt x="10108" y="7553"/>
                  </a:cubicBezTo>
                  <a:cubicBezTo>
                    <a:pt x="8964" y="7873"/>
                    <a:pt x="7768" y="8015"/>
                    <a:pt x="6566" y="8015"/>
                  </a:cubicBezTo>
                  <a:cubicBezTo>
                    <a:pt x="5975" y="8015"/>
                    <a:pt x="5381" y="7980"/>
                    <a:pt x="4792" y="7916"/>
                  </a:cubicBezTo>
                  <a:cubicBezTo>
                    <a:pt x="3421" y="7775"/>
                    <a:pt x="2104" y="7217"/>
                    <a:pt x="1176" y="6155"/>
                  </a:cubicBezTo>
                  <a:cubicBezTo>
                    <a:pt x="168" y="5033"/>
                    <a:pt x="229" y="3548"/>
                    <a:pt x="1008" y="2345"/>
                  </a:cubicBezTo>
                  <a:cubicBezTo>
                    <a:pt x="1371" y="1727"/>
                    <a:pt x="1989" y="1169"/>
                    <a:pt x="2715" y="1088"/>
                  </a:cubicBezTo>
                  <a:cubicBezTo>
                    <a:pt x="2803" y="1055"/>
                    <a:pt x="2856" y="1001"/>
                    <a:pt x="2830" y="887"/>
                  </a:cubicBezTo>
                  <a:cubicBezTo>
                    <a:pt x="2810" y="704"/>
                    <a:pt x="2743" y="517"/>
                    <a:pt x="2698" y="321"/>
                  </a:cubicBezTo>
                  <a:close/>
                  <a:moveTo>
                    <a:pt x="2606" y="1"/>
                  </a:moveTo>
                  <a:cubicBezTo>
                    <a:pt x="2572" y="1"/>
                    <a:pt x="2542" y="22"/>
                    <a:pt x="2524" y="53"/>
                  </a:cubicBezTo>
                  <a:lnTo>
                    <a:pt x="2524" y="53"/>
                  </a:lnTo>
                  <a:cubicBezTo>
                    <a:pt x="2506" y="63"/>
                    <a:pt x="2494" y="81"/>
                    <a:pt x="2494" y="107"/>
                  </a:cubicBezTo>
                  <a:cubicBezTo>
                    <a:pt x="2517" y="343"/>
                    <a:pt x="2540" y="585"/>
                    <a:pt x="2567" y="827"/>
                  </a:cubicBezTo>
                  <a:lnTo>
                    <a:pt x="2567" y="827"/>
                  </a:lnTo>
                  <a:cubicBezTo>
                    <a:pt x="1532" y="1011"/>
                    <a:pt x="822" y="1971"/>
                    <a:pt x="424" y="2876"/>
                  </a:cubicBezTo>
                  <a:cubicBezTo>
                    <a:pt x="0" y="3857"/>
                    <a:pt x="88" y="4919"/>
                    <a:pt x="645" y="5846"/>
                  </a:cubicBezTo>
                  <a:cubicBezTo>
                    <a:pt x="1803" y="7816"/>
                    <a:pt x="4213" y="8307"/>
                    <a:pt x="6389" y="8307"/>
                  </a:cubicBezTo>
                  <a:cubicBezTo>
                    <a:pt x="6841" y="8307"/>
                    <a:pt x="7283" y="8286"/>
                    <a:pt x="7702" y="8252"/>
                  </a:cubicBezTo>
                  <a:cubicBezTo>
                    <a:pt x="9187" y="8145"/>
                    <a:pt x="10672" y="7836"/>
                    <a:pt x="12016" y="7217"/>
                  </a:cubicBezTo>
                  <a:cubicBezTo>
                    <a:pt x="13051" y="6767"/>
                    <a:pt x="14006" y="5987"/>
                    <a:pt x="14174" y="4838"/>
                  </a:cubicBezTo>
                  <a:cubicBezTo>
                    <a:pt x="14536" y="2795"/>
                    <a:pt x="12829" y="1727"/>
                    <a:pt x="11062" y="1337"/>
                  </a:cubicBezTo>
                  <a:cubicBezTo>
                    <a:pt x="9973" y="1088"/>
                    <a:pt x="8797" y="974"/>
                    <a:pt x="7675" y="833"/>
                  </a:cubicBezTo>
                  <a:cubicBezTo>
                    <a:pt x="6667" y="692"/>
                    <a:pt x="5686" y="611"/>
                    <a:pt x="4678" y="584"/>
                  </a:cubicBezTo>
                  <a:cubicBezTo>
                    <a:pt x="4660" y="582"/>
                    <a:pt x="4642" y="581"/>
                    <a:pt x="4624" y="581"/>
                  </a:cubicBezTo>
                  <a:cubicBezTo>
                    <a:pt x="4398" y="581"/>
                    <a:pt x="4136" y="719"/>
                    <a:pt x="3896" y="719"/>
                  </a:cubicBezTo>
                  <a:cubicBezTo>
                    <a:pt x="3818" y="719"/>
                    <a:pt x="3741" y="704"/>
                    <a:pt x="3670" y="665"/>
                  </a:cubicBezTo>
                  <a:cubicBezTo>
                    <a:pt x="3307" y="497"/>
                    <a:pt x="3024" y="215"/>
                    <a:pt x="2662" y="20"/>
                  </a:cubicBezTo>
                  <a:cubicBezTo>
                    <a:pt x="2643" y="6"/>
                    <a:pt x="2624" y="1"/>
                    <a:pt x="26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47"/>
            <p:cNvSpPr/>
            <p:nvPr/>
          </p:nvSpPr>
          <p:spPr>
            <a:xfrm rot="10800000">
              <a:off x="1102689" y="653295"/>
              <a:ext cx="163646" cy="107768"/>
            </a:xfrm>
            <a:custGeom>
              <a:avLst/>
              <a:gdLst/>
              <a:ahLst/>
              <a:cxnLst/>
              <a:rect l="l" t="t" r="r" b="b"/>
              <a:pathLst>
                <a:path w="1314" h="899" extrusionOk="0">
                  <a:moveTo>
                    <a:pt x="1178" y="1"/>
                  </a:moveTo>
                  <a:cubicBezTo>
                    <a:pt x="1169" y="1"/>
                    <a:pt x="1160" y="2"/>
                    <a:pt x="1150" y="4"/>
                  </a:cubicBezTo>
                  <a:cubicBezTo>
                    <a:pt x="955" y="58"/>
                    <a:pt x="787" y="199"/>
                    <a:pt x="619" y="340"/>
                  </a:cubicBezTo>
                  <a:cubicBezTo>
                    <a:pt x="451" y="508"/>
                    <a:pt x="256" y="649"/>
                    <a:pt x="61" y="791"/>
                  </a:cubicBezTo>
                  <a:cubicBezTo>
                    <a:pt x="1" y="817"/>
                    <a:pt x="28" y="898"/>
                    <a:pt x="115" y="898"/>
                  </a:cubicBezTo>
                  <a:cubicBezTo>
                    <a:pt x="310" y="871"/>
                    <a:pt x="505" y="730"/>
                    <a:pt x="673" y="623"/>
                  </a:cubicBezTo>
                  <a:cubicBezTo>
                    <a:pt x="868" y="481"/>
                    <a:pt x="1096" y="367"/>
                    <a:pt x="1264" y="172"/>
                  </a:cubicBezTo>
                  <a:cubicBezTo>
                    <a:pt x="1314" y="123"/>
                    <a:pt x="1273" y="1"/>
                    <a:pt x="1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47"/>
            <p:cNvSpPr/>
            <p:nvPr/>
          </p:nvSpPr>
          <p:spPr>
            <a:xfrm rot="10800000">
              <a:off x="1064584" y="681706"/>
              <a:ext cx="56915" cy="48070"/>
            </a:xfrm>
            <a:custGeom>
              <a:avLst/>
              <a:gdLst/>
              <a:ahLst/>
              <a:cxnLst/>
              <a:rect l="l" t="t" r="r" b="b"/>
              <a:pathLst>
                <a:path w="457" h="401" extrusionOk="0">
                  <a:moveTo>
                    <a:pt x="374" y="1"/>
                  </a:moveTo>
                  <a:cubicBezTo>
                    <a:pt x="356" y="1"/>
                    <a:pt x="338" y="8"/>
                    <a:pt x="323" y="26"/>
                  </a:cubicBezTo>
                  <a:cubicBezTo>
                    <a:pt x="269" y="106"/>
                    <a:pt x="182" y="194"/>
                    <a:pt x="75" y="247"/>
                  </a:cubicBezTo>
                  <a:cubicBezTo>
                    <a:pt x="1" y="293"/>
                    <a:pt x="52" y="400"/>
                    <a:pt x="118" y="400"/>
                  </a:cubicBezTo>
                  <a:cubicBezTo>
                    <a:pt x="130" y="400"/>
                    <a:pt x="143" y="397"/>
                    <a:pt x="155" y="388"/>
                  </a:cubicBezTo>
                  <a:cubicBezTo>
                    <a:pt x="296" y="335"/>
                    <a:pt x="377" y="247"/>
                    <a:pt x="437" y="106"/>
                  </a:cubicBezTo>
                  <a:cubicBezTo>
                    <a:pt x="457" y="48"/>
                    <a:pt x="417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47"/>
            <p:cNvSpPr/>
            <p:nvPr/>
          </p:nvSpPr>
          <p:spPr>
            <a:xfrm rot="10800000">
              <a:off x="1353135" y="520599"/>
              <a:ext cx="87178" cy="41836"/>
            </a:xfrm>
            <a:custGeom>
              <a:avLst/>
              <a:gdLst/>
              <a:ahLst/>
              <a:cxnLst/>
              <a:rect l="l" t="t" r="r" b="b"/>
              <a:pathLst>
                <a:path w="700" h="349" extrusionOk="0">
                  <a:moveTo>
                    <a:pt x="336" y="0"/>
                  </a:moveTo>
                  <a:cubicBezTo>
                    <a:pt x="282" y="27"/>
                    <a:pt x="222" y="27"/>
                    <a:pt x="195" y="27"/>
                  </a:cubicBezTo>
                  <a:cubicBezTo>
                    <a:pt x="141" y="54"/>
                    <a:pt x="141" y="81"/>
                    <a:pt x="114" y="115"/>
                  </a:cubicBezTo>
                  <a:cubicBezTo>
                    <a:pt x="0" y="195"/>
                    <a:pt x="27" y="310"/>
                    <a:pt x="168" y="336"/>
                  </a:cubicBezTo>
                  <a:cubicBezTo>
                    <a:pt x="186" y="336"/>
                    <a:pt x="192" y="348"/>
                    <a:pt x="210" y="348"/>
                  </a:cubicBezTo>
                  <a:cubicBezTo>
                    <a:pt x="219" y="348"/>
                    <a:pt x="231" y="345"/>
                    <a:pt x="249" y="336"/>
                  </a:cubicBezTo>
                  <a:cubicBezTo>
                    <a:pt x="282" y="336"/>
                    <a:pt x="336" y="336"/>
                    <a:pt x="363" y="310"/>
                  </a:cubicBezTo>
                  <a:cubicBezTo>
                    <a:pt x="450" y="283"/>
                    <a:pt x="504" y="249"/>
                    <a:pt x="585" y="222"/>
                  </a:cubicBezTo>
                  <a:cubicBezTo>
                    <a:pt x="699" y="168"/>
                    <a:pt x="645" y="0"/>
                    <a:pt x="5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47"/>
            <p:cNvSpPr/>
            <p:nvPr/>
          </p:nvSpPr>
          <p:spPr>
            <a:xfrm rot="10800000">
              <a:off x="1604327" y="461622"/>
              <a:ext cx="66131" cy="43635"/>
            </a:xfrm>
            <a:custGeom>
              <a:avLst/>
              <a:gdLst/>
              <a:ahLst/>
              <a:cxnLst/>
              <a:rect l="l" t="t" r="r" b="b"/>
              <a:pathLst>
                <a:path w="531" h="364" extrusionOk="0">
                  <a:moveTo>
                    <a:pt x="282" y="1"/>
                  </a:moveTo>
                  <a:cubicBezTo>
                    <a:pt x="168" y="1"/>
                    <a:pt x="27" y="54"/>
                    <a:pt x="0" y="169"/>
                  </a:cubicBezTo>
                  <a:cubicBezTo>
                    <a:pt x="0" y="276"/>
                    <a:pt x="81" y="364"/>
                    <a:pt x="195" y="364"/>
                  </a:cubicBezTo>
                  <a:cubicBezTo>
                    <a:pt x="222" y="337"/>
                    <a:pt x="249" y="337"/>
                    <a:pt x="282" y="310"/>
                  </a:cubicBezTo>
                  <a:lnTo>
                    <a:pt x="309" y="310"/>
                  </a:lnTo>
                  <a:lnTo>
                    <a:pt x="336" y="276"/>
                  </a:lnTo>
                  <a:lnTo>
                    <a:pt x="390" y="276"/>
                  </a:lnTo>
                  <a:cubicBezTo>
                    <a:pt x="450" y="249"/>
                    <a:pt x="477" y="249"/>
                    <a:pt x="504" y="222"/>
                  </a:cubicBezTo>
                  <a:cubicBezTo>
                    <a:pt x="531" y="196"/>
                    <a:pt x="531" y="142"/>
                    <a:pt x="531" y="81"/>
                  </a:cubicBezTo>
                  <a:cubicBezTo>
                    <a:pt x="477" y="1"/>
                    <a:pt x="363" y="1"/>
                    <a:pt x="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47"/>
            <p:cNvSpPr/>
            <p:nvPr/>
          </p:nvSpPr>
          <p:spPr>
            <a:xfrm rot="10800000">
              <a:off x="1527239" y="581733"/>
              <a:ext cx="41970" cy="55622"/>
            </a:xfrm>
            <a:custGeom>
              <a:avLst/>
              <a:gdLst/>
              <a:ahLst/>
              <a:cxnLst/>
              <a:rect l="l" t="t" r="r" b="b"/>
              <a:pathLst>
                <a:path w="337" h="464" extrusionOk="0">
                  <a:moveTo>
                    <a:pt x="153" y="0"/>
                  </a:moveTo>
                  <a:cubicBezTo>
                    <a:pt x="138" y="0"/>
                    <a:pt x="123" y="2"/>
                    <a:pt x="108" y="7"/>
                  </a:cubicBezTo>
                  <a:cubicBezTo>
                    <a:pt x="108" y="7"/>
                    <a:pt x="108" y="16"/>
                    <a:pt x="103" y="23"/>
                  </a:cubicBezTo>
                  <a:lnTo>
                    <a:pt x="103" y="23"/>
                  </a:lnTo>
                  <a:cubicBezTo>
                    <a:pt x="97" y="26"/>
                    <a:pt x="91" y="30"/>
                    <a:pt x="86" y="34"/>
                  </a:cubicBezTo>
                  <a:lnTo>
                    <a:pt x="86" y="34"/>
                  </a:lnTo>
                  <a:cubicBezTo>
                    <a:pt x="85" y="34"/>
                    <a:pt x="83" y="34"/>
                    <a:pt x="81" y="34"/>
                  </a:cubicBezTo>
                  <a:cubicBezTo>
                    <a:pt x="81" y="35"/>
                    <a:pt x="81" y="37"/>
                    <a:pt x="81" y="38"/>
                  </a:cubicBezTo>
                  <a:lnTo>
                    <a:pt x="81" y="38"/>
                  </a:lnTo>
                  <a:cubicBezTo>
                    <a:pt x="41" y="70"/>
                    <a:pt x="27" y="117"/>
                    <a:pt x="27" y="175"/>
                  </a:cubicBezTo>
                  <a:cubicBezTo>
                    <a:pt x="0" y="263"/>
                    <a:pt x="27" y="343"/>
                    <a:pt x="54" y="404"/>
                  </a:cubicBezTo>
                  <a:cubicBezTo>
                    <a:pt x="75" y="446"/>
                    <a:pt x="110" y="463"/>
                    <a:pt x="146" y="463"/>
                  </a:cubicBezTo>
                  <a:cubicBezTo>
                    <a:pt x="201" y="463"/>
                    <a:pt x="259" y="423"/>
                    <a:pt x="276" y="370"/>
                  </a:cubicBezTo>
                  <a:cubicBezTo>
                    <a:pt x="309" y="343"/>
                    <a:pt x="309" y="289"/>
                    <a:pt x="309" y="236"/>
                  </a:cubicBezTo>
                  <a:cubicBezTo>
                    <a:pt x="336" y="175"/>
                    <a:pt x="309" y="121"/>
                    <a:pt x="309" y="95"/>
                  </a:cubicBezTo>
                  <a:cubicBezTo>
                    <a:pt x="276" y="68"/>
                    <a:pt x="276" y="34"/>
                    <a:pt x="249" y="34"/>
                  </a:cubicBezTo>
                  <a:cubicBezTo>
                    <a:pt x="276" y="68"/>
                    <a:pt x="276" y="68"/>
                    <a:pt x="276" y="121"/>
                  </a:cubicBezTo>
                  <a:cubicBezTo>
                    <a:pt x="276" y="49"/>
                    <a:pt x="221" y="0"/>
                    <a:pt x="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47"/>
            <p:cNvSpPr/>
            <p:nvPr/>
          </p:nvSpPr>
          <p:spPr>
            <a:xfrm rot="10800000">
              <a:off x="1462604" y="383825"/>
              <a:ext cx="43838" cy="57780"/>
            </a:xfrm>
            <a:custGeom>
              <a:avLst/>
              <a:gdLst/>
              <a:ahLst/>
              <a:cxnLst/>
              <a:rect l="l" t="t" r="r" b="b"/>
              <a:pathLst>
                <a:path w="352" h="482" extrusionOk="0">
                  <a:moveTo>
                    <a:pt x="54" y="1"/>
                  </a:moveTo>
                  <a:cubicBezTo>
                    <a:pt x="27" y="1"/>
                    <a:pt x="0" y="27"/>
                    <a:pt x="0" y="54"/>
                  </a:cubicBezTo>
                  <a:cubicBezTo>
                    <a:pt x="0" y="115"/>
                    <a:pt x="27" y="169"/>
                    <a:pt x="27" y="195"/>
                  </a:cubicBezTo>
                  <a:cubicBezTo>
                    <a:pt x="54" y="283"/>
                    <a:pt x="54" y="337"/>
                    <a:pt x="81" y="390"/>
                  </a:cubicBezTo>
                  <a:cubicBezTo>
                    <a:pt x="93" y="452"/>
                    <a:pt x="148" y="481"/>
                    <a:pt x="204" y="481"/>
                  </a:cubicBezTo>
                  <a:cubicBezTo>
                    <a:pt x="277" y="481"/>
                    <a:pt x="351" y="431"/>
                    <a:pt x="336" y="337"/>
                  </a:cubicBezTo>
                  <a:cubicBezTo>
                    <a:pt x="336" y="249"/>
                    <a:pt x="276" y="195"/>
                    <a:pt x="222" y="115"/>
                  </a:cubicBezTo>
                  <a:cubicBezTo>
                    <a:pt x="195" y="54"/>
                    <a:pt x="108" y="1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2" name="Google Shape;2392;p47"/>
            <p:cNvSpPr/>
            <p:nvPr/>
          </p:nvSpPr>
          <p:spPr>
            <a:xfrm rot="10800000">
              <a:off x="1436950" y="584011"/>
              <a:ext cx="38607" cy="52505"/>
            </a:xfrm>
            <a:custGeom>
              <a:avLst/>
              <a:gdLst/>
              <a:ahLst/>
              <a:cxnLst/>
              <a:rect l="l" t="t" r="r" b="b"/>
              <a:pathLst>
                <a:path w="310" h="438" extrusionOk="0">
                  <a:moveTo>
                    <a:pt x="229" y="0"/>
                  </a:moveTo>
                  <a:cubicBezTo>
                    <a:pt x="142" y="27"/>
                    <a:pt x="115" y="114"/>
                    <a:pt x="88" y="195"/>
                  </a:cubicBezTo>
                  <a:cubicBezTo>
                    <a:pt x="61" y="256"/>
                    <a:pt x="1" y="363"/>
                    <a:pt x="88" y="424"/>
                  </a:cubicBezTo>
                  <a:cubicBezTo>
                    <a:pt x="108" y="433"/>
                    <a:pt x="125" y="437"/>
                    <a:pt x="141" y="437"/>
                  </a:cubicBezTo>
                  <a:cubicBezTo>
                    <a:pt x="215" y="437"/>
                    <a:pt x="256" y="349"/>
                    <a:pt x="256" y="282"/>
                  </a:cubicBezTo>
                  <a:cubicBezTo>
                    <a:pt x="283" y="256"/>
                    <a:pt x="283" y="195"/>
                    <a:pt x="283" y="168"/>
                  </a:cubicBezTo>
                  <a:cubicBezTo>
                    <a:pt x="283" y="141"/>
                    <a:pt x="310" y="88"/>
                    <a:pt x="283" y="61"/>
                  </a:cubicBezTo>
                  <a:cubicBezTo>
                    <a:pt x="283" y="27"/>
                    <a:pt x="256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p47"/>
            <p:cNvSpPr/>
            <p:nvPr/>
          </p:nvSpPr>
          <p:spPr>
            <a:xfrm rot="10800000">
              <a:off x="1586643" y="552605"/>
              <a:ext cx="53179" cy="40638"/>
            </a:xfrm>
            <a:custGeom>
              <a:avLst/>
              <a:gdLst/>
              <a:ahLst/>
              <a:cxnLst/>
              <a:rect l="l" t="t" r="r" b="b"/>
              <a:pathLst>
                <a:path w="427" h="339" extrusionOk="0">
                  <a:moveTo>
                    <a:pt x="167" y="1"/>
                  </a:moveTo>
                  <a:cubicBezTo>
                    <a:pt x="84" y="1"/>
                    <a:pt x="1" y="135"/>
                    <a:pt x="90" y="204"/>
                  </a:cubicBezTo>
                  <a:cubicBezTo>
                    <a:pt x="117" y="231"/>
                    <a:pt x="171" y="257"/>
                    <a:pt x="231" y="284"/>
                  </a:cubicBezTo>
                  <a:cubicBezTo>
                    <a:pt x="258" y="311"/>
                    <a:pt x="312" y="338"/>
                    <a:pt x="372" y="338"/>
                  </a:cubicBezTo>
                  <a:cubicBezTo>
                    <a:pt x="399" y="338"/>
                    <a:pt x="426" y="284"/>
                    <a:pt x="426" y="257"/>
                  </a:cubicBezTo>
                  <a:cubicBezTo>
                    <a:pt x="426" y="227"/>
                    <a:pt x="409" y="204"/>
                    <a:pt x="389" y="179"/>
                  </a:cubicBezTo>
                  <a:lnTo>
                    <a:pt x="389" y="179"/>
                  </a:lnTo>
                  <a:cubicBezTo>
                    <a:pt x="387" y="166"/>
                    <a:pt x="382" y="154"/>
                    <a:pt x="372" y="143"/>
                  </a:cubicBezTo>
                  <a:cubicBezTo>
                    <a:pt x="364" y="140"/>
                    <a:pt x="357" y="136"/>
                    <a:pt x="350" y="132"/>
                  </a:cubicBezTo>
                  <a:lnTo>
                    <a:pt x="350" y="132"/>
                  </a:lnTo>
                  <a:cubicBezTo>
                    <a:pt x="346" y="127"/>
                    <a:pt x="342" y="122"/>
                    <a:pt x="339" y="116"/>
                  </a:cubicBezTo>
                  <a:cubicBezTo>
                    <a:pt x="312" y="89"/>
                    <a:pt x="258" y="36"/>
                    <a:pt x="231" y="36"/>
                  </a:cubicBezTo>
                  <a:cubicBezTo>
                    <a:pt x="212" y="11"/>
                    <a:pt x="190" y="1"/>
                    <a:pt x="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47"/>
            <p:cNvSpPr/>
            <p:nvPr/>
          </p:nvSpPr>
          <p:spPr>
            <a:xfrm rot="10800000">
              <a:off x="1391742" y="425781"/>
              <a:ext cx="55296" cy="34044"/>
            </a:xfrm>
            <a:custGeom>
              <a:avLst/>
              <a:gdLst/>
              <a:ahLst/>
              <a:cxnLst/>
              <a:rect l="l" t="t" r="r" b="b"/>
              <a:pathLst>
                <a:path w="444" h="284" extrusionOk="0">
                  <a:moveTo>
                    <a:pt x="82" y="0"/>
                  </a:moveTo>
                  <a:cubicBezTo>
                    <a:pt x="62" y="0"/>
                    <a:pt x="43" y="4"/>
                    <a:pt x="27" y="11"/>
                  </a:cubicBezTo>
                  <a:cubicBezTo>
                    <a:pt x="0" y="11"/>
                    <a:pt x="0" y="38"/>
                    <a:pt x="0" y="65"/>
                  </a:cubicBezTo>
                  <a:cubicBezTo>
                    <a:pt x="27" y="126"/>
                    <a:pt x="108" y="153"/>
                    <a:pt x="168" y="206"/>
                  </a:cubicBezTo>
                  <a:cubicBezTo>
                    <a:pt x="231" y="227"/>
                    <a:pt x="277" y="284"/>
                    <a:pt x="335" y="284"/>
                  </a:cubicBezTo>
                  <a:cubicBezTo>
                    <a:pt x="352" y="284"/>
                    <a:pt x="370" y="279"/>
                    <a:pt x="390" y="267"/>
                  </a:cubicBezTo>
                  <a:cubicBezTo>
                    <a:pt x="417" y="267"/>
                    <a:pt x="444" y="206"/>
                    <a:pt x="417" y="179"/>
                  </a:cubicBezTo>
                  <a:cubicBezTo>
                    <a:pt x="417" y="65"/>
                    <a:pt x="336" y="65"/>
                    <a:pt x="249" y="38"/>
                  </a:cubicBezTo>
                  <a:cubicBezTo>
                    <a:pt x="192" y="19"/>
                    <a:pt x="132" y="0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47"/>
            <p:cNvSpPr/>
            <p:nvPr/>
          </p:nvSpPr>
          <p:spPr>
            <a:xfrm rot="10800000">
              <a:off x="1559743" y="387302"/>
              <a:ext cx="37985" cy="42316"/>
            </a:xfrm>
            <a:custGeom>
              <a:avLst/>
              <a:gdLst/>
              <a:ahLst/>
              <a:cxnLst/>
              <a:rect l="l" t="t" r="r" b="b"/>
              <a:pathLst>
                <a:path w="305" h="353" extrusionOk="0">
                  <a:moveTo>
                    <a:pt x="142" y="15"/>
                  </a:moveTo>
                  <a:cubicBezTo>
                    <a:pt x="131" y="20"/>
                    <a:pt x="123" y="28"/>
                    <a:pt x="116" y="36"/>
                  </a:cubicBezTo>
                  <a:lnTo>
                    <a:pt x="116" y="36"/>
                  </a:lnTo>
                  <a:cubicBezTo>
                    <a:pt x="117" y="28"/>
                    <a:pt x="123" y="15"/>
                    <a:pt x="142" y="15"/>
                  </a:cubicBezTo>
                  <a:close/>
                  <a:moveTo>
                    <a:pt x="145" y="1"/>
                  </a:moveTo>
                  <a:cubicBezTo>
                    <a:pt x="130" y="1"/>
                    <a:pt x="117" y="19"/>
                    <a:pt x="115" y="37"/>
                  </a:cubicBezTo>
                  <a:lnTo>
                    <a:pt x="115" y="37"/>
                  </a:lnTo>
                  <a:cubicBezTo>
                    <a:pt x="87" y="72"/>
                    <a:pt x="83" y="128"/>
                    <a:pt x="61" y="149"/>
                  </a:cubicBezTo>
                  <a:cubicBezTo>
                    <a:pt x="1" y="237"/>
                    <a:pt x="34" y="351"/>
                    <a:pt x="142" y="351"/>
                  </a:cubicBezTo>
                  <a:cubicBezTo>
                    <a:pt x="147" y="352"/>
                    <a:pt x="153" y="352"/>
                    <a:pt x="158" y="352"/>
                  </a:cubicBezTo>
                  <a:cubicBezTo>
                    <a:pt x="301" y="352"/>
                    <a:pt x="304" y="22"/>
                    <a:pt x="167" y="13"/>
                  </a:cubicBezTo>
                  <a:lnTo>
                    <a:pt x="167" y="13"/>
                  </a:lnTo>
                  <a:cubicBezTo>
                    <a:pt x="160" y="4"/>
                    <a:pt x="152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2346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0"/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20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4" name="Google Shape;374;p20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375" name="Google Shape;375;p20"/>
          <p:cNvSpPr txBox="1"/>
          <p:nvPr/>
        </p:nvSpPr>
        <p:spPr>
          <a:xfrm>
            <a:off x="1358390" y="2317712"/>
            <a:ext cx="997927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Lexical items related to the topic Gender Equality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Three-syllable adjectives and verbs with correct stress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passive voice with modals</a:t>
            </a:r>
            <a:endParaRPr dirty="0"/>
          </a:p>
        </p:txBody>
      </p:sp>
      <p:grpSp>
        <p:nvGrpSpPr>
          <p:cNvPr id="8" name="Google Shape;2222;p45"/>
          <p:cNvGrpSpPr/>
          <p:nvPr/>
        </p:nvGrpSpPr>
        <p:grpSpPr>
          <a:xfrm>
            <a:off x="273857" y="5495283"/>
            <a:ext cx="1072556" cy="1113023"/>
            <a:chOff x="4372469" y="2020378"/>
            <a:chExt cx="399056" cy="414112"/>
          </a:xfrm>
        </p:grpSpPr>
        <p:sp>
          <p:nvSpPr>
            <p:cNvPr id="9" name="Google Shape;2223;p45"/>
            <p:cNvSpPr/>
            <p:nvPr/>
          </p:nvSpPr>
          <p:spPr>
            <a:xfrm>
              <a:off x="4396231" y="2156505"/>
              <a:ext cx="374189" cy="277984"/>
            </a:xfrm>
            <a:custGeom>
              <a:avLst/>
              <a:gdLst/>
              <a:ahLst/>
              <a:cxnLst/>
              <a:rect l="l" t="t" r="r" b="b"/>
              <a:pathLst>
                <a:path w="7779" h="5779" extrusionOk="0">
                  <a:moveTo>
                    <a:pt x="108" y="1"/>
                  </a:moveTo>
                  <a:cubicBezTo>
                    <a:pt x="45" y="1"/>
                    <a:pt x="0" y="81"/>
                    <a:pt x="60" y="146"/>
                  </a:cubicBezTo>
                  <a:cubicBezTo>
                    <a:pt x="1404" y="1853"/>
                    <a:pt x="3172" y="3137"/>
                    <a:pt x="4738" y="4683"/>
                  </a:cubicBezTo>
                  <a:cubicBezTo>
                    <a:pt x="5163" y="5102"/>
                    <a:pt x="5582" y="5778"/>
                    <a:pt x="6245" y="5778"/>
                  </a:cubicBezTo>
                  <a:cubicBezTo>
                    <a:pt x="6284" y="5778"/>
                    <a:pt x="6324" y="5776"/>
                    <a:pt x="6364" y="5771"/>
                  </a:cubicBezTo>
                  <a:cubicBezTo>
                    <a:pt x="7003" y="5718"/>
                    <a:pt x="7621" y="5187"/>
                    <a:pt x="7762" y="4568"/>
                  </a:cubicBezTo>
                  <a:cubicBezTo>
                    <a:pt x="7778" y="4498"/>
                    <a:pt x="7732" y="4451"/>
                    <a:pt x="7687" y="4451"/>
                  </a:cubicBezTo>
                  <a:cubicBezTo>
                    <a:pt x="7659" y="4451"/>
                    <a:pt x="7631" y="4470"/>
                    <a:pt x="7621" y="4515"/>
                  </a:cubicBezTo>
                  <a:cubicBezTo>
                    <a:pt x="7466" y="5119"/>
                    <a:pt x="6887" y="5586"/>
                    <a:pt x="6305" y="5586"/>
                  </a:cubicBezTo>
                  <a:cubicBezTo>
                    <a:pt x="6052" y="5586"/>
                    <a:pt x="5798" y="5498"/>
                    <a:pt x="5578" y="5294"/>
                  </a:cubicBezTo>
                  <a:cubicBezTo>
                    <a:pt x="4986" y="4763"/>
                    <a:pt x="4456" y="4145"/>
                    <a:pt x="3844" y="3614"/>
                  </a:cubicBezTo>
                  <a:cubicBezTo>
                    <a:pt x="2554" y="2465"/>
                    <a:pt x="1236" y="1376"/>
                    <a:pt x="175" y="32"/>
                  </a:cubicBezTo>
                  <a:cubicBezTo>
                    <a:pt x="153" y="10"/>
                    <a:pt x="129" y="1"/>
                    <a:pt x="10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224;p45"/>
            <p:cNvSpPr/>
            <p:nvPr/>
          </p:nvSpPr>
          <p:spPr>
            <a:xfrm>
              <a:off x="4372469" y="2020378"/>
              <a:ext cx="128434" cy="144404"/>
            </a:xfrm>
            <a:custGeom>
              <a:avLst/>
              <a:gdLst/>
              <a:ahLst/>
              <a:cxnLst/>
              <a:rect l="l" t="t" r="r" b="b"/>
              <a:pathLst>
                <a:path w="2670" h="3002" extrusionOk="0">
                  <a:moveTo>
                    <a:pt x="112" y="1"/>
                  </a:moveTo>
                  <a:cubicBezTo>
                    <a:pt x="57" y="1"/>
                    <a:pt x="0" y="68"/>
                    <a:pt x="23" y="120"/>
                  </a:cubicBezTo>
                  <a:cubicBezTo>
                    <a:pt x="333" y="1014"/>
                    <a:pt x="528" y="1935"/>
                    <a:pt x="528" y="2916"/>
                  </a:cubicBezTo>
                  <a:cubicBezTo>
                    <a:pt x="528" y="2973"/>
                    <a:pt x="570" y="3002"/>
                    <a:pt x="612" y="3002"/>
                  </a:cubicBezTo>
                  <a:cubicBezTo>
                    <a:pt x="654" y="3002"/>
                    <a:pt x="696" y="2973"/>
                    <a:pt x="696" y="2916"/>
                  </a:cubicBezTo>
                  <a:cubicBezTo>
                    <a:pt x="696" y="2000"/>
                    <a:pt x="526" y="1113"/>
                    <a:pt x="252" y="245"/>
                  </a:cubicBezTo>
                  <a:lnTo>
                    <a:pt x="252" y="245"/>
                  </a:lnTo>
                  <a:cubicBezTo>
                    <a:pt x="1027" y="564"/>
                    <a:pt x="1758" y="931"/>
                    <a:pt x="2490" y="1350"/>
                  </a:cubicBezTo>
                  <a:cubicBezTo>
                    <a:pt x="2505" y="1357"/>
                    <a:pt x="2519" y="1361"/>
                    <a:pt x="2532" y="1361"/>
                  </a:cubicBezTo>
                  <a:cubicBezTo>
                    <a:pt x="2617" y="1361"/>
                    <a:pt x="2669" y="1232"/>
                    <a:pt x="2571" y="1209"/>
                  </a:cubicBezTo>
                  <a:cubicBezTo>
                    <a:pt x="1784" y="759"/>
                    <a:pt x="978" y="342"/>
                    <a:pt x="138" y="6"/>
                  </a:cubicBezTo>
                  <a:cubicBezTo>
                    <a:pt x="130" y="2"/>
                    <a:pt x="121" y="1"/>
                    <a:pt x="11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225;p45"/>
            <p:cNvSpPr/>
            <p:nvPr/>
          </p:nvSpPr>
          <p:spPr>
            <a:xfrm>
              <a:off x="4495561" y="2081900"/>
              <a:ext cx="275964" cy="292463"/>
            </a:xfrm>
            <a:custGeom>
              <a:avLst/>
              <a:gdLst/>
              <a:ahLst/>
              <a:cxnLst/>
              <a:rect l="l" t="t" r="r" b="b"/>
              <a:pathLst>
                <a:path w="5737" h="6080" extrusionOk="0">
                  <a:moveTo>
                    <a:pt x="139" y="0"/>
                  </a:moveTo>
                  <a:cubicBezTo>
                    <a:pt x="78" y="0"/>
                    <a:pt x="1" y="82"/>
                    <a:pt x="65" y="125"/>
                  </a:cubicBezTo>
                  <a:cubicBezTo>
                    <a:pt x="2081" y="1919"/>
                    <a:pt x="3761" y="4076"/>
                    <a:pt x="5556" y="6066"/>
                  </a:cubicBezTo>
                  <a:cubicBezTo>
                    <a:pt x="5565" y="6075"/>
                    <a:pt x="5578" y="6080"/>
                    <a:pt x="5591" y="6080"/>
                  </a:cubicBezTo>
                  <a:cubicBezTo>
                    <a:pt x="5653" y="6080"/>
                    <a:pt x="5736" y="5991"/>
                    <a:pt x="5670" y="5924"/>
                  </a:cubicBezTo>
                  <a:cubicBezTo>
                    <a:pt x="3876" y="3935"/>
                    <a:pt x="2196" y="1805"/>
                    <a:pt x="180" y="17"/>
                  </a:cubicBezTo>
                  <a:cubicBezTo>
                    <a:pt x="169" y="5"/>
                    <a:pt x="155" y="0"/>
                    <a:pt x="13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226;p45"/>
            <p:cNvSpPr/>
            <p:nvPr/>
          </p:nvSpPr>
          <p:spPr>
            <a:xfrm>
              <a:off x="4645782" y="2340878"/>
              <a:ext cx="100486" cy="65131"/>
            </a:xfrm>
            <a:custGeom>
              <a:avLst/>
              <a:gdLst/>
              <a:ahLst/>
              <a:cxnLst/>
              <a:rect l="l" t="t" r="r" b="b"/>
              <a:pathLst>
                <a:path w="2089" h="1354" extrusionOk="0">
                  <a:moveTo>
                    <a:pt x="1966" y="0"/>
                  </a:moveTo>
                  <a:cubicBezTo>
                    <a:pt x="1941" y="0"/>
                    <a:pt x="1918" y="11"/>
                    <a:pt x="1902" y="36"/>
                  </a:cubicBezTo>
                  <a:cubicBezTo>
                    <a:pt x="1566" y="735"/>
                    <a:pt x="894" y="1152"/>
                    <a:pt x="108" y="1186"/>
                  </a:cubicBezTo>
                  <a:cubicBezTo>
                    <a:pt x="0" y="1186"/>
                    <a:pt x="0" y="1354"/>
                    <a:pt x="108" y="1354"/>
                  </a:cubicBezTo>
                  <a:cubicBezTo>
                    <a:pt x="948" y="1320"/>
                    <a:pt x="1680" y="877"/>
                    <a:pt x="2070" y="117"/>
                  </a:cubicBezTo>
                  <a:cubicBezTo>
                    <a:pt x="2089" y="60"/>
                    <a:pt x="2024" y="0"/>
                    <a:pt x="196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227;p45"/>
            <p:cNvSpPr/>
            <p:nvPr/>
          </p:nvSpPr>
          <p:spPr>
            <a:xfrm>
              <a:off x="4626974" y="2316635"/>
              <a:ext cx="95964" cy="69171"/>
            </a:xfrm>
            <a:custGeom>
              <a:avLst/>
              <a:gdLst/>
              <a:ahLst/>
              <a:cxnLst/>
              <a:rect l="l" t="t" r="r" b="b"/>
              <a:pathLst>
                <a:path w="1995" h="1438" extrusionOk="0">
                  <a:moveTo>
                    <a:pt x="1879" y="0"/>
                  </a:moveTo>
                  <a:cubicBezTo>
                    <a:pt x="1855" y="0"/>
                    <a:pt x="1832" y="11"/>
                    <a:pt x="1816" y="36"/>
                  </a:cubicBezTo>
                  <a:cubicBezTo>
                    <a:pt x="1365" y="682"/>
                    <a:pt x="808" y="1018"/>
                    <a:pt x="82" y="1266"/>
                  </a:cubicBezTo>
                  <a:cubicBezTo>
                    <a:pt x="1" y="1291"/>
                    <a:pt x="18" y="1437"/>
                    <a:pt x="112" y="1437"/>
                  </a:cubicBezTo>
                  <a:cubicBezTo>
                    <a:pt x="119" y="1437"/>
                    <a:pt x="127" y="1436"/>
                    <a:pt x="136" y="1434"/>
                  </a:cubicBezTo>
                  <a:cubicBezTo>
                    <a:pt x="895" y="1152"/>
                    <a:pt x="1480" y="789"/>
                    <a:pt x="1957" y="117"/>
                  </a:cubicBezTo>
                  <a:cubicBezTo>
                    <a:pt x="1995" y="60"/>
                    <a:pt x="1936" y="0"/>
                    <a:pt x="187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228;p45"/>
            <p:cNvSpPr/>
            <p:nvPr/>
          </p:nvSpPr>
          <p:spPr>
            <a:xfrm>
              <a:off x="4397145" y="2079927"/>
              <a:ext cx="112560" cy="93319"/>
            </a:xfrm>
            <a:custGeom>
              <a:avLst/>
              <a:gdLst/>
              <a:ahLst/>
              <a:cxnLst/>
              <a:rect l="l" t="t" r="r" b="b"/>
              <a:pathLst>
                <a:path w="2340" h="1940" extrusionOk="0">
                  <a:moveTo>
                    <a:pt x="2087" y="0"/>
                  </a:moveTo>
                  <a:cubicBezTo>
                    <a:pt x="2018" y="0"/>
                    <a:pt x="1962" y="97"/>
                    <a:pt x="2031" y="139"/>
                  </a:cubicBezTo>
                  <a:cubicBezTo>
                    <a:pt x="2145" y="253"/>
                    <a:pt x="2111" y="475"/>
                    <a:pt x="2058" y="616"/>
                  </a:cubicBezTo>
                  <a:cubicBezTo>
                    <a:pt x="2022" y="677"/>
                    <a:pt x="1959" y="700"/>
                    <a:pt x="1887" y="700"/>
                  </a:cubicBezTo>
                  <a:cubicBezTo>
                    <a:pt x="1727" y="700"/>
                    <a:pt x="1518" y="589"/>
                    <a:pt x="1439" y="529"/>
                  </a:cubicBezTo>
                  <a:cubicBezTo>
                    <a:pt x="1425" y="519"/>
                    <a:pt x="1411" y="515"/>
                    <a:pt x="1398" y="515"/>
                  </a:cubicBezTo>
                  <a:cubicBezTo>
                    <a:pt x="1342" y="515"/>
                    <a:pt x="1310" y="599"/>
                    <a:pt x="1332" y="643"/>
                  </a:cubicBezTo>
                  <a:cubicBezTo>
                    <a:pt x="1412" y="838"/>
                    <a:pt x="1580" y="1261"/>
                    <a:pt x="1191" y="1261"/>
                  </a:cubicBezTo>
                  <a:cubicBezTo>
                    <a:pt x="1171" y="1264"/>
                    <a:pt x="1151" y="1265"/>
                    <a:pt x="1132" y="1265"/>
                  </a:cubicBezTo>
                  <a:cubicBezTo>
                    <a:pt x="957" y="1265"/>
                    <a:pt x="784" y="1163"/>
                    <a:pt x="633" y="1066"/>
                  </a:cubicBezTo>
                  <a:cubicBezTo>
                    <a:pt x="616" y="1055"/>
                    <a:pt x="599" y="1049"/>
                    <a:pt x="583" y="1049"/>
                  </a:cubicBezTo>
                  <a:cubicBezTo>
                    <a:pt x="519" y="1049"/>
                    <a:pt x="475" y="1136"/>
                    <a:pt x="519" y="1201"/>
                  </a:cubicBezTo>
                  <a:cubicBezTo>
                    <a:pt x="599" y="1288"/>
                    <a:pt x="660" y="1369"/>
                    <a:pt x="687" y="1483"/>
                  </a:cubicBezTo>
                  <a:cubicBezTo>
                    <a:pt x="562" y="1646"/>
                    <a:pt x="448" y="1727"/>
                    <a:pt x="338" y="1727"/>
                  </a:cubicBezTo>
                  <a:cubicBezTo>
                    <a:pt x="277" y="1727"/>
                    <a:pt x="216" y="1702"/>
                    <a:pt x="156" y="1651"/>
                  </a:cubicBezTo>
                  <a:cubicBezTo>
                    <a:pt x="142" y="1643"/>
                    <a:pt x="129" y="1639"/>
                    <a:pt x="116" y="1639"/>
                  </a:cubicBezTo>
                  <a:cubicBezTo>
                    <a:pt x="47" y="1639"/>
                    <a:pt x="0" y="1747"/>
                    <a:pt x="68" y="1792"/>
                  </a:cubicBezTo>
                  <a:cubicBezTo>
                    <a:pt x="190" y="1882"/>
                    <a:pt x="333" y="1939"/>
                    <a:pt x="471" y="1939"/>
                  </a:cubicBezTo>
                  <a:cubicBezTo>
                    <a:pt x="591" y="1939"/>
                    <a:pt x="707" y="1895"/>
                    <a:pt x="801" y="1792"/>
                  </a:cubicBezTo>
                  <a:cubicBezTo>
                    <a:pt x="903" y="1674"/>
                    <a:pt x="869" y="1494"/>
                    <a:pt x="802" y="1339"/>
                  </a:cubicBezTo>
                  <a:lnTo>
                    <a:pt x="802" y="1339"/>
                  </a:lnTo>
                  <a:cubicBezTo>
                    <a:pt x="927" y="1391"/>
                    <a:pt x="1063" y="1427"/>
                    <a:pt x="1197" y="1427"/>
                  </a:cubicBezTo>
                  <a:cubicBezTo>
                    <a:pt x="1291" y="1427"/>
                    <a:pt x="1384" y="1409"/>
                    <a:pt x="1473" y="1369"/>
                  </a:cubicBezTo>
                  <a:cubicBezTo>
                    <a:pt x="1649" y="1250"/>
                    <a:pt x="1616" y="994"/>
                    <a:pt x="1554" y="785"/>
                  </a:cubicBezTo>
                  <a:lnTo>
                    <a:pt x="1554" y="785"/>
                  </a:lnTo>
                  <a:cubicBezTo>
                    <a:pt x="1652" y="827"/>
                    <a:pt x="1765" y="858"/>
                    <a:pt x="1869" y="858"/>
                  </a:cubicBezTo>
                  <a:cubicBezTo>
                    <a:pt x="1981" y="858"/>
                    <a:pt x="2082" y="823"/>
                    <a:pt x="2145" y="730"/>
                  </a:cubicBezTo>
                  <a:cubicBezTo>
                    <a:pt x="2279" y="562"/>
                    <a:pt x="2340" y="193"/>
                    <a:pt x="2145" y="25"/>
                  </a:cubicBezTo>
                  <a:cubicBezTo>
                    <a:pt x="2126" y="7"/>
                    <a:pt x="2106" y="0"/>
                    <a:pt x="208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229;p45"/>
            <p:cNvSpPr/>
            <p:nvPr/>
          </p:nvSpPr>
          <p:spPr>
            <a:xfrm>
              <a:off x="4420138" y="2130963"/>
              <a:ext cx="239647" cy="241186"/>
            </a:xfrm>
            <a:custGeom>
              <a:avLst/>
              <a:gdLst/>
              <a:ahLst/>
              <a:cxnLst/>
              <a:rect l="l" t="t" r="r" b="b"/>
              <a:pathLst>
                <a:path w="4982" h="5014" extrusionOk="0">
                  <a:moveTo>
                    <a:pt x="114" y="1"/>
                  </a:moveTo>
                  <a:cubicBezTo>
                    <a:pt x="50" y="1"/>
                    <a:pt x="0" y="80"/>
                    <a:pt x="41" y="140"/>
                  </a:cubicBezTo>
                  <a:cubicBezTo>
                    <a:pt x="793" y="1013"/>
                    <a:pt x="1606" y="1853"/>
                    <a:pt x="2420" y="2633"/>
                  </a:cubicBezTo>
                  <a:cubicBezTo>
                    <a:pt x="3233" y="3419"/>
                    <a:pt x="4100" y="4118"/>
                    <a:pt x="4825" y="4985"/>
                  </a:cubicBezTo>
                  <a:cubicBezTo>
                    <a:pt x="4839" y="5005"/>
                    <a:pt x="4855" y="5013"/>
                    <a:pt x="4871" y="5013"/>
                  </a:cubicBezTo>
                  <a:cubicBezTo>
                    <a:pt x="4926" y="5013"/>
                    <a:pt x="4981" y="4919"/>
                    <a:pt x="4940" y="4878"/>
                  </a:cubicBezTo>
                  <a:cubicBezTo>
                    <a:pt x="4214" y="4004"/>
                    <a:pt x="3347" y="3278"/>
                    <a:pt x="2534" y="2525"/>
                  </a:cubicBezTo>
                  <a:cubicBezTo>
                    <a:pt x="1721" y="1712"/>
                    <a:pt x="934" y="899"/>
                    <a:pt x="182" y="32"/>
                  </a:cubicBezTo>
                  <a:cubicBezTo>
                    <a:pt x="159" y="10"/>
                    <a:pt x="136" y="1"/>
                    <a:pt x="114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230;p45"/>
            <p:cNvSpPr/>
            <p:nvPr/>
          </p:nvSpPr>
          <p:spPr>
            <a:xfrm>
              <a:off x="4456599" y="2104171"/>
              <a:ext cx="247584" cy="234740"/>
            </a:xfrm>
            <a:custGeom>
              <a:avLst/>
              <a:gdLst/>
              <a:ahLst/>
              <a:cxnLst/>
              <a:rect l="l" t="t" r="r" b="b"/>
              <a:pathLst>
                <a:path w="5147" h="4880" extrusionOk="0">
                  <a:moveTo>
                    <a:pt x="146" y="0"/>
                  </a:moveTo>
                  <a:cubicBezTo>
                    <a:pt x="73" y="0"/>
                    <a:pt x="0" y="97"/>
                    <a:pt x="69" y="139"/>
                  </a:cubicBezTo>
                  <a:cubicBezTo>
                    <a:pt x="936" y="898"/>
                    <a:pt x="1776" y="1651"/>
                    <a:pt x="2589" y="2437"/>
                  </a:cubicBezTo>
                  <a:cubicBezTo>
                    <a:pt x="3006" y="2827"/>
                    <a:pt x="3429" y="3217"/>
                    <a:pt x="3819" y="3640"/>
                  </a:cubicBezTo>
                  <a:cubicBezTo>
                    <a:pt x="4209" y="4003"/>
                    <a:pt x="4659" y="4366"/>
                    <a:pt x="4968" y="4843"/>
                  </a:cubicBezTo>
                  <a:cubicBezTo>
                    <a:pt x="4976" y="4869"/>
                    <a:pt x="4996" y="4880"/>
                    <a:pt x="5019" y="4880"/>
                  </a:cubicBezTo>
                  <a:cubicBezTo>
                    <a:pt x="5075" y="4880"/>
                    <a:pt x="5147" y="4819"/>
                    <a:pt x="5109" y="4763"/>
                  </a:cubicBezTo>
                  <a:cubicBezTo>
                    <a:pt x="4881" y="4393"/>
                    <a:pt x="4605" y="4144"/>
                    <a:pt x="4323" y="3862"/>
                  </a:cubicBezTo>
                  <a:cubicBezTo>
                    <a:pt x="3873" y="3472"/>
                    <a:pt x="3456" y="3022"/>
                    <a:pt x="3033" y="2632"/>
                  </a:cubicBezTo>
                  <a:cubicBezTo>
                    <a:pt x="2112" y="1738"/>
                    <a:pt x="1158" y="865"/>
                    <a:pt x="203" y="25"/>
                  </a:cubicBezTo>
                  <a:cubicBezTo>
                    <a:pt x="186" y="7"/>
                    <a:pt x="166" y="0"/>
                    <a:pt x="14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231;p45"/>
            <p:cNvSpPr/>
            <p:nvPr/>
          </p:nvSpPr>
          <p:spPr>
            <a:xfrm>
              <a:off x="4388920" y="2050008"/>
              <a:ext cx="48872" cy="32662"/>
            </a:xfrm>
            <a:custGeom>
              <a:avLst/>
              <a:gdLst/>
              <a:ahLst/>
              <a:cxnLst/>
              <a:rect l="l" t="t" r="r" b="b"/>
              <a:pathLst>
                <a:path w="1016" h="679" extrusionOk="0">
                  <a:moveTo>
                    <a:pt x="904" y="0"/>
                  </a:moveTo>
                  <a:cubicBezTo>
                    <a:pt x="871" y="0"/>
                    <a:pt x="841" y="19"/>
                    <a:pt x="831" y="62"/>
                  </a:cubicBezTo>
                  <a:cubicBezTo>
                    <a:pt x="778" y="375"/>
                    <a:pt x="566" y="523"/>
                    <a:pt x="293" y="523"/>
                  </a:cubicBezTo>
                  <a:cubicBezTo>
                    <a:pt x="249" y="523"/>
                    <a:pt x="205" y="520"/>
                    <a:pt x="159" y="512"/>
                  </a:cubicBezTo>
                  <a:cubicBezTo>
                    <a:pt x="148" y="509"/>
                    <a:pt x="138" y="508"/>
                    <a:pt x="129" y="508"/>
                  </a:cubicBezTo>
                  <a:cubicBezTo>
                    <a:pt x="36" y="508"/>
                    <a:pt x="0" y="647"/>
                    <a:pt x="98" y="647"/>
                  </a:cubicBezTo>
                  <a:cubicBezTo>
                    <a:pt x="178" y="668"/>
                    <a:pt x="257" y="679"/>
                    <a:pt x="334" y="679"/>
                  </a:cubicBezTo>
                  <a:cubicBezTo>
                    <a:pt x="666" y="679"/>
                    <a:pt x="950" y="481"/>
                    <a:pt x="999" y="116"/>
                  </a:cubicBezTo>
                  <a:cubicBezTo>
                    <a:pt x="1015" y="49"/>
                    <a:pt x="957" y="0"/>
                    <a:pt x="904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2232;p45"/>
          <p:cNvGrpSpPr/>
          <p:nvPr/>
        </p:nvGrpSpPr>
        <p:grpSpPr>
          <a:xfrm>
            <a:off x="10116891" y="348253"/>
            <a:ext cx="1879488" cy="1380289"/>
            <a:chOff x="3765486" y="1507629"/>
            <a:chExt cx="586753" cy="430946"/>
          </a:xfrm>
        </p:grpSpPr>
        <p:sp>
          <p:nvSpPr>
            <p:cNvPr id="19" name="Google Shape;2233;p45"/>
            <p:cNvSpPr/>
            <p:nvPr/>
          </p:nvSpPr>
          <p:spPr>
            <a:xfrm>
              <a:off x="3765486" y="1507629"/>
              <a:ext cx="405408" cy="279812"/>
            </a:xfrm>
            <a:custGeom>
              <a:avLst/>
              <a:gdLst/>
              <a:ahLst/>
              <a:cxnLst/>
              <a:rect l="l" t="t" r="r" b="b"/>
              <a:pathLst>
                <a:path w="8428" h="5817" extrusionOk="0">
                  <a:moveTo>
                    <a:pt x="7419" y="0"/>
                  </a:moveTo>
                  <a:cubicBezTo>
                    <a:pt x="6331" y="108"/>
                    <a:pt x="5262" y="222"/>
                    <a:pt x="4174" y="363"/>
                  </a:cubicBezTo>
                  <a:cubicBezTo>
                    <a:pt x="3051" y="531"/>
                    <a:pt x="1848" y="612"/>
                    <a:pt x="786" y="948"/>
                  </a:cubicBezTo>
                  <a:cubicBezTo>
                    <a:pt x="114" y="1149"/>
                    <a:pt x="0" y="1653"/>
                    <a:pt x="195" y="2265"/>
                  </a:cubicBezTo>
                  <a:cubicBezTo>
                    <a:pt x="531" y="3441"/>
                    <a:pt x="921" y="4590"/>
                    <a:pt x="1290" y="5766"/>
                  </a:cubicBezTo>
                  <a:cubicBezTo>
                    <a:pt x="1301" y="5800"/>
                    <a:pt x="1333" y="5816"/>
                    <a:pt x="1365" y="5816"/>
                  </a:cubicBezTo>
                  <a:cubicBezTo>
                    <a:pt x="1414" y="5816"/>
                    <a:pt x="1462" y="5778"/>
                    <a:pt x="1425" y="5712"/>
                  </a:cubicBezTo>
                  <a:cubicBezTo>
                    <a:pt x="1062" y="4536"/>
                    <a:pt x="699" y="3387"/>
                    <a:pt x="336" y="2211"/>
                  </a:cubicBezTo>
                  <a:cubicBezTo>
                    <a:pt x="27" y="1176"/>
                    <a:pt x="921" y="1062"/>
                    <a:pt x="1653" y="921"/>
                  </a:cubicBezTo>
                  <a:cubicBezTo>
                    <a:pt x="2299" y="813"/>
                    <a:pt x="2937" y="726"/>
                    <a:pt x="3582" y="612"/>
                  </a:cubicBezTo>
                  <a:cubicBezTo>
                    <a:pt x="4200" y="531"/>
                    <a:pt x="4846" y="444"/>
                    <a:pt x="5491" y="363"/>
                  </a:cubicBezTo>
                  <a:cubicBezTo>
                    <a:pt x="5662" y="344"/>
                    <a:pt x="6463" y="191"/>
                    <a:pt x="6970" y="191"/>
                  </a:cubicBezTo>
                  <a:cubicBezTo>
                    <a:pt x="7197" y="191"/>
                    <a:pt x="7366" y="222"/>
                    <a:pt x="7393" y="309"/>
                  </a:cubicBezTo>
                  <a:cubicBezTo>
                    <a:pt x="7870" y="1566"/>
                    <a:pt x="8118" y="2883"/>
                    <a:pt x="8259" y="4227"/>
                  </a:cubicBezTo>
                  <a:cubicBezTo>
                    <a:pt x="8259" y="4268"/>
                    <a:pt x="8302" y="4288"/>
                    <a:pt x="8344" y="4288"/>
                  </a:cubicBezTo>
                  <a:cubicBezTo>
                    <a:pt x="8386" y="4288"/>
                    <a:pt x="8428" y="4268"/>
                    <a:pt x="8428" y="4227"/>
                  </a:cubicBezTo>
                  <a:cubicBezTo>
                    <a:pt x="8286" y="2796"/>
                    <a:pt x="7977" y="1398"/>
                    <a:pt x="7507" y="81"/>
                  </a:cubicBezTo>
                  <a:cubicBezTo>
                    <a:pt x="7473" y="27"/>
                    <a:pt x="7446" y="0"/>
                    <a:pt x="741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234;p45"/>
            <p:cNvSpPr/>
            <p:nvPr/>
          </p:nvSpPr>
          <p:spPr>
            <a:xfrm>
              <a:off x="3830520" y="1705327"/>
              <a:ext cx="338690" cy="87931"/>
            </a:xfrm>
            <a:custGeom>
              <a:avLst/>
              <a:gdLst/>
              <a:ahLst/>
              <a:cxnLst/>
              <a:rect l="l" t="t" r="r" b="b"/>
              <a:pathLst>
                <a:path w="7041" h="1828" extrusionOk="0">
                  <a:moveTo>
                    <a:pt x="6926" y="0"/>
                  </a:moveTo>
                  <a:cubicBezTo>
                    <a:pt x="6920" y="0"/>
                    <a:pt x="6914" y="1"/>
                    <a:pt x="6907" y="3"/>
                  </a:cubicBezTo>
                  <a:cubicBezTo>
                    <a:pt x="4670" y="648"/>
                    <a:pt x="2398" y="1206"/>
                    <a:pt x="106" y="1656"/>
                  </a:cubicBezTo>
                  <a:cubicBezTo>
                    <a:pt x="1" y="1681"/>
                    <a:pt x="39" y="1827"/>
                    <a:pt x="136" y="1827"/>
                  </a:cubicBezTo>
                  <a:cubicBezTo>
                    <a:pt x="144" y="1827"/>
                    <a:pt x="152" y="1826"/>
                    <a:pt x="160" y="1824"/>
                  </a:cubicBezTo>
                  <a:cubicBezTo>
                    <a:pt x="2459" y="1374"/>
                    <a:pt x="4696" y="816"/>
                    <a:pt x="6934" y="171"/>
                  </a:cubicBezTo>
                  <a:cubicBezTo>
                    <a:pt x="7040" y="146"/>
                    <a:pt x="7002" y="0"/>
                    <a:pt x="692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235;p45"/>
            <p:cNvSpPr/>
            <p:nvPr/>
          </p:nvSpPr>
          <p:spPr>
            <a:xfrm>
              <a:off x="4155157" y="1708165"/>
              <a:ext cx="193035" cy="44735"/>
            </a:xfrm>
            <a:custGeom>
              <a:avLst/>
              <a:gdLst/>
              <a:ahLst/>
              <a:cxnLst/>
              <a:rect l="l" t="t" r="r" b="b"/>
              <a:pathLst>
                <a:path w="4013" h="930" extrusionOk="0">
                  <a:moveTo>
                    <a:pt x="103" y="0"/>
                  </a:moveTo>
                  <a:cubicBezTo>
                    <a:pt x="14" y="0"/>
                    <a:pt x="1" y="142"/>
                    <a:pt x="105" y="172"/>
                  </a:cubicBezTo>
                  <a:cubicBezTo>
                    <a:pt x="663" y="253"/>
                    <a:pt x="1220" y="307"/>
                    <a:pt x="1812" y="341"/>
                  </a:cubicBezTo>
                  <a:cubicBezTo>
                    <a:pt x="2082" y="341"/>
                    <a:pt x="2463" y="276"/>
                    <a:pt x="2824" y="276"/>
                  </a:cubicBezTo>
                  <a:cubicBezTo>
                    <a:pt x="3288" y="276"/>
                    <a:pt x="3718" y="383"/>
                    <a:pt x="3828" y="871"/>
                  </a:cubicBezTo>
                  <a:cubicBezTo>
                    <a:pt x="3838" y="912"/>
                    <a:pt x="3868" y="930"/>
                    <a:pt x="3901" y="930"/>
                  </a:cubicBezTo>
                  <a:cubicBezTo>
                    <a:pt x="3954" y="930"/>
                    <a:pt x="4013" y="882"/>
                    <a:pt x="3996" y="811"/>
                  </a:cubicBezTo>
                  <a:cubicBezTo>
                    <a:pt x="3882" y="341"/>
                    <a:pt x="3438" y="139"/>
                    <a:pt x="2988" y="112"/>
                  </a:cubicBezTo>
                  <a:cubicBezTo>
                    <a:pt x="2936" y="108"/>
                    <a:pt x="2883" y="107"/>
                    <a:pt x="2830" y="107"/>
                  </a:cubicBezTo>
                  <a:cubicBezTo>
                    <a:pt x="2486" y="107"/>
                    <a:pt x="2126" y="172"/>
                    <a:pt x="1812" y="172"/>
                  </a:cubicBezTo>
                  <a:cubicBezTo>
                    <a:pt x="1254" y="172"/>
                    <a:pt x="689" y="85"/>
                    <a:pt x="132" y="4"/>
                  </a:cubicBezTo>
                  <a:cubicBezTo>
                    <a:pt x="121" y="1"/>
                    <a:pt x="112" y="0"/>
                    <a:pt x="103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36;p45"/>
            <p:cNvSpPr/>
            <p:nvPr/>
          </p:nvSpPr>
          <p:spPr>
            <a:xfrm>
              <a:off x="3826575" y="1750735"/>
              <a:ext cx="525664" cy="187840"/>
            </a:xfrm>
            <a:custGeom>
              <a:avLst/>
              <a:gdLst/>
              <a:ahLst/>
              <a:cxnLst/>
              <a:rect l="l" t="t" r="r" b="b"/>
              <a:pathLst>
                <a:path w="10928" h="3905" extrusionOk="0">
                  <a:moveTo>
                    <a:pt x="10812" y="1"/>
                  </a:moveTo>
                  <a:cubicBezTo>
                    <a:pt x="10799" y="1"/>
                    <a:pt x="10786" y="5"/>
                    <a:pt x="10773" y="13"/>
                  </a:cubicBezTo>
                  <a:cubicBezTo>
                    <a:pt x="9093" y="1021"/>
                    <a:pt x="7352" y="1942"/>
                    <a:pt x="5592" y="2755"/>
                  </a:cubicBezTo>
                  <a:cubicBezTo>
                    <a:pt x="5141" y="2984"/>
                    <a:pt x="4691" y="3179"/>
                    <a:pt x="4248" y="3373"/>
                  </a:cubicBezTo>
                  <a:cubicBezTo>
                    <a:pt x="3992" y="3454"/>
                    <a:pt x="3744" y="3568"/>
                    <a:pt x="3488" y="3683"/>
                  </a:cubicBezTo>
                  <a:cubicBezTo>
                    <a:pt x="3391" y="3717"/>
                    <a:pt x="3300" y="3732"/>
                    <a:pt x="3217" y="3732"/>
                  </a:cubicBezTo>
                  <a:cubicBezTo>
                    <a:pt x="2822" y="3732"/>
                    <a:pt x="2567" y="3395"/>
                    <a:pt x="2312" y="3118"/>
                  </a:cubicBezTo>
                  <a:cubicBezTo>
                    <a:pt x="1613" y="2312"/>
                    <a:pt x="887" y="1525"/>
                    <a:pt x="155" y="712"/>
                  </a:cubicBezTo>
                  <a:cubicBezTo>
                    <a:pt x="143" y="694"/>
                    <a:pt x="128" y="687"/>
                    <a:pt x="113" y="687"/>
                  </a:cubicBezTo>
                  <a:cubicBezTo>
                    <a:pt x="59" y="687"/>
                    <a:pt x="0" y="779"/>
                    <a:pt x="47" y="826"/>
                  </a:cubicBezTo>
                  <a:cubicBezTo>
                    <a:pt x="800" y="1693"/>
                    <a:pt x="1586" y="2533"/>
                    <a:pt x="2339" y="3400"/>
                  </a:cubicBezTo>
                  <a:cubicBezTo>
                    <a:pt x="2541" y="3595"/>
                    <a:pt x="2816" y="3904"/>
                    <a:pt x="3125" y="3904"/>
                  </a:cubicBezTo>
                  <a:cubicBezTo>
                    <a:pt x="3602" y="3878"/>
                    <a:pt x="4080" y="3622"/>
                    <a:pt x="4523" y="3427"/>
                  </a:cubicBezTo>
                  <a:cubicBezTo>
                    <a:pt x="6707" y="2480"/>
                    <a:pt x="8811" y="1384"/>
                    <a:pt x="10854" y="154"/>
                  </a:cubicBezTo>
                  <a:cubicBezTo>
                    <a:pt x="10927" y="104"/>
                    <a:pt x="10877" y="1"/>
                    <a:pt x="1081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237;p45"/>
            <p:cNvSpPr/>
            <p:nvPr/>
          </p:nvSpPr>
          <p:spPr>
            <a:xfrm>
              <a:off x="3856543" y="1786378"/>
              <a:ext cx="135264" cy="134639"/>
            </a:xfrm>
            <a:custGeom>
              <a:avLst/>
              <a:gdLst/>
              <a:ahLst/>
              <a:cxnLst/>
              <a:rect l="l" t="t" r="r" b="b"/>
              <a:pathLst>
                <a:path w="2812" h="2799" extrusionOk="0">
                  <a:moveTo>
                    <a:pt x="123" y="1"/>
                  </a:moveTo>
                  <a:cubicBezTo>
                    <a:pt x="57" y="1"/>
                    <a:pt x="1" y="97"/>
                    <a:pt x="70" y="139"/>
                  </a:cubicBezTo>
                  <a:cubicBezTo>
                    <a:pt x="486" y="475"/>
                    <a:pt x="910" y="811"/>
                    <a:pt x="1326" y="1120"/>
                  </a:cubicBezTo>
                  <a:cubicBezTo>
                    <a:pt x="1830" y="1537"/>
                    <a:pt x="2643" y="1960"/>
                    <a:pt x="2617" y="2713"/>
                  </a:cubicBezTo>
                  <a:cubicBezTo>
                    <a:pt x="2617" y="2770"/>
                    <a:pt x="2659" y="2799"/>
                    <a:pt x="2701" y="2799"/>
                  </a:cubicBezTo>
                  <a:cubicBezTo>
                    <a:pt x="2743" y="2799"/>
                    <a:pt x="2785" y="2770"/>
                    <a:pt x="2785" y="2713"/>
                  </a:cubicBezTo>
                  <a:cubicBezTo>
                    <a:pt x="2811" y="2128"/>
                    <a:pt x="2502" y="1846"/>
                    <a:pt x="2052" y="1510"/>
                  </a:cubicBezTo>
                  <a:cubicBezTo>
                    <a:pt x="1440" y="1006"/>
                    <a:pt x="822" y="502"/>
                    <a:pt x="177" y="25"/>
                  </a:cubicBezTo>
                  <a:cubicBezTo>
                    <a:pt x="160" y="8"/>
                    <a:pt x="141" y="1"/>
                    <a:pt x="12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238;p45"/>
            <p:cNvSpPr/>
            <p:nvPr/>
          </p:nvSpPr>
          <p:spPr>
            <a:xfrm>
              <a:off x="3971938" y="1739960"/>
              <a:ext cx="324932" cy="162923"/>
            </a:xfrm>
            <a:custGeom>
              <a:avLst/>
              <a:gdLst/>
              <a:ahLst/>
              <a:cxnLst/>
              <a:rect l="l" t="t" r="r" b="b"/>
              <a:pathLst>
                <a:path w="6755" h="3387" extrusionOk="0">
                  <a:moveTo>
                    <a:pt x="6643" y="1"/>
                  </a:moveTo>
                  <a:cubicBezTo>
                    <a:pt x="6630" y="1"/>
                    <a:pt x="6616" y="5"/>
                    <a:pt x="6602" y="16"/>
                  </a:cubicBezTo>
                  <a:cubicBezTo>
                    <a:pt x="4525" y="1272"/>
                    <a:pt x="2341" y="2334"/>
                    <a:pt x="76" y="3208"/>
                  </a:cubicBezTo>
                  <a:cubicBezTo>
                    <a:pt x="1" y="3254"/>
                    <a:pt x="16" y="3386"/>
                    <a:pt x="91" y="3386"/>
                  </a:cubicBezTo>
                  <a:cubicBezTo>
                    <a:pt x="102" y="3386"/>
                    <a:pt x="116" y="3383"/>
                    <a:pt x="130" y="3376"/>
                  </a:cubicBezTo>
                  <a:cubicBezTo>
                    <a:pt x="2402" y="2502"/>
                    <a:pt x="4613" y="1413"/>
                    <a:pt x="6683" y="150"/>
                  </a:cubicBezTo>
                  <a:cubicBezTo>
                    <a:pt x="6755" y="105"/>
                    <a:pt x="6707" y="1"/>
                    <a:pt x="664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239;p45"/>
            <p:cNvSpPr/>
            <p:nvPr/>
          </p:nvSpPr>
          <p:spPr>
            <a:xfrm>
              <a:off x="3913062" y="1804127"/>
              <a:ext cx="75232" cy="57531"/>
            </a:xfrm>
            <a:custGeom>
              <a:avLst/>
              <a:gdLst/>
              <a:ahLst/>
              <a:cxnLst/>
              <a:rect l="l" t="t" r="r" b="b"/>
              <a:pathLst>
                <a:path w="1564" h="1196" extrusionOk="0">
                  <a:moveTo>
                    <a:pt x="103" y="1"/>
                  </a:moveTo>
                  <a:cubicBezTo>
                    <a:pt x="43" y="1"/>
                    <a:pt x="1" y="117"/>
                    <a:pt x="71" y="160"/>
                  </a:cubicBezTo>
                  <a:cubicBezTo>
                    <a:pt x="514" y="496"/>
                    <a:pt x="964" y="866"/>
                    <a:pt x="1415" y="1168"/>
                  </a:cubicBezTo>
                  <a:cubicBezTo>
                    <a:pt x="1433" y="1187"/>
                    <a:pt x="1451" y="1196"/>
                    <a:pt x="1467" y="1196"/>
                  </a:cubicBezTo>
                  <a:cubicBezTo>
                    <a:pt x="1526" y="1196"/>
                    <a:pt x="1563" y="1096"/>
                    <a:pt x="1495" y="1034"/>
                  </a:cubicBezTo>
                  <a:cubicBezTo>
                    <a:pt x="1045" y="698"/>
                    <a:pt x="628" y="362"/>
                    <a:pt x="151" y="26"/>
                  </a:cubicBezTo>
                  <a:cubicBezTo>
                    <a:pt x="135" y="8"/>
                    <a:pt x="119" y="1"/>
                    <a:pt x="10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240;p45"/>
            <p:cNvSpPr/>
            <p:nvPr/>
          </p:nvSpPr>
          <p:spPr>
            <a:xfrm>
              <a:off x="3912822" y="1736352"/>
              <a:ext cx="241523" cy="75761"/>
            </a:xfrm>
            <a:custGeom>
              <a:avLst/>
              <a:gdLst/>
              <a:ahLst/>
              <a:cxnLst/>
              <a:rect l="l" t="t" r="r" b="b"/>
              <a:pathLst>
                <a:path w="5021" h="1575" extrusionOk="0">
                  <a:moveTo>
                    <a:pt x="4906" y="0"/>
                  </a:moveTo>
                  <a:cubicBezTo>
                    <a:pt x="4900" y="0"/>
                    <a:pt x="4894" y="1"/>
                    <a:pt x="4887" y="3"/>
                  </a:cubicBezTo>
                  <a:cubicBezTo>
                    <a:pt x="3268" y="453"/>
                    <a:pt x="1695" y="931"/>
                    <a:pt x="102" y="1401"/>
                  </a:cubicBezTo>
                  <a:cubicBezTo>
                    <a:pt x="0" y="1455"/>
                    <a:pt x="33" y="1574"/>
                    <a:pt x="123" y="1574"/>
                  </a:cubicBezTo>
                  <a:cubicBezTo>
                    <a:pt x="133" y="1574"/>
                    <a:pt x="144" y="1573"/>
                    <a:pt x="156" y="1569"/>
                  </a:cubicBezTo>
                  <a:cubicBezTo>
                    <a:pt x="1722" y="1065"/>
                    <a:pt x="3322" y="595"/>
                    <a:pt x="4914" y="171"/>
                  </a:cubicBezTo>
                  <a:cubicBezTo>
                    <a:pt x="5020" y="146"/>
                    <a:pt x="4982" y="0"/>
                    <a:pt x="490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241;p45"/>
            <p:cNvSpPr/>
            <p:nvPr/>
          </p:nvSpPr>
          <p:spPr>
            <a:xfrm>
              <a:off x="3943751" y="1742750"/>
              <a:ext cx="220935" cy="95147"/>
            </a:xfrm>
            <a:custGeom>
              <a:avLst/>
              <a:gdLst/>
              <a:ahLst/>
              <a:cxnLst/>
              <a:rect l="l" t="t" r="r" b="b"/>
              <a:pathLst>
                <a:path w="4593" h="1978" extrusionOk="0">
                  <a:moveTo>
                    <a:pt x="4504" y="1"/>
                  </a:moveTo>
                  <a:cubicBezTo>
                    <a:pt x="4494" y="1"/>
                    <a:pt x="4484" y="4"/>
                    <a:pt x="4473" y="11"/>
                  </a:cubicBezTo>
                  <a:cubicBezTo>
                    <a:pt x="2988" y="542"/>
                    <a:pt x="1529" y="1160"/>
                    <a:pt x="105" y="1806"/>
                  </a:cubicBezTo>
                  <a:cubicBezTo>
                    <a:pt x="0" y="1855"/>
                    <a:pt x="87" y="1977"/>
                    <a:pt x="164" y="1977"/>
                  </a:cubicBezTo>
                  <a:cubicBezTo>
                    <a:pt x="171" y="1977"/>
                    <a:pt x="178" y="1976"/>
                    <a:pt x="185" y="1974"/>
                  </a:cubicBezTo>
                  <a:cubicBezTo>
                    <a:pt x="1617" y="1302"/>
                    <a:pt x="3041" y="710"/>
                    <a:pt x="4500" y="152"/>
                  </a:cubicBezTo>
                  <a:cubicBezTo>
                    <a:pt x="4593" y="129"/>
                    <a:pt x="4565" y="1"/>
                    <a:pt x="4504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242;p45"/>
            <p:cNvSpPr/>
            <p:nvPr/>
          </p:nvSpPr>
          <p:spPr>
            <a:xfrm>
              <a:off x="3966936" y="1742654"/>
              <a:ext cx="200684" cy="106210"/>
            </a:xfrm>
            <a:custGeom>
              <a:avLst/>
              <a:gdLst/>
              <a:ahLst/>
              <a:cxnLst/>
              <a:rect l="l" t="t" r="r" b="b"/>
              <a:pathLst>
                <a:path w="4172" h="2208" extrusionOk="0">
                  <a:moveTo>
                    <a:pt x="4056" y="1"/>
                  </a:moveTo>
                  <a:cubicBezTo>
                    <a:pt x="4043" y="1"/>
                    <a:pt x="4031" y="5"/>
                    <a:pt x="4018" y="13"/>
                  </a:cubicBezTo>
                  <a:cubicBezTo>
                    <a:pt x="2754" y="826"/>
                    <a:pt x="1471" y="1498"/>
                    <a:pt x="93" y="2029"/>
                  </a:cubicBezTo>
                  <a:cubicBezTo>
                    <a:pt x="0" y="2076"/>
                    <a:pt x="28" y="2208"/>
                    <a:pt x="93" y="2208"/>
                  </a:cubicBezTo>
                  <a:cubicBezTo>
                    <a:pt x="104" y="2208"/>
                    <a:pt x="115" y="2205"/>
                    <a:pt x="127" y="2197"/>
                  </a:cubicBezTo>
                  <a:cubicBezTo>
                    <a:pt x="1524" y="1640"/>
                    <a:pt x="2842" y="968"/>
                    <a:pt x="4098" y="181"/>
                  </a:cubicBezTo>
                  <a:cubicBezTo>
                    <a:pt x="4172" y="108"/>
                    <a:pt x="4122" y="1"/>
                    <a:pt x="4056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243;p45"/>
            <p:cNvSpPr/>
            <p:nvPr/>
          </p:nvSpPr>
          <p:spPr>
            <a:xfrm>
              <a:off x="3977614" y="1744000"/>
              <a:ext cx="222185" cy="117033"/>
            </a:xfrm>
            <a:custGeom>
              <a:avLst/>
              <a:gdLst/>
              <a:ahLst/>
              <a:cxnLst/>
              <a:rect l="l" t="t" r="r" b="b"/>
              <a:pathLst>
                <a:path w="4619" h="2433" extrusionOk="0">
                  <a:moveTo>
                    <a:pt x="4489" y="0"/>
                  </a:moveTo>
                  <a:cubicBezTo>
                    <a:pt x="4474" y="0"/>
                    <a:pt x="4458" y="4"/>
                    <a:pt x="4441" y="12"/>
                  </a:cubicBezTo>
                  <a:cubicBezTo>
                    <a:pt x="2983" y="738"/>
                    <a:pt x="1524" y="1497"/>
                    <a:pt x="73" y="2284"/>
                  </a:cubicBezTo>
                  <a:cubicBezTo>
                    <a:pt x="0" y="2328"/>
                    <a:pt x="48" y="2433"/>
                    <a:pt x="112" y="2433"/>
                  </a:cubicBezTo>
                  <a:cubicBezTo>
                    <a:pt x="126" y="2433"/>
                    <a:pt x="140" y="2428"/>
                    <a:pt x="153" y="2418"/>
                  </a:cubicBezTo>
                  <a:cubicBezTo>
                    <a:pt x="1612" y="1638"/>
                    <a:pt x="3063" y="879"/>
                    <a:pt x="4522" y="153"/>
                  </a:cubicBezTo>
                  <a:cubicBezTo>
                    <a:pt x="4618" y="108"/>
                    <a:pt x="4571" y="0"/>
                    <a:pt x="448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244;p45"/>
            <p:cNvSpPr/>
            <p:nvPr/>
          </p:nvSpPr>
          <p:spPr>
            <a:xfrm>
              <a:off x="3939710" y="1793786"/>
              <a:ext cx="75569" cy="44447"/>
            </a:xfrm>
            <a:custGeom>
              <a:avLst/>
              <a:gdLst/>
              <a:ahLst/>
              <a:cxnLst/>
              <a:rect l="l" t="t" r="r" b="b"/>
              <a:pathLst>
                <a:path w="1571" h="924" extrusionOk="0">
                  <a:moveTo>
                    <a:pt x="118" y="0"/>
                  </a:moveTo>
                  <a:cubicBezTo>
                    <a:pt x="51" y="0"/>
                    <a:pt x="1" y="108"/>
                    <a:pt x="74" y="153"/>
                  </a:cubicBezTo>
                  <a:cubicBezTo>
                    <a:pt x="491" y="489"/>
                    <a:pt x="941" y="745"/>
                    <a:pt x="1445" y="913"/>
                  </a:cubicBezTo>
                  <a:cubicBezTo>
                    <a:pt x="1457" y="920"/>
                    <a:pt x="1469" y="923"/>
                    <a:pt x="1479" y="923"/>
                  </a:cubicBezTo>
                  <a:cubicBezTo>
                    <a:pt x="1544" y="923"/>
                    <a:pt x="1571" y="795"/>
                    <a:pt x="1472" y="772"/>
                  </a:cubicBezTo>
                  <a:cubicBezTo>
                    <a:pt x="995" y="577"/>
                    <a:pt x="578" y="321"/>
                    <a:pt x="155" y="12"/>
                  </a:cubicBezTo>
                  <a:cubicBezTo>
                    <a:pt x="142" y="4"/>
                    <a:pt x="130" y="0"/>
                    <a:pt x="11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245;p45"/>
            <p:cNvSpPr/>
            <p:nvPr/>
          </p:nvSpPr>
          <p:spPr>
            <a:xfrm>
              <a:off x="3976508" y="1781664"/>
              <a:ext cx="74126" cy="42619"/>
            </a:xfrm>
            <a:custGeom>
              <a:avLst/>
              <a:gdLst/>
              <a:ahLst/>
              <a:cxnLst/>
              <a:rect l="l" t="t" r="r" b="b"/>
              <a:pathLst>
                <a:path w="1541" h="886" extrusionOk="0">
                  <a:moveTo>
                    <a:pt x="122" y="1"/>
                  </a:moveTo>
                  <a:cubicBezTo>
                    <a:pt x="40" y="1"/>
                    <a:pt x="1" y="106"/>
                    <a:pt x="96" y="157"/>
                  </a:cubicBezTo>
                  <a:cubicBezTo>
                    <a:pt x="485" y="432"/>
                    <a:pt x="936" y="661"/>
                    <a:pt x="1379" y="882"/>
                  </a:cubicBezTo>
                  <a:cubicBezTo>
                    <a:pt x="1387" y="885"/>
                    <a:pt x="1394" y="886"/>
                    <a:pt x="1401" y="886"/>
                  </a:cubicBezTo>
                  <a:cubicBezTo>
                    <a:pt x="1479" y="886"/>
                    <a:pt x="1540" y="764"/>
                    <a:pt x="1467" y="714"/>
                  </a:cubicBezTo>
                  <a:cubicBezTo>
                    <a:pt x="1016" y="519"/>
                    <a:pt x="566" y="264"/>
                    <a:pt x="176" y="15"/>
                  </a:cubicBezTo>
                  <a:cubicBezTo>
                    <a:pt x="157" y="5"/>
                    <a:pt x="138" y="1"/>
                    <a:pt x="12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246;p45"/>
            <p:cNvSpPr/>
            <p:nvPr/>
          </p:nvSpPr>
          <p:spPr>
            <a:xfrm>
              <a:off x="4023407" y="1770793"/>
              <a:ext cx="64794" cy="36365"/>
            </a:xfrm>
            <a:custGeom>
              <a:avLst/>
              <a:gdLst/>
              <a:ahLst/>
              <a:cxnLst/>
              <a:rect l="l" t="t" r="r" b="b"/>
              <a:pathLst>
                <a:path w="1347" h="756" extrusionOk="0">
                  <a:moveTo>
                    <a:pt x="116" y="1"/>
                  </a:moveTo>
                  <a:cubicBezTo>
                    <a:pt x="47" y="1"/>
                    <a:pt x="0" y="109"/>
                    <a:pt x="68" y="154"/>
                  </a:cubicBezTo>
                  <a:cubicBezTo>
                    <a:pt x="431" y="409"/>
                    <a:pt x="828" y="604"/>
                    <a:pt x="1217" y="745"/>
                  </a:cubicBezTo>
                  <a:cubicBezTo>
                    <a:pt x="1233" y="753"/>
                    <a:pt x="1247" y="756"/>
                    <a:pt x="1259" y="756"/>
                  </a:cubicBezTo>
                  <a:cubicBezTo>
                    <a:pt x="1337" y="756"/>
                    <a:pt x="1347" y="624"/>
                    <a:pt x="1271" y="577"/>
                  </a:cubicBezTo>
                  <a:cubicBezTo>
                    <a:pt x="881" y="436"/>
                    <a:pt x="518" y="241"/>
                    <a:pt x="156" y="13"/>
                  </a:cubicBezTo>
                  <a:cubicBezTo>
                    <a:pt x="142" y="5"/>
                    <a:pt x="129" y="1"/>
                    <a:pt x="116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247;p45"/>
            <p:cNvSpPr/>
            <p:nvPr/>
          </p:nvSpPr>
          <p:spPr>
            <a:xfrm>
              <a:off x="4059483" y="1761846"/>
              <a:ext cx="55606" cy="30449"/>
            </a:xfrm>
            <a:custGeom>
              <a:avLst/>
              <a:gdLst/>
              <a:ahLst/>
              <a:cxnLst/>
              <a:rect l="l" t="t" r="r" b="b"/>
              <a:pathLst>
                <a:path w="1156" h="633" extrusionOk="0">
                  <a:moveTo>
                    <a:pt x="158" y="1"/>
                  </a:moveTo>
                  <a:cubicBezTo>
                    <a:pt x="64" y="1"/>
                    <a:pt x="0" y="121"/>
                    <a:pt x="105" y="145"/>
                  </a:cubicBezTo>
                  <a:cubicBezTo>
                    <a:pt x="387" y="313"/>
                    <a:pt x="689" y="454"/>
                    <a:pt x="998" y="622"/>
                  </a:cubicBezTo>
                  <a:cubicBezTo>
                    <a:pt x="1010" y="630"/>
                    <a:pt x="1022" y="633"/>
                    <a:pt x="1033" y="633"/>
                  </a:cubicBezTo>
                  <a:cubicBezTo>
                    <a:pt x="1105" y="633"/>
                    <a:pt x="1155" y="504"/>
                    <a:pt x="1086" y="481"/>
                  </a:cubicBezTo>
                  <a:cubicBezTo>
                    <a:pt x="777" y="313"/>
                    <a:pt x="467" y="172"/>
                    <a:pt x="185" y="4"/>
                  </a:cubicBezTo>
                  <a:cubicBezTo>
                    <a:pt x="176" y="2"/>
                    <a:pt x="167" y="1"/>
                    <a:pt x="15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248;p45"/>
            <p:cNvSpPr/>
            <p:nvPr/>
          </p:nvSpPr>
          <p:spPr>
            <a:xfrm>
              <a:off x="4083726" y="1748570"/>
              <a:ext cx="58396" cy="27659"/>
            </a:xfrm>
            <a:custGeom>
              <a:avLst/>
              <a:gdLst/>
              <a:ahLst/>
              <a:cxnLst/>
              <a:rect l="l" t="t" r="r" b="b"/>
              <a:pathLst>
                <a:path w="1214" h="575" extrusionOk="0">
                  <a:moveTo>
                    <a:pt x="130" y="0"/>
                  </a:moveTo>
                  <a:cubicBezTo>
                    <a:pt x="41" y="0"/>
                    <a:pt x="1" y="142"/>
                    <a:pt x="105" y="173"/>
                  </a:cubicBezTo>
                  <a:cubicBezTo>
                    <a:pt x="441" y="253"/>
                    <a:pt x="750" y="394"/>
                    <a:pt x="1059" y="562"/>
                  </a:cubicBezTo>
                  <a:cubicBezTo>
                    <a:pt x="1071" y="571"/>
                    <a:pt x="1084" y="574"/>
                    <a:pt x="1096" y="574"/>
                  </a:cubicBezTo>
                  <a:cubicBezTo>
                    <a:pt x="1162" y="574"/>
                    <a:pt x="1213" y="467"/>
                    <a:pt x="1139" y="421"/>
                  </a:cubicBezTo>
                  <a:cubicBezTo>
                    <a:pt x="830" y="253"/>
                    <a:pt x="494" y="112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249;p45"/>
            <p:cNvSpPr/>
            <p:nvPr/>
          </p:nvSpPr>
          <p:spPr>
            <a:xfrm>
              <a:off x="4122689" y="1744385"/>
              <a:ext cx="42330" cy="22031"/>
            </a:xfrm>
            <a:custGeom>
              <a:avLst/>
              <a:gdLst/>
              <a:ahLst/>
              <a:cxnLst/>
              <a:rect l="l" t="t" r="r" b="b"/>
              <a:pathLst>
                <a:path w="880" h="458" extrusionOk="0">
                  <a:moveTo>
                    <a:pt x="107" y="1"/>
                  </a:moveTo>
                  <a:cubicBezTo>
                    <a:pt x="17" y="1"/>
                    <a:pt x="1" y="123"/>
                    <a:pt x="81" y="172"/>
                  </a:cubicBezTo>
                  <a:cubicBezTo>
                    <a:pt x="303" y="260"/>
                    <a:pt x="524" y="340"/>
                    <a:pt x="753" y="454"/>
                  </a:cubicBezTo>
                  <a:cubicBezTo>
                    <a:pt x="759" y="456"/>
                    <a:pt x="765" y="457"/>
                    <a:pt x="770" y="457"/>
                  </a:cubicBezTo>
                  <a:cubicBezTo>
                    <a:pt x="841" y="457"/>
                    <a:pt x="879" y="311"/>
                    <a:pt x="780" y="286"/>
                  </a:cubicBezTo>
                  <a:cubicBezTo>
                    <a:pt x="585" y="172"/>
                    <a:pt x="356" y="92"/>
                    <a:pt x="135" y="4"/>
                  </a:cubicBezTo>
                  <a:cubicBezTo>
                    <a:pt x="125" y="2"/>
                    <a:pt x="116" y="1"/>
                    <a:pt x="107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250;p45"/>
            <p:cNvSpPr/>
            <p:nvPr/>
          </p:nvSpPr>
          <p:spPr>
            <a:xfrm>
              <a:off x="4148375" y="1736304"/>
              <a:ext cx="48776" cy="19578"/>
            </a:xfrm>
            <a:custGeom>
              <a:avLst/>
              <a:gdLst/>
              <a:ahLst/>
              <a:cxnLst/>
              <a:rect l="l" t="t" r="r" b="b"/>
              <a:pathLst>
                <a:path w="1014" h="407" extrusionOk="0">
                  <a:moveTo>
                    <a:pt x="111" y="1"/>
                  </a:moveTo>
                  <a:cubicBezTo>
                    <a:pt x="42" y="1"/>
                    <a:pt x="0" y="121"/>
                    <a:pt x="105" y="145"/>
                  </a:cubicBezTo>
                  <a:cubicBezTo>
                    <a:pt x="353" y="226"/>
                    <a:pt x="636" y="313"/>
                    <a:pt x="891" y="394"/>
                  </a:cubicBezTo>
                  <a:cubicBezTo>
                    <a:pt x="907" y="403"/>
                    <a:pt x="921" y="407"/>
                    <a:pt x="934" y="407"/>
                  </a:cubicBezTo>
                  <a:cubicBezTo>
                    <a:pt x="1004" y="407"/>
                    <a:pt x="1013" y="282"/>
                    <a:pt x="945" y="260"/>
                  </a:cubicBezTo>
                  <a:cubicBezTo>
                    <a:pt x="662" y="172"/>
                    <a:pt x="414" y="92"/>
                    <a:pt x="131" y="4"/>
                  </a:cubicBezTo>
                  <a:cubicBezTo>
                    <a:pt x="125" y="2"/>
                    <a:pt x="118" y="1"/>
                    <a:pt x="11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251;p45"/>
            <p:cNvSpPr/>
            <p:nvPr/>
          </p:nvSpPr>
          <p:spPr>
            <a:xfrm>
              <a:off x="4181517" y="1729714"/>
              <a:ext cx="48535" cy="12314"/>
            </a:xfrm>
            <a:custGeom>
              <a:avLst/>
              <a:gdLst/>
              <a:ahLst/>
              <a:cxnLst/>
              <a:rect l="l" t="t" r="r" b="b"/>
              <a:pathLst>
                <a:path w="1009" h="256" extrusionOk="0">
                  <a:moveTo>
                    <a:pt x="115" y="0"/>
                  </a:moveTo>
                  <a:cubicBezTo>
                    <a:pt x="0" y="0"/>
                    <a:pt x="0" y="168"/>
                    <a:pt x="115" y="168"/>
                  </a:cubicBezTo>
                  <a:cubicBezTo>
                    <a:pt x="370" y="195"/>
                    <a:pt x="645" y="229"/>
                    <a:pt x="901" y="255"/>
                  </a:cubicBezTo>
                  <a:cubicBezTo>
                    <a:pt x="1008" y="255"/>
                    <a:pt x="1008" y="87"/>
                    <a:pt x="901" y="87"/>
                  </a:cubicBezTo>
                  <a:cubicBezTo>
                    <a:pt x="645" y="61"/>
                    <a:pt x="370" y="27"/>
                    <a:pt x="115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252;p45"/>
            <p:cNvSpPr/>
            <p:nvPr/>
          </p:nvSpPr>
          <p:spPr>
            <a:xfrm>
              <a:off x="4174205" y="1732552"/>
              <a:ext cx="14864" cy="11448"/>
            </a:xfrm>
            <a:custGeom>
              <a:avLst/>
              <a:gdLst/>
              <a:ahLst/>
              <a:cxnLst/>
              <a:rect l="l" t="t" r="r" b="b"/>
              <a:pathLst>
                <a:path w="309" h="238" extrusionOk="0">
                  <a:moveTo>
                    <a:pt x="186" y="1"/>
                  </a:moveTo>
                  <a:cubicBezTo>
                    <a:pt x="166" y="1"/>
                    <a:pt x="145" y="9"/>
                    <a:pt x="125" y="28"/>
                  </a:cubicBezTo>
                  <a:cubicBezTo>
                    <a:pt x="125" y="55"/>
                    <a:pt x="99" y="82"/>
                    <a:pt x="72" y="82"/>
                  </a:cubicBezTo>
                  <a:cubicBezTo>
                    <a:pt x="1" y="153"/>
                    <a:pt x="81" y="238"/>
                    <a:pt x="146" y="238"/>
                  </a:cubicBezTo>
                  <a:cubicBezTo>
                    <a:pt x="161" y="238"/>
                    <a:pt x="175" y="233"/>
                    <a:pt x="186" y="223"/>
                  </a:cubicBezTo>
                  <a:cubicBezTo>
                    <a:pt x="213" y="196"/>
                    <a:pt x="240" y="170"/>
                    <a:pt x="267" y="136"/>
                  </a:cubicBezTo>
                  <a:cubicBezTo>
                    <a:pt x="308" y="94"/>
                    <a:pt x="253" y="1"/>
                    <a:pt x="186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253;p45"/>
            <p:cNvSpPr/>
            <p:nvPr/>
          </p:nvSpPr>
          <p:spPr>
            <a:xfrm>
              <a:off x="4146595" y="1729185"/>
              <a:ext cx="31651" cy="15441"/>
            </a:xfrm>
            <a:custGeom>
              <a:avLst/>
              <a:gdLst/>
              <a:ahLst/>
              <a:cxnLst/>
              <a:rect l="l" t="t" r="r" b="b"/>
              <a:pathLst>
                <a:path w="658" h="321" extrusionOk="0">
                  <a:moveTo>
                    <a:pt x="511" y="1"/>
                  </a:moveTo>
                  <a:cubicBezTo>
                    <a:pt x="500" y="1"/>
                    <a:pt x="489" y="4"/>
                    <a:pt x="478" y="11"/>
                  </a:cubicBezTo>
                  <a:cubicBezTo>
                    <a:pt x="363" y="98"/>
                    <a:pt x="222" y="125"/>
                    <a:pt x="88" y="152"/>
                  </a:cubicBezTo>
                  <a:cubicBezTo>
                    <a:pt x="0" y="152"/>
                    <a:pt x="0" y="320"/>
                    <a:pt x="88" y="320"/>
                  </a:cubicBezTo>
                  <a:cubicBezTo>
                    <a:pt x="256" y="293"/>
                    <a:pt x="424" y="266"/>
                    <a:pt x="558" y="179"/>
                  </a:cubicBezTo>
                  <a:cubicBezTo>
                    <a:pt x="657" y="133"/>
                    <a:pt x="585" y="1"/>
                    <a:pt x="51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254;p45"/>
            <p:cNvSpPr/>
            <p:nvPr/>
          </p:nvSpPr>
          <p:spPr>
            <a:xfrm>
              <a:off x="4186471" y="1740489"/>
              <a:ext cx="20444" cy="11400"/>
            </a:xfrm>
            <a:custGeom>
              <a:avLst/>
              <a:gdLst/>
              <a:ahLst/>
              <a:cxnLst/>
              <a:rect l="l" t="t" r="r" b="b"/>
              <a:pathLst>
                <a:path w="425" h="237" extrusionOk="0">
                  <a:moveTo>
                    <a:pt x="315" y="0"/>
                  </a:moveTo>
                  <a:cubicBezTo>
                    <a:pt x="308" y="0"/>
                    <a:pt x="301" y="1"/>
                    <a:pt x="294" y="5"/>
                  </a:cubicBezTo>
                  <a:cubicBezTo>
                    <a:pt x="206" y="31"/>
                    <a:pt x="153" y="58"/>
                    <a:pt x="99" y="85"/>
                  </a:cubicBezTo>
                  <a:cubicBezTo>
                    <a:pt x="0" y="108"/>
                    <a:pt x="27" y="237"/>
                    <a:pt x="110" y="237"/>
                  </a:cubicBezTo>
                  <a:cubicBezTo>
                    <a:pt x="123" y="237"/>
                    <a:pt x="137" y="234"/>
                    <a:pt x="153" y="226"/>
                  </a:cubicBezTo>
                  <a:cubicBezTo>
                    <a:pt x="206" y="226"/>
                    <a:pt x="267" y="199"/>
                    <a:pt x="321" y="173"/>
                  </a:cubicBezTo>
                  <a:cubicBezTo>
                    <a:pt x="425" y="142"/>
                    <a:pt x="384" y="0"/>
                    <a:pt x="315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255;p45"/>
            <p:cNvSpPr/>
            <p:nvPr/>
          </p:nvSpPr>
          <p:spPr>
            <a:xfrm>
              <a:off x="4101043" y="1768244"/>
              <a:ext cx="73404" cy="41176"/>
            </a:xfrm>
            <a:custGeom>
              <a:avLst/>
              <a:gdLst/>
              <a:ahLst/>
              <a:cxnLst/>
              <a:rect l="l" t="t" r="r" b="b"/>
              <a:pathLst>
                <a:path w="1526" h="856" extrusionOk="0">
                  <a:moveTo>
                    <a:pt x="1408" y="0"/>
                  </a:moveTo>
                  <a:cubicBezTo>
                    <a:pt x="1396" y="0"/>
                    <a:pt x="1383" y="4"/>
                    <a:pt x="1371" y="12"/>
                  </a:cubicBezTo>
                  <a:cubicBezTo>
                    <a:pt x="947" y="234"/>
                    <a:pt x="531" y="462"/>
                    <a:pt x="81" y="684"/>
                  </a:cubicBezTo>
                  <a:cubicBezTo>
                    <a:pt x="1" y="733"/>
                    <a:pt x="67" y="856"/>
                    <a:pt x="140" y="856"/>
                  </a:cubicBezTo>
                  <a:cubicBezTo>
                    <a:pt x="147" y="856"/>
                    <a:pt x="154" y="855"/>
                    <a:pt x="161" y="852"/>
                  </a:cubicBezTo>
                  <a:cubicBezTo>
                    <a:pt x="611" y="630"/>
                    <a:pt x="1035" y="375"/>
                    <a:pt x="1452" y="153"/>
                  </a:cubicBezTo>
                  <a:cubicBezTo>
                    <a:pt x="1525" y="108"/>
                    <a:pt x="1474" y="0"/>
                    <a:pt x="140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256;p45"/>
            <p:cNvSpPr/>
            <p:nvPr/>
          </p:nvSpPr>
          <p:spPr>
            <a:xfrm>
              <a:off x="4097051" y="1774160"/>
              <a:ext cx="109962" cy="52624"/>
            </a:xfrm>
            <a:custGeom>
              <a:avLst/>
              <a:gdLst/>
              <a:ahLst/>
              <a:cxnLst/>
              <a:rect l="l" t="t" r="r" b="b"/>
              <a:pathLst>
                <a:path w="2286" h="1094" extrusionOk="0">
                  <a:moveTo>
                    <a:pt x="2170" y="1"/>
                  </a:moveTo>
                  <a:cubicBezTo>
                    <a:pt x="2165" y="1"/>
                    <a:pt x="2159" y="1"/>
                    <a:pt x="2153" y="3"/>
                  </a:cubicBezTo>
                  <a:cubicBezTo>
                    <a:pt x="1871" y="111"/>
                    <a:pt x="1649" y="225"/>
                    <a:pt x="1393" y="366"/>
                  </a:cubicBezTo>
                  <a:cubicBezTo>
                    <a:pt x="1286" y="447"/>
                    <a:pt x="1172" y="507"/>
                    <a:pt x="1057" y="588"/>
                  </a:cubicBezTo>
                  <a:cubicBezTo>
                    <a:pt x="1004" y="649"/>
                    <a:pt x="916" y="702"/>
                    <a:pt x="862" y="756"/>
                  </a:cubicBezTo>
                  <a:cubicBezTo>
                    <a:pt x="798" y="821"/>
                    <a:pt x="729" y="853"/>
                    <a:pt x="656" y="853"/>
                  </a:cubicBezTo>
                  <a:cubicBezTo>
                    <a:pt x="540" y="853"/>
                    <a:pt x="414" y="772"/>
                    <a:pt x="278" y="615"/>
                  </a:cubicBezTo>
                  <a:cubicBezTo>
                    <a:pt x="316" y="558"/>
                    <a:pt x="257" y="498"/>
                    <a:pt x="200" y="498"/>
                  </a:cubicBezTo>
                  <a:cubicBezTo>
                    <a:pt x="176" y="498"/>
                    <a:pt x="153" y="509"/>
                    <a:pt x="137" y="534"/>
                  </a:cubicBezTo>
                  <a:cubicBezTo>
                    <a:pt x="1" y="748"/>
                    <a:pt x="152" y="1094"/>
                    <a:pt x="416" y="1094"/>
                  </a:cubicBezTo>
                  <a:cubicBezTo>
                    <a:pt x="426" y="1094"/>
                    <a:pt x="436" y="1093"/>
                    <a:pt x="446" y="1092"/>
                  </a:cubicBezTo>
                  <a:cubicBezTo>
                    <a:pt x="721" y="1065"/>
                    <a:pt x="916" y="897"/>
                    <a:pt x="1145" y="729"/>
                  </a:cubicBezTo>
                  <a:cubicBezTo>
                    <a:pt x="1481" y="507"/>
                    <a:pt x="1817" y="313"/>
                    <a:pt x="2180" y="171"/>
                  </a:cubicBezTo>
                  <a:cubicBezTo>
                    <a:pt x="2285" y="147"/>
                    <a:pt x="2241" y="1"/>
                    <a:pt x="2170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257;p45"/>
            <p:cNvSpPr/>
            <p:nvPr/>
          </p:nvSpPr>
          <p:spPr>
            <a:xfrm>
              <a:off x="4172137" y="1768292"/>
              <a:ext cx="29054" cy="10631"/>
            </a:xfrm>
            <a:custGeom>
              <a:avLst/>
              <a:gdLst/>
              <a:ahLst/>
              <a:cxnLst/>
              <a:rect l="l" t="t" r="r" b="b"/>
              <a:pathLst>
                <a:path w="604" h="221" extrusionOk="0">
                  <a:moveTo>
                    <a:pt x="228" y="1"/>
                  </a:moveTo>
                  <a:cubicBezTo>
                    <a:pt x="190" y="1"/>
                    <a:pt x="152" y="4"/>
                    <a:pt x="115" y="11"/>
                  </a:cubicBezTo>
                  <a:cubicBezTo>
                    <a:pt x="0" y="11"/>
                    <a:pt x="0" y="179"/>
                    <a:pt x="115" y="179"/>
                  </a:cubicBezTo>
                  <a:cubicBezTo>
                    <a:pt x="148" y="171"/>
                    <a:pt x="181" y="168"/>
                    <a:pt x="214" y="168"/>
                  </a:cubicBezTo>
                  <a:cubicBezTo>
                    <a:pt x="292" y="168"/>
                    <a:pt x="370" y="187"/>
                    <a:pt x="451" y="206"/>
                  </a:cubicBezTo>
                  <a:cubicBezTo>
                    <a:pt x="464" y="216"/>
                    <a:pt x="478" y="221"/>
                    <a:pt x="492" y="221"/>
                  </a:cubicBezTo>
                  <a:cubicBezTo>
                    <a:pt x="556" y="221"/>
                    <a:pt x="604" y="115"/>
                    <a:pt x="531" y="65"/>
                  </a:cubicBezTo>
                  <a:cubicBezTo>
                    <a:pt x="433" y="26"/>
                    <a:pt x="331" y="1"/>
                    <a:pt x="22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258;p45"/>
            <p:cNvSpPr/>
            <p:nvPr/>
          </p:nvSpPr>
          <p:spPr>
            <a:xfrm>
              <a:off x="3789730" y="1532786"/>
              <a:ext cx="344943" cy="241715"/>
            </a:xfrm>
            <a:custGeom>
              <a:avLst/>
              <a:gdLst/>
              <a:ahLst/>
              <a:cxnLst/>
              <a:rect l="l" t="t" r="r" b="b"/>
              <a:pathLst>
                <a:path w="7171" h="5025" extrusionOk="0">
                  <a:moveTo>
                    <a:pt x="6517" y="1"/>
                  </a:moveTo>
                  <a:cubicBezTo>
                    <a:pt x="6510" y="1"/>
                    <a:pt x="6504" y="3"/>
                    <a:pt x="6499" y="8"/>
                  </a:cubicBezTo>
                  <a:cubicBezTo>
                    <a:pt x="5403" y="122"/>
                    <a:pt x="4342" y="230"/>
                    <a:pt x="3246" y="398"/>
                  </a:cubicBezTo>
                  <a:cubicBezTo>
                    <a:pt x="2184" y="566"/>
                    <a:pt x="1035" y="707"/>
                    <a:pt x="27" y="1211"/>
                  </a:cubicBezTo>
                  <a:cubicBezTo>
                    <a:pt x="0" y="1238"/>
                    <a:pt x="0" y="1265"/>
                    <a:pt x="0" y="1298"/>
                  </a:cubicBezTo>
                  <a:cubicBezTo>
                    <a:pt x="477" y="2441"/>
                    <a:pt x="840" y="3617"/>
                    <a:pt x="1176" y="4793"/>
                  </a:cubicBezTo>
                  <a:cubicBezTo>
                    <a:pt x="1188" y="4843"/>
                    <a:pt x="1222" y="4866"/>
                    <a:pt x="1254" y="4866"/>
                  </a:cubicBezTo>
                  <a:cubicBezTo>
                    <a:pt x="1295" y="4866"/>
                    <a:pt x="1332" y="4830"/>
                    <a:pt x="1317" y="4766"/>
                  </a:cubicBezTo>
                  <a:cubicBezTo>
                    <a:pt x="1149" y="4040"/>
                    <a:pt x="921" y="3314"/>
                    <a:pt x="672" y="2609"/>
                  </a:cubicBezTo>
                  <a:cubicBezTo>
                    <a:pt x="558" y="2273"/>
                    <a:pt x="450" y="1970"/>
                    <a:pt x="309" y="1634"/>
                  </a:cubicBezTo>
                  <a:cubicBezTo>
                    <a:pt x="114" y="1097"/>
                    <a:pt x="840" y="1043"/>
                    <a:pt x="1230" y="929"/>
                  </a:cubicBezTo>
                  <a:cubicBezTo>
                    <a:pt x="2856" y="512"/>
                    <a:pt x="4590" y="371"/>
                    <a:pt x="6270" y="176"/>
                  </a:cubicBezTo>
                  <a:cubicBezTo>
                    <a:pt x="6272" y="176"/>
                    <a:pt x="6274" y="176"/>
                    <a:pt x="6275" y="176"/>
                  </a:cubicBezTo>
                  <a:cubicBezTo>
                    <a:pt x="6529" y="176"/>
                    <a:pt x="6748" y="2194"/>
                    <a:pt x="6801" y="2474"/>
                  </a:cubicBezTo>
                  <a:cubicBezTo>
                    <a:pt x="6862" y="2777"/>
                    <a:pt x="7137" y="3395"/>
                    <a:pt x="6721" y="3509"/>
                  </a:cubicBezTo>
                  <a:lnTo>
                    <a:pt x="5713" y="3758"/>
                  </a:lnTo>
                  <a:cubicBezTo>
                    <a:pt x="4254" y="4121"/>
                    <a:pt x="2769" y="4491"/>
                    <a:pt x="1317" y="4853"/>
                  </a:cubicBezTo>
                  <a:cubicBezTo>
                    <a:pt x="1212" y="4878"/>
                    <a:pt x="1250" y="5024"/>
                    <a:pt x="1326" y="5024"/>
                  </a:cubicBezTo>
                  <a:cubicBezTo>
                    <a:pt x="1332" y="5024"/>
                    <a:pt x="1338" y="5023"/>
                    <a:pt x="1344" y="5021"/>
                  </a:cubicBezTo>
                  <a:cubicBezTo>
                    <a:pt x="3273" y="4517"/>
                    <a:pt x="5182" y="4094"/>
                    <a:pt x="7110" y="3590"/>
                  </a:cubicBezTo>
                  <a:cubicBezTo>
                    <a:pt x="7137" y="3563"/>
                    <a:pt x="7171" y="3536"/>
                    <a:pt x="7171" y="3482"/>
                  </a:cubicBezTo>
                  <a:cubicBezTo>
                    <a:pt x="6942" y="2360"/>
                    <a:pt x="6747" y="1211"/>
                    <a:pt x="6579" y="62"/>
                  </a:cubicBezTo>
                  <a:cubicBezTo>
                    <a:pt x="6579" y="40"/>
                    <a:pt x="6544" y="1"/>
                    <a:pt x="6517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259;p45"/>
            <p:cNvSpPr/>
            <p:nvPr/>
          </p:nvSpPr>
          <p:spPr>
            <a:xfrm>
              <a:off x="3863758" y="1816008"/>
              <a:ext cx="13613" cy="8129"/>
            </a:xfrm>
            <a:custGeom>
              <a:avLst/>
              <a:gdLst/>
              <a:ahLst/>
              <a:cxnLst/>
              <a:rect l="l" t="t" r="r" b="b"/>
              <a:pathLst>
                <a:path w="283" h="169" extrusionOk="0">
                  <a:moveTo>
                    <a:pt x="88" y="0"/>
                  </a:moveTo>
                  <a:cubicBezTo>
                    <a:pt x="0" y="0"/>
                    <a:pt x="0" y="168"/>
                    <a:pt x="88" y="168"/>
                  </a:cubicBezTo>
                  <a:lnTo>
                    <a:pt x="168" y="168"/>
                  </a:lnTo>
                  <a:cubicBezTo>
                    <a:pt x="282" y="168"/>
                    <a:pt x="282" y="0"/>
                    <a:pt x="16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260;p45"/>
            <p:cNvSpPr/>
            <p:nvPr/>
          </p:nvSpPr>
          <p:spPr>
            <a:xfrm>
              <a:off x="3868616" y="1820771"/>
              <a:ext cx="20059" cy="14719"/>
            </a:xfrm>
            <a:custGeom>
              <a:avLst/>
              <a:gdLst/>
              <a:ahLst/>
              <a:cxnLst/>
              <a:rect l="l" t="t" r="r" b="b"/>
              <a:pathLst>
                <a:path w="417" h="306" extrusionOk="0">
                  <a:moveTo>
                    <a:pt x="111" y="1"/>
                  </a:moveTo>
                  <a:cubicBezTo>
                    <a:pt x="44" y="1"/>
                    <a:pt x="0" y="105"/>
                    <a:pt x="67" y="150"/>
                  </a:cubicBezTo>
                  <a:cubicBezTo>
                    <a:pt x="155" y="211"/>
                    <a:pt x="208" y="237"/>
                    <a:pt x="262" y="291"/>
                  </a:cubicBezTo>
                  <a:cubicBezTo>
                    <a:pt x="277" y="301"/>
                    <a:pt x="292" y="306"/>
                    <a:pt x="305" y="306"/>
                  </a:cubicBezTo>
                  <a:cubicBezTo>
                    <a:pt x="372" y="306"/>
                    <a:pt x="416" y="200"/>
                    <a:pt x="349" y="150"/>
                  </a:cubicBezTo>
                  <a:cubicBezTo>
                    <a:pt x="289" y="96"/>
                    <a:pt x="235" y="69"/>
                    <a:pt x="155" y="16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261;p45"/>
            <p:cNvSpPr/>
            <p:nvPr/>
          </p:nvSpPr>
          <p:spPr>
            <a:xfrm>
              <a:off x="3873138" y="1821492"/>
              <a:ext cx="22993" cy="22223"/>
            </a:xfrm>
            <a:custGeom>
              <a:avLst/>
              <a:gdLst/>
              <a:ahLst/>
              <a:cxnLst/>
              <a:rect l="l" t="t" r="r" b="b"/>
              <a:pathLst>
                <a:path w="478" h="462" extrusionOk="0">
                  <a:moveTo>
                    <a:pt x="61" y="1"/>
                  </a:moveTo>
                  <a:cubicBezTo>
                    <a:pt x="0" y="27"/>
                    <a:pt x="0" y="81"/>
                    <a:pt x="0" y="108"/>
                  </a:cubicBezTo>
                  <a:cubicBezTo>
                    <a:pt x="87" y="276"/>
                    <a:pt x="195" y="390"/>
                    <a:pt x="336" y="444"/>
                  </a:cubicBezTo>
                  <a:cubicBezTo>
                    <a:pt x="361" y="455"/>
                    <a:pt x="385" y="462"/>
                    <a:pt x="406" y="462"/>
                  </a:cubicBezTo>
                  <a:cubicBezTo>
                    <a:pt x="436" y="462"/>
                    <a:pt x="461" y="449"/>
                    <a:pt x="477" y="417"/>
                  </a:cubicBezTo>
                  <a:cubicBezTo>
                    <a:pt x="477" y="390"/>
                    <a:pt x="477" y="337"/>
                    <a:pt x="450" y="303"/>
                  </a:cubicBezTo>
                  <a:cubicBezTo>
                    <a:pt x="309" y="249"/>
                    <a:pt x="229" y="169"/>
                    <a:pt x="168" y="27"/>
                  </a:cubicBezTo>
                  <a:cubicBezTo>
                    <a:pt x="141" y="1"/>
                    <a:pt x="87" y="1"/>
                    <a:pt x="6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262;p45"/>
            <p:cNvSpPr/>
            <p:nvPr/>
          </p:nvSpPr>
          <p:spPr>
            <a:xfrm>
              <a:off x="3900604" y="1850738"/>
              <a:ext cx="17894" cy="11737"/>
            </a:xfrm>
            <a:custGeom>
              <a:avLst/>
              <a:gdLst/>
              <a:ahLst/>
              <a:cxnLst/>
              <a:rect l="l" t="t" r="r" b="b"/>
              <a:pathLst>
                <a:path w="372" h="244" extrusionOk="0">
                  <a:moveTo>
                    <a:pt x="139" y="1"/>
                  </a:moveTo>
                  <a:cubicBezTo>
                    <a:pt x="62" y="1"/>
                    <a:pt x="0" y="123"/>
                    <a:pt x="74" y="172"/>
                  </a:cubicBezTo>
                  <a:cubicBezTo>
                    <a:pt x="128" y="172"/>
                    <a:pt x="162" y="199"/>
                    <a:pt x="215" y="233"/>
                  </a:cubicBezTo>
                  <a:cubicBezTo>
                    <a:pt x="226" y="240"/>
                    <a:pt x="237" y="243"/>
                    <a:pt x="248" y="243"/>
                  </a:cubicBezTo>
                  <a:cubicBezTo>
                    <a:pt x="317" y="243"/>
                    <a:pt x="371" y="115"/>
                    <a:pt x="296" y="92"/>
                  </a:cubicBezTo>
                  <a:cubicBezTo>
                    <a:pt x="242" y="65"/>
                    <a:pt x="215" y="31"/>
                    <a:pt x="162" y="4"/>
                  </a:cubicBezTo>
                  <a:cubicBezTo>
                    <a:pt x="154" y="2"/>
                    <a:pt x="147" y="1"/>
                    <a:pt x="139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263;p45"/>
            <p:cNvSpPr/>
            <p:nvPr/>
          </p:nvSpPr>
          <p:spPr>
            <a:xfrm>
              <a:off x="3901566" y="1850930"/>
              <a:ext cx="10727" cy="8129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8" y="0"/>
                  </a:moveTo>
                  <a:cubicBezTo>
                    <a:pt x="0" y="0"/>
                    <a:pt x="0" y="168"/>
                    <a:pt x="108" y="168"/>
                  </a:cubicBezTo>
                  <a:cubicBezTo>
                    <a:pt x="222" y="168"/>
                    <a:pt x="222" y="0"/>
                    <a:pt x="10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264;p45"/>
            <p:cNvSpPr/>
            <p:nvPr/>
          </p:nvSpPr>
          <p:spPr>
            <a:xfrm>
              <a:off x="3909070" y="1859637"/>
              <a:ext cx="26745" cy="20444"/>
            </a:xfrm>
            <a:custGeom>
              <a:avLst/>
              <a:gdLst/>
              <a:ahLst/>
              <a:cxnLst/>
              <a:rect l="l" t="t" r="r" b="b"/>
              <a:pathLst>
                <a:path w="556" h="425" extrusionOk="0">
                  <a:moveTo>
                    <a:pt x="133" y="0"/>
                  </a:moveTo>
                  <a:cubicBezTo>
                    <a:pt x="61" y="0"/>
                    <a:pt x="0" y="89"/>
                    <a:pt x="66" y="155"/>
                  </a:cubicBezTo>
                  <a:cubicBezTo>
                    <a:pt x="180" y="243"/>
                    <a:pt x="261" y="323"/>
                    <a:pt x="375" y="411"/>
                  </a:cubicBezTo>
                  <a:cubicBezTo>
                    <a:pt x="390" y="420"/>
                    <a:pt x="405" y="424"/>
                    <a:pt x="421" y="424"/>
                  </a:cubicBezTo>
                  <a:cubicBezTo>
                    <a:pt x="491" y="424"/>
                    <a:pt x="556" y="336"/>
                    <a:pt x="490" y="269"/>
                  </a:cubicBezTo>
                  <a:cubicBezTo>
                    <a:pt x="402" y="182"/>
                    <a:pt x="288" y="101"/>
                    <a:pt x="180" y="14"/>
                  </a:cubicBezTo>
                  <a:cubicBezTo>
                    <a:pt x="165" y="4"/>
                    <a:pt x="148" y="0"/>
                    <a:pt x="133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1" name="Google Shape;385;p21"/>
          <p:cNvSpPr txBox="1"/>
          <p:nvPr/>
        </p:nvSpPr>
        <p:spPr>
          <a:xfrm>
            <a:off x="4576589" y="169596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sym typeface="Arial"/>
              </a:rPr>
              <a:t>CONSOLIDATION</a:t>
            </a: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1"/>
          <p:cNvSpPr txBox="1"/>
          <p:nvPr/>
        </p:nvSpPr>
        <p:spPr>
          <a:xfrm>
            <a:off x="1882037" y="2055511"/>
            <a:ext cx="858408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exercises in the workbook.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for the Project.</a:t>
            </a:r>
            <a:endParaRPr/>
          </a:p>
        </p:txBody>
      </p:sp>
      <p:sp>
        <p:nvSpPr>
          <p:cNvPr id="381" name="Google Shape;381;p21"/>
          <p:cNvSpPr/>
          <p:nvPr/>
        </p:nvSpPr>
        <p:spPr>
          <a:xfrm>
            <a:off x="743871" y="111311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21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383" name="Google Shape;383;p2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sp>
        <p:nvSpPr>
          <p:cNvPr id="385" name="Google Shape;385;p21"/>
          <p:cNvSpPr txBox="1"/>
          <p:nvPr/>
        </p:nvSpPr>
        <p:spPr>
          <a:xfrm>
            <a:off x="4576589" y="169596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sym typeface="Arial"/>
              </a:rPr>
              <a:t>CONSOLIDATION</a:t>
            </a:r>
            <a:endParaRPr dirty="0">
              <a:solidFill>
                <a:srgbClr val="FF0000"/>
              </a:solidFill>
            </a:endParaRPr>
          </a:p>
        </p:txBody>
      </p:sp>
      <p:grpSp>
        <p:nvGrpSpPr>
          <p:cNvPr id="8" name="Google Shape;2222;p45"/>
          <p:cNvGrpSpPr/>
          <p:nvPr/>
        </p:nvGrpSpPr>
        <p:grpSpPr>
          <a:xfrm>
            <a:off x="273857" y="5495283"/>
            <a:ext cx="1072556" cy="1113023"/>
            <a:chOff x="4372469" y="2020378"/>
            <a:chExt cx="399056" cy="414112"/>
          </a:xfrm>
        </p:grpSpPr>
        <p:sp>
          <p:nvSpPr>
            <p:cNvPr id="9" name="Google Shape;2223;p45"/>
            <p:cNvSpPr/>
            <p:nvPr/>
          </p:nvSpPr>
          <p:spPr>
            <a:xfrm>
              <a:off x="4396231" y="2156505"/>
              <a:ext cx="374189" cy="277984"/>
            </a:xfrm>
            <a:custGeom>
              <a:avLst/>
              <a:gdLst/>
              <a:ahLst/>
              <a:cxnLst/>
              <a:rect l="l" t="t" r="r" b="b"/>
              <a:pathLst>
                <a:path w="7779" h="5779" extrusionOk="0">
                  <a:moveTo>
                    <a:pt x="108" y="1"/>
                  </a:moveTo>
                  <a:cubicBezTo>
                    <a:pt x="45" y="1"/>
                    <a:pt x="0" y="81"/>
                    <a:pt x="60" y="146"/>
                  </a:cubicBezTo>
                  <a:cubicBezTo>
                    <a:pt x="1404" y="1853"/>
                    <a:pt x="3172" y="3137"/>
                    <a:pt x="4738" y="4683"/>
                  </a:cubicBezTo>
                  <a:cubicBezTo>
                    <a:pt x="5163" y="5102"/>
                    <a:pt x="5582" y="5778"/>
                    <a:pt x="6245" y="5778"/>
                  </a:cubicBezTo>
                  <a:cubicBezTo>
                    <a:pt x="6284" y="5778"/>
                    <a:pt x="6324" y="5776"/>
                    <a:pt x="6364" y="5771"/>
                  </a:cubicBezTo>
                  <a:cubicBezTo>
                    <a:pt x="7003" y="5718"/>
                    <a:pt x="7621" y="5187"/>
                    <a:pt x="7762" y="4568"/>
                  </a:cubicBezTo>
                  <a:cubicBezTo>
                    <a:pt x="7778" y="4498"/>
                    <a:pt x="7732" y="4451"/>
                    <a:pt x="7687" y="4451"/>
                  </a:cubicBezTo>
                  <a:cubicBezTo>
                    <a:pt x="7659" y="4451"/>
                    <a:pt x="7631" y="4470"/>
                    <a:pt x="7621" y="4515"/>
                  </a:cubicBezTo>
                  <a:cubicBezTo>
                    <a:pt x="7466" y="5119"/>
                    <a:pt x="6887" y="5586"/>
                    <a:pt x="6305" y="5586"/>
                  </a:cubicBezTo>
                  <a:cubicBezTo>
                    <a:pt x="6052" y="5586"/>
                    <a:pt x="5798" y="5498"/>
                    <a:pt x="5578" y="5294"/>
                  </a:cubicBezTo>
                  <a:cubicBezTo>
                    <a:pt x="4986" y="4763"/>
                    <a:pt x="4456" y="4145"/>
                    <a:pt x="3844" y="3614"/>
                  </a:cubicBezTo>
                  <a:cubicBezTo>
                    <a:pt x="2554" y="2465"/>
                    <a:pt x="1236" y="1376"/>
                    <a:pt x="175" y="32"/>
                  </a:cubicBezTo>
                  <a:cubicBezTo>
                    <a:pt x="153" y="10"/>
                    <a:pt x="129" y="1"/>
                    <a:pt x="10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224;p45"/>
            <p:cNvSpPr/>
            <p:nvPr/>
          </p:nvSpPr>
          <p:spPr>
            <a:xfrm>
              <a:off x="4372469" y="2020378"/>
              <a:ext cx="128434" cy="144404"/>
            </a:xfrm>
            <a:custGeom>
              <a:avLst/>
              <a:gdLst/>
              <a:ahLst/>
              <a:cxnLst/>
              <a:rect l="l" t="t" r="r" b="b"/>
              <a:pathLst>
                <a:path w="2670" h="3002" extrusionOk="0">
                  <a:moveTo>
                    <a:pt x="112" y="1"/>
                  </a:moveTo>
                  <a:cubicBezTo>
                    <a:pt x="57" y="1"/>
                    <a:pt x="0" y="68"/>
                    <a:pt x="23" y="120"/>
                  </a:cubicBezTo>
                  <a:cubicBezTo>
                    <a:pt x="333" y="1014"/>
                    <a:pt x="528" y="1935"/>
                    <a:pt x="528" y="2916"/>
                  </a:cubicBezTo>
                  <a:cubicBezTo>
                    <a:pt x="528" y="2973"/>
                    <a:pt x="570" y="3002"/>
                    <a:pt x="612" y="3002"/>
                  </a:cubicBezTo>
                  <a:cubicBezTo>
                    <a:pt x="654" y="3002"/>
                    <a:pt x="696" y="2973"/>
                    <a:pt x="696" y="2916"/>
                  </a:cubicBezTo>
                  <a:cubicBezTo>
                    <a:pt x="696" y="2000"/>
                    <a:pt x="526" y="1113"/>
                    <a:pt x="252" y="245"/>
                  </a:cubicBezTo>
                  <a:lnTo>
                    <a:pt x="252" y="245"/>
                  </a:lnTo>
                  <a:cubicBezTo>
                    <a:pt x="1027" y="564"/>
                    <a:pt x="1758" y="931"/>
                    <a:pt x="2490" y="1350"/>
                  </a:cubicBezTo>
                  <a:cubicBezTo>
                    <a:pt x="2505" y="1357"/>
                    <a:pt x="2519" y="1361"/>
                    <a:pt x="2532" y="1361"/>
                  </a:cubicBezTo>
                  <a:cubicBezTo>
                    <a:pt x="2617" y="1361"/>
                    <a:pt x="2669" y="1232"/>
                    <a:pt x="2571" y="1209"/>
                  </a:cubicBezTo>
                  <a:cubicBezTo>
                    <a:pt x="1784" y="759"/>
                    <a:pt x="978" y="342"/>
                    <a:pt x="138" y="6"/>
                  </a:cubicBezTo>
                  <a:cubicBezTo>
                    <a:pt x="130" y="2"/>
                    <a:pt x="121" y="1"/>
                    <a:pt x="11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225;p45"/>
            <p:cNvSpPr/>
            <p:nvPr/>
          </p:nvSpPr>
          <p:spPr>
            <a:xfrm>
              <a:off x="4495561" y="2081900"/>
              <a:ext cx="275964" cy="292463"/>
            </a:xfrm>
            <a:custGeom>
              <a:avLst/>
              <a:gdLst/>
              <a:ahLst/>
              <a:cxnLst/>
              <a:rect l="l" t="t" r="r" b="b"/>
              <a:pathLst>
                <a:path w="5737" h="6080" extrusionOk="0">
                  <a:moveTo>
                    <a:pt x="139" y="0"/>
                  </a:moveTo>
                  <a:cubicBezTo>
                    <a:pt x="78" y="0"/>
                    <a:pt x="1" y="82"/>
                    <a:pt x="65" y="125"/>
                  </a:cubicBezTo>
                  <a:cubicBezTo>
                    <a:pt x="2081" y="1919"/>
                    <a:pt x="3761" y="4076"/>
                    <a:pt x="5556" y="6066"/>
                  </a:cubicBezTo>
                  <a:cubicBezTo>
                    <a:pt x="5565" y="6075"/>
                    <a:pt x="5578" y="6080"/>
                    <a:pt x="5591" y="6080"/>
                  </a:cubicBezTo>
                  <a:cubicBezTo>
                    <a:pt x="5653" y="6080"/>
                    <a:pt x="5736" y="5991"/>
                    <a:pt x="5670" y="5924"/>
                  </a:cubicBezTo>
                  <a:cubicBezTo>
                    <a:pt x="3876" y="3935"/>
                    <a:pt x="2196" y="1805"/>
                    <a:pt x="180" y="17"/>
                  </a:cubicBezTo>
                  <a:cubicBezTo>
                    <a:pt x="169" y="5"/>
                    <a:pt x="155" y="0"/>
                    <a:pt x="13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226;p45"/>
            <p:cNvSpPr/>
            <p:nvPr/>
          </p:nvSpPr>
          <p:spPr>
            <a:xfrm>
              <a:off x="4645782" y="2340878"/>
              <a:ext cx="100486" cy="65131"/>
            </a:xfrm>
            <a:custGeom>
              <a:avLst/>
              <a:gdLst/>
              <a:ahLst/>
              <a:cxnLst/>
              <a:rect l="l" t="t" r="r" b="b"/>
              <a:pathLst>
                <a:path w="2089" h="1354" extrusionOk="0">
                  <a:moveTo>
                    <a:pt x="1966" y="0"/>
                  </a:moveTo>
                  <a:cubicBezTo>
                    <a:pt x="1941" y="0"/>
                    <a:pt x="1918" y="11"/>
                    <a:pt x="1902" y="36"/>
                  </a:cubicBezTo>
                  <a:cubicBezTo>
                    <a:pt x="1566" y="735"/>
                    <a:pt x="894" y="1152"/>
                    <a:pt x="108" y="1186"/>
                  </a:cubicBezTo>
                  <a:cubicBezTo>
                    <a:pt x="0" y="1186"/>
                    <a:pt x="0" y="1354"/>
                    <a:pt x="108" y="1354"/>
                  </a:cubicBezTo>
                  <a:cubicBezTo>
                    <a:pt x="948" y="1320"/>
                    <a:pt x="1680" y="877"/>
                    <a:pt x="2070" y="117"/>
                  </a:cubicBezTo>
                  <a:cubicBezTo>
                    <a:pt x="2089" y="60"/>
                    <a:pt x="2024" y="0"/>
                    <a:pt x="196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227;p45"/>
            <p:cNvSpPr/>
            <p:nvPr/>
          </p:nvSpPr>
          <p:spPr>
            <a:xfrm>
              <a:off x="4626974" y="2316635"/>
              <a:ext cx="95964" cy="69171"/>
            </a:xfrm>
            <a:custGeom>
              <a:avLst/>
              <a:gdLst/>
              <a:ahLst/>
              <a:cxnLst/>
              <a:rect l="l" t="t" r="r" b="b"/>
              <a:pathLst>
                <a:path w="1995" h="1438" extrusionOk="0">
                  <a:moveTo>
                    <a:pt x="1879" y="0"/>
                  </a:moveTo>
                  <a:cubicBezTo>
                    <a:pt x="1855" y="0"/>
                    <a:pt x="1832" y="11"/>
                    <a:pt x="1816" y="36"/>
                  </a:cubicBezTo>
                  <a:cubicBezTo>
                    <a:pt x="1365" y="682"/>
                    <a:pt x="808" y="1018"/>
                    <a:pt x="82" y="1266"/>
                  </a:cubicBezTo>
                  <a:cubicBezTo>
                    <a:pt x="1" y="1291"/>
                    <a:pt x="18" y="1437"/>
                    <a:pt x="112" y="1437"/>
                  </a:cubicBezTo>
                  <a:cubicBezTo>
                    <a:pt x="119" y="1437"/>
                    <a:pt x="127" y="1436"/>
                    <a:pt x="136" y="1434"/>
                  </a:cubicBezTo>
                  <a:cubicBezTo>
                    <a:pt x="895" y="1152"/>
                    <a:pt x="1480" y="789"/>
                    <a:pt x="1957" y="117"/>
                  </a:cubicBezTo>
                  <a:cubicBezTo>
                    <a:pt x="1995" y="60"/>
                    <a:pt x="1936" y="0"/>
                    <a:pt x="187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228;p45"/>
            <p:cNvSpPr/>
            <p:nvPr/>
          </p:nvSpPr>
          <p:spPr>
            <a:xfrm>
              <a:off x="4397145" y="2079927"/>
              <a:ext cx="112560" cy="93319"/>
            </a:xfrm>
            <a:custGeom>
              <a:avLst/>
              <a:gdLst/>
              <a:ahLst/>
              <a:cxnLst/>
              <a:rect l="l" t="t" r="r" b="b"/>
              <a:pathLst>
                <a:path w="2340" h="1940" extrusionOk="0">
                  <a:moveTo>
                    <a:pt x="2087" y="0"/>
                  </a:moveTo>
                  <a:cubicBezTo>
                    <a:pt x="2018" y="0"/>
                    <a:pt x="1962" y="97"/>
                    <a:pt x="2031" y="139"/>
                  </a:cubicBezTo>
                  <a:cubicBezTo>
                    <a:pt x="2145" y="253"/>
                    <a:pt x="2111" y="475"/>
                    <a:pt x="2058" y="616"/>
                  </a:cubicBezTo>
                  <a:cubicBezTo>
                    <a:pt x="2022" y="677"/>
                    <a:pt x="1959" y="700"/>
                    <a:pt x="1887" y="700"/>
                  </a:cubicBezTo>
                  <a:cubicBezTo>
                    <a:pt x="1727" y="700"/>
                    <a:pt x="1518" y="589"/>
                    <a:pt x="1439" y="529"/>
                  </a:cubicBezTo>
                  <a:cubicBezTo>
                    <a:pt x="1425" y="519"/>
                    <a:pt x="1411" y="515"/>
                    <a:pt x="1398" y="515"/>
                  </a:cubicBezTo>
                  <a:cubicBezTo>
                    <a:pt x="1342" y="515"/>
                    <a:pt x="1310" y="599"/>
                    <a:pt x="1332" y="643"/>
                  </a:cubicBezTo>
                  <a:cubicBezTo>
                    <a:pt x="1412" y="838"/>
                    <a:pt x="1580" y="1261"/>
                    <a:pt x="1191" y="1261"/>
                  </a:cubicBezTo>
                  <a:cubicBezTo>
                    <a:pt x="1171" y="1264"/>
                    <a:pt x="1151" y="1265"/>
                    <a:pt x="1132" y="1265"/>
                  </a:cubicBezTo>
                  <a:cubicBezTo>
                    <a:pt x="957" y="1265"/>
                    <a:pt x="784" y="1163"/>
                    <a:pt x="633" y="1066"/>
                  </a:cubicBezTo>
                  <a:cubicBezTo>
                    <a:pt x="616" y="1055"/>
                    <a:pt x="599" y="1049"/>
                    <a:pt x="583" y="1049"/>
                  </a:cubicBezTo>
                  <a:cubicBezTo>
                    <a:pt x="519" y="1049"/>
                    <a:pt x="475" y="1136"/>
                    <a:pt x="519" y="1201"/>
                  </a:cubicBezTo>
                  <a:cubicBezTo>
                    <a:pt x="599" y="1288"/>
                    <a:pt x="660" y="1369"/>
                    <a:pt x="687" y="1483"/>
                  </a:cubicBezTo>
                  <a:cubicBezTo>
                    <a:pt x="562" y="1646"/>
                    <a:pt x="448" y="1727"/>
                    <a:pt x="338" y="1727"/>
                  </a:cubicBezTo>
                  <a:cubicBezTo>
                    <a:pt x="277" y="1727"/>
                    <a:pt x="216" y="1702"/>
                    <a:pt x="156" y="1651"/>
                  </a:cubicBezTo>
                  <a:cubicBezTo>
                    <a:pt x="142" y="1643"/>
                    <a:pt x="129" y="1639"/>
                    <a:pt x="116" y="1639"/>
                  </a:cubicBezTo>
                  <a:cubicBezTo>
                    <a:pt x="47" y="1639"/>
                    <a:pt x="0" y="1747"/>
                    <a:pt x="68" y="1792"/>
                  </a:cubicBezTo>
                  <a:cubicBezTo>
                    <a:pt x="190" y="1882"/>
                    <a:pt x="333" y="1939"/>
                    <a:pt x="471" y="1939"/>
                  </a:cubicBezTo>
                  <a:cubicBezTo>
                    <a:pt x="591" y="1939"/>
                    <a:pt x="707" y="1895"/>
                    <a:pt x="801" y="1792"/>
                  </a:cubicBezTo>
                  <a:cubicBezTo>
                    <a:pt x="903" y="1674"/>
                    <a:pt x="869" y="1494"/>
                    <a:pt x="802" y="1339"/>
                  </a:cubicBezTo>
                  <a:lnTo>
                    <a:pt x="802" y="1339"/>
                  </a:lnTo>
                  <a:cubicBezTo>
                    <a:pt x="927" y="1391"/>
                    <a:pt x="1063" y="1427"/>
                    <a:pt x="1197" y="1427"/>
                  </a:cubicBezTo>
                  <a:cubicBezTo>
                    <a:pt x="1291" y="1427"/>
                    <a:pt x="1384" y="1409"/>
                    <a:pt x="1473" y="1369"/>
                  </a:cubicBezTo>
                  <a:cubicBezTo>
                    <a:pt x="1649" y="1250"/>
                    <a:pt x="1616" y="994"/>
                    <a:pt x="1554" y="785"/>
                  </a:cubicBezTo>
                  <a:lnTo>
                    <a:pt x="1554" y="785"/>
                  </a:lnTo>
                  <a:cubicBezTo>
                    <a:pt x="1652" y="827"/>
                    <a:pt x="1765" y="858"/>
                    <a:pt x="1869" y="858"/>
                  </a:cubicBezTo>
                  <a:cubicBezTo>
                    <a:pt x="1981" y="858"/>
                    <a:pt x="2082" y="823"/>
                    <a:pt x="2145" y="730"/>
                  </a:cubicBezTo>
                  <a:cubicBezTo>
                    <a:pt x="2279" y="562"/>
                    <a:pt x="2340" y="193"/>
                    <a:pt x="2145" y="25"/>
                  </a:cubicBezTo>
                  <a:cubicBezTo>
                    <a:pt x="2126" y="7"/>
                    <a:pt x="2106" y="0"/>
                    <a:pt x="208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229;p45"/>
            <p:cNvSpPr/>
            <p:nvPr/>
          </p:nvSpPr>
          <p:spPr>
            <a:xfrm>
              <a:off x="4420138" y="2130963"/>
              <a:ext cx="239647" cy="241186"/>
            </a:xfrm>
            <a:custGeom>
              <a:avLst/>
              <a:gdLst/>
              <a:ahLst/>
              <a:cxnLst/>
              <a:rect l="l" t="t" r="r" b="b"/>
              <a:pathLst>
                <a:path w="4982" h="5014" extrusionOk="0">
                  <a:moveTo>
                    <a:pt x="114" y="1"/>
                  </a:moveTo>
                  <a:cubicBezTo>
                    <a:pt x="50" y="1"/>
                    <a:pt x="0" y="80"/>
                    <a:pt x="41" y="140"/>
                  </a:cubicBezTo>
                  <a:cubicBezTo>
                    <a:pt x="793" y="1013"/>
                    <a:pt x="1606" y="1853"/>
                    <a:pt x="2420" y="2633"/>
                  </a:cubicBezTo>
                  <a:cubicBezTo>
                    <a:pt x="3233" y="3419"/>
                    <a:pt x="4100" y="4118"/>
                    <a:pt x="4825" y="4985"/>
                  </a:cubicBezTo>
                  <a:cubicBezTo>
                    <a:pt x="4839" y="5005"/>
                    <a:pt x="4855" y="5013"/>
                    <a:pt x="4871" y="5013"/>
                  </a:cubicBezTo>
                  <a:cubicBezTo>
                    <a:pt x="4926" y="5013"/>
                    <a:pt x="4981" y="4919"/>
                    <a:pt x="4940" y="4878"/>
                  </a:cubicBezTo>
                  <a:cubicBezTo>
                    <a:pt x="4214" y="4004"/>
                    <a:pt x="3347" y="3278"/>
                    <a:pt x="2534" y="2525"/>
                  </a:cubicBezTo>
                  <a:cubicBezTo>
                    <a:pt x="1721" y="1712"/>
                    <a:pt x="934" y="899"/>
                    <a:pt x="182" y="32"/>
                  </a:cubicBezTo>
                  <a:cubicBezTo>
                    <a:pt x="159" y="10"/>
                    <a:pt x="136" y="1"/>
                    <a:pt x="114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230;p45"/>
            <p:cNvSpPr/>
            <p:nvPr/>
          </p:nvSpPr>
          <p:spPr>
            <a:xfrm>
              <a:off x="4456599" y="2104171"/>
              <a:ext cx="247584" cy="234740"/>
            </a:xfrm>
            <a:custGeom>
              <a:avLst/>
              <a:gdLst/>
              <a:ahLst/>
              <a:cxnLst/>
              <a:rect l="l" t="t" r="r" b="b"/>
              <a:pathLst>
                <a:path w="5147" h="4880" extrusionOk="0">
                  <a:moveTo>
                    <a:pt x="146" y="0"/>
                  </a:moveTo>
                  <a:cubicBezTo>
                    <a:pt x="73" y="0"/>
                    <a:pt x="0" y="97"/>
                    <a:pt x="69" y="139"/>
                  </a:cubicBezTo>
                  <a:cubicBezTo>
                    <a:pt x="936" y="898"/>
                    <a:pt x="1776" y="1651"/>
                    <a:pt x="2589" y="2437"/>
                  </a:cubicBezTo>
                  <a:cubicBezTo>
                    <a:pt x="3006" y="2827"/>
                    <a:pt x="3429" y="3217"/>
                    <a:pt x="3819" y="3640"/>
                  </a:cubicBezTo>
                  <a:cubicBezTo>
                    <a:pt x="4209" y="4003"/>
                    <a:pt x="4659" y="4366"/>
                    <a:pt x="4968" y="4843"/>
                  </a:cubicBezTo>
                  <a:cubicBezTo>
                    <a:pt x="4976" y="4869"/>
                    <a:pt x="4996" y="4880"/>
                    <a:pt x="5019" y="4880"/>
                  </a:cubicBezTo>
                  <a:cubicBezTo>
                    <a:pt x="5075" y="4880"/>
                    <a:pt x="5147" y="4819"/>
                    <a:pt x="5109" y="4763"/>
                  </a:cubicBezTo>
                  <a:cubicBezTo>
                    <a:pt x="4881" y="4393"/>
                    <a:pt x="4605" y="4144"/>
                    <a:pt x="4323" y="3862"/>
                  </a:cubicBezTo>
                  <a:cubicBezTo>
                    <a:pt x="3873" y="3472"/>
                    <a:pt x="3456" y="3022"/>
                    <a:pt x="3033" y="2632"/>
                  </a:cubicBezTo>
                  <a:cubicBezTo>
                    <a:pt x="2112" y="1738"/>
                    <a:pt x="1158" y="865"/>
                    <a:pt x="203" y="25"/>
                  </a:cubicBezTo>
                  <a:cubicBezTo>
                    <a:pt x="186" y="7"/>
                    <a:pt x="166" y="0"/>
                    <a:pt x="14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231;p45"/>
            <p:cNvSpPr/>
            <p:nvPr/>
          </p:nvSpPr>
          <p:spPr>
            <a:xfrm>
              <a:off x="4388920" y="2050008"/>
              <a:ext cx="48872" cy="32662"/>
            </a:xfrm>
            <a:custGeom>
              <a:avLst/>
              <a:gdLst/>
              <a:ahLst/>
              <a:cxnLst/>
              <a:rect l="l" t="t" r="r" b="b"/>
              <a:pathLst>
                <a:path w="1016" h="679" extrusionOk="0">
                  <a:moveTo>
                    <a:pt x="904" y="0"/>
                  </a:moveTo>
                  <a:cubicBezTo>
                    <a:pt x="871" y="0"/>
                    <a:pt x="841" y="19"/>
                    <a:pt x="831" y="62"/>
                  </a:cubicBezTo>
                  <a:cubicBezTo>
                    <a:pt x="778" y="375"/>
                    <a:pt x="566" y="523"/>
                    <a:pt x="293" y="523"/>
                  </a:cubicBezTo>
                  <a:cubicBezTo>
                    <a:pt x="249" y="523"/>
                    <a:pt x="205" y="520"/>
                    <a:pt x="159" y="512"/>
                  </a:cubicBezTo>
                  <a:cubicBezTo>
                    <a:pt x="148" y="509"/>
                    <a:pt x="138" y="508"/>
                    <a:pt x="129" y="508"/>
                  </a:cubicBezTo>
                  <a:cubicBezTo>
                    <a:pt x="36" y="508"/>
                    <a:pt x="0" y="647"/>
                    <a:pt x="98" y="647"/>
                  </a:cubicBezTo>
                  <a:cubicBezTo>
                    <a:pt x="178" y="668"/>
                    <a:pt x="257" y="679"/>
                    <a:pt x="334" y="679"/>
                  </a:cubicBezTo>
                  <a:cubicBezTo>
                    <a:pt x="666" y="679"/>
                    <a:pt x="950" y="481"/>
                    <a:pt x="999" y="116"/>
                  </a:cubicBezTo>
                  <a:cubicBezTo>
                    <a:pt x="1015" y="49"/>
                    <a:pt x="957" y="0"/>
                    <a:pt x="904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2232;p45"/>
          <p:cNvGrpSpPr/>
          <p:nvPr/>
        </p:nvGrpSpPr>
        <p:grpSpPr>
          <a:xfrm>
            <a:off x="10116891" y="348253"/>
            <a:ext cx="1879488" cy="1380289"/>
            <a:chOff x="3765486" y="1507629"/>
            <a:chExt cx="586753" cy="430946"/>
          </a:xfrm>
        </p:grpSpPr>
        <p:sp>
          <p:nvSpPr>
            <p:cNvPr id="19" name="Google Shape;2233;p45"/>
            <p:cNvSpPr/>
            <p:nvPr/>
          </p:nvSpPr>
          <p:spPr>
            <a:xfrm>
              <a:off x="3765486" y="1507629"/>
              <a:ext cx="405408" cy="279812"/>
            </a:xfrm>
            <a:custGeom>
              <a:avLst/>
              <a:gdLst/>
              <a:ahLst/>
              <a:cxnLst/>
              <a:rect l="l" t="t" r="r" b="b"/>
              <a:pathLst>
                <a:path w="8428" h="5817" extrusionOk="0">
                  <a:moveTo>
                    <a:pt x="7419" y="0"/>
                  </a:moveTo>
                  <a:cubicBezTo>
                    <a:pt x="6331" y="108"/>
                    <a:pt x="5262" y="222"/>
                    <a:pt x="4174" y="363"/>
                  </a:cubicBezTo>
                  <a:cubicBezTo>
                    <a:pt x="3051" y="531"/>
                    <a:pt x="1848" y="612"/>
                    <a:pt x="786" y="948"/>
                  </a:cubicBezTo>
                  <a:cubicBezTo>
                    <a:pt x="114" y="1149"/>
                    <a:pt x="0" y="1653"/>
                    <a:pt x="195" y="2265"/>
                  </a:cubicBezTo>
                  <a:cubicBezTo>
                    <a:pt x="531" y="3441"/>
                    <a:pt x="921" y="4590"/>
                    <a:pt x="1290" y="5766"/>
                  </a:cubicBezTo>
                  <a:cubicBezTo>
                    <a:pt x="1301" y="5800"/>
                    <a:pt x="1333" y="5816"/>
                    <a:pt x="1365" y="5816"/>
                  </a:cubicBezTo>
                  <a:cubicBezTo>
                    <a:pt x="1414" y="5816"/>
                    <a:pt x="1462" y="5778"/>
                    <a:pt x="1425" y="5712"/>
                  </a:cubicBezTo>
                  <a:cubicBezTo>
                    <a:pt x="1062" y="4536"/>
                    <a:pt x="699" y="3387"/>
                    <a:pt x="336" y="2211"/>
                  </a:cubicBezTo>
                  <a:cubicBezTo>
                    <a:pt x="27" y="1176"/>
                    <a:pt x="921" y="1062"/>
                    <a:pt x="1653" y="921"/>
                  </a:cubicBezTo>
                  <a:cubicBezTo>
                    <a:pt x="2299" y="813"/>
                    <a:pt x="2937" y="726"/>
                    <a:pt x="3582" y="612"/>
                  </a:cubicBezTo>
                  <a:cubicBezTo>
                    <a:pt x="4200" y="531"/>
                    <a:pt x="4846" y="444"/>
                    <a:pt x="5491" y="363"/>
                  </a:cubicBezTo>
                  <a:cubicBezTo>
                    <a:pt x="5662" y="344"/>
                    <a:pt x="6463" y="191"/>
                    <a:pt x="6970" y="191"/>
                  </a:cubicBezTo>
                  <a:cubicBezTo>
                    <a:pt x="7197" y="191"/>
                    <a:pt x="7366" y="222"/>
                    <a:pt x="7393" y="309"/>
                  </a:cubicBezTo>
                  <a:cubicBezTo>
                    <a:pt x="7870" y="1566"/>
                    <a:pt x="8118" y="2883"/>
                    <a:pt x="8259" y="4227"/>
                  </a:cubicBezTo>
                  <a:cubicBezTo>
                    <a:pt x="8259" y="4268"/>
                    <a:pt x="8302" y="4288"/>
                    <a:pt x="8344" y="4288"/>
                  </a:cubicBezTo>
                  <a:cubicBezTo>
                    <a:pt x="8386" y="4288"/>
                    <a:pt x="8428" y="4268"/>
                    <a:pt x="8428" y="4227"/>
                  </a:cubicBezTo>
                  <a:cubicBezTo>
                    <a:pt x="8286" y="2796"/>
                    <a:pt x="7977" y="1398"/>
                    <a:pt x="7507" y="81"/>
                  </a:cubicBezTo>
                  <a:cubicBezTo>
                    <a:pt x="7473" y="27"/>
                    <a:pt x="7446" y="0"/>
                    <a:pt x="741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234;p45"/>
            <p:cNvSpPr/>
            <p:nvPr/>
          </p:nvSpPr>
          <p:spPr>
            <a:xfrm>
              <a:off x="3830520" y="1705327"/>
              <a:ext cx="338690" cy="87931"/>
            </a:xfrm>
            <a:custGeom>
              <a:avLst/>
              <a:gdLst/>
              <a:ahLst/>
              <a:cxnLst/>
              <a:rect l="l" t="t" r="r" b="b"/>
              <a:pathLst>
                <a:path w="7041" h="1828" extrusionOk="0">
                  <a:moveTo>
                    <a:pt x="6926" y="0"/>
                  </a:moveTo>
                  <a:cubicBezTo>
                    <a:pt x="6920" y="0"/>
                    <a:pt x="6914" y="1"/>
                    <a:pt x="6907" y="3"/>
                  </a:cubicBezTo>
                  <a:cubicBezTo>
                    <a:pt x="4670" y="648"/>
                    <a:pt x="2398" y="1206"/>
                    <a:pt x="106" y="1656"/>
                  </a:cubicBezTo>
                  <a:cubicBezTo>
                    <a:pt x="1" y="1681"/>
                    <a:pt x="39" y="1827"/>
                    <a:pt x="136" y="1827"/>
                  </a:cubicBezTo>
                  <a:cubicBezTo>
                    <a:pt x="144" y="1827"/>
                    <a:pt x="152" y="1826"/>
                    <a:pt x="160" y="1824"/>
                  </a:cubicBezTo>
                  <a:cubicBezTo>
                    <a:pt x="2459" y="1374"/>
                    <a:pt x="4696" y="816"/>
                    <a:pt x="6934" y="171"/>
                  </a:cubicBezTo>
                  <a:cubicBezTo>
                    <a:pt x="7040" y="146"/>
                    <a:pt x="7002" y="0"/>
                    <a:pt x="692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235;p45"/>
            <p:cNvSpPr/>
            <p:nvPr/>
          </p:nvSpPr>
          <p:spPr>
            <a:xfrm>
              <a:off x="4155157" y="1708165"/>
              <a:ext cx="193035" cy="44735"/>
            </a:xfrm>
            <a:custGeom>
              <a:avLst/>
              <a:gdLst/>
              <a:ahLst/>
              <a:cxnLst/>
              <a:rect l="l" t="t" r="r" b="b"/>
              <a:pathLst>
                <a:path w="4013" h="930" extrusionOk="0">
                  <a:moveTo>
                    <a:pt x="103" y="0"/>
                  </a:moveTo>
                  <a:cubicBezTo>
                    <a:pt x="14" y="0"/>
                    <a:pt x="1" y="142"/>
                    <a:pt x="105" y="172"/>
                  </a:cubicBezTo>
                  <a:cubicBezTo>
                    <a:pt x="663" y="253"/>
                    <a:pt x="1220" y="307"/>
                    <a:pt x="1812" y="341"/>
                  </a:cubicBezTo>
                  <a:cubicBezTo>
                    <a:pt x="2082" y="341"/>
                    <a:pt x="2463" y="276"/>
                    <a:pt x="2824" y="276"/>
                  </a:cubicBezTo>
                  <a:cubicBezTo>
                    <a:pt x="3288" y="276"/>
                    <a:pt x="3718" y="383"/>
                    <a:pt x="3828" y="871"/>
                  </a:cubicBezTo>
                  <a:cubicBezTo>
                    <a:pt x="3838" y="912"/>
                    <a:pt x="3868" y="930"/>
                    <a:pt x="3901" y="930"/>
                  </a:cubicBezTo>
                  <a:cubicBezTo>
                    <a:pt x="3954" y="930"/>
                    <a:pt x="4013" y="882"/>
                    <a:pt x="3996" y="811"/>
                  </a:cubicBezTo>
                  <a:cubicBezTo>
                    <a:pt x="3882" y="341"/>
                    <a:pt x="3438" y="139"/>
                    <a:pt x="2988" y="112"/>
                  </a:cubicBezTo>
                  <a:cubicBezTo>
                    <a:pt x="2936" y="108"/>
                    <a:pt x="2883" y="107"/>
                    <a:pt x="2830" y="107"/>
                  </a:cubicBezTo>
                  <a:cubicBezTo>
                    <a:pt x="2486" y="107"/>
                    <a:pt x="2126" y="172"/>
                    <a:pt x="1812" y="172"/>
                  </a:cubicBezTo>
                  <a:cubicBezTo>
                    <a:pt x="1254" y="172"/>
                    <a:pt x="689" y="85"/>
                    <a:pt x="132" y="4"/>
                  </a:cubicBezTo>
                  <a:cubicBezTo>
                    <a:pt x="121" y="1"/>
                    <a:pt x="112" y="0"/>
                    <a:pt x="103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36;p45"/>
            <p:cNvSpPr/>
            <p:nvPr/>
          </p:nvSpPr>
          <p:spPr>
            <a:xfrm>
              <a:off x="3826575" y="1750735"/>
              <a:ext cx="525664" cy="187840"/>
            </a:xfrm>
            <a:custGeom>
              <a:avLst/>
              <a:gdLst/>
              <a:ahLst/>
              <a:cxnLst/>
              <a:rect l="l" t="t" r="r" b="b"/>
              <a:pathLst>
                <a:path w="10928" h="3905" extrusionOk="0">
                  <a:moveTo>
                    <a:pt x="10812" y="1"/>
                  </a:moveTo>
                  <a:cubicBezTo>
                    <a:pt x="10799" y="1"/>
                    <a:pt x="10786" y="5"/>
                    <a:pt x="10773" y="13"/>
                  </a:cubicBezTo>
                  <a:cubicBezTo>
                    <a:pt x="9093" y="1021"/>
                    <a:pt x="7352" y="1942"/>
                    <a:pt x="5592" y="2755"/>
                  </a:cubicBezTo>
                  <a:cubicBezTo>
                    <a:pt x="5141" y="2984"/>
                    <a:pt x="4691" y="3179"/>
                    <a:pt x="4248" y="3373"/>
                  </a:cubicBezTo>
                  <a:cubicBezTo>
                    <a:pt x="3992" y="3454"/>
                    <a:pt x="3744" y="3568"/>
                    <a:pt x="3488" y="3683"/>
                  </a:cubicBezTo>
                  <a:cubicBezTo>
                    <a:pt x="3391" y="3717"/>
                    <a:pt x="3300" y="3732"/>
                    <a:pt x="3217" y="3732"/>
                  </a:cubicBezTo>
                  <a:cubicBezTo>
                    <a:pt x="2822" y="3732"/>
                    <a:pt x="2567" y="3395"/>
                    <a:pt x="2312" y="3118"/>
                  </a:cubicBezTo>
                  <a:cubicBezTo>
                    <a:pt x="1613" y="2312"/>
                    <a:pt x="887" y="1525"/>
                    <a:pt x="155" y="712"/>
                  </a:cubicBezTo>
                  <a:cubicBezTo>
                    <a:pt x="143" y="694"/>
                    <a:pt x="128" y="687"/>
                    <a:pt x="113" y="687"/>
                  </a:cubicBezTo>
                  <a:cubicBezTo>
                    <a:pt x="59" y="687"/>
                    <a:pt x="0" y="779"/>
                    <a:pt x="47" y="826"/>
                  </a:cubicBezTo>
                  <a:cubicBezTo>
                    <a:pt x="800" y="1693"/>
                    <a:pt x="1586" y="2533"/>
                    <a:pt x="2339" y="3400"/>
                  </a:cubicBezTo>
                  <a:cubicBezTo>
                    <a:pt x="2541" y="3595"/>
                    <a:pt x="2816" y="3904"/>
                    <a:pt x="3125" y="3904"/>
                  </a:cubicBezTo>
                  <a:cubicBezTo>
                    <a:pt x="3602" y="3878"/>
                    <a:pt x="4080" y="3622"/>
                    <a:pt x="4523" y="3427"/>
                  </a:cubicBezTo>
                  <a:cubicBezTo>
                    <a:pt x="6707" y="2480"/>
                    <a:pt x="8811" y="1384"/>
                    <a:pt x="10854" y="154"/>
                  </a:cubicBezTo>
                  <a:cubicBezTo>
                    <a:pt x="10927" y="104"/>
                    <a:pt x="10877" y="1"/>
                    <a:pt x="1081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237;p45"/>
            <p:cNvSpPr/>
            <p:nvPr/>
          </p:nvSpPr>
          <p:spPr>
            <a:xfrm>
              <a:off x="3856543" y="1786378"/>
              <a:ext cx="135264" cy="134639"/>
            </a:xfrm>
            <a:custGeom>
              <a:avLst/>
              <a:gdLst/>
              <a:ahLst/>
              <a:cxnLst/>
              <a:rect l="l" t="t" r="r" b="b"/>
              <a:pathLst>
                <a:path w="2812" h="2799" extrusionOk="0">
                  <a:moveTo>
                    <a:pt x="123" y="1"/>
                  </a:moveTo>
                  <a:cubicBezTo>
                    <a:pt x="57" y="1"/>
                    <a:pt x="1" y="97"/>
                    <a:pt x="70" y="139"/>
                  </a:cubicBezTo>
                  <a:cubicBezTo>
                    <a:pt x="486" y="475"/>
                    <a:pt x="910" y="811"/>
                    <a:pt x="1326" y="1120"/>
                  </a:cubicBezTo>
                  <a:cubicBezTo>
                    <a:pt x="1830" y="1537"/>
                    <a:pt x="2643" y="1960"/>
                    <a:pt x="2617" y="2713"/>
                  </a:cubicBezTo>
                  <a:cubicBezTo>
                    <a:pt x="2617" y="2770"/>
                    <a:pt x="2659" y="2799"/>
                    <a:pt x="2701" y="2799"/>
                  </a:cubicBezTo>
                  <a:cubicBezTo>
                    <a:pt x="2743" y="2799"/>
                    <a:pt x="2785" y="2770"/>
                    <a:pt x="2785" y="2713"/>
                  </a:cubicBezTo>
                  <a:cubicBezTo>
                    <a:pt x="2811" y="2128"/>
                    <a:pt x="2502" y="1846"/>
                    <a:pt x="2052" y="1510"/>
                  </a:cubicBezTo>
                  <a:cubicBezTo>
                    <a:pt x="1440" y="1006"/>
                    <a:pt x="822" y="502"/>
                    <a:pt x="177" y="25"/>
                  </a:cubicBezTo>
                  <a:cubicBezTo>
                    <a:pt x="160" y="8"/>
                    <a:pt x="141" y="1"/>
                    <a:pt x="12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238;p45"/>
            <p:cNvSpPr/>
            <p:nvPr/>
          </p:nvSpPr>
          <p:spPr>
            <a:xfrm>
              <a:off x="3971938" y="1739960"/>
              <a:ext cx="324932" cy="162923"/>
            </a:xfrm>
            <a:custGeom>
              <a:avLst/>
              <a:gdLst/>
              <a:ahLst/>
              <a:cxnLst/>
              <a:rect l="l" t="t" r="r" b="b"/>
              <a:pathLst>
                <a:path w="6755" h="3387" extrusionOk="0">
                  <a:moveTo>
                    <a:pt x="6643" y="1"/>
                  </a:moveTo>
                  <a:cubicBezTo>
                    <a:pt x="6630" y="1"/>
                    <a:pt x="6616" y="5"/>
                    <a:pt x="6602" y="16"/>
                  </a:cubicBezTo>
                  <a:cubicBezTo>
                    <a:pt x="4525" y="1272"/>
                    <a:pt x="2341" y="2334"/>
                    <a:pt x="76" y="3208"/>
                  </a:cubicBezTo>
                  <a:cubicBezTo>
                    <a:pt x="1" y="3254"/>
                    <a:pt x="16" y="3386"/>
                    <a:pt x="91" y="3386"/>
                  </a:cubicBezTo>
                  <a:cubicBezTo>
                    <a:pt x="102" y="3386"/>
                    <a:pt x="116" y="3383"/>
                    <a:pt x="130" y="3376"/>
                  </a:cubicBezTo>
                  <a:cubicBezTo>
                    <a:pt x="2402" y="2502"/>
                    <a:pt x="4613" y="1413"/>
                    <a:pt x="6683" y="150"/>
                  </a:cubicBezTo>
                  <a:cubicBezTo>
                    <a:pt x="6755" y="105"/>
                    <a:pt x="6707" y="1"/>
                    <a:pt x="664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239;p45"/>
            <p:cNvSpPr/>
            <p:nvPr/>
          </p:nvSpPr>
          <p:spPr>
            <a:xfrm>
              <a:off x="3913062" y="1804127"/>
              <a:ext cx="75232" cy="57531"/>
            </a:xfrm>
            <a:custGeom>
              <a:avLst/>
              <a:gdLst/>
              <a:ahLst/>
              <a:cxnLst/>
              <a:rect l="l" t="t" r="r" b="b"/>
              <a:pathLst>
                <a:path w="1564" h="1196" extrusionOk="0">
                  <a:moveTo>
                    <a:pt x="103" y="1"/>
                  </a:moveTo>
                  <a:cubicBezTo>
                    <a:pt x="43" y="1"/>
                    <a:pt x="1" y="117"/>
                    <a:pt x="71" y="160"/>
                  </a:cubicBezTo>
                  <a:cubicBezTo>
                    <a:pt x="514" y="496"/>
                    <a:pt x="964" y="866"/>
                    <a:pt x="1415" y="1168"/>
                  </a:cubicBezTo>
                  <a:cubicBezTo>
                    <a:pt x="1433" y="1187"/>
                    <a:pt x="1451" y="1196"/>
                    <a:pt x="1467" y="1196"/>
                  </a:cubicBezTo>
                  <a:cubicBezTo>
                    <a:pt x="1526" y="1196"/>
                    <a:pt x="1563" y="1096"/>
                    <a:pt x="1495" y="1034"/>
                  </a:cubicBezTo>
                  <a:cubicBezTo>
                    <a:pt x="1045" y="698"/>
                    <a:pt x="628" y="362"/>
                    <a:pt x="151" y="26"/>
                  </a:cubicBezTo>
                  <a:cubicBezTo>
                    <a:pt x="135" y="8"/>
                    <a:pt x="119" y="1"/>
                    <a:pt x="10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240;p45"/>
            <p:cNvSpPr/>
            <p:nvPr/>
          </p:nvSpPr>
          <p:spPr>
            <a:xfrm>
              <a:off x="3912822" y="1736352"/>
              <a:ext cx="241523" cy="75761"/>
            </a:xfrm>
            <a:custGeom>
              <a:avLst/>
              <a:gdLst/>
              <a:ahLst/>
              <a:cxnLst/>
              <a:rect l="l" t="t" r="r" b="b"/>
              <a:pathLst>
                <a:path w="5021" h="1575" extrusionOk="0">
                  <a:moveTo>
                    <a:pt x="4906" y="0"/>
                  </a:moveTo>
                  <a:cubicBezTo>
                    <a:pt x="4900" y="0"/>
                    <a:pt x="4894" y="1"/>
                    <a:pt x="4887" y="3"/>
                  </a:cubicBezTo>
                  <a:cubicBezTo>
                    <a:pt x="3268" y="453"/>
                    <a:pt x="1695" y="931"/>
                    <a:pt x="102" y="1401"/>
                  </a:cubicBezTo>
                  <a:cubicBezTo>
                    <a:pt x="0" y="1455"/>
                    <a:pt x="33" y="1574"/>
                    <a:pt x="123" y="1574"/>
                  </a:cubicBezTo>
                  <a:cubicBezTo>
                    <a:pt x="133" y="1574"/>
                    <a:pt x="144" y="1573"/>
                    <a:pt x="156" y="1569"/>
                  </a:cubicBezTo>
                  <a:cubicBezTo>
                    <a:pt x="1722" y="1065"/>
                    <a:pt x="3322" y="595"/>
                    <a:pt x="4914" y="171"/>
                  </a:cubicBezTo>
                  <a:cubicBezTo>
                    <a:pt x="5020" y="146"/>
                    <a:pt x="4982" y="0"/>
                    <a:pt x="490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241;p45"/>
            <p:cNvSpPr/>
            <p:nvPr/>
          </p:nvSpPr>
          <p:spPr>
            <a:xfrm>
              <a:off x="3943751" y="1742750"/>
              <a:ext cx="220935" cy="95147"/>
            </a:xfrm>
            <a:custGeom>
              <a:avLst/>
              <a:gdLst/>
              <a:ahLst/>
              <a:cxnLst/>
              <a:rect l="l" t="t" r="r" b="b"/>
              <a:pathLst>
                <a:path w="4593" h="1978" extrusionOk="0">
                  <a:moveTo>
                    <a:pt x="4504" y="1"/>
                  </a:moveTo>
                  <a:cubicBezTo>
                    <a:pt x="4494" y="1"/>
                    <a:pt x="4484" y="4"/>
                    <a:pt x="4473" y="11"/>
                  </a:cubicBezTo>
                  <a:cubicBezTo>
                    <a:pt x="2988" y="542"/>
                    <a:pt x="1529" y="1160"/>
                    <a:pt x="105" y="1806"/>
                  </a:cubicBezTo>
                  <a:cubicBezTo>
                    <a:pt x="0" y="1855"/>
                    <a:pt x="87" y="1977"/>
                    <a:pt x="164" y="1977"/>
                  </a:cubicBezTo>
                  <a:cubicBezTo>
                    <a:pt x="171" y="1977"/>
                    <a:pt x="178" y="1976"/>
                    <a:pt x="185" y="1974"/>
                  </a:cubicBezTo>
                  <a:cubicBezTo>
                    <a:pt x="1617" y="1302"/>
                    <a:pt x="3041" y="710"/>
                    <a:pt x="4500" y="152"/>
                  </a:cubicBezTo>
                  <a:cubicBezTo>
                    <a:pt x="4593" y="129"/>
                    <a:pt x="4565" y="1"/>
                    <a:pt x="4504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242;p45"/>
            <p:cNvSpPr/>
            <p:nvPr/>
          </p:nvSpPr>
          <p:spPr>
            <a:xfrm>
              <a:off x="3966936" y="1742654"/>
              <a:ext cx="200684" cy="106210"/>
            </a:xfrm>
            <a:custGeom>
              <a:avLst/>
              <a:gdLst/>
              <a:ahLst/>
              <a:cxnLst/>
              <a:rect l="l" t="t" r="r" b="b"/>
              <a:pathLst>
                <a:path w="4172" h="2208" extrusionOk="0">
                  <a:moveTo>
                    <a:pt x="4056" y="1"/>
                  </a:moveTo>
                  <a:cubicBezTo>
                    <a:pt x="4043" y="1"/>
                    <a:pt x="4031" y="5"/>
                    <a:pt x="4018" y="13"/>
                  </a:cubicBezTo>
                  <a:cubicBezTo>
                    <a:pt x="2754" y="826"/>
                    <a:pt x="1471" y="1498"/>
                    <a:pt x="93" y="2029"/>
                  </a:cubicBezTo>
                  <a:cubicBezTo>
                    <a:pt x="0" y="2076"/>
                    <a:pt x="28" y="2208"/>
                    <a:pt x="93" y="2208"/>
                  </a:cubicBezTo>
                  <a:cubicBezTo>
                    <a:pt x="104" y="2208"/>
                    <a:pt x="115" y="2205"/>
                    <a:pt x="127" y="2197"/>
                  </a:cubicBezTo>
                  <a:cubicBezTo>
                    <a:pt x="1524" y="1640"/>
                    <a:pt x="2842" y="968"/>
                    <a:pt x="4098" y="181"/>
                  </a:cubicBezTo>
                  <a:cubicBezTo>
                    <a:pt x="4172" y="108"/>
                    <a:pt x="4122" y="1"/>
                    <a:pt x="4056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243;p45"/>
            <p:cNvSpPr/>
            <p:nvPr/>
          </p:nvSpPr>
          <p:spPr>
            <a:xfrm>
              <a:off x="3977614" y="1744000"/>
              <a:ext cx="222185" cy="117033"/>
            </a:xfrm>
            <a:custGeom>
              <a:avLst/>
              <a:gdLst/>
              <a:ahLst/>
              <a:cxnLst/>
              <a:rect l="l" t="t" r="r" b="b"/>
              <a:pathLst>
                <a:path w="4619" h="2433" extrusionOk="0">
                  <a:moveTo>
                    <a:pt x="4489" y="0"/>
                  </a:moveTo>
                  <a:cubicBezTo>
                    <a:pt x="4474" y="0"/>
                    <a:pt x="4458" y="4"/>
                    <a:pt x="4441" y="12"/>
                  </a:cubicBezTo>
                  <a:cubicBezTo>
                    <a:pt x="2983" y="738"/>
                    <a:pt x="1524" y="1497"/>
                    <a:pt x="73" y="2284"/>
                  </a:cubicBezTo>
                  <a:cubicBezTo>
                    <a:pt x="0" y="2328"/>
                    <a:pt x="48" y="2433"/>
                    <a:pt x="112" y="2433"/>
                  </a:cubicBezTo>
                  <a:cubicBezTo>
                    <a:pt x="126" y="2433"/>
                    <a:pt x="140" y="2428"/>
                    <a:pt x="153" y="2418"/>
                  </a:cubicBezTo>
                  <a:cubicBezTo>
                    <a:pt x="1612" y="1638"/>
                    <a:pt x="3063" y="879"/>
                    <a:pt x="4522" y="153"/>
                  </a:cubicBezTo>
                  <a:cubicBezTo>
                    <a:pt x="4618" y="108"/>
                    <a:pt x="4571" y="0"/>
                    <a:pt x="448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244;p45"/>
            <p:cNvSpPr/>
            <p:nvPr/>
          </p:nvSpPr>
          <p:spPr>
            <a:xfrm>
              <a:off x="3939710" y="1793786"/>
              <a:ext cx="75569" cy="44447"/>
            </a:xfrm>
            <a:custGeom>
              <a:avLst/>
              <a:gdLst/>
              <a:ahLst/>
              <a:cxnLst/>
              <a:rect l="l" t="t" r="r" b="b"/>
              <a:pathLst>
                <a:path w="1571" h="924" extrusionOk="0">
                  <a:moveTo>
                    <a:pt x="118" y="0"/>
                  </a:moveTo>
                  <a:cubicBezTo>
                    <a:pt x="51" y="0"/>
                    <a:pt x="1" y="108"/>
                    <a:pt x="74" y="153"/>
                  </a:cubicBezTo>
                  <a:cubicBezTo>
                    <a:pt x="491" y="489"/>
                    <a:pt x="941" y="745"/>
                    <a:pt x="1445" y="913"/>
                  </a:cubicBezTo>
                  <a:cubicBezTo>
                    <a:pt x="1457" y="920"/>
                    <a:pt x="1469" y="923"/>
                    <a:pt x="1479" y="923"/>
                  </a:cubicBezTo>
                  <a:cubicBezTo>
                    <a:pt x="1544" y="923"/>
                    <a:pt x="1571" y="795"/>
                    <a:pt x="1472" y="772"/>
                  </a:cubicBezTo>
                  <a:cubicBezTo>
                    <a:pt x="995" y="577"/>
                    <a:pt x="578" y="321"/>
                    <a:pt x="155" y="12"/>
                  </a:cubicBezTo>
                  <a:cubicBezTo>
                    <a:pt x="142" y="4"/>
                    <a:pt x="130" y="0"/>
                    <a:pt x="11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245;p45"/>
            <p:cNvSpPr/>
            <p:nvPr/>
          </p:nvSpPr>
          <p:spPr>
            <a:xfrm>
              <a:off x="3976508" y="1781664"/>
              <a:ext cx="74126" cy="42619"/>
            </a:xfrm>
            <a:custGeom>
              <a:avLst/>
              <a:gdLst/>
              <a:ahLst/>
              <a:cxnLst/>
              <a:rect l="l" t="t" r="r" b="b"/>
              <a:pathLst>
                <a:path w="1541" h="886" extrusionOk="0">
                  <a:moveTo>
                    <a:pt x="122" y="1"/>
                  </a:moveTo>
                  <a:cubicBezTo>
                    <a:pt x="40" y="1"/>
                    <a:pt x="1" y="106"/>
                    <a:pt x="96" y="157"/>
                  </a:cubicBezTo>
                  <a:cubicBezTo>
                    <a:pt x="485" y="432"/>
                    <a:pt x="936" y="661"/>
                    <a:pt x="1379" y="882"/>
                  </a:cubicBezTo>
                  <a:cubicBezTo>
                    <a:pt x="1387" y="885"/>
                    <a:pt x="1394" y="886"/>
                    <a:pt x="1401" y="886"/>
                  </a:cubicBezTo>
                  <a:cubicBezTo>
                    <a:pt x="1479" y="886"/>
                    <a:pt x="1540" y="764"/>
                    <a:pt x="1467" y="714"/>
                  </a:cubicBezTo>
                  <a:cubicBezTo>
                    <a:pt x="1016" y="519"/>
                    <a:pt x="566" y="264"/>
                    <a:pt x="176" y="15"/>
                  </a:cubicBezTo>
                  <a:cubicBezTo>
                    <a:pt x="157" y="5"/>
                    <a:pt x="138" y="1"/>
                    <a:pt x="12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246;p45"/>
            <p:cNvSpPr/>
            <p:nvPr/>
          </p:nvSpPr>
          <p:spPr>
            <a:xfrm>
              <a:off x="4023407" y="1770793"/>
              <a:ext cx="64794" cy="36365"/>
            </a:xfrm>
            <a:custGeom>
              <a:avLst/>
              <a:gdLst/>
              <a:ahLst/>
              <a:cxnLst/>
              <a:rect l="l" t="t" r="r" b="b"/>
              <a:pathLst>
                <a:path w="1347" h="756" extrusionOk="0">
                  <a:moveTo>
                    <a:pt x="116" y="1"/>
                  </a:moveTo>
                  <a:cubicBezTo>
                    <a:pt x="47" y="1"/>
                    <a:pt x="0" y="109"/>
                    <a:pt x="68" y="154"/>
                  </a:cubicBezTo>
                  <a:cubicBezTo>
                    <a:pt x="431" y="409"/>
                    <a:pt x="828" y="604"/>
                    <a:pt x="1217" y="745"/>
                  </a:cubicBezTo>
                  <a:cubicBezTo>
                    <a:pt x="1233" y="753"/>
                    <a:pt x="1247" y="756"/>
                    <a:pt x="1259" y="756"/>
                  </a:cubicBezTo>
                  <a:cubicBezTo>
                    <a:pt x="1337" y="756"/>
                    <a:pt x="1347" y="624"/>
                    <a:pt x="1271" y="577"/>
                  </a:cubicBezTo>
                  <a:cubicBezTo>
                    <a:pt x="881" y="436"/>
                    <a:pt x="518" y="241"/>
                    <a:pt x="156" y="13"/>
                  </a:cubicBezTo>
                  <a:cubicBezTo>
                    <a:pt x="142" y="5"/>
                    <a:pt x="129" y="1"/>
                    <a:pt x="116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247;p45"/>
            <p:cNvSpPr/>
            <p:nvPr/>
          </p:nvSpPr>
          <p:spPr>
            <a:xfrm>
              <a:off x="4059483" y="1761846"/>
              <a:ext cx="55606" cy="30449"/>
            </a:xfrm>
            <a:custGeom>
              <a:avLst/>
              <a:gdLst/>
              <a:ahLst/>
              <a:cxnLst/>
              <a:rect l="l" t="t" r="r" b="b"/>
              <a:pathLst>
                <a:path w="1156" h="633" extrusionOk="0">
                  <a:moveTo>
                    <a:pt x="158" y="1"/>
                  </a:moveTo>
                  <a:cubicBezTo>
                    <a:pt x="64" y="1"/>
                    <a:pt x="0" y="121"/>
                    <a:pt x="105" y="145"/>
                  </a:cubicBezTo>
                  <a:cubicBezTo>
                    <a:pt x="387" y="313"/>
                    <a:pt x="689" y="454"/>
                    <a:pt x="998" y="622"/>
                  </a:cubicBezTo>
                  <a:cubicBezTo>
                    <a:pt x="1010" y="630"/>
                    <a:pt x="1022" y="633"/>
                    <a:pt x="1033" y="633"/>
                  </a:cubicBezTo>
                  <a:cubicBezTo>
                    <a:pt x="1105" y="633"/>
                    <a:pt x="1155" y="504"/>
                    <a:pt x="1086" y="481"/>
                  </a:cubicBezTo>
                  <a:cubicBezTo>
                    <a:pt x="777" y="313"/>
                    <a:pt x="467" y="172"/>
                    <a:pt x="185" y="4"/>
                  </a:cubicBezTo>
                  <a:cubicBezTo>
                    <a:pt x="176" y="2"/>
                    <a:pt x="167" y="1"/>
                    <a:pt x="15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248;p45"/>
            <p:cNvSpPr/>
            <p:nvPr/>
          </p:nvSpPr>
          <p:spPr>
            <a:xfrm>
              <a:off x="4083726" y="1748570"/>
              <a:ext cx="58396" cy="27659"/>
            </a:xfrm>
            <a:custGeom>
              <a:avLst/>
              <a:gdLst/>
              <a:ahLst/>
              <a:cxnLst/>
              <a:rect l="l" t="t" r="r" b="b"/>
              <a:pathLst>
                <a:path w="1214" h="575" extrusionOk="0">
                  <a:moveTo>
                    <a:pt x="130" y="0"/>
                  </a:moveTo>
                  <a:cubicBezTo>
                    <a:pt x="41" y="0"/>
                    <a:pt x="1" y="142"/>
                    <a:pt x="105" y="173"/>
                  </a:cubicBezTo>
                  <a:cubicBezTo>
                    <a:pt x="441" y="253"/>
                    <a:pt x="750" y="394"/>
                    <a:pt x="1059" y="562"/>
                  </a:cubicBezTo>
                  <a:cubicBezTo>
                    <a:pt x="1071" y="571"/>
                    <a:pt x="1084" y="574"/>
                    <a:pt x="1096" y="574"/>
                  </a:cubicBezTo>
                  <a:cubicBezTo>
                    <a:pt x="1162" y="574"/>
                    <a:pt x="1213" y="467"/>
                    <a:pt x="1139" y="421"/>
                  </a:cubicBezTo>
                  <a:cubicBezTo>
                    <a:pt x="830" y="253"/>
                    <a:pt x="494" y="112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249;p45"/>
            <p:cNvSpPr/>
            <p:nvPr/>
          </p:nvSpPr>
          <p:spPr>
            <a:xfrm>
              <a:off x="4122689" y="1744385"/>
              <a:ext cx="42330" cy="22031"/>
            </a:xfrm>
            <a:custGeom>
              <a:avLst/>
              <a:gdLst/>
              <a:ahLst/>
              <a:cxnLst/>
              <a:rect l="l" t="t" r="r" b="b"/>
              <a:pathLst>
                <a:path w="880" h="458" extrusionOk="0">
                  <a:moveTo>
                    <a:pt x="107" y="1"/>
                  </a:moveTo>
                  <a:cubicBezTo>
                    <a:pt x="17" y="1"/>
                    <a:pt x="1" y="123"/>
                    <a:pt x="81" y="172"/>
                  </a:cubicBezTo>
                  <a:cubicBezTo>
                    <a:pt x="303" y="260"/>
                    <a:pt x="524" y="340"/>
                    <a:pt x="753" y="454"/>
                  </a:cubicBezTo>
                  <a:cubicBezTo>
                    <a:pt x="759" y="456"/>
                    <a:pt x="765" y="457"/>
                    <a:pt x="770" y="457"/>
                  </a:cubicBezTo>
                  <a:cubicBezTo>
                    <a:pt x="841" y="457"/>
                    <a:pt x="879" y="311"/>
                    <a:pt x="780" y="286"/>
                  </a:cubicBezTo>
                  <a:cubicBezTo>
                    <a:pt x="585" y="172"/>
                    <a:pt x="356" y="92"/>
                    <a:pt x="135" y="4"/>
                  </a:cubicBezTo>
                  <a:cubicBezTo>
                    <a:pt x="125" y="2"/>
                    <a:pt x="116" y="1"/>
                    <a:pt x="107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250;p45"/>
            <p:cNvSpPr/>
            <p:nvPr/>
          </p:nvSpPr>
          <p:spPr>
            <a:xfrm>
              <a:off x="4148375" y="1736304"/>
              <a:ext cx="48776" cy="19578"/>
            </a:xfrm>
            <a:custGeom>
              <a:avLst/>
              <a:gdLst/>
              <a:ahLst/>
              <a:cxnLst/>
              <a:rect l="l" t="t" r="r" b="b"/>
              <a:pathLst>
                <a:path w="1014" h="407" extrusionOk="0">
                  <a:moveTo>
                    <a:pt x="111" y="1"/>
                  </a:moveTo>
                  <a:cubicBezTo>
                    <a:pt x="42" y="1"/>
                    <a:pt x="0" y="121"/>
                    <a:pt x="105" y="145"/>
                  </a:cubicBezTo>
                  <a:cubicBezTo>
                    <a:pt x="353" y="226"/>
                    <a:pt x="636" y="313"/>
                    <a:pt x="891" y="394"/>
                  </a:cubicBezTo>
                  <a:cubicBezTo>
                    <a:pt x="907" y="403"/>
                    <a:pt x="921" y="407"/>
                    <a:pt x="934" y="407"/>
                  </a:cubicBezTo>
                  <a:cubicBezTo>
                    <a:pt x="1004" y="407"/>
                    <a:pt x="1013" y="282"/>
                    <a:pt x="945" y="260"/>
                  </a:cubicBezTo>
                  <a:cubicBezTo>
                    <a:pt x="662" y="172"/>
                    <a:pt x="414" y="92"/>
                    <a:pt x="131" y="4"/>
                  </a:cubicBezTo>
                  <a:cubicBezTo>
                    <a:pt x="125" y="2"/>
                    <a:pt x="118" y="1"/>
                    <a:pt x="11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251;p45"/>
            <p:cNvSpPr/>
            <p:nvPr/>
          </p:nvSpPr>
          <p:spPr>
            <a:xfrm>
              <a:off x="4181517" y="1729714"/>
              <a:ext cx="48535" cy="12314"/>
            </a:xfrm>
            <a:custGeom>
              <a:avLst/>
              <a:gdLst/>
              <a:ahLst/>
              <a:cxnLst/>
              <a:rect l="l" t="t" r="r" b="b"/>
              <a:pathLst>
                <a:path w="1009" h="256" extrusionOk="0">
                  <a:moveTo>
                    <a:pt x="115" y="0"/>
                  </a:moveTo>
                  <a:cubicBezTo>
                    <a:pt x="0" y="0"/>
                    <a:pt x="0" y="168"/>
                    <a:pt x="115" y="168"/>
                  </a:cubicBezTo>
                  <a:cubicBezTo>
                    <a:pt x="370" y="195"/>
                    <a:pt x="645" y="229"/>
                    <a:pt x="901" y="255"/>
                  </a:cubicBezTo>
                  <a:cubicBezTo>
                    <a:pt x="1008" y="255"/>
                    <a:pt x="1008" y="87"/>
                    <a:pt x="901" y="87"/>
                  </a:cubicBezTo>
                  <a:cubicBezTo>
                    <a:pt x="645" y="61"/>
                    <a:pt x="370" y="27"/>
                    <a:pt x="115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252;p45"/>
            <p:cNvSpPr/>
            <p:nvPr/>
          </p:nvSpPr>
          <p:spPr>
            <a:xfrm>
              <a:off x="4174205" y="1732552"/>
              <a:ext cx="14864" cy="11448"/>
            </a:xfrm>
            <a:custGeom>
              <a:avLst/>
              <a:gdLst/>
              <a:ahLst/>
              <a:cxnLst/>
              <a:rect l="l" t="t" r="r" b="b"/>
              <a:pathLst>
                <a:path w="309" h="238" extrusionOk="0">
                  <a:moveTo>
                    <a:pt x="186" y="1"/>
                  </a:moveTo>
                  <a:cubicBezTo>
                    <a:pt x="166" y="1"/>
                    <a:pt x="145" y="9"/>
                    <a:pt x="125" y="28"/>
                  </a:cubicBezTo>
                  <a:cubicBezTo>
                    <a:pt x="125" y="55"/>
                    <a:pt x="99" y="82"/>
                    <a:pt x="72" y="82"/>
                  </a:cubicBezTo>
                  <a:cubicBezTo>
                    <a:pt x="1" y="153"/>
                    <a:pt x="81" y="238"/>
                    <a:pt x="146" y="238"/>
                  </a:cubicBezTo>
                  <a:cubicBezTo>
                    <a:pt x="161" y="238"/>
                    <a:pt x="175" y="233"/>
                    <a:pt x="186" y="223"/>
                  </a:cubicBezTo>
                  <a:cubicBezTo>
                    <a:pt x="213" y="196"/>
                    <a:pt x="240" y="170"/>
                    <a:pt x="267" y="136"/>
                  </a:cubicBezTo>
                  <a:cubicBezTo>
                    <a:pt x="308" y="94"/>
                    <a:pt x="253" y="1"/>
                    <a:pt x="186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253;p45"/>
            <p:cNvSpPr/>
            <p:nvPr/>
          </p:nvSpPr>
          <p:spPr>
            <a:xfrm>
              <a:off x="4146595" y="1729185"/>
              <a:ext cx="31651" cy="15441"/>
            </a:xfrm>
            <a:custGeom>
              <a:avLst/>
              <a:gdLst/>
              <a:ahLst/>
              <a:cxnLst/>
              <a:rect l="l" t="t" r="r" b="b"/>
              <a:pathLst>
                <a:path w="658" h="321" extrusionOk="0">
                  <a:moveTo>
                    <a:pt x="511" y="1"/>
                  </a:moveTo>
                  <a:cubicBezTo>
                    <a:pt x="500" y="1"/>
                    <a:pt x="489" y="4"/>
                    <a:pt x="478" y="11"/>
                  </a:cubicBezTo>
                  <a:cubicBezTo>
                    <a:pt x="363" y="98"/>
                    <a:pt x="222" y="125"/>
                    <a:pt x="88" y="152"/>
                  </a:cubicBezTo>
                  <a:cubicBezTo>
                    <a:pt x="0" y="152"/>
                    <a:pt x="0" y="320"/>
                    <a:pt x="88" y="320"/>
                  </a:cubicBezTo>
                  <a:cubicBezTo>
                    <a:pt x="256" y="293"/>
                    <a:pt x="424" y="266"/>
                    <a:pt x="558" y="179"/>
                  </a:cubicBezTo>
                  <a:cubicBezTo>
                    <a:pt x="657" y="133"/>
                    <a:pt x="585" y="1"/>
                    <a:pt x="51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254;p45"/>
            <p:cNvSpPr/>
            <p:nvPr/>
          </p:nvSpPr>
          <p:spPr>
            <a:xfrm>
              <a:off x="4186471" y="1740489"/>
              <a:ext cx="20444" cy="11400"/>
            </a:xfrm>
            <a:custGeom>
              <a:avLst/>
              <a:gdLst/>
              <a:ahLst/>
              <a:cxnLst/>
              <a:rect l="l" t="t" r="r" b="b"/>
              <a:pathLst>
                <a:path w="425" h="237" extrusionOk="0">
                  <a:moveTo>
                    <a:pt x="315" y="0"/>
                  </a:moveTo>
                  <a:cubicBezTo>
                    <a:pt x="308" y="0"/>
                    <a:pt x="301" y="1"/>
                    <a:pt x="294" y="5"/>
                  </a:cubicBezTo>
                  <a:cubicBezTo>
                    <a:pt x="206" y="31"/>
                    <a:pt x="153" y="58"/>
                    <a:pt x="99" y="85"/>
                  </a:cubicBezTo>
                  <a:cubicBezTo>
                    <a:pt x="0" y="108"/>
                    <a:pt x="27" y="237"/>
                    <a:pt x="110" y="237"/>
                  </a:cubicBezTo>
                  <a:cubicBezTo>
                    <a:pt x="123" y="237"/>
                    <a:pt x="137" y="234"/>
                    <a:pt x="153" y="226"/>
                  </a:cubicBezTo>
                  <a:cubicBezTo>
                    <a:pt x="206" y="226"/>
                    <a:pt x="267" y="199"/>
                    <a:pt x="321" y="173"/>
                  </a:cubicBezTo>
                  <a:cubicBezTo>
                    <a:pt x="425" y="142"/>
                    <a:pt x="384" y="0"/>
                    <a:pt x="315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255;p45"/>
            <p:cNvSpPr/>
            <p:nvPr/>
          </p:nvSpPr>
          <p:spPr>
            <a:xfrm>
              <a:off x="4101043" y="1768244"/>
              <a:ext cx="73404" cy="41176"/>
            </a:xfrm>
            <a:custGeom>
              <a:avLst/>
              <a:gdLst/>
              <a:ahLst/>
              <a:cxnLst/>
              <a:rect l="l" t="t" r="r" b="b"/>
              <a:pathLst>
                <a:path w="1526" h="856" extrusionOk="0">
                  <a:moveTo>
                    <a:pt x="1408" y="0"/>
                  </a:moveTo>
                  <a:cubicBezTo>
                    <a:pt x="1396" y="0"/>
                    <a:pt x="1383" y="4"/>
                    <a:pt x="1371" y="12"/>
                  </a:cubicBezTo>
                  <a:cubicBezTo>
                    <a:pt x="947" y="234"/>
                    <a:pt x="531" y="462"/>
                    <a:pt x="81" y="684"/>
                  </a:cubicBezTo>
                  <a:cubicBezTo>
                    <a:pt x="1" y="733"/>
                    <a:pt x="67" y="856"/>
                    <a:pt x="140" y="856"/>
                  </a:cubicBezTo>
                  <a:cubicBezTo>
                    <a:pt x="147" y="856"/>
                    <a:pt x="154" y="855"/>
                    <a:pt x="161" y="852"/>
                  </a:cubicBezTo>
                  <a:cubicBezTo>
                    <a:pt x="611" y="630"/>
                    <a:pt x="1035" y="375"/>
                    <a:pt x="1452" y="153"/>
                  </a:cubicBezTo>
                  <a:cubicBezTo>
                    <a:pt x="1525" y="108"/>
                    <a:pt x="1474" y="0"/>
                    <a:pt x="140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256;p45"/>
            <p:cNvSpPr/>
            <p:nvPr/>
          </p:nvSpPr>
          <p:spPr>
            <a:xfrm>
              <a:off x="4097051" y="1774160"/>
              <a:ext cx="109962" cy="52624"/>
            </a:xfrm>
            <a:custGeom>
              <a:avLst/>
              <a:gdLst/>
              <a:ahLst/>
              <a:cxnLst/>
              <a:rect l="l" t="t" r="r" b="b"/>
              <a:pathLst>
                <a:path w="2286" h="1094" extrusionOk="0">
                  <a:moveTo>
                    <a:pt x="2170" y="1"/>
                  </a:moveTo>
                  <a:cubicBezTo>
                    <a:pt x="2165" y="1"/>
                    <a:pt x="2159" y="1"/>
                    <a:pt x="2153" y="3"/>
                  </a:cubicBezTo>
                  <a:cubicBezTo>
                    <a:pt x="1871" y="111"/>
                    <a:pt x="1649" y="225"/>
                    <a:pt x="1393" y="366"/>
                  </a:cubicBezTo>
                  <a:cubicBezTo>
                    <a:pt x="1286" y="447"/>
                    <a:pt x="1172" y="507"/>
                    <a:pt x="1057" y="588"/>
                  </a:cubicBezTo>
                  <a:cubicBezTo>
                    <a:pt x="1004" y="649"/>
                    <a:pt x="916" y="702"/>
                    <a:pt x="862" y="756"/>
                  </a:cubicBezTo>
                  <a:cubicBezTo>
                    <a:pt x="798" y="821"/>
                    <a:pt x="729" y="853"/>
                    <a:pt x="656" y="853"/>
                  </a:cubicBezTo>
                  <a:cubicBezTo>
                    <a:pt x="540" y="853"/>
                    <a:pt x="414" y="772"/>
                    <a:pt x="278" y="615"/>
                  </a:cubicBezTo>
                  <a:cubicBezTo>
                    <a:pt x="316" y="558"/>
                    <a:pt x="257" y="498"/>
                    <a:pt x="200" y="498"/>
                  </a:cubicBezTo>
                  <a:cubicBezTo>
                    <a:pt x="176" y="498"/>
                    <a:pt x="153" y="509"/>
                    <a:pt x="137" y="534"/>
                  </a:cubicBezTo>
                  <a:cubicBezTo>
                    <a:pt x="1" y="748"/>
                    <a:pt x="152" y="1094"/>
                    <a:pt x="416" y="1094"/>
                  </a:cubicBezTo>
                  <a:cubicBezTo>
                    <a:pt x="426" y="1094"/>
                    <a:pt x="436" y="1093"/>
                    <a:pt x="446" y="1092"/>
                  </a:cubicBezTo>
                  <a:cubicBezTo>
                    <a:pt x="721" y="1065"/>
                    <a:pt x="916" y="897"/>
                    <a:pt x="1145" y="729"/>
                  </a:cubicBezTo>
                  <a:cubicBezTo>
                    <a:pt x="1481" y="507"/>
                    <a:pt x="1817" y="313"/>
                    <a:pt x="2180" y="171"/>
                  </a:cubicBezTo>
                  <a:cubicBezTo>
                    <a:pt x="2285" y="147"/>
                    <a:pt x="2241" y="1"/>
                    <a:pt x="2170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257;p45"/>
            <p:cNvSpPr/>
            <p:nvPr/>
          </p:nvSpPr>
          <p:spPr>
            <a:xfrm>
              <a:off x="4172137" y="1768292"/>
              <a:ext cx="29054" cy="10631"/>
            </a:xfrm>
            <a:custGeom>
              <a:avLst/>
              <a:gdLst/>
              <a:ahLst/>
              <a:cxnLst/>
              <a:rect l="l" t="t" r="r" b="b"/>
              <a:pathLst>
                <a:path w="604" h="221" extrusionOk="0">
                  <a:moveTo>
                    <a:pt x="228" y="1"/>
                  </a:moveTo>
                  <a:cubicBezTo>
                    <a:pt x="190" y="1"/>
                    <a:pt x="152" y="4"/>
                    <a:pt x="115" y="11"/>
                  </a:cubicBezTo>
                  <a:cubicBezTo>
                    <a:pt x="0" y="11"/>
                    <a:pt x="0" y="179"/>
                    <a:pt x="115" y="179"/>
                  </a:cubicBezTo>
                  <a:cubicBezTo>
                    <a:pt x="148" y="171"/>
                    <a:pt x="181" y="168"/>
                    <a:pt x="214" y="168"/>
                  </a:cubicBezTo>
                  <a:cubicBezTo>
                    <a:pt x="292" y="168"/>
                    <a:pt x="370" y="187"/>
                    <a:pt x="451" y="206"/>
                  </a:cubicBezTo>
                  <a:cubicBezTo>
                    <a:pt x="464" y="216"/>
                    <a:pt x="478" y="221"/>
                    <a:pt x="492" y="221"/>
                  </a:cubicBezTo>
                  <a:cubicBezTo>
                    <a:pt x="556" y="221"/>
                    <a:pt x="604" y="115"/>
                    <a:pt x="531" y="65"/>
                  </a:cubicBezTo>
                  <a:cubicBezTo>
                    <a:pt x="433" y="26"/>
                    <a:pt x="331" y="1"/>
                    <a:pt x="22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258;p45"/>
            <p:cNvSpPr/>
            <p:nvPr/>
          </p:nvSpPr>
          <p:spPr>
            <a:xfrm>
              <a:off x="3789730" y="1532786"/>
              <a:ext cx="344943" cy="241715"/>
            </a:xfrm>
            <a:custGeom>
              <a:avLst/>
              <a:gdLst/>
              <a:ahLst/>
              <a:cxnLst/>
              <a:rect l="l" t="t" r="r" b="b"/>
              <a:pathLst>
                <a:path w="7171" h="5025" extrusionOk="0">
                  <a:moveTo>
                    <a:pt x="6517" y="1"/>
                  </a:moveTo>
                  <a:cubicBezTo>
                    <a:pt x="6510" y="1"/>
                    <a:pt x="6504" y="3"/>
                    <a:pt x="6499" y="8"/>
                  </a:cubicBezTo>
                  <a:cubicBezTo>
                    <a:pt x="5403" y="122"/>
                    <a:pt x="4342" y="230"/>
                    <a:pt x="3246" y="398"/>
                  </a:cubicBezTo>
                  <a:cubicBezTo>
                    <a:pt x="2184" y="566"/>
                    <a:pt x="1035" y="707"/>
                    <a:pt x="27" y="1211"/>
                  </a:cubicBezTo>
                  <a:cubicBezTo>
                    <a:pt x="0" y="1238"/>
                    <a:pt x="0" y="1265"/>
                    <a:pt x="0" y="1298"/>
                  </a:cubicBezTo>
                  <a:cubicBezTo>
                    <a:pt x="477" y="2441"/>
                    <a:pt x="840" y="3617"/>
                    <a:pt x="1176" y="4793"/>
                  </a:cubicBezTo>
                  <a:cubicBezTo>
                    <a:pt x="1188" y="4843"/>
                    <a:pt x="1222" y="4866"/>
                    <a:pt x="1254" y="4866"/>
                  </a:cubicBezTo>
                  <a:cubicBezTo>
                    <a:pt x="1295" y="4866"/>
                    <a:pt x="1332" y="4830"/>
                    <a:pt x="1317" y="4766"/>
                  </a:cubicBezTo>
                  <a:cubicBezTo>
                    <a:pt x="1149" y="4040"/>
                    <a:pt x="921" y="3314"/>
                    <a:pt x="672" y="2609"/>
                  </a:cubicBezTo>
                  <a:cubicBezTo>
                    <a:pt x="558" y="2273"/>
                    <a:pt x="450" y="1970"/>
                    <a:pt x="309" y="1634"/>
                  </a:cubicBezTo>
                  <a:cubicBezTo>
                    <a:pt x="114" y="1097"/>
                    <a:pt x="840" y="1043"/>
                    <a:pt x="1230" y="929"/>
                  </a:cubicBezTo>
                  <a:cubicBezTo>
                    <a:pt x="2856" y="512"/>
                    <a:pt x="4590" y="371"/>
                    <a:pt x="6270" y="176"/>
                  </a:cubicBezTo>
                  <a:cubicBezTo>
                    <a:pt x="6272" y="176"/>
                    <a:pt x="6274" y="176"/>
                    <a:pt x="6275" y="176"/>
                  </a:cubicBezTo>
                  <a:cubicBezTo>
                    <a:pt x="6529" y="176"/>
                    <a:pt x="6748" y="2194"/>
                    <a:pt x="6801" y="2474"/>
                  </a:cubicBezTo>
                  <a:cubicBezTo>
                    <a:pt x="6862" y="2777"/>
                    <a:pt x="7137" y="3395"/>
                    <a:pt x="6721" y="3509"/>
                  </a:cubicBezTo>
                  <a:lnTo>
                    <a:pt x="5713" y="3758"/>
                  </a:lnTo>
                  <a:cubicBezTo>
                    <a:pt x="4254" y="4121"/>
                    <a:pt x="2769" y="4491"/>
                    <a:pt x="1317" y="4853"/>
                  </a:cubicBezTo>
                  <a:cubicBezTo>
                    <a:pt x="1212" y="4878"/>
                    <a:pt x="1250" y="5024"/>
                    <a:pt x="1326" y="5024"/>
                  </a:cubicBezTo>
                  <a:cubicBezTo>
                    <a:pt x="1332" y="5024"/>
                    <a:pt x="1338" y="5023"/>
                    <a:pt x="1344" y="5021"/>
                  </a:cubicBezTo>
                  <a:cubicBezTo>
                    <a:pt x="3273" y="4517"/>
                    <a:pt x="5182" y="4094"/>
                    <a:pt x="7110" y="3590"/>
                  </a:cubicBezTo>
                  <a:cubicBezTo>
                    <a:pt x="7137" y="3563"/>
                    <a:pt x="7171" y="3536"/>
                    <a:pt x="7171" y="3482"/>
                  </a:cubicBezTo>
                  <a:cubicBezTo>
                    <a:pt x="6942" y="2360"/>
                    <a:pt x="6747" y="1211"/>
                    <a:pt x="6579" y="62"/>
                  </a:cubicBezTo>
                  <a:cubicBezTo>
                    <a:pt x="6579" y="40"/>
                    <a:pt x="6544" y="1"/>
                    <a:pt x="6517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259;p45"/>
            <p:cNvSpPr/>
            <p:nvPr/>
          </p:nvSpPr>
          <p:spPr>
            <a:xfrm>
              <a:off x="3863758" y="1816008"/>
              <a:ext cx="13613" cy="8129"/>
            </a:xfrm>
            <a:custGeom>
              <a:avLst/>
              <a:gdLst/>
              <a:ahLst/>
              <a:cxnLst/>
              <a:rect l="l" t="t" r="r" b="b"/>
              <a:pathLst>
                <a:path w="283" h="169" extrusionOk="0">
                  <a:moveTo>
                    <a:pt x="88" y="0"/>
                  </a:moveTo>
                  <a:cubicBezTo>
                    <a:pt x="0" y="0"/>
                    <a:pt x="0" y="168"/>
                    <a:pt x="88" y="168"/>
                  </a:cubicBezTo>
                  <a:lnTo>
                    <a:pt x="168" y="168"/>
                  </a:lnTo>
                  <a:cubicBezTo>
                    <a:pt x="282" y="168"/>
                    <a:pt x="282" y="0"/>
                    <a:pt x="16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260;p45"/>
            <p:cNvSpPr/>
            <p:nvPr/>
          </p:nvSpPr>
          <p:spPr>
            <a:xfrm>
              <a:off x="3868616" y="1820771"/>
              <a:ext cx="20059" cy="14719"/>
            </a:xfrm>
            <a:custGeom>
              <a:avLst/>
              <a:gdLst/>
              <a:ahLst/>
              <a:cxnLst/>
              <a:rect l="l" t="t" r="r" b="b"/>
              <a:pathLst>
                <a:path w="417" h="306" extrusionOk="0">
                  <a:moveTo>
                    <a:pt x="111" y="1"/>
                  </a:moveTo>
                  <a:cubicBezTo>
                    <a:pt x="44" y="1"/>
                    <a:pt x="0" y="105"/>
                    <a:pt x="67" y="150"/>
                  </a:cubicBezTo>
                  <a:cubicBezTo>
                    <a:pt x="155" y="211"/>
                    <a:pt x="208" y="237"/>
                    <a:pt x="262" y="291"/>
                  </a:cubicBezTo>
                  <a:cubicBezTo>
                    <a:pt x="277" y="301"/>
                    <a:pt x="292" y="306"/>
                    <a:pt x="305" y="306"/>
                  </a:cubicBezTo>
                  <a:cubicBezTo>
                    <a:pt x="372" y="306"/>
                    <a:pt x="416" y="200"/>
                    <a:pt x="349" y="150"/>
                  </a:cubicBezTo>
                  <a:cubicBezTo>
                    <a:pt x="289" y="96"/>
                    <a:pt x="235" y="69"/>
                    <a:pt x="155" y="16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261;p45"/>
            <p:cNvSpPr/>
            <p:nvPr/>
          </p:nvSpPr>
          <p:spPr>
            <a:xfrm>
              <a:off x="3873138" y="1821492"/>
              <a:ext cx="22993" cy="22223"/>
            </a:xfrm>
            <a:custGeom>
              <a:avLst/>
              <a:gdLst/>
              <a:ahLst/>
              <a:cxnLst/>
              <a:rect l="l" t="t" r="r" b="b"/>
              <a:pathLst>
                <a:path w="478" h="462" extrusionOk="0">
                  <a:moveTo>
                    <a:pt x="61" y="1"/>
                  </a:moveTo>
                  <a:cubicBezTo>
                    <a:pt x="0" y="27"/>
                    <a:pt x="0" y="81"/>
                    <a:pt x="0" y="108"/>
                  </a:cubicBezTo>
                  <a:cubicBezTo>
                    <a:pt x="87" y="276"/>
                    <a:pt x="195" y="390"/>
                    <a:pt x="336" y="444"/>
                  </a:cubicBezTo>
                  <a:cubicBezTo>
                    <a:pt x="361" y="455"/>
                    <a:pt x="385" y="462"/>
                    <a:pt x="406" y="462"/>
                  </a:cubicBezTo>
                  <a:cubicBezTo>
                    <a:pt x="436" y="462"/>
                    <a:pt x="461" y="449"/>
                    <a:pt x="477" y="417"/>
                  </a:cubicBezTo>
                  <a:cubicBezTo>
                    <a:pt x="477" y="390"/>
                    <a:pt x="477" y="337"/>
                    <a:pt x="450" y="303"/>
                  </a:cubicBezTo>
                  <a:cubicBezTo>
                    <a:pt x="309" y="249"/>
                    <a:pt x="229" y="169"/>
                    <a:pt x="168" y="27"/>
                  </a:cubicBezTo>
                  <a:cubicBezTo>
                    <a:pt x="141" y="1"/>
                    <a:pt x="87" y="1"/>
                    <a:pt x="6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262;p45"/>
            <p:cNvSpPr/>
            <p:nvPr/>
          </p:nvSpPr>
          <p:spPr>
            <a:xfrm>
              <a:off x="3900604" y="1850738"/>
              <a:ext cx="17894" cy="11737"/>
            </a:xfrm>
            <a:custGeom>
              <a:avLst/>
              <a:gdLst/>
              <a:ahLst/>
              <a:cxnLst/>
              <a:rect l="l" t="t" r="r" b="b"/>
              <a:pathLst>
                <a:path w="372" h="244" extrusionOk="0">
                  <a:moveTo>
                    <a:pt x="139" y="1"/>
                  </a:moveTo>
                  <a:cubicBezTo>
                    <a:pt x="62" y="1"/>
                    <a:pt x="0" y="123"/>
                    <a:pt x="74" y="172"/>
                  </a:cubicBezTo>
                  <a:cubicBezTo>
                    <a:pt x="128" y="172"/>
                    <a:pt x="162" y="199"/>
                    <a:pt x="215" y="233"/>
                  </a:cubicBezTo>
                  <a:cubicBezTo>
                    <a:pt x="226" y="240"/>
                    <a:pt x="237" y="243"/>
                    <a:pt x="248" y="243"/>
                  </a:cubicBezTo>
                  <a:cubicBezTo>
                    <a:pt x="317" y="243"/>
                    <a:pt x="371" y="115"/>
                    <a:pt x="296" y="92"/>
                  </a:cubicBezTo>
                  <a:cubicBezTo>
                    <a:pt x="242" y="65"/>
                    <a:pt x="215" y="31"/>
                    <a:pt x="162" y="4"/>
                  </a:cubicBezTo>
                  <a:cubicBezTo>
                    <a:pt x="154" y="2"/>
                    <a:pt x="147" y="1"/>
                    <a:pt x="139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263;p45"/>
            <p:cNvSpPr/>
            <p:nvPr/>
          </p:nvSpPr>
          <p:spPr>
            <a:xfrm>
              <a:off x="3901566" y="1850930"/>
              <a:ext cx="10727" cy="8129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8" y="0"/>
                  </a:moveTo>
                  <a:cubicBezTo>
                    <a:pt x="0" y="0"/>
                    <a:pt x="0" y="168"/>
                    <a:pt x="108" y="168"/>
                  </a:cubicBezTo>
                  <a:cubicBezTo>
                    <a:pt x="222" y="168"/>
                    <a:pt x="222" y="0"/>
                    <a:pt x="10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264;p45"/>
            <p:cNvSpPr/>
            <p:nvPr/>
          </p:nvSpPr>
          <p:spPr>
            <a:xfrm>
              <a:off x="3909070" y="1859637"/>
              <a:ext cx="26745" cy="20444"/>
            </a:xfrm>
            <a:custGeom>
              <a:avLst/>
              <a:gdLst/>
              <a:ahLst/>
              <a:cxnLst/>
              <a:rect l="l" t="t" r="r" b="b"/>
              <a:pathLst>
                <a:path w="556" h="425" extrusionOk="0">
                  <a:moveTo>
                    <a:pt x="133" y="0"/>
                  </a:moveTo>
                  <a:cubicBezTo>
                    <a:pt x="61" y="0"/>
                    <a:pt x="0" y="89"/>
                    <a:pt x="66" y="155"/>
                  </a:cubicBezTo>
                  <a:cubicBezTo>
                    <a:pt x="180" y="243"/>
                    <a:pt x="261" y="323"/>
                    <a:pt x="375" y="411"/>
                  </a:cubicBezTo>
                  <a:cubicBezTo>
                    <a:pt x="390" y="420"/>
                    <a:pt x="405" y="424"/>
                    <a:pt x="421" y="424"/>
                  </a:cubicBezTo>
                  <a:cubicBezTo>
                    <a:pt x="491" y="424"/>
                    <a:pt x="556" y="336"/>
                    <a:pt x="490" y="269"/>
                  </a:cubicBezTo>
                  <a:cubicBezTo>
                    <a:pt x="402" y="182"/>
                    <a:pt x="288" y="101"/>
                    <a:pt x="180" y="14"/>
                  </a:cubicBezTo>
                  <a:cubicBezTo>
                    <a:pt x="165" y="4"/>
                    <a:pt x="148" y="0"/>
                    <a:pt x="133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4" name="Google Shape;3524;p80"/>
          <p:cNvGrpSpPr/>
          <p:nvPr/>
        </p:nvGrpSpPr>
        <p:grpSpPr>
          <a:xfrm>
            <a:off x="966795" y="5274715"/>
            <a:ext cx="1798400" cy="783592"/>
            <a:chOff x="853575" y="4182525"/>
            <a:chExt cx="1444575" cy="629425"/>
          </a:xfrm>
        </p:grpSpPr>
        <p:sp>
          <p:nvSpPr>
            <p:cNvPr id="3525" name="Google Shape;3525;p80"/>
            <p:cNvSpPr/>
            <p:nvPr/>
          </p:nvSpPr>
          <p:spPr>
            <a:xfrm>
              <a:off x="1374875" y="4184800"/>
              <a:ext cx="183150" cy="581325"/>
            </a:xfrm>
            <a:custGeom>
              <a:avLst/>
              <a:gdLst/>
              <a:ahLst/>
              <a:cxnLst/>
              <a:rect l="l" t="t" r="r" b="b"/>
              <a:pathLst>
                <a:path w="7326" h="23253" extrusionOk="0">
                  <a:moveTo>
                    <a:pt x="1216" y="0"/>
                  </a:moveTo>
                  <a:lnTo>
                    <a:pt x="821" y="3557"/>
                  </a:lnTo>
                  <a:lnTo>
                    <a:pt x="0" y="17356"/>
                  </a:lnTo>
                  <a:lnTo>
                    <a:pt x="7325" y="23253"/>
                  </a:lnTo>
                  <a:lnTo>
                    <a:pt x="7325" y="7052"/>
                  </a:lnTo>
                  <a:cubicBezTo>
                    <a:pt x="5866" y="3374"/>
                    <a:pt x="1216" y="0"/>
                    <a:pt x="1216" y="0"/>
                  </a:cubicBezTo>
                  <a:close/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26" name="Google Shape;3526;p80"/>
            <p:cNvSpPr/>
            <p:nvPr/>
          </p:nvSpPr>
          <p:spPr>
            <a:xfrm>
              <a:off x="1543550" y="4182525"/>
              <a:ext cx="183175" cy="582100"/>
            </a:xfrm>
            <a:custGeom>
              <a:avLst/>
              <a:gdLst/>
              <a:ahLst/>
              <a:cxnLst/>
              <a:rect l="l" t="t" r="r" b="b"/>
              <a:pathLst>
                <a:path w="7327" h="23284" extrusionOk="0">
                  <a:moveTo>
                    <a:pt x="6110" y="0"/>
                  </a:moveTo>
                  <a:cubicBezTo>
                    <a:pt x="6110" y="0"/>
                    <a:pt x="1460" y="3405"/>
                    <a:pt x="1" y="7052"/>
                  </a:cubicBezTo>
                  <a:lnTo>
                    <a:pt x="1" y="23283"/>
                  </a:lnTo>
                  <a:lnTo>
                    <a:pt x="7326" y="17356"/>
                  </a:lnTo>
                  <a:lnTo>
                    <a:pt x="6506" y="3556"/>
                  </a:lnTo>
                  <a:lnTo>
                    <a:pt x="6110" y="0"/>
                  </a:lnTo>
                  <a:close/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27" name="Google Shape;3527;p80"/>
            <p:cNvSpPr/>
            <p:nvPr/>
          </p:nvSpPr>
          <p:spPr>
            <a:xfrm>
              <a:off x="1289000" y="4194675"/>
              <a:ext cx="268275" cy="582100"/>
            </a:xfrm>
            <a:custGeom>
              <a:avLst/>
              <a:gdLst/>
              <a:ahLst/>
              <a:cxnLst/>
              <a:rect l="l" t="t" r="r" b="b"/>
              <a:pathLst>
                <a:path w="10731" h="23284" extrusionOk="0">
                  <a:moveTo>
                    <a:pt x="1763" y="1"/>
                  </a:moveTo>
                  <a:lnTo>
                    <a:pt x="1186" y="3557"/>
                  </a:lnTo>
                  <a:lnTo>
                    <a:pt x="0" y="17356"/>
                  </a:lnTo>
                  <a:lnTo>
                    <a:pt x="10730" y="23284"/>
                  </a:lnTo>
                  <a:lnTo>
                    <a:pt x="10730" y="7083"/>
                  </a:lnTo>
                  <a:cubicBezTo>
                    <a:pt x="8602" y="3405"/>
                    <a:pt x="1763" y="1"/>
                    <a:pt x="1763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28" name="Google Shape;3528;p80"/>
            <p:cNvSpPr/>
            <p:nvPr/>
          </p:nvSpPr>
          <p:spPr>
            <a:xfrm>
              <a:off x="1545075" y="4192400"/>
              <a:ext cx="268275" cy="582100"/>
            </a:xfrm>
            <a:custGeom>
              <a:avLst/>
              <a:gdLst/>
              <a:ahLst/>
              <a:cxnLst/>
              <a:rect l="l" t="t" r="r" b="b"/>
              <a:pathLst>
                <a:path w="10731" h="23284" extrusionOk="0">
                  <a:moveTo>
                    <a:pt x="8937" y="0"/>
                  </a:moveTo>
                  <a:cubicBezTo>
                    <a:pt x="8937" y="0"/>
                    <a:pt x="2098" y="3405"/>
                    <a:pt x="1" y="7083"/>
                  </a:cubicBezTo>
                  <a:lnTo>
                    <a:pt x="1" y="23283"/>
                  </a:lnTo>
                  <a:lnTo>
                    <a:pt x="10730" y="17356"/>
                  </a:lnTo>
                  <a:lnTo>
                    <a:pt x="9515" y="3587"/>
                  </a:lnTo>
                  <a:lnTo>
                    <a:pt x="8937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29" name="Google Shape;3529;p80"/>
            <p:cNvSpPr/>
            <p:nvPr/>
          </p:nvSpPr>
          <p:spPr>
            <a:xfrm>
              <a:off x="1395375" y="4184800"/>
              <a:ext cx="9900" cy="88925"/>
            </a:xfrm>
            <a:custGeom>
              <a:avLst/>
              <a:gdLst/>
              <a:ahLst/>
              <a:cxnLst/>
              <a:rect l="l" t="t" r="r" b="b"/>
              <a:pathLst>
                <a:path w="396" h="3557" extrusionOk="0">
                  <a:moveTo>
                    <a:pt x="1" y="3557"/>
                  </a:moveTo>
                  <a:lnTo>
                    <a:pt x="396" y="0"/>
                  </a:lnTo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0" name="Google Shape;3530;p80"/>
            <p:cNvSpPr/>
            <p:nvPr/>
          </p:nvSpPr>
          <p:spPr>
            <a:xfrm>
              <a:off x="1208450" y="4209125"/>
              <a:ext cx="334375" cy="582100"/>
            </a:xfrm>
            <a:custGeom>
              <a:avLst/>
              <a:gdLst/>
              <a:ahLst/>
              <a:cxnLst/>
              <a:rect l="l" t="t" r="r" b="b"/>
              <a:pathLst>
                <a:path w="13375" h="23284" extrusionOk="0">
                  <a:moveTo>
                    <a:pt x="2219" y="0"/>
                  </a:moveTo>
                  <a:lnTo>
                    <a:pt x="1490" y="3556"/>
                  </a:lnTo>
                  <a:lnTo>
                    <a:pt x="0" y="17356"/>
                  </a:lnTo>
                  <a:lnTo>
                    <a:pt x="13375" y="23283"/>
                  </a:lnTo>
                  <a:lnTo>
                    <a:pt x="13375" y="7052"/>
                  </a:lnTo>
                  <a:cubicBezTo>
                    <a:pt x="10730" y="3404"/>
                    <a:pt x="2219" y="0"/>
                    <a:pt x="2219" y="0"/>
                  </a:cubicBezTo>
                  <a:close/>
                </a:path>
              </a:pathLst>
            </a:custGeom>
            <a:solidFill>
              <a:srgbClr val="F4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1" name="Google Shape;3531;p80"/>
            <p:cNvSpPr/>
            <p:nvPr/>
          </p:nvSpPr>
          <p:spPr>
            <a:xfrm>
              <a:off x="1558750" y="4206825"/>
              <a:ext cx="334375" cy="582100"/>
            </a:xfrm>
            <a:custGeom>
              <a:avLst/>
              <a:gdLst/>
              <a:ahLst/>
              <a:cxnLst/>
              <a:rect l="l" t="t" r="r" b="b"/>
              <a:pathLst>
                <a:path w="13375" h="23284" extrusionOk="0">
                  <a:moveTo>
                    <a:pt x="11156" y="1"/>
                  </a:moveTo>
                  <a:cubicBezTo>
                    <a:pt x="11156" y="1"/>
                    <a:pt x="2645" y="3405"/>
                    <a:pt x="1" y="7083"/>
                  </a:cubicBezTo>
                  <a:lnTo>
                    <a:pt x="1" y="23284"/>
                  </a:lnTo>
                  <a:lnTo>
                    <a:pt x="13375" y="17357"/>
                  </a:lnTo>
                  <a:lnTo>
                    <a:pt x="11886" y="3588"/>
                  </a:lnTo>
                  <a:lnTo>
                    <a:pt x="11156" y="1"/>
                  </a:lnTo>
                  <a:close/>
                </a:path>
              </a:pathLst>
            </a:custGeom>
            <a:solidFill>
              <a:srgbClr val="F4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2" name="Google Shape;3532;p80"/>
            <p:cNvSpPr/>
            <p:nvPr/>
          </p:nvSpPr>
          <p:spPr>
            <a:xfrm>
              <a:off x="1161925" y="4244775"/>
              <a:ext cx="360375" cy="562400"/>
            </a:xfrm>
            <a:custGeom>
              <a:avLst/>
              <a:gdLst/>
              <a:ahLst/>
              <a:cxnLst/>
              <a:rect l="l" t="t" r="r" b="b"/>
              <a:pathLst>
                <a:path w="14415" h="22496" extrusionOk="0">
                  <a:moveTo>
                    <a:pt x="2011" y="0"/>
                  </a:moveTo>
                  <a:cubicBezTo>
                    <a:pt x="0" y="0"/>
                    <a:pt x="281" y="2373"/>
                    <a:pt x="281" y="2373"/>
                  </a:cubicBezTo>
                  <a:lnTo>
                    <a:pt x="767" y="14562"/>
                  </a:lnTo>
                  <a:cubicBezTo>
                    <a:pt x="767" y="16021"/>
                    <a:pt x="1193" y="17207"/>
                    <a:pt x="3077" y="18027"/>
                  </a:cubicBezTo>
                  <a:cubicBezTo>
                    <a:pt x="7059" y="19790"/>
                    <a:pt x="14415" y="22495"/>
                    <a:pt x="14415" y="22495"/>
                  </a:cubicBezTo>
                  <a:lnTo>
                    <a:pt x="14415" y="5535"/>
                  </a:lnTo>
                  <a:cubicBezTo>
                    <a:pt x="13594" y="4896"/>
                    <a:pt x="5296" y="580"/>
                    <a:pt x="2621" y="63"/>
                  </a:cubicBezTo>
                  <a:cubicBezTo>
                    <a:pt x="2397" y="20"/>
                    <a:pt x="2194" y="0"/>
                    <a:pt x="2011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3" name="Google Shape;3533;p80"/>
            <p:cNvSpPr/>
            <p:nvPr/>
          </p:nvSpPr>
          <p:spPr>
            <a:xfrm>
              <a:off x="1592950" y="4236400"/>
              <a:ext cx="361150" cy="562400"/>
            </a:xfrm>
            <a:custGeom>
              <a:avLst/>
              <a:gdLst/>
              <a:ahLst/>
              <a:cxnLst/>
              <a:rect l="l" t="t" r="r" b="b"/>
              <a:pathLst>
                <a:path w="14446" h="22496" extrusionOk="0">
                  <a:moveTo>
                    <a:pt x="12435" y="1"/>
                  </a:moveTo>
                  <a:cubicBezTo>
                    <a:pt x="12251" y="1"/>
                    <a:pt x="12049" y="21"/>
                    <a:pt x="11825" y="64"/>
                  </a:cubicBezTo>
                  <a:cubicBezTo>
                    <a:pt x="9119" y="581"/>
                    <a:pt x="852" y="5110"/>
                    <a:pt x="1" y="5778"/>
                  </a:cubicBezTo>
                  <a:lnTo>
                    <a:pt x="1" y="22496"/>
                  </a:lnTo>
                  <a:lnTo>
                    <a:pt x="11612" y="17602"/>
                  </a:lnTo>
                  <a:cubicBezTo>
                    <a:pt x="11612" y="17602"/>
                    <a:pt x="13679" y="17086"/>
                    <a:pt x="13679" y="15414"/>
                  </a:cubicBezTo>
                  <a:lnTo>
                    <a:pt x="14165" y="2374"/>
                  </a:lnTo>
                  <a:cubicBezTo>
                    <a:pt x="14165" y="2374"/>
                    <a:pt x="14446" y="1"/>
                    <a:pt x="12435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4" name="Google Shape;3534;p80"/>
            <p:cNvSpPr/>
            <p:nvPr/>
          </p:nvSpPr>
          <p:spPr>
            <a:xfrm>
              <a:off x="1522275" y="4369925"/>
              <a:ext cx="70700" cy="442025"/>
            </a:xfrm>
            <a:custGeom>
              <a:avLst/>
              <a:gdLst/>
              <a:ahLst/>
              <a:cxnLst/>
              <a:rect l="l" t="t" r="r" b="b"/>
              <a:pathLst>
                <a:path w="2828" h="17681" extrusionOk="0">
                  <a:moveTo>
                    <a:pt x="1732" y="1"/>
                  </a:moveTo>
                  <a:cubicBezTo>
                    <a:pt x="871" y="1"/>
                    <a:pt x="1" y="529"/>
                    <a:pt x="1" y="529"/>
                  </a:cubicBezTo>
                  <a:lnTo>
                    <a:pt x="1" y="17489"/>
                  </a:lnTo>
                  <a:cubicBezTo>
                    <a:pt x="578" y="17628"/>
                    <a:pt x="1042" y="17681"/>
                    <a:pt x="1412" y="17681"/>
                  </a:cubicBezTo>
                  <a:cubicBezTo>
                    <a:pt x="2582" y="17681"/>
                    <a:pt x="2828" y="17155"/>
                    <a:pt x="2828" y="17155"/>
                  </a:cubicBezTo>
                  <a:lnTo>
                    <a:pt x="2828" y="437"/>
                  </a:lnTo>
                  <a:cubicBezTo>
                    <a:pt x="2521" y="112"/>
                    <a:pt x="2128" y="1"/>
                    <a:pt x="1732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5" name="Google Shape;3535;p80"/>
            <p:cNvSpPr/>
            <p:nvPr/>
          </p:nvSpPr>
          <p:spPr>
            <a:xfrm>
              <a:off x="970600" y="4589050"/>
              <a:ext cx="166450" cy="167200"/>
            </a:xfrm>
            <a:custGeom>
              <a:avLst/>
              <a:gdLst/>
              <a:ahLst/>
              <a:cxnLst/>
              <a:rect l="l" t="t" r="r" b="b"/>
              <a:pathLst>
                <a:path w="6658" h="6688" extrusionOk="0">
                  <a:moveTo>
                    <a:pt x="4742" y="1"/>
                  </a:moveTo>
                  <a:lnTo>
                    <a:pt x="2767" y="1916"/>
                  </a:lnTo>
                  <a:lnTo>
                    <a:pt x="1" y="1946"/>
                  </a:lnTo>
                  <a:lnTo>
                    <a:pt x="1916" y="3891"/>
                  </a:lnTo>
                  <a:lnTo>
                    <a:pt x="1946" y="6688"/>
                  </a:lnTo>
                  <a:lnTo>
                    <a:pt x="3891" y="4773"/>
                  </a:lnTo>
                  <a:lnTo>
                    <a:pt x="6657" y="4743"/>
                  </a:lnTo>
                  <a:lnTo>
                    <a:pt x="4742" y="2797"/>
                  </a:lnTo>
                  <a:lnTo>
                    <a:pt x="47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6" name="Google Shape;3536;p80"/>
            <p:cNvSpPr/>
            <p:nvPr/>
          </p:nvSpPr>
          <p:spPr>
            <a:xfrm>
              <a:off x="2054200" y="4384650"/>
              <a:ext cx="149725" cy="148950"/>
            </a:xfrm>
            <a:custGeom>
              <a:avLst/>
              <a:gdLst/>
              <a:ahLst/>
              <a:cxnLst/>
              <a:rect l="l" t="t" r="r" b="b"/>
              <a:pathLst>
                <a:path w="5989" h="5958" extrusionOk="0">
                  <a:moveTo>
                    <a:pt x="5016" y="0"/>
                  </a:moveTo>
                  <a:lnTo>
                    <a:pt x="2736" y="1490"/>
                  </a:lnTo>
                  <a:lnTo>
                    <a:pt x="1" y="943"/>
                  </a:lnTo>
                  <a:lnTo>
                    <a:pt x="1490" y="3253"/>
                  </a:lnTo>
                  <a:lnTo>
                    <a:pt x="974" y="5958"/>
                  </a:lnTo>
                  <a:lnTo>
                    <a:pt x="3253" y="4469"/>
                  </a:lnTo>
                  <a:lnTo>
                    <a:pt x="5989" y="5016"/>
                  </a:lnTo>
                  <a:lnTo>
                    <a:pt x="5989" y="5016"/>
                  </a:lnTo>
                  <a:lnTo>
                    <a:pt x="4499" y="2706"/>
                  </a:lnTo>
                  <a:lnTo>
                    <a:pt x="50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7" name="Google Shape;3537;p80"/>
            <p:cNvSpPr/>
            <p:nvPr/>
          </p:nvSpPr>
          <p:spPr>
            <a:xfrm>
              <a:off x="1974425" y="4557150"/>
              <a:ext cx="196825" cy="206700"/>
            </a:xfrm>
            <a:custGeom>
              <a:avLst/>
              <a:gdLst/>
              <a:ahLst/>
              <a:cxnLst/>
              <a:rect l="l" t="t" r="r" b="b"/>
              <a:pathLst>
                <a:path w="7873" h="8268" extrusionOk="0">
                  <a:moveTo>
                    <a:pt x="2949" y="2158"/>
                  </a:moveTo>
                  <a:cubicBezTo>
                    <a:pt x="2949" y="2158"/>
                    <a:pt x="4347" y="0"/>
                    <a:pt x="4924" y="274"/>
                  </a:cubicBezTo>
                  <a:cubicBezTo>
                    <a:pt x="5472" y="547"/>
                    <a:pt x="5593" y="2614"/>
                    <a:pt x="5593" y="2614"/>
                  </a:cubicBezTo>
                  <a:cubicBezTo>
                    <a:pt x="5593" y="2614"/>
                    <a:pt x="7873" y="3708"/>
                    <a:pt x="7782" y="4316"/>
                  </a:cubicBezTo>
                  <a:cubicBezTo>
                    <a:pt x="7660" y="4924"/>
                    <a:pt x="5654" y="5259"/>
                    <a:pt x="5654" y="5259"/>
                  </a:cubicBezTo>
                  <a:cubicBezTo>
                    <a:pt x="5654" y="5259"/>
                    <a:pt x="6110" y="7933"/>
                    <a:pt x="5563" y="8116"/>
                  </a:cubicBezTo>
                  <a:cubicBezTo>
                    <a:pt x="5016" y="8268"/>
                    <a:pt x="3344" y="6079"/>
                    <a:pt x="3344" y="6079"/>
                  </a:cubicBezTo>
                  <a:cubicBezTo>
                    <a:pt x="3344" y="6079"/>
                    <a:pt x="943" y="6961"/>
                    <a:pt x="395" y="6535"/>
                  </a:cubicBezTo>
                  <a:cubicBezTo>
                    <a:pt x="61" y="6292"/>
                    <a:pt x="1763" y="4195"/>
                    <a:pt x="1763" y="4195"/>
                  </a:cubicBezTo>
                  <a:cubicBezTo>
                    <a:pt x="1763" y="4195"/>
                    <a:pt x="0" y="2553"/>
                    <a:pt x="335" y="2067"/>
                  </a:cubicBezTo>
                  <a:cubicBezTo>
                    <a:pt x="699" y="1550"/>
                    <a:pt x="2949" y="2158"/>
                    <a:pt x="2949" y="21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8" name="Google Shape;3538;p80"/>
            <p:cNvSpPr/>
            <p:nvPr/>
          </p:nvSpPr>
          <p:spPr>
            <a:xfrm>
              <a:off x="886250" y="4383900"/>
              <a:ext cx="197600" cy="194550"/>
            </a:xfrm>
            <a:custGeom>
              <a:avLst/>
              <a:gdLst/>
              <a:ahLst/>
              <a:cxnLst/>
              <a:rect l="l" t="t" r="r" b="b"/>
              <a:pathLst>
                <a:path w="7904" h="7782" extrusionOk="0">
                  <a:moveTo>
                    <a:pt x="2463" y="2553"/>
                  </a:moveTo>
                  <a:cubicBezTo>
                    <a:pt x="2463" y="2553"/>
                    <a:pt x="2736" y="0"/>
                    <a:pt x="3375" y="0"/>
                  </a:cubicBezTo>
                  <a:cubicBezTo>
                    <a:pt x="4013" y="0"/>
                    <a:pt x="5046" y="1793"/>
                    <a:pt x="5046" y="1793"/>
                  </a:cubicBezTo>
                  <a:cubicBezTo>
                    <a:pt x="5046" y="1793"/>
                    <a:pt x="7569" y="1763"/>
                    <a:pt x="7752" y="2340"/>
                  </a:cubicBezTo>
                  <a:cubicBezTo>
                    <a:pt x="7904" y="2918"/>
                    <a:pt x="6262" y="4134"/>
                    <a:pt x="6262" y="4134"/>
                  </a:cubicBezTo>
                  <a:cubicBezTo>
                    <a:pt x="6262" y="4134"/>
                    <a:pt x="7873" y="6353"/>
                    <a:pt x="7478" y="6748"/>
                  </a:cubicBezTo>
                  <a:cubicBezTo>
                    <a:pt x="7052" y="7143"/>
                    <a:pt x="4560" y="5897"/>
                    <a:pt x="4560" y="5897"/>
                  </a:cubicBezTo>
                  <a:cubicBezTo>
                    <a:pt x="4560" y="5897"/>
                    <a:pt x="2797" y="7781"/>
                    <a:pt x="2128" y="7629"/>
                  </a:cubicBezTo>
                  <a:cubicBezTo>
                    <a:pt x="1733" y="7538"/>
                    <a:pt x="2311" y="4924"/>
                    <a:pt x="2311" y="4924"/>
                  </a:cubicBezTo>
                  <a:cubicBezTo>
                    <a:pt x="2311" y="4924"/>
                    <a:pt x="1" y="4255"/>
                    <a:pt x="92" y="3648"/>
                  </a:cubicBezTo>
                  <a:cubicBezTo>
                    <a:pt x="183" y="3040"/>
                    <a:pt x="2463" y="2553"/>
                    <a:pt x="2463" y="25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9" name="Google Shape;3539;p80"/>
            <p:cNvSpPr/>
            <p:nvPr/>
          </p:nvSpPr>
          <p:spPr>
            <a:xfrm>
              <a:off x="2215300" y="4552025"/>
              <a:ext cx="82850" cy="73875"/>
            </a:xfrm>
            <a:custGeom>
              <a:avLst/>
              <a:gdLst/>
              <a:ahLst/>
              <a:cxnLst/>
              <a:rect l="l" t="t" r="r" b="b"/>
              <a:pathLst>
                <a:path w="3314" h="2955" extrusionOk="0">
                  <a:moveTo>
                    <a:pt x="1656" y="1"/>
                  </a:moveTo>
                  <a:cubicBezTo>
                    <a:pt x="1347" y="1"/>
                    <a:pt x="1034" y="98"/>
                    <a:pt x="761" y="296"/>
                  </a:cubicBezTo>
                  <a:cubicBezTo>
                    <a:pt x="122" y="783"/>
                    <a:pt x="1" y="1695"/>
                    <a:pt x="487" y="2363"/>
                  </a:cubicBezTo>
                  <a:cubicBezTo>
                    <a:pt x="779" y="2746"/>
                    <a:pt x="1224" y="2954"/>
                    <a:pt x="1671" y="2954"/>
                  </a:cubicBezTo>
                  <a:cubicBezTo>
                    <a:pt x="1969" y="2954"/>
                    <a:pt x="2268" y="2862"/>
                    <a:pt x="2524" y="2667"/>
                  </a:cubicBezTo>
                  <a:cubicBezTo>
                    <a:pt x="3192" y="2181"/>
                    <a:pt x="3314" y="1239"/>
                    <a:pt x="2828" y="600"/>
                  </a:cubicBezTo>
                  <a:cubicBezTo>
                    <a:pt x="2540" y="205"/>
                    <a:pt x="2103" y="1"/>
                    <a:pt x="1656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40" name="Google Shape;3540;p80"/>
            <p:cNvSpPr/>
            <p:nvPr/>
          </p:nvSpPr>
          <p:spPr>
            <a:xfrm>
              <a:off x="853575" y="4597125"/>
              <a:ext cx="50950" cy="46200"/>
            </a:xfrm>
            <a:custGeom>
              <a:avLst/>
              <a:gdLst/>
              <a:ahLst/>
              <a:cxnLst/>
              <a:rect l="l" t="t" r="r" b="b"/>
              <a:pathLst>
                <a:path w="2038" h="1848" extrusionOk="0">
                  <a:moveTo>
                    <a:pt x="1004" y="1"/>
                  </a:moveTo>
                  <a:cubicBezTo>
                    <a:pt x="913" y="1"/>
                    <a:pt x="821" y="14"/>
                    <a:pt x="730" y="43"/>
                  </a:cubicBezTo>
                  <a:cubicBezTo>
                    <a:pt x="244" y="225"/>
                    <a:pt x="1" y="742"/>
                    <a:pt x="153" y="1198"/>
                  </a:cubicBezTo>
                  <a:cubicBezTo>
                    <a:pt x="276" y="1593"/>
                    <a:pt x="641" y="1848"/>
                    <a:pt x="1034" y="1848"/>
                  </a:cubicBezTo>
                  <a:cubicBezTo>
                    <a:pt x="1124" y="1848"/>
                    <a:pt x="1217" y="1834"/>
                    <a:pt x="1308" y="1806"/>
                  </a:cubicBezTo>
                  <a:cubicBezTo>
                    <a:pt x="1794" y="1654"/>
                    <a:pt x="2037" y="1106"/>
                    <a:pt x="1885" y="650"/>
                  </a:cubicBezTo>
                  <a:cubicBezTo>
                    <a:pt x="1762" y="255"/>
                    <a:pt x="1397" y="1"/>
                    <a:pt x="1004" y="1"/>
                  </a:cubicBezTo>
                  <a:close/>
                </a:path>
              </a:pathLst>
            </a:custGeom>
            <a:solidFill>
              <a:srgbClr val="7CD0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541" name="Google Shape;3541;p80"/>
          <p:cNvGrpSpPr/>
          <p:nvPr/>
        </p:nvGrpSpPr>
        <p:grpSpPr>
          <a:xfrm>
            <a:off x="8795813" y="5301044"/>
            <a:ext cx="2429395" cy="767501"/>
            <a:chOff x="2700100" y="4201800"/>
            <a:chExt cx="1951425" cy="616500"/>
          </a:xfrm>
        </p:grpSpPr>
        <p:sp>
          <p:nvSpPr>
            <p:cNvPr id="3542" name="Google Shape;3542;p80"/>
            <p:cNvSpPr/>
            <p:nvPr/>
          </p:nvSpPr>
          <p:spPr>
            <a:xfrm>
              <a:off x="3688725" y="4598125"/>
              <a:ext cx="158075" cy="220175"/>
            </a:xfrm>
            <a:custGeom>
              <a:avLst/>
              <a:gdLst/>
              <a:ahLst/>
              <a:cxnLst/>
              <a:rect l="l" t="t" r="r" b="b"/>
              <a:pathLst>
                <a:path w="6323" h="8807" extrusionOk="0">
                  <a:moveTo>
                    <a:pt x="2732" y="1"/>
                  </a:moveTo>
                  <a:cubicBezTo>
                    <a:pt x="2605" y="1"/>
                    <a:pt x="2484" y="17"/>
                    <a:pt x="2371" y="51"/>
                  </a:cubicBezTo>
                  <a:cubicBezTo>
                    <a:pt x="2371" y="51"/>
                    <a:pt x="3465" y="2057"/>
                    <a:pt x="3830" y="2544"/>
                  </a:cubicBezTo>
                  <a:cubicBezTo>
                    <a:pt x="3830" y="2544"/>
                    <a:pt x="1429" y="4550"/>
                    <a:pt x="0" y="5097"/>
                  </a:cubicBezTo>
                  <a:cubicBezTo>
                    <a:pt x="0" y="5097"/>
                    <a:pt x="1034" y="6191"/>
                    <a:pt x="1824" y="6738"/>
                  </a:cubicBezTo>
                  <a:cubicBezTo>
                    <a:pt x="1824" y="6738"/>
                    <a:pt x="2402" y="6404"/>
                    <a:pt x="2675" y="5887"/>
                  </a:cubicBezTo>
                  <a:cubicBezTo>
                    <a:pt x="2707" y="5833"/>
                    <a:pt x="2733" y="5808"/>
                    <a:pt x="2752" y="5808"/>
                  </a:cubicBezTo>
                  <a:cubicBezTo>
                    <a:pt x="2918" y="5808"/>
                    <a:pt x="2675" y="7559"/>
                    <a:pt x="2675" y="7559"/>
                  </a:cubicBezTo>
                  <a:cubicBezTo>
                    <a:pt x="2675" y="7559"/>
                    <a:pt x="3344" y="8471"/>
                    <a:pt x="4620" y="8744"/>
                  </a:cubicBezTo>
                  <a:cubicBezTo>
                    <a:pt x="4799" y="8788"/>
                    <a:pt x="4960" y="8807"/>
                    <a:pt x="5107" y="8807"/>
                  </a:cubicBezTo>
                  <a:cubicBezTo>
                    <a:pt x="5988" y="8807"/>
                    <a:pt x="6323" y="8137"/>
                    <a:pt x="6323" y="8137"/>
                  </a:cubicBezTo>
                  <a:cubicBezTo>
                    <a:pt x="6323" y="8137"/>
                    <a:pt x="5776" y="4945"/>
                    <a:pt x="5897" y="3304"/>
                  </a:cubicBezTo>
                  <a:cubicBezTo>
                    <a:pt x="6008" y="1804"/>
                    <a:pt x="4065" y="1"/>
                    <a:pt x="2732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43" name="Google Shape;3543;p80"/>
            <p:cNvSpPr/>
            <p:nvPr/>
          </p:nvSpPr>
          <p:spPr>
            <a:xfrm>
              <a:off x="3760900" y="4635875"/>
              <a:ext cx="91975" cy="58950"/>
            </a:xfrm>
            <a:custGeom>
              <a:avLst/>
              <a:gdLst/>
              <a:ahLst/>
              <a:cxnLst/>
              <a:rect l="l" t="t" r="r" b="b"/>
              <a:pathLst>
                <a:path w="3679" h="2358" extrusionOk="0">
                  <a:moveTo>
                    <a:pt x="822" y="0"/>
                  </a:moveTo>
                  <a:cubicBezTo>
                    <a:pt x="822" y="0"/>
                    <a:pt x="1" y="396"/>
                    <a:pt x="1338" y="1520"/>
                  </a:cubicBezTo>
                  <a:cubicBezTo>
                    <a:pt x="2025" y="2111"/>
                    <a:pt x="2636" y="2358"/>
                    <a:pt x="3061" y="2358"/>
                  </a:cubicBezTo>
                  <a:cubicBezTo>
                    <a:pt x="3446" y="2358"/>
                    <a:pt x="3679" y="2156"/>
                    <a:pt x="3679" y="1824"/>
                  </a:cubicBezTo>
                  <a:cubicBezTo>
                    <a:pt x="3648" y="1155"/>
                    <a:pt x="822" y="0"/>
                    <a:pt x="822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44" name="Google Shape;3544;p80"/>
            <p:cNvSpPr/>
            <p:nvPr/>
          </p:nvSpPr>
          <p:spPr>
            <a:xfrm>
              <a:off x="4150725" y="4517325"/>
              <a:ext cx="171000" cy="230450"/>
            </a:xfrm>
            <a:custGeom>
              <a:avLst/>
              <a:gdLst/>
              <a:ahLst/>
              <a:cxnLst/>
              <a:rect l="l" t="t" r="r" b="b"/>
              <a:pathLst>
                <a:path w="6840" h="9218" extrusionOk="0">
                  <a:moveTo>
                    <a:pt x="2858" y="1"/>
                  </a:moveTo>
                  <a:cubicBezTo>
                    <a:pt x="1490" y="31"/>
                    <a:pt x="1" y="2736"/>
                    <a:pt x="670" y="4226"/>
                  </a:cubicBezTo>
                  <a:cubicBezTo>
                    <a:pt x="1338" y="5745"/>
                    <a:pt x="1885" y="8907"/>
                    <a:pt x="1885" y="8907"/>
                  </a:cubicBezTo>
                  <a:cubicBezTo>
                    <a:pt x="1885" y="8907"/>
                    <a:pt x="2210" y="9217"/>
                    <a:pt x="2759" y="9217"/>
                  </a:cubicBezTo>
                  <a:cubicBezTo>
                    <a:pt x="3034" y="9217"/>
                    <a:pt x="3365" y="9140"/>
                    <a:pt x="3740" y="8907"/>
                  </a:cubicBezTo>
                  <a:cubicBezTo>
                    <a:pt x="4834" y="8238"/>
                    <a:pt x="5138" y="7144"/>
                    <a:pt x="5138" y="7144"/>
                  </a:cubicBezTo>
                  <a:cubicBezTo>
                    <a:pt x="5138" y="7144"/>
                    <a:pt x="4274" y="5517"/>
                    <a:pt x="4474" y="5517"/>
                  </a:cubicBezTo>
                  <a:cubicBezTo>
                    <a:pt x="4493" y="5517"/>
                    <a:pt x="4521" y="5532"/>
                    <a:pt x="4560" y="5563"/>
                  </a:cubicBezTo>
                  <a:cubicBezTo>
                    <a:pt x="4986" y="5958"/>
                    <a:pt x="5655" y="6110"/>
                    <a:pt x="5655" y="6110"/>
                  </a:cubicBezTo>
                  <a:cubicBezTo>
                    <a:pt x="6202" y="5289"/>
                    <a:pt x="6840" y="3922"/>
                    <a:pt x="6840" y="3922"/>
                  </a:cubicBezTo>
                  <a:cubicBezTo>
                    <a:pt x="5290" y="3891"/>
                    <a:pt x="2341" y="2827"/>
                    <a:pt x="2341" y="2827"/>
                  </a:cubicBezTo>
                  <a:cubicBezTo>
                    <a:pt x="2524" y="2250"/>
                    <a:pt x="2858" y="1"/>
                    <a:pt x="2858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45" name="Google Shape;3545;p80"/>
            <p:cNvSpPr/>
            <p:nvPr/>
          </p:nvSpPr>
          <p:spPr>
            <a:xfrm>
              <a:off x="4146175" y="4562150"/>
              <a:ext cx="79825" cy="76125"/>
            </a:xfrm>
            <a:custGeom>
              <a:avLst/>
              <a:gdLst/>
              <a:ahLst/>
              <a:cxnLst/>
              <a:rect l="l" t="t" r="r" b="b"/>
              <a:pathLst>
                <a:path w="3193" h="3045" extrusionOk="0">
                  <a:moveTo>
                    <a:pt x="2280" y="1"/>
                  </a:moveTo>
                  <a:cubicBezTo>
                    <a:pt x="2280" y="1"/>
                    <a:pt x="1" y="2037"/>
                    <a:pt x="244" y="2706"/>
                  </a:cubicBezTo>
                  <a:cubicBezTo>
                    <a:pt x="317" y="2925"/>
                    <a:pt x="487" y="3044"/>
                    <a:pt x="713" y="3044"/>
                  </a:cubicBezTo>
                  <a:cubicBezTo>
                    <a:pt x="1145" y="3044"/>
                    <a:pt x="1782" y="2610"/>
                    <a:pt x="2341" y="1612"/>
                  </a:cubicBezTo>
                  <a:cubicBezTo>
                    <a:pt x="3192" y="92"/>
                    <a:pt x="2280" y="1"/>
                    <a:pt x="2280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46" name="Google Shape;3546;p80"/>
            <p:cNvSpPr/>
            <p:nvPr/>
          </p:nvSpPr>
          <p:spPr>
            <a:xfrm>
              <a:off x="3664400" y="4559150"/>
              <a:ext cx="103375" cy="63275"/>
            </a:xfrm>
            <a:custGeom>
              <a:avLst/>
              <a:gdLst/>
              <a:ahLst/>
              <a:cxnLst/>
              <a:rect l="l" t="t" r="r" b="b"/>
              <a:pathLst>
                <a:path w="4135" h="2531" extrusionOk="0">
                  <a:moveTo>
                    <a:pt x="2665" y="1"/>
                  </a:moveTo>
                  <a:cubicBezTo>
                    <a:pt x="1684" y="1"/>
                    <a:pt x="718" y="376"/>
                    <a:pt x="1" y="1094"/>
                  </a:cubicBezTo>
                  <a:cubicBezTo>
                    <a:pt x="260" y="1851"/>
                    <a:pt x="977" y="2531"/>
                    <a:pt x="2083" y="2531"/>
                  </a:cubicBezTo>
                  <a:cubicBezTo>
                    <a:pt x="2663" y="2531"/>
                    <a:pt x="3350" y="2344"/>
                    <a:pt x="4134" y="1884"/>
                  </a:cubicBezTo>
                  <a:lnTo>
                    <a:pt x="3831" y="182"/>
                  </a:lnTo>
                  <a:cubicBezTo>
                    <a:pt x="3450" y="61"/>
                    <a:pt x="3056" y="1"/>
                    <a:pt x="2665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47" name="Google Shape;3547;p80"/>
            <p:cNvSpPr/>
            <p:nvPr/>
          </p:nvSpPr>
          <p:spPr>
            <a:xfrm>
              <a:off x="3658325" y="4525425"/>
              <a:ext cx="101850" cy="61075"/>
            </a:xfrm>
            <a:custGeom>
              <a:avLst/>
              <a:gdLst/>
              <a:ahLst/>
              <a:cxnLst/>
              <a:rect l="l" t="t" r="r" b="b"/>
              <a:pathLst>
                <a:path w="4074" h="2443" extrusionOk="0">
                  <a:moveTo>
                    <a:pt x="2301" y="0"/>
                  </a:moveTo>
                  <a:cubicBezTo>
                    <a:pt x="1773" y="0"/>
                    <a:pt x="1180" y="140"/>
                    <a:pt x="639" y="588"/>
                  </a:cubicBezTo>
                  <a:cubicBezTo>
                    <a:pt x="122" y="1044"/>
                    <a:pt x="1" y="1774"/>
                    <a:pt x="244" y="2443"/>
                  </a:cubicBezTo>
                  <a:cubicBezTo>
                    <a:pt x="961" y="1725"/>
                    <a:pt x="1927" y="1350"/>
                    <a:pt x="2908" y="1350"/>
                  </a:cubicBezTo>
                  <a:cubicBezTo>
                    <a:pt x="3299" y="1350"/>
                    <a:pt x="3693" y="1410"/>
                    <a:pt x="4074" y="1531"/>
                  </a:cubicBezTo>
                  <a:lnTo>
                    <a:pt x="3861" y="376"/>
                  </a:lnTo>
                  <a:cubicBezTo>
                    <a:pt x="3861" y="376"/>
                    <a:pt x="3168" y="0"/>
                    <a:pt x="230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48" name="Google Shape;3548;p80"/>
            <p:cNvSpPr/>
            <p:nvPr/>
          </p:nvSpPr>
          <p:spPr>
            <a:xfrm>
              <a:off x="3691000" y="4562200"/>
              <a:ext cx="68100" cy="46200"/>
            </a:xfrm>
            <a:custGeom>
              <a:avLst/>
              <a:gdLst/>
              <a:ahLst/>
              <a:cxnLst/>
              <a:rect l="l" t="t" r="r" b="b"/>
              <a:pathLst>
                <a:path w="2724" h="1848" extrusionOk="0">
                  <a:moveTo>
                    <a:pt x="1329" y="0"/>
                  </a:moveTo>
                  <a:cubicBezTo>
                    <a:pt x="886" y="0"/>
                    <a:pt x="421" y="188"/>
                    <a:pt x="31" y="364"/>
                  </a:cubicBezTo>
                  <a:cubicBezTo>
                    <a:pt x="1" y="364"/>
                    <a:pt x="31" y="394"/>
                    <a:pt x="61" y="394"/>
                  </a:cubicBezTo>
                  <a:cubicBezTo>
                    <a:pt x="468" y="320"/>
                    <a:pt x="931" y="123"/>
                    <a:pt x="1354" y="123"/>
                  </a:cubicBezTo>
                  <a:cubicBezTo>
                    <a:pt x="1627" y="123"/>
                    <a:pt x="1883" y="205"/>
                    <a:pt x="2098" y="455"/>
                  </a:cubicBezTo>
                  <a:cubicBezTo>
                    <a:pt x="2432" y="820"/>
                    <a:pt x="2493" y="1336"/>
                    <a:pt x="2584" y="1792"/>
                  </a:cubicBezTo>
                  <a:cubicBezTo>
                    <a:pt x="2597" y="1830"/>
                    <a:pt x="2626" y="1847"/>
                    <a:pt x="2652" y="1847"/>
                  </a:cubicBezTo>
                  <a:cubicBezTo>
                    <a:pt x="2690" y="1847"/>
                    <a:pt x="2723" y="1815"/>
                    <a:pt x="2706" y="1762"/>
                  </a:cubicBezTo>
                  <a:cubicBezTo>
                    <a:pt x="2645" y="1215"/>
                    <a:pt x="2523" y="546"/>
                    <a:pt x="2037" y="212"/>
                  </a:cubicBezTo>
                  <a:cubicBezTo>
                    <a:pt x="1819" y="59"/>
                    <a:pt x="1577" y="0"/>
                    <a:pt x="132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49" name="Google Shape;3549;p80"/>
            <p:cNvSpPr/>
            <p:nvPr/>
          </p:nvSpPr>
          <p:spPr>
            <a:xfrm>
              <a:off x="3720025" y="4575050"/>
              <a:ext cx="36900" cy="17375"/>
            </a:xfrm>
            <a:custGeom>
              <a:avLst/>
              <a:gdLst/>
              <a:ahLst/>
              <a:cxnLst/>
              <a:rect l="l" t="t" r="r" b="b"/>
              <a:pathLst>
                <a:path w="1476" h="695" extrusionOk="0">
                  <a:moveTo>
                    <a:pt x="528" y="1"/>
                  </a:moveTo>
                  <a:cubicBezTo>
                    <a:pt x="352" y="1"/>
                    <a:pt x="178" y="71"/>
                    <a:pt x="25" y="245"/>
                  </a:cubicBezTo>
                  <a:cubicBezTo>
                    <a:pt x="0" y="294"/>
                    <a:pt x="16" y="344"/>
                    <a:pt x="56" y="344"/>
                  </a:cubicBezTo>
                  <a:cubicBezTo>
                    <a:pt x="64" y="344"/>
                    <a:pt x="75" y="342"/>
                    <a:pt x="86" y="336"/>
                  </a:cubicBezTo>
                  <a:cubicBezTo>
                    <a:pt x="234" y="225"/>
                    <a:pt x="371" y="159"/>
                    <a:pt x="525" y="159"/>
                  </a:cubicBezTo>
                  <a:cubicBezTo>
                    <a:pt x="623" y="159"/>
                    <a:pt x="727" y="186"/>
                    <a:pt x="846" y="245"/>
                  </a:cubicBezTo>
                  <a:cubicBezTo>
                    <a:pt x="1028" y="336"/>
                    <a:pt x="1150" y="518"/>
                    <a:pt x="1332" y="670"/>
                  </a:cubicBezTo>
                  <a:cubicBezTo>
                    <a:pt x="1349" y="687"/>
                    <a:pt x="1368" y="695"/>
                    <a:pt x="1387" y="695"/>
                  </a:cubicBezTo>
                  <a:cubicBezTo>
                    <a:pt x="1434" y="695"/>
                    <a:pt x="1475" y="645"/>
                    <a:pt x="1454" y="579"/>
                  </a:cubicBezTo>
                  <a:cubicBezTo>
                    <a:pt x="1232" y="276"/>
                    <a:pt x="876" y="1"/>
                    <a:pt x="528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0" name="Google Shape;3550;p80"/>
            <p:cNvSpPr/>
            <p:nvPr/>
          </p:nvSpPr>
          <p:spPr>
            <a:xfrm>
              <a:off x="4199375" y="4467400"/>
              <a:ext cx="97950" cy="65075"/>
            </a:xfrm>
            <a:custGeom>
              <a:avLst/>
              <a:gdLst/>
              <a:ahLst/>
              <a:cxnLst/>
              <a:rect l="l" t="t" r="r" b="b"/>
              <a:pathLst>
                <a:path w="3918" h="2603" extrusionOk="0">
                  <a:moveTo>
                    <a:pt x="2311" y="0"/>
                  </a:moveTo>
                  <a:cubicBezTo>
                    <a:pt x="1484" y="0"/>
                    <a:pt x="664" y="278"/>
                    <a:pt x="0" y="812"/>
                  </a:cubicBezTo>
                  <a:lnTo>
                    <a:pt x="304" y="2514"/>
                  </a:lnTo>
                  <a:cubicBezTo>
                    <a:pt x="647" y="2575"/>
                    <a:pt x="962" y="2603"/>
                    <a:pt x="1251" y="2603"/>
                  </a:cubicBezTo>
                  <a:cubicBezTo>
                    <a:pt x="3143" y="2603"/>
                    <a:pt x="3917" y="1411"/>
                    <a:pt x="3891" y="356"/>
                  </a:cubicBezTo>
                  <a:cubicBezTo>
                    <a:pt x="3388" y="117"/>
                    <a:pt x="2848" y="0"/>
                    <a:pt x="231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1" name="Google Shape;3551;p80"/>
            <p:cNvSpPr/>
            <p:nvPr/>
          </p:nvSpPr>
          <p:spPr>
            <a:xfrm>
              <a:off x="4194050" y="4432375"/>
              <a:ext cx="102600" cy="55350"/>
            </a:xfrm>
            <a:custGeom>
              <a:avLst/>
              <a:gdLst/>
              <a:ahLst/>
              <a:cxnLst/>
              <a:rect l="l" t="t" r="r" b="b"/>
              <a:pathLst>
                <a:path w="4104" h="2214" extrusionOk="0">
                  <a:moveTo>
                    <a:pt x="2256" y="0"/>
                  </a:moveTo>
                  <a:cubicBezTo>
                    <a:pt x="944" y="0"/>
                    <a:pt x="0" y="1028"/>
                    <a:pt x="0" y="1028"/>
                  </a:cubicBezTo>
                  <a:lnTo>
                    <a:pt x="213" y="2213"/>
                  </a:lnTo>
                  <a:cubicBezTo>
                    <a:pt x="877" y="1679"/>
                    <a:pt x="1697" y="1401"/>
                    <a:pt x="2524" y="1401"/>
                  </a:cubicBezTo>
                  <a:cubicBezTo>
                    <a:pt x="3061" y="1401"/>
                    <a:pt x="3601" y="1518"/>
                    <a:pt x="4104" y="1757"/>
                  </a:cubicBezTo>
                  <a:cubicBezTo>
                    <a:pt x="4104" y="1058"/>
                    <a:pt x="3739" y="389"/>
                    <a:pt x="3101" y="146"/>
                  </a:cubicBezTo>
                  <a:cubicBezTo>
                    <a:pt x="2807" y="43"/>
                    <a:pt x="2524" y="0"/>
                    <a:pt x="225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2" name="Google Shape;3552;p80"/>
            <p:cNvSpPr/>
            <p:nvPr/>
          </p:nvSpPr>
          <p:spPr>
            <a:xfrm>
              <a:off x="4209250" y="4470650"/>
              <a:ext cx="57025" cy="57950"/>
            </a:xfrm>
            <a:custGeom>
              <a:avLst/>
              <a:gdLst/>
              <a:ahLst/>
              <a:cxnLst/>
              <a:rect l="l" t="t" r="r" b="b"/>
              <a:pathLst>
                <a:path w="2281" h="2318" extrusionOk="0">
                  <a:moveTo>
                    <a:pt x="1815" y="1"/>
                  </a:moveTo>
                  <a:cubicBezTo>
                    <a:pt x="1256" y="1"/>
                    <a:pt x="639" y="89"/>
                    <a:pt x="304" y="591"/>
                  </a:cubicBezTo>
                  <a:cubicBezTo>
                    <a:pt x="0" y="1077"/>
                    <a:pt x="92" y="1716"/>
                    <a:pt x="213" y="2263"/>
                  </a:cubicBezTo>
                  <a:cubicBezTo>
                    <a:pt x="226" y="2301"/>
                    <a:pt x="255" y="2318"/>
                    <a:pt x="284" y="2318"/>
                  </a:cubicBezTo>
                  <a:cubicBezTo>
                    <a:pt x="324" y="2318"/>
                    <a:pt x="365" y="2285"/>
                    <a:pt x="365" y="2232"/>
                  </a:cubicBezTo>
                  <a:cubicBezTo>
                    <a:pt x="274" y="1746"/>
                    <a:pt x="122" y="1138"/>
                    <a:pt x="396" y="682"/>
                  </a:cubicBezTo>
                  <a:cubicBezTo>
                    <a:pt x="760" y="13"/>
                    <a:pt x="1642" y="165"/>
                    <a:pt x="2280" y="74"/>
                  </a:cubicBezTo>
                  <a:cubicBezTo>
                    <a:pt x="2280" y="44"/>
                    <a:pt x="2280" y="13"/>
                    <a:pt x="2250" y="13"/>
                  </a:cubicBezTo>
                  <a:cubicBezTo>
                    <a:pt x="2114" y="7"/>
                    <a:pt x="1966" y="1"/>
                    <a:pt x="181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3" name="Google Shape;3553;p80"/>
            <p:cNvSpPr/>
            <p:nvPr/>
          </p:nvSpPr>
          <p:spPr>
            <a:xfrm>
              <a:off x="4211000" y="4488175"/>
              <a:ext cx="32475" cy="24500"/>
            </a:xfrm>
            <a:custGeom>
              <a:avLst/>
              <a:gdLst/>
              <a:ahLst/>
              <a:cxnLst/>
              <a:rect l="l" t="t" r="r" b="b"/>
              <a:pathLst>
                <a:path w="1299" h="980" extrusionOk="0">
                  <a:moveTo>
                    <a:pt x="901" y="1"/>
                  </a:moveTo>
                  <a:cubicBezTo>
                    <a:pt x="469" y="1"/>
                    <a:pt x="141" y="438"/>
                    <a:pt x="22" y="893"/>
                  </a:cubicBezTo>
                  <a:cubicBezTo>
                    <a:pt x="0" y="936"/>
                    <a:pt x="55" y="979"/>
                    <a:pt x="110" y="979"/>
                  </a:cubicBezTo>
                  <a:cubicBezTo>
                    <a:pt x="133" y="979"/>
                    <a:pt x="156" y="972"/>
                    <a:pt x="174" y="954"/>
                  </a:cubicBezTo>
                  <a:cubicBezTo>
                    <a:pt x="295" y="741"/>
                    <a:pt x="326" y="528"/>
                    <a:pt x="508" y="346"/>
                  </a:cubicBezTo>
                  <a:cubicBezTo>
                    <a:pt x="621" y="195"/>
                    <a:pt x="758" y="138"/>
                    <a:pt x="910" y="138"/>
                  </a:cubicBezTo>
                  <a:cubicBezTo>
                    <a:pt x="1004" y="138"/>
                    <a:pt x="1103" y="159"/>
                    <a:pt x="1207" y="194"/>
                  </a:cubicBezTo>
                  <a:cubicBezTo>
                    <a:pt x="1268" y="194"/>
                    <a:pt x="1298" y="133"/>
                    <a:pt x="1268" y="103"/>
                  </a:cubicBezTo>
                  <a:cubicBezTo>
                    <a:pt x="1139" y="32"/>
                    <a:pt x="1016" y="1"/>
                    <a:pt x="9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4" name="Google Shape;3554;p80"/>
            <p:cNvSpPr/>
            <p:nvPr/>
          </p:nvSpPr>
          <p:spPr>
            <a:xfrm>
              <a:off x="3703900" y="4263800"/>
              <a:ext cx="510700" cy="442300"/>
            </a:xfrm>
            <a:custGeom>
              <a:avLst/>
              <a:gdLst/>
              <a:ahLst/>
              <a:cxnLst/>
              <a:rect l="l" t="t" r="r" b="b"/>
              <a:pathLst>
                <a:path w="20428" h="17692" extrusionOk="0">
                  <a:moveTo>
                    <a:pt x="9368" y="1"/>
                  </a:moveTo>
                  <a:cubicBezTo>
                    <a:pt x="4824" y="1"/>
                    <a:pt x="0" y="1843"/>
                    <a:pt x="1673" y="10263"/>
                  </a:cubicBezTo>
                  <a:cubicBezTo>
                    <a:pt x="1673" y="10263"/>
                    <a:pt x="2159" y="13607"/>
                    <a:pt x="3254" y="15096"/>
                  </a:cubicBezTo>
                  <a:cubicBezTo>
                    <a:pt x="4216" y="16444"/>
                    <a:pt x="6772" y="17692"/>
                    <a:pt x="9907" y="17692"/>
                  </a:cubicBezTo>
                  <a:cubicBezTo>
                    <a:pt x="10236" y="17692"/>
                    <a:pt x="10572" y="17678"/>
                    <a:pt x="10913" y="17649"/>
                  </a:cubicBezTo>
                  <a:cubicBezTo>
                    <a:pt x="14530" y="17376"/>
                    <a:pt x="19059" y="15370"/>
                    <a:pt x="19698" y="12604"/>
                  </a:cubicBezTo>
                  <a:cubicBezTo>
                    <a:pt x="20306" y="9838"/>
                    <a:pt x="20427" y="8014"/>
                    <a:pt x="19637" y="5430"/>
                  </a:cubicBezTo>
                  <a:cubicBezTo>
                    <a:pt x="18847" y="2877"/>
                    <a:pt x="18512" y="1722"/>
                    <a:pt x="15868" y="993"/>
                  </a:cubicBezTo>
                  <a:cubicBezTo>
                    <a:pt x="14870" y="703"/>
                    <a:pt x="12172" y="1"/>
                    <a:pt x="936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5" name="Google Shape;3555;p80"/>
            <p:cNvSpPr/>
            <p:nvPr/>
          </p:nvSpPr>
          <p:spPr>
            <a:xfrm>
              <a:off x="3809550" y="4432225"/>
              <a:ext cx="38775" cy="38325"/>
            </a:xfrm>
            <a:custGeom>
              <a:avLst/>
              <a:gdLst/>
              <a:ahLst/>
              <a:cxnLst/>
              <a:rect l="l" t="t" r="r" b="b"/>
              <a:pathLst>
                <a:path w="1551" h="1533" extrusionOk="0">
                  <a:moveTo>
                    <a:pt x="1459" y="0"/>
                  </a:moveTo>
                  <a:cubicBezTo>
                    <a:pt x="851" y="92"/>
                    <a:pt x="31" y="851"/>
                    <a:pt x="0" y="1490"/>
                  </a:cubicBezTo>
                  <a:cubicBezTo>
                    <a:pt x="0" y="1511"/>
                    <a:pt x="31" y="1533"/>
                    <a:pt x="59" y="1533"/>
                  </a:cubicBezTo>
                  <a:cubicBezTo>
                    <a:pt x="71" y="1533"/>
                    <a:pt x="83" y="1529"/>
                    <a:pt x="91" y="1520"/>
                  </a:cubicBezTo>
                  <a:cubicBezTo>
                    <a:pt x="395" y="851"/>
                    <a:pt x="821" y="426"/>
                    <a:pt x="1490" y="152"/>
                  </a:cubicBezTo>
                  <a:cubicBezTo>
                    <a:pt x="1550" y="122"/>
                    <a:pt x="1550" y="0"/>
                    <a:pt x="14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6" name="Google Shape;3556;p80"/>
            <p:cNvSpPr/>
            <p:nvPr/>
          </p:nvSpPr>
          <p:spPr>
            <a:xfrm>
              <a:off x="4065625" y="4386650"/>
              <a:ext cx="51325" cy="16300"/>
            </a:xfrm>
            <a:custGeom>
              <a:avLst/>
              <a:gdLst/>
              <a:ahLst/>
              <a:cxnLst/>
              <a:rect l="l" t="t" r="r" b="b"/>
              <a:pathLst>
                <a:path w="2053" h="652" extrusionOk="0">
                  <a:moveTo>
                    <a:pt x="601" y="1"/>
                  </a:moveTo>
                  <a:cubicBezTo>
                    <a:pt x="405" y="1"/>
                    <a:pt x="219" y="29"/>
                    <a:pt x="61" y="91"/>
                  </a:cubicBezTo>
                  <a:cubicBezTo>
                    <a:pt x="1" y="121"/>
                    <a:pt x="1" y="212"/>
                    <a:pt x="61" y="212"/>
                  </a:cubicBezTo>
                  <a:cubicBezTo>
                    <a:pt x="700" y="243"/>
                    <a:pt x="1308" y="243"/>
                    <a:pt x="1824" y="638"/>
                  </a:cubicBezTo>
                  <a:cubicBezTo>
                    <a:pt x="1844" y="648"/>
                    <a:pt x="1863" y="652"/>
                    <a:pt x="1882" y="652"/>
                  </a:cubicBezTo>
                  <a:cubicBezTo>
                    <a:pt x="1979" y="652"/>
                    <a:pt x="2053" y="532"/>
                    <a:pt x="1976" y="456"/>
                  </a:cubicBezTo>
                  <a:cubicBezTo>
                    <a:pt x="1630" y="174"/>
                    <a:pt x="1084" y="1"/>
                    <a:pt x="6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7" name="Google Shape;3557;p80"/>
            <p:cNvSpPr/>
            <p:nvPr/>
          </p:nvSpPr>
          <p:spPr>
            <a:xfrm>
              <a:off x="3824750" y="4570675"/>
              <a:ext cx="95000" cy="83300"/>
            </a:xfrm>
            <a:custGeom>
              <a:avLst/>
              <a:gdLst/>
              <a:ahLst/>
              <a:cxnLst/>
              <a:rect l="l" t="t" r="r" b="b"/>
              <a:pathLst>
                <a:path w="3800" h="3332" extrusionOk="0">
                  <a:moveTo>
                    <a:pt x="1943" y="0"/>
                  </a:moveTo>
                  <a:cubicBezTo>
                    <a:pt x="1843" y="0"/>
                    <a:pt x="1743" y="8"/>
                    <a:pt x="1642" y="25"/>
                  </a:cubicBezTo>
                  <a:cubicBezTo>
                    <a:pt x="669" y="207"/>
                    <a:pt x="0" y="1058"/>
                    <a:pt x="183" y="1970"/>
                  </a:cubicBezTo>
                  <a:cubicBezTo>
                    <a:pt x="318" y="2784"/>
                    <a:pt x="1059" y="3332"/>
                    <a:pt x="1887" y="3332"/>
                  </a:cubicBezTo>
                  <a:cubicBezTo>
                    <a:pt x="1987" y="3332"/>
                    <a:pt x="2088" y="3324"/>
                    <a:pt x="2189" y="3307"/>
                  </a:cubicBezTo>
                  <a:cubicBezTo>
                    <a:pt x="3161" y="3125"/>
                    <a:pt x="3800" y="2274"/>
                    <a:pt x="3648" y="1362"/>
                  </a:cubicBezTo>
                  <a:cubicBezTo>
                    <a:pt x="3512" y="548"/>
                    <a:pt x="2771" y="0"/>
                    <a:pt x="1943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8" name="Google Shape;3558;p80"/>
            <p:cNvSpPr/>
            <p:nvPr/>
          </p:nvSpPr>
          <p:spPr>
            <a:xfrm>
              <a:off x="4063350" y="4529425"/>
              <a:ext cx="95000" cy="82975"/>
            </a:xfrm>
            <a:custGeom>
              <a:avLst/>
              <a:gdLst/>
              <a:ahLst/>
              <a:cxnLst/>
              <a:rect l="l" t="t" r="r" b="b"/>
              <a:pathLst>
                <a:path w="3800" h="3319" extrusionOk="0">
                  <a:moveTo>
                    <a:pt x="1958" y="1"/>
                  </a:moveTo>
                  <a:cubicBezTo>
                    <a:pt x="1844" y="1"/>
                    <a:pt x="1728" y="11"/>
                    <a:pt x="1611" y="33"/>
                  </a:cubicBezTo>
                  <a:cubicBezTo>
                    <a:pt x="669" y="185"/>
                    <a:pt x="0" y="1067"/>
                    <a:pt x="152" y="1948"/>
                  </a:cubicBezTo>
                  <a:cubicBezTo>
                    <a:pt x="313" y="2751"/>
                    <a:pt x="1015" y="3318"/>
                    <a:pt x="1844" y="3318"/>
                  </a:cubicBezTo>
                  <a:cubicBezTo>
                    <a:pt x="1957" y="3318"/>
                    <a:pt x="2072" y="3308"/>
                    <a:pt x="2189" y="3286"/>
                  </a:cubicBezTo>
                  <a:cubicBezTo>
                    <a:pt x="3162" y="3134"/>
                    <a:pt x="3800" y="2252"/>
                    <a:pt x="3648" y="1340"/>
                  </a:cubicBezTo>
                  <a:cubicBezTo>
                    <a:pt x="3514" y="565"/>
                    <a:pt x="2792" y="1"/>
                    <a:pt x="1958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9" name="Google Shape;3559;p80"/>
            <p:cNvSpPr/>
            <p:nvPr/>
          </p:nvSpPr>
          <p:spPr>
            <a:xfrm>
              <a:off x="3956200" y="4562350"/>
              <a:ext cx="42575" cy="23475"/>
            </a:xfrm>
            <a:custGeom>
              <a:avLst/>
              <a:gdLst/>
              <a:ahLst/>
              <a:cxnLst/>
              <a:rect l="l" t="t" r="r" b="b"/>
              <a:pathLst>
                <a:path w="1703" h="939" extrusionOk="0">
                  <a:moveTo>
                    <a:pt x="46" y="1"/>
                  </a:moveTo>
                  <a:cubicBezTo>
                    <a:pt x="23" y="1"/>
                    <a:pt x="1" y="8"/>
                    <a:pt x="1" y="23"/>
                  </a:cubicBezTo>
                  <a:cubicBezTo>
                    <a:pt x="29" y="754"/>
                    <a:pt x="861" y="939"/>
                    <a:pt x="1467" y="939"/>
                  </a:cubicBezTo>
                  <a:cubicBezTo>
                    <a:pt x="1517" y="939"/>
                    <a:pt x="1565" y="938"/>
                    <a:pt x="1612" y="935"/>
                  </a:cubicBezTo>
                  <a:cubicBezTo>
                    <a:pt x="1703" y="935"/>
                    <a:pt x="1703" y="814"/>
                    <a:pt x="1612" y="814"/>
                  </a:cubicBezTo>
                  <a:cubicBezTo>
                    <a:pt x="973" y="722"/>
                    <a:pt x="365" y="692"/>
                    <a:pt x="92" y="23"/>
                  </a:cubicBezTo>
                  <a:cubicBezTo>
                    <a:pt x="92" y="8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60" name="Google Shape;3560;p80"/>
            <p:cNvSpPr/>
            <p:nvPr/>
          </p:nvSpPr>
          <p:spPr>
            <a:xfrm>
              <a:off x="3853625" y="4511025"/>
              <a:ext cx="28900" cy="31475"/>
            </a:xfrm>
            <a:custGeom>
              <a:avLst/>
              <a:gdLst/>
              <a:ahLst/>
              <a:cxnLst/>
              <a:rect l="l" t="t" r="r" b="b"/>
              <a:pathLst>
                <a:path w="1156" h="1259" extrusionOk="0">
                  <a:moveTo>
                    <a:pt x="541" y="0"/>
                  </a:moveTo>
                  <a:cubicBezTo>
                    <a:pt x="513" y="0"/>
                    <a:pt x="485" y="3"/>
                    <a:pt x="456" y="9"/>
                  </a:cubicBezTo>
                  <a:cubicBezTo>
                    <a:pt x="183" y="70"/>
                    <a:pt x="0" y="374"/>
                    <a:pt x="61" y="739"/>
                  </a:cubicBezTo>
                  <a:cubicBezTo>
                    <a:pt x="118" y="1052"/>
                    <a:pt x="388" y="1259"/>
                    <a:pt x="647" y="1259"/>
                  </a:cubicBezTo>
                  <a:cubicBezTo>
                    <a:pt x="664" y="1259"/>
                    <a:pt x="682" y="1258"/>
                    <a:pt x="699" y="1256"/>
                  </a:cubicBezTo>
                  <a:cubicBezTo>
                    <a:pt x="973" y="1195"/>
                    <a:pt x="1155" y="861"/>
                    <a:pt x="1094" y="526"/>
                  </a:cubicBezTo>
                  <a:cubicBezTo>
                    <a:pt x="1013" y="227"/>
                    <a:pt x="785" y="0"/>
                    <a:pt x="54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61" name="Google Shape;3561;p80"/>
            <p:cNvSpPr/>
            <p:nvPr/>
          </p:nvSpPr>
          <p:spPr>
            <a:xfrm>
              <a:off x="4064100" y="4469225"/>
              <a:ext cx="28900" cy="31475"/>
            </a:xfrm>
            <a:custGeom>
              <a:avLst/>
              <a:gdLst/>
              <a:ahLst/>
              <a:cxnLst/>
              <a:rect l="l" t="t" r="r" b="b"/>
              <a:pathLst>
                <a:path w="1156" h="1259" extrusionOk="0">
                  <a:moveTo>
                    <a:pt x="543" y="0"/>
                  </a:moveTo>
                  <a:cubicBezTo>
                    <a:pt x="514" y="0"/>
                    <a:pt x="485" y="3"/>
                    <a:pt x="457" y="10"/>
                  </a:cubicBezTo>
                  <a:cubicBezTo>
                    <a:pt x="183" y="70"/>
                    <a:pt x="1" y="374"/>
                    <a:pt x="62" y="739"/>
                  </a:cubicBezTo>
                  <a:cubicBezTo>
                    <a:pt x="119" y="1052"/>
                    <a:pt x="389" y="1259"/>
                    <a:pt x="647" y="1259"/>
                  </a:cubicBezTo>
                  <a:cubicBezTo>
                    <a:pt x="665" y="1259"/>
                    <a:pt x="683" y="1258"/>
                    <a:pt x="700" y="1256"/>
                  </a:cubicBezTo>
                  <a:cubicBezTo>
                    <a:pt x="973" y="1195"/>
                    <a:pt x="1156" y="861"/>
                    <a:pt x="1095" y="526"/>
                  </a:cubicBezTo>
                  <a:cubicBezTo>
                    <a:pt x="1041" y="227"/>
                    <a:pt x="791" y="0"/>
                    <a:pt x="543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62" name="Google Shape;3562;p80"/>
            <p:cNvSpPr/>
            <p:nvPr/>
          </p:nvSpPr>
          <p:spPr>
            <a:xfrm>
              <a:off x="3959250" y="4477050"/>
              <a:ext cx="35725" cy="52825"/>
            </a:xfrm>
            <a:custGeom>
              <a:avLst/>
              <a:gdLst/>
              <a:ahLst/>
              <a:cxnLst/>
              <a:rect l="l" t="t" r="r" b="b"/>
              <a:pathLst>
                <a:path w="1429" h="2113" extrusionOk="0">
                  <a:moveTo>
                    <a:pt x="61" y="1"/>
                  </a:moveTo>
                  <a:cubicBezTo>
                    <a:pt x="61" y="1"/>
                    <a:pt x="31" y="1"/>
                    <a:pt x="31" y="31"/>
                  </a:cubicBezTo>
                  <a:cubicBezTo>
                    <a:pt x="0" y="305"/>
                    <a:pt x="31" y="609"/>
                    <a:pt x="31" y="882"/>
                  </a:cubicBezTo>
                  <a:cubicBezTo>
                    <a:pt x="31" y="1095"/>
                    <a:pt x="0" y="1368"/>
                    <a:pt x="152" y="1520"/>
                  </a:cubicBezTo>
                  <a:cubicBezTo>
                    <a:pt x="220" y="1633"/>
                    <a:pt x="321" y="1696"/>
                    <a:pt x="431" y="1696"/>
                  </a:cubicBezTo>
                  <a:cubicBezTo>
                    <a:pt x="469" y="1696"/>
                    <a:pt x="508" y="1688"/>
                    <a:pt x="547" y="1672"/>
                  </a:cubicBezTo>
                  <a:cubicBezTo>
                    <a:pt x="608" y="1642"/>
                    <a:pt x="669" y="1581"/>
                    <a:pt x="730" y="1551"/>
                  </a:cubicBezTo>
                  <a:cubicBezTo>
                    <a:pt x="760" y="1520"/>
                    <a:pt x="851" y="1399"/>
                    <a:pt x="882" y="1399"/>
                  </a:cubicBezTo>
                  <a:cubicBezTo>
                    <a:pt x="1003" y="1490"/>
                    <a:pt x="1094" y="1581"/>
                    <a:pt x="1186" y="1672"/>
                  </a:cubicBezTo>
                  <a:cubicBezTo>
                    <a:pt x="1155" y="1794"/>
                    <a:pt x="1094" y="1885"/>
                    <a:pt x="973" y="1946"/>
                  </a:cubicBezTo>
                  <a:cubicBezTo>
                    <a:pt x="896" y="1997"/>
                    <a:pt x="948" y="2112"/>
                    <a:pt x="1021" y="2112"/>
                  </a:cubicBezTo>
                  <a:cubicBezTo>
                    <a:pt x="1035" y="2112"/>
                    <a:pt x="1049" y="2108"/>
                    <a:pt x="1064" y="2098"/>
                  </a:cubicBezTo>
                  <a:cubicBezTo>
                    <a:pt x="1277" y="1976"/>
                    <a:pt x="1429" y="1703"/>
                    <a:pt x="1338" y="1429"/>
                  </a:cubicBezTo>
                  <a:cubicBezTo>
                    <a:pt x="1294" y="1298"/>
                    <a:pt x="1155" y="1198"/>
                    <a:pt x="1002" y="1198"/>
                  </a:cubicBezTo>
                  <a:cubicBezTo>
                    <a:pt x="942" y="1198"/>
                    <a:pt x="880" y="1213"/>
                    <a:pt x="821" y="1247"/>
                  </a:cubicBezTo>
                  <a:cubicBezTo>
                    <a:pt x="730" y="1308"/>
                    <a:pt x="669" y="1429"/>
                    <a:pt x="578" y="1490"/>
                  </a:cubicBezTo>
                  <a:cubicBezTo>
                    <a:pt x="516" y="1524"/>
                    <a:pt x="462" y="1538"/>
                    <a:pt x="417" y="1538"/>
                  </a:cubicBezTo>
                  <a:cubicBezTo>
                    <a:pt x="174" y="1538"/>
                    <a:pt x="152" y="1117"/>
                    <a:pt x="152" y="913"/>
                  </a:cubicBezTo>
                  <a:cubicBezTo>
                    <a:pt x="152" y="669"/>
                    <a:pt x="274" y="213"/>
                    <a:pt x="6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63" name="Google Shape;3563;p80"/>
            <p:cNvSpPr/>
            <p:nvPr/>
          </p:nvSpPr>
          <p:spPr>
            <a:xfrm>
              <a:off x="3691000" y="4287850"/>
              <a:ext cx="97300" cy="243425"/>
            </a:xfrm>
            <a:custGeom>
              <a:avLst/>
              <a:gdLst/>
              <a:ahLst/>
              <a:cxnLst/>
              <a:rect l="l" t="t" r="r" b="b"/>
              <a:pathLst>
                <a:path w="3892" h="9737" extrusionOk="0">
                  <a:moveTo>
                    <a:pt x="3861" y="0"/>
                  </a:moveTo>
                  <a:cubicBezTo>
                    <a:pt x="2128" y="1003"/>
                    <a:pt x="821" y="2645"/>
                    <a:pt x="517" y="4134"/>
                  </a:cubicBezTo>
                  <a:cubicBezTo>
                    <a:pt x="1" y="6748"/>
                    <a:pt x="821" y="9514"/>
                    <a:pt x="821" y="9514"/>
                  </a:cubicBezTo>
                  <a:cubicBezTo>
                    <a:pt x="1156" y="9514"/>
                    <a:pt x="2128" y="9696"/>
                    <a:pt x="2280" y="9727"/>
                  </a:cubicBezTo>
                  <a:cubicBezTo>
                    <a:pt x="2295" y="9733"/>
                    <a:pt x="2308" y="9737"/>
                    <a:pt x="2318" y="9737"/>
                  </a:cubicBezTo>
                  <a:cubicBezTo>
                    <a:pt x="2486" y="9737"/>
                    <a:pt x="1931" y="8808"/>
                    <a:pt x="2189" y="8693"/>
                  </a:cubicBezTo>
                  <a:cubicBezTo>
                    <a:pt x="2736" y="8450"/>
                    <a:pt x="3314" y="8207"/>
                    <a:pt x="3891" y="7994"/>
                  </a:cubicBezTo>
                  <a:cubicBezTo>
                    <a:pt x="3253" y="5775"/>
                    <a:pt x="3283" y="3496"/>
                    <a:pt x="3678" y="1338"/>
                  </a:cubicBezTo>
                  <a:cubicBezTo>
                    <a:pt x="3739" y="882"/>
                    <a:pt x="3800" y="426"/>
                    <a:pt x="3861" y="0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64" name="Google Shape;3564;p80"/>
            <p:cNvSpPr/>
            <p:nvPr/>
          </p:nvSpPr>
          <p:spPr>
            <a:xfrm>
              <a:off x="3772300" y="4272650"/>
              <a:ext cx="76775" cy="215075"/>
            </a:xfrm>
            <a:custGeom>
              <a:avLst/>
              <a:gdLst/>
              <a:ahLst/>
              <a:cxnLst/>
              <a:rect l="l" t="t" r="r" b="b"/>
              <a:pathLst>
                <a:path w="3071" h="8603" extrusionOk="0">
                  <a:moveTo>
                    <a:pt x="1946" y="0"/>
                  </a:moveTo>
                  <a:lnTo>
                    <a:pt x="1946" y="0"/>
                  </a:lnTo>
                  <a:cubicBezTo>
                    <a:pt x="1460" y="152"/>
                    <a:pt x="1034" y="365"/>
                    <a:pt x="609" y="608"/>
                  </a:cubicBezTo>
                  <a:cubicBezTo>
                    <a:pt x="548" y="1034"/>
                    <a:pt x="487" y="1490"/>
                    <a:pt x="426" y="1946"/>
                  </a:cubicBezTo>
                  <a:cubicBezTo>
                    <a:pt x="31" y="4104"/>
                    <a:pt x="1" y="6383"/>
                    <a:pt x="639" y="8602"/>
                  </a:cubicBezTo>
                  <a:cubicBezTo>
                    <a:pt x="1429" y="8329"/>
                    <a:pt x="2281" y="8085"/>
                    <a:pt x="3071" y="7903"/>
                  </a:cubicBezTo>
                  <a:cubicBezTo>
                    <a:pt x="2159" y="5350"/>
                    <a:pt x="1825" y="2675"/>
                    <a:pt x="1946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65" name="Google Shape;3565;p80"/>
            <p:cNvSpPr/>
            <p:nvPr/>
          </p:nvSpPr>
          <p:spPr>
            <a:xfrm>
              <a:off x="3817900" y="4201800"/>
              <a:ext cx="313875" cy="267675"/>
            </a:xfrm>
            <a:custGeom>
              <a:avLst/>
              <a:gdLst/>
              <a:ahLst/>
              <a:cxnLst/>
              <a:rect l="l" t="t" r="r" b="b"/>
              <a:pathLst>
                <a:path w="12555" h="10707" extrusionOk="0">
                  <a:moveTo>
                    <a:pt x="5177" y="1"/>
                  </a:moveTo>
                  <a:cubicBezTo>
                    <a:pt x="5156" y="1"/>
                    <a:pt x="5132" y="3"/>
                    <a:pt x="5107" y="7"/>
                  </a:cubicBezTo>
                  <a:cubicBezTo>
                    <a:pt x="4286" y="129"/>
                    <a:pt x="4195" y="2348"/>
                    <a:pt x="4195" y="2348"/>
                  </a:cubicBezTo>
                  <a:cubicBezTo>
                    <a:pt x="4195" y="2348"/>
                    <a:pt x="3715" y="1003"/>
                    <a:pt x="3010" y="1003"/>
                  </a:cubicBezTo>
                  <a:cubicBezTo>
                    <a:pt x="2922" y="1003"/>
                    <a:pt x="2831" y="1024"/>
                    <a:pt x="2736" y="1071"/>
                  </a:cubicBezTo>
                  <a:cubicBezTo>
                    <a:pt x="1885" y="1527"/>
                    <a:pt x="3314" y="2530"/>
                    <a:pt x="3314" y="2530"/>
                  </a:cubicBezTo>
                  <a:cubicBezTo>
                    <a:pt x="2985" y="2477"/>
                    <a:pt x="2659" y="2452"/>
                    <a:pt x="2338" y="2452"/>
                  </a:cubicBezTo>
                  <a:cubicBezTo>
                    <a:pt x="1560" y="2452"/>
                    <a:pt x="811" y="2598"/>
                    <a:pt x="122" y="2834"/>
                  </a:cubicBezTo>
                  <a:cubicBezTo>
                    <a:pt x="1" y="5509"/>
                    <a:pt x="335" y="8184"/>
                    <a:pt x="1247" y="10707"/>
                  </a:cubicBezTo>
                  <a:cubicBezTo>
                    <a:pt x="4317" y="9977"/>
                    <a:pt x="7022" y="9825"/>
                    <a:pt x="7022" y="9825"/>
                  </a:cubicBezTo>
                  <a:cubicBezTo>
                    <a:pt x="7022" y="9825"/>
                    <a:pt x="6518" y="7254"/>
                    <a:pt x="6795" y="7254"/>
                  </a:cubicBezTo>
                  <a:cubicBezTo>
                    <a:pt x="6822" y="7254"/>
                    <a:pt x="6857" y="7279"/>
                    <a:pt x="6900" y="7333"/>
                  </a:cubicBezTo>
                  <a:cubicBezTo>
                    <a:pt x="7387" y="7971"/>
                    <a:pt x="7843" y="9764"/>
                    <a:pt x="7843" y="9764"/>
                  </a:cubicBezTo>
                  <a:lnTo>
                    <a:pt x="10305" y="9430"/>
                  </a:lnTo>
                  <a:cubicBezTo>
                    <a:pt x="10335" y="8822"/>
                    <a:pt x="9697" y="6056"/>
                    <a:pt x="9697" y="6056"/>
                  </a:cubicBezTo>
                  <a:lnTo>
                    <a:pt x="9697" y="6056"/>
                  </a:lnTo>
                  <a:cubicBezTo>
                    <a:pt x="10426" y="6907"/>
                    <a:pt x="11369" y="9400"/>
                    <a:pt x="11369" y="9400"/>
                  </a:cubicBezTo>
                  <a:cubicBezTo>
                    <a:pt x="11703" y="9430"/>
                    <a:pt x="12128" y="9430"/>
                    <a:pt x="12554" y="9460"/>
                  </a:cubicBezTo>
                  <a:cubicBezTo>
                    <a:pt x="11581" y="6573"/>
                    <a:pt x="9666" y="3898"/>
                    <a:pt x="7660" y="1466"/>
                  </a:cubicBezTo>
                  <a:cubicBezTo>
                    <a:pt x="6080" y="1740"/>
                    <a:pt x="4864" y="2257"/>
                    <a:pt x="4864" y="2257"/>
                  </a:cubicBezTo>
                  <a:cubicBezTo>
                    <a:pt x="4864" y="2257"/>
                    <a:pt x="5864" y="1"/>
                    <a:pt x="5177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66" name="Google Shape;3566;p80"/>
            <p:cNvSpPr/>
            <p:nvPr/>
          </p:nvSpPr>
          <p:spPr>
            <a:xfrm>
              <a:off x="4009400" y="4234175"/>
              <a:ext cx="180125" cy="204150"/>
            </a:xfrm>
            <a:custGeom>
              <a:avLst/>
              <a:gdLst/>
              <a:ahLst/>
              <a:cxnLst/>
              <a:rect l="l" t="t" r="r" b="b"/>
              <a:pathLst>
                <a:path w="7205" h="8166" extrusionOk="0">
                  <a:moveTo>
                    <a:pt x="2032" y="0"/>
                  </a:moveTo>
                  <a:cubicBezTo>
                    <a:pt x="1337" y="0"/>
                    <a:pt x="641" y="77"/>
                    <a:pt x="0" y="171"/>
                  </a:cubicBezTo>
                  <a:cubicBezTo>
                    <a:pt x="2006" y="2603"/>
                    <a:pt x="3921" y="5278"/>
                    <a:pt x="4924" y="8165"/>
                  </a:cubicBezTo>
                  <a:lnTo>
                    <a:pt x="7204" y="8165"/>
                  </a:lnTo>
                  <a:cubicBezTo>
                    <a:pt x="6475" y="5096"/>
                    <a:pt x="4864" y="2208"/>
                    <a:pt x="2614" y="19"/>
                  </a:cubicBezTo>
                  <a:cubicBezTo>
                    <a:pt x="2421" y="6"/>
                    <a:pt x="2226" y="0"/>
                    <a:pt x="2032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67" name="Google Shape;3567;p80"/>
            <p:cNvSpPr/>
            <p:nvPr/>
          </p:nvSpPr>
          <p:spPr>
            <a:xfrm>
              <a:off x="4073975" y="4234650"/>
              <a:ext cx="150500" cy="212800"/>
            </a:xfrm>
            <a:custGeom>
              <a:avLst/>
              <a:gdLst/>
              <a:ahLst/>
              <a:cxnLst/>
              <a:rect l="l" t="t" r="r" b="b"/>
              <a:pathLst>
                <a:path w="6020" h="8512" extrusionOk="0">
                  <a:moveTo>
                    <a:pt x="1" y="0"/>
                  </a:moveTo>
                  <a:lnTo>
                    <a:pt x="1" y="0"/>
                  </a:lnTo>
                  <a:cubicBezTo>
                    <a:pt x="2281" y="2189"/>
                    <a:pt x="3892" y="5077"/>
                    <a:pt x="4621" y="8146"/>
                  </a:cubicBezTo>
                  <a:lnTo>
                    <a:pt x="5107" y="8146"/>
                  </a:lnTo>
                  <a:cubicBezTo>
                    <a:pt x="5533" y="8146"/>
                    <a:pt x="5047" y="8511"/>
                    <a:pt x="5290" y="8511"/>
                  </a:cubicBezTo>
                  <a:cubicBezTo>
                    <a:pt x="5472" y="8511"/>
                    <a:pt x="6019" y="8116"/>
                    <a:pt x="6019" y="8116"/>
                  </a:cubicBezTo>
                  <a:cubicBezTo>
                    <a:pt x="6019" y="8116"/>
                    <a:pt x="5776" y="5958"/>
                    <a:pt x="3588" y="2067"/>
                  </a:cubicBezTo>
                  <a:cubicBezTo>
                    <a:pt x="2828" y="669"/>
                    <a:pt x="1460" y="122"/>
                    <a:pt x="1" y="0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68" name="Google Shape;3568;p80"/>
            <p:cNvSpPr/>
            <p:nvPr/>
          </p:nvSpPr>
          <p:spPr>
            <a:xfrm>
              <a:off x="2975175" y="4531100"/>
              <a:ext cx="96550" cy="62725"/>
            </a:xfrm>
            <a:custGeom>
              <a:avLst/>
              <a:gdLst/>
              <a:ahLst/>
              <a:cxnLst/>
              <a:rect l="l" t="t" r="r" b="b"/>
              <a:pathLst>
                <a:path w="3862" h="2509" extrusionOk="0">
                  <a:moveTo>
                    <a:pt x="1729" y="1"/>
                  </a:moveTo>
                  <a:cubicBezTo>
                    <a:pt x="1134" y="1"/>
                    <a:pt x="538" y="140"/>
                    <a:pt x="1" y="422"/>
                  </a:cubicBezTo>
                  <a:cubicBezTo>
                    <a:pt x="26" y="1434"/>
                    <a:pt x="788" y="2508"/>
                    <a:pt x="2496" y="2508"/>
                  </a:cubicBezTo>
                  <a:cubicBezTo>
                    <a:pt x="2841" y="2508"/>
                    <a:pt x="3224" y="2465"/>
                    <a:pt x="3648" y="2368"/>
                  </a:cubicBezTo>
                  <a:lnTo>
                    <a:pt x="3861" y="665"/>
                  </a:lnTo>
                  <a:cubicBezTo>
                    <a:pt x="3233" y="224"/>
                    <a:pt x="2482" y="1"/>
                    <a:pt x="172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69" name="Google Shape;3569;p80"/>
            <p:cNvSpPr/>
            <p:nvPr/>
          </p:nvSpPr>
          <p:spPr>
            <a:xfrm>
              <a:off x="2975175" y="4496475"/>
              <a:ext cx="100325" cy="51275"/>
            </a:xfrm>
            <a:custGeom>
              <a:avLst/>
              <a:gdLst/>
              <a:ahLst/>
              <a:cxnLst/>
              <a:rect l="l" t="t" r="r" b="b"/>
              <a:pathLst>
                <a:path w="4013" h="2051" extrusionOk="0">
                  <a:moveTo>
                    <a:pt x="1877" y="1"/>
                  </a:moveTo>
                  <a:cubicBezTo>
                    <a:pt x="1572" y="1"/>
                    <a:pt x="1247" y="56"/>
                    <a:pt x="913" y="196"/>
                  </a:cubicBezTo>
                  <a:cubicBezTo>
                    <a:pt x="305" y="439"/>
                    <a:pt x="1" y="1108"/>
                    <a:pt x="1" y="1807"/>
                  </a:cubicBezTo>
                  <a:cubicBezTo>
                    <a:pt x="538" y="1525"/>
                    <a:pt x="1134" y="1386"/>
                    <a:pt x="1729" y="1386"/>
                  </a:cubicBezTo>
                  <a:cubicBezTo>
                    <a:pt x="2482" y="1386"/>
                    <a:pt x="3233" y="1609"/>
                    <a:pt x="3861" y="2050"/>
                  </a:cubicBezTo>
                  <a:lnTo>
                    <a:pt x="4013" y="895"/>
                  </a:lnTo>
                  <a:cubicBezTo>
                    <a:pt x="4013" y="895"/>
                    <a:pt x="3099" y="1"/>
                    <a:pt x="187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70" name="Google Shape;3570;p80"/>
            <p:cNvSpPr/>
            <p:nvPr/>
          </p:nvSpPr>
          <p:spPr>
            <a:xfrm>
              <a:off x="3004825" y="4533275"/>
              <a:ext cx="57775" cy="55575"/>
            </a:xfrm>
            <a:custGeom>
              <a:avLst/>
              <a:gdLst/>
              <a:ahLst/>
              <a:cxnLst/>
              <a:rect l="l" t="t" r="r" b="b"/>
              <a:pathLst>
                <a:path w="2311" h="2223" extrusionOk="0">
                  <a:moveTo>
                    <a:pt x="675" y="24"/>
                  </a:moveTo>
                  <a:cubicBezTo>
                    <a:pt x="459" y="24"/>
                    <a:pt x="249" y="43"/>
                    <a:pt x="61" y="62"/>
                  </a:cubicBezTo>
                  <a:cubicBezTo>
                    <a:pt x="31" y="92"/>
                    <a:pt x="0" y="123"/>
                    <a:pt x="31" y="123"/>
                  </a:cubicBezTo>
                  <a:cubicBezTo>
                    <a:pt x="669" y="214"/>
                    <a:pt x="1520" y="1"/>
                    <a:pt x="1915" y="639"/>
                  </a:cubicBezTo>
                  <a:cubicBezTo>
                    <a:pt x="2189" y="1095"/>
                    <a:pt x="2067" y="1673"/>
                    <a:pt x="2037" y="2159"/>
                  </a:cubicBezTo>
                  <a:cubicBezTo>
                    <a:pt x="2018" y="2197"/>
                    <a:pt x="2069" y="2223"/>
                    <a:pt x="2110" y="2223"/>
                  </a:cubicBezTo>
                  <a:cubicBezTo>
                    <a:pt x="2136" y="2223"/>
                    <a:pt x="2158" y="2213"/>
                    <a:pt x="2158" y="2189"/>
                  </a:cubicBezTo>
                  <a:cubicBezTo>
                    <a:pt x="2249" y="1642"/>
                    <a:pt x="2310" y="974"/>
                    <a:pt x="1976" y="518"/>
                  </a:cubicBezTo>
                  <a:cubicBezTo>
                    <a:pt x="1661" y="118"/>
                    <a:pt x="1157" y="24"/>
                    <a:pt x="675" y="2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71" name="Google Shape;3571;p80"/>
            <p:cNvSpPr/>
            <p:nvPr/>
          </p:nvSpPr>
          <p:spPr>
            <a:xfrm>
              <a:off x="3028575" y="4550100"/>
              <a:ext cx="32500" cy="23125"/>
            </a:xfrm>
            <a:custGeom>
              <a:avLst/>
              <a:gdLst/>
              <a:ahLst/>
              <a:cxnLst/>
              <a:rect l="l" t="t" r="r" b="b"/>
              <a:pathLst>
                <a:path w="1300" h="925" extrusionOk="0">
                  <a:moveTo>
                    <a:pt x="427" y="0"/>
                  </a:moveTo>
                  <a:cubicBezTo>
                    <a:pt x="309" y="0"/>
                    <a:pt x="183" y="36"/>
                    <a:pt x="53" y="118"/>
                  </a:cubicBezTo>
                  <a:cubicBezTo>
                    <a:pt x="1" y="144"/>
                    <a:pt x="16" y="216"/>
                    <a:pt x="60" y="216"/>
                  </a:cubicBezTo>
                  <a:cubicBezTo>
                    <a:pt x="67" y="216"/>
                    <a:pt x="75" y="214"/>
                    <a:pt x="84" y="209"/>
                  </a:cubicBezTo>
                  <a:cubicBezTo>
                    <a:pt x="192" y="173"/>
                    <a:pt x="291" y="152"/>
                    <a:pt x="384" y="152"/>
                  </a:cubicBezTo>
                  <a:cubicBezTo>
                    <a:pt x="526" y="152"/>
                    <a:pt x="654" y="202"/>
                    <a:pt x="783" y="331"/>
                  </a:cubicBezTo>
                  <a:cubicBezTo>
                    <a:pt x="965" y="483"/>
                    <a:pt x="1026" y="696"/>
                    <a:pt x="1148" y="878"/>
                  </a:cubicBezTo>
                  <a:cubicBezTo>
                    <a:pt x="1170" y="912"/>
                    <a:pt x="1196" y="925"/>
                    <a:pt x="1221" y="925"/>
                  </a:cubicBezTo>
                  <a:cubicBezTo>
                    <a:pt x="1263" y="925"/>
                    <a:pt x="1299" y="886"/>
                    <a:pt x="1299" y="848"/>
                  </a:cubicBezTo>
                  <a:cubicBezTo>
                    <a:pt x="1158" y="424"/>
                    <a:pt x="835" y="0"/>
                    <a:pt x="42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72" name="Google Shape;3572;p80"/>
            <p:cNvSpPr/>
            <p:nvPr/>
          </p:nvSpPr>
          <p:spPr>
            <a:xfrm>
              <a:off x="3500275" y="4595575"/>
              <a:ext cx="100325" cy="61225"/>
            </a:xfrm>
            <a:custGeom>
              <a:avLst/>
              <a:gdLst/>
              <a:ahLst/>
              <a:cxnLst/>
              <a:rect l="l" t="t" r="r" b="b"/>
              <a:pathLst>
                <a:path w="4013" h="2449" extrusionOk="0">
                  <a:moveTo>
                    <a:pt x="1545" y="0"/>
                  </a:moveTo>
                  <a:cubicBezTo>
                    <a:pt x="1094" y="0"/>
                    <a:pt x="642" y="81"/>
                    <a:pt x="213" y="245"/>
                  </a:cubicBezTo>
                  <a:lnTo>
                    <a:pt x="0" y="1916"/>
                  </a:lnTo>
                  <a:cubicBezTo>
                    <a:pt x="725" y="2293"/>
                    <a:pt x="1360" y="2449"/>
                    <a:pt x="1901" y="2449"/>
                  </a:cubicBezTo>
                  <a:cubicBezTo>
                    <a:pt x="3061" y="2449"/>
                    <a:pt x="3784" y="1732"/>
                    <a:pt x="4012" y="944"/>
                  </a:cubicBezTo>
                  <a:cubicBezTo>
                    <a:pt x="3326" y="318"/>
                    <a:pt x="2438" y="0"/>
                    <a:pt x="154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73" name="Google Shape;3573;p80"/>
            <p:cNvSpPr/>
            <p:nvPr/>
          </p:nvSpPr>
          <p:spPr>
            <a:xfrm>
              <a:off x="3505575" y="4561750"/>
              <a:ext cx="99575" cy="57425"/>
            </a:xfrm>
            <a:custGeom>
              <a:avLst/>
              <a:gdLst/>
              <a:ahLst/>
              <a:cxnLst/>
              <a:rect l="l" t="t" r="r" b="b"/>
              <a:pathLst>
                <a:path w="3983" h="2297" extrusionOk="0">
                  <a:moveTo>
                    <a:pt x="1775" y="1"/>
                  </a:moveTo>
                  <a:cubicBezTo>
                    <a:pt x="863" y="1"/>
                    <a:pt x="123" y="443"/>
                    <a:pt x="123" y="443"/>
                  </a:cubicBezTo>
                  <a:lnTo>
                    <a:pt x="1" y="1598"/>
                  </a:lnTo>
                  <a:cubicBezTo>
                    <a:pt x="419" y="1434"/>
                    <a:pt x="868" y="1353"/>
                    <a:pt x="1319" y="1353"/>
                  </a:cubicBezTo>
                  <a:cubicBezTo>
                    <a:pt x="2209" y="1353"/>
                    <a:pt x="3104" y="1671"/>
                    <a:pt x="3770" y="2297"/>
                  </a:cubicBezTo>
                  <a:cubicBezTo>
                    <a:pt x="3983" y="1628"/>
                    <a:pt x="3800" y="898"/>
                    <a:pt x="3284" y="503"/>
                  </a:cubicBezTo>
                  <a:cubicBezTo>
                    <a:pt x="2789" y="125"/>
                    <a:pt x="2258" y="1"/>
                    <a:pt x="177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74" name="Google Shape;3574;p80"/>
            <p:cNvSpPr/>
            <p:nvPr/>
          </p:nvSpPr>
          <p:spPr>
            <a:xfrm>
              <a:off x="3508200" y="4598150"/>
              <a:ext cx="65050" cy="46775"/>
            </a:xfrm>
            <a:custGeom>
              <a:avLst/>
              <a:gdLst/>
              <a:ahLst/>
              <a:cxnLst/>
              <a:rect l="l" t="t" r="r" b="b"/>
              <a:pathLst>
                <a:path w="2602" h="1871" extrusionOk="0">
                  <a:moveTo>
                    <a:pt x="1374" y="0"/>
                  </a:moveTo>
                  <a:cubicBezTo>
                    <a:pt x="1103" y="0"/>
                    <a:pt x="843" y="64"/>
                    <a:pt x="625" y="233"/>
                  </a:cubicBezTo>
                  <a:cubicBezTo>
                    <a:pt x="139" y="567"/>
                    <a:pt x="48" y="1266"/>
                    <a:pt x="18" y="1813"/>
                  </a:cubicBezTo>
                  <a:cubicBezTo>
                    <a:pt x="1" y="1847"/>
                    <a:pt x="39" y="1871"/>
                    <a:pt x="77" y="1871"/>
                  </a:cubicBezTo>
                  <a:cubicBezTo>
                    <a:pt x="108" y="1871"/>
                    <a:pt x="139" y="1854"/>
                    <a:pt x="139" y="1813"/>
                  </a:cubicBezTo>
                  <a:cubicBezTo>
                    <a:pt x="200" y="1327"/>
                    <a:pt x="261" y="719"/>
                    <a:pt x="625" y="385"/>
                  </a:cubicBezTo>
                  <a:cubicBezTo>
                    <a:pt x="836" y="186"/>
                    <a:pt x="1077" y="122"/>
                    <a:pt x="1331" y="122"/>
                  </a:cubicBezTo>
                  <a:cubicBezTo>
                    <a:pt x="1739" y="122"/>
                    <a:pt x="2178" y="286"/>
                    <a:pt x="2571" y="324"/>
                  </a:cubicBezTo>
                  <a:cubicBezTo>
                    <a:pt x="2601" y="324"/>
                    <a:pt x="2601" y="294"/>
                    <a:pt x="2571" y="294"/>
                  </a:cubicBezTo>
                  <a:cubicBezTo>
                    <a:pt x="2223" y="147"/>
                    <a:pt x="1786" y="0"/>
                    <a:pt x="137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75" name="Google Shape;3575;p80"/>
            <p:cNvSpPr/>
            <p:nvPr/>
          </p:nvSpPr>
          <p:spPr>
            <a:xfrm>
              <a:off x="3509575" y="4611325"/>
              <a:ext cx="36200" cy="18225"/>
            </a:xfrm>
            <a:custGeom>
              <a:avLst/>
              <a:gdLst/>
              <a:ahLst/>
              <a:cxnLst/>
              <a:rect l="l" t="t" r="r" b="b"/>
              <a:pathLst>
                <a:path w="1448" h="729" extrusionOk="0">
                  <a:moveTo>
                    <a:pt x="927" y="0"/>
                  </a:moveTo>
                  <a:cubicBezTo>
                    <a:pt x="575" y="0"/>
                    <a:pt x="229" y="288"/>
                    <a:pt x="23" y="618"/>
                  </a:cubicBezTo>
                  <a:cubicBezTo>
                    <a:pt x="0" y="664"/>
                    <a:pt x="48" y="729"/>
                    <a:pt x="100" y="729"/>
                  </a:cubicBezTo>
                  <a:cubicBezTo>
                    <a:pt x="115" y="729"/>
                    <a:pt x="131" y="723"/>
                    <a:pt x="145" y="709"/>
                  </a:cubicBezTo>
                  <a:cubicBezTo>
                    <a:pt x="297" y="557"/>
                    <a:pt x="418" y="374"/>
                    <a:pt x="601" y="253"/>
                  </a:cubicBezTo>
                  <a:cubicBezTo>
                    <a:pt x="709" y="181"/>
                    <a:pt x="807" y="152"/>
                    <a:pt x="903" y="152"/>
                  </a:cubicBezTo>
                  <a:cubicBezTo>
                    <a:pt x="1051" y="152"/>
                    <a:pt x="1195" y="221"/>
                    <a:pt x="1361" y="314"/>
                  </a:cubicBezTo>
                  <a:cubicBezTo>
                    <a:pt x="1365" y="318"/>
                    <a:pt x="1370" y="320"/>
                    <a:pt x="1375" y="320"/>
                  </a:cubicBezTo>
                  <a:cubicBezTo>
                    <a:pt x="1406" y="320"/>
                    <a:pt x="1448" y="249"/>
                    <a:pt x="1422" y="222"/>
                  </a:cubicBezTo>
                  <a:cubicBezTo>
                    <a:pt x="1265" y="66"/>
                    <a:pt x="1095" y="0"/>
                    <a:pt x="92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76" name="Google Shape;3576;p80"/>
            <p:cNvSpPr/>
            <p:nvPr/>
          </p:nvSpPr>
          <p:spPr>
            <a:xfrm>
              <a:off x="3058775" y="4302825"/>
              <a:ext cx="468125" cy="447300"/>
            </a:xfrm>
            <a:custGeom>
              <a:avLst/>
              <a:gdLst/>
              <a:ahLst/>
              <a:cxnLst/>
              <a:rect l="l" t="t" r="r" b="b"/>
              <a:pathLst>
                <a:path w="18725" h="17892" extrusionOk="0">
                  <a:moveTo>
                    <a:pt x="7210" y="1"/>
                  </a:moveTo>
                  <a:cubicBezTo>
                    <a:pt x="4011" y="1"/>
                    <a:pt x="1098" y="1811"/>
                    <a:pt x="487" y="8003"/>
                  </a:cubicBezTo>
                  <a:cubicBezTo>
                    <a:pt x="487" y="8003"/>
                    <a:pt x="0" y="11255"/>
                    <a:pt x="578" y="12988"/>
                  </a:cubicBezTo>
                  <a:cubicBezTo>
                    <a:pt x="1155" y="14690"/>
                    <a:pt x="3587" y="16818"/>
                    <a:pt x="7052" y="17578"/>
                  </a:cubicBezTo>
                  <a:cubicBezTo>
                    <a:pt x="7990" y="17783"/>
                    <a:pt x="9027" y="17891"/>
                    <a:pt x="10067" y="17891"/>
                  </a:cubicBezTo>
                  <a:cubicBezTo>
                    <a:pt x="12868" y="17891"/>
                    <a:pt x="15698" y="17110"/>
                    <a:pt x="16718" y="15359"/>
                  </a:cubicBezTo>
                  <a:cubicBezTo>
                    <a:pt x="18086" y="12958"/>
                    <a:pt x="18724" y="11225"/>
                    <a:pt x="18724" y="8611"/>
                  </a:cubicBezTo>
                  <a:cubicBezTo>
                    <a:pt x="18724" y="5997"/>
                    <a:pt x="18724" y="4812"/>
                    <a:pt x="16444" y="3353"/>
                  </a:cubicBezTo>
                  <a:cubicBezTo>
                    <a:pt x="15223" y="2560"/>
                    <a:pt x="11014" y="1"/>
                    <a:pt x="721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77" name="Google Shape;3577;p80"/>
            <p:cNvSpPr/>
            <p:nvPr/>
          </p:nvSpPr>
          <p:spPr>
            <a:xfrm>
              <a:off x="3168200" y="4531700"/>
              <a:ext cx="28125" cy="31300"/>
            </a:xfrm>
            <a:custGeom>
              <a:avLst/>
              <a:gdLst/>
              <a:ahLst/>
              <a:cxnLst/>
              <a:rect l="l" t="t" r="r" b="b"/>
              <a:pathLst>
                <a:path w="1125" h="1252" extrusionOk="0">
                  <a:moveTo>
                    <a:pt x="592" y="1"/>
                  </a:moveTo>
                  <a:cubicBezTo>
                    <a:pt x="335" y="1"/>
                    <a:pt x="90" y="235"/>
                    <a:pt x="61" y="550"/>
                  </a:cubicBezTo>
                  <a:cubicBezTo>
                    <a:pt x="0" y="915"/>
                    <a:pt x="213" y="1219"/>
                    <a:pt x="487" y="1249"/>
                  </a:cubicBezTo>
                  <a:cubicBezTo>
                    <a:pt x="504" y="1251"/>
                    <a:pt x="521" y="1252"/>
                    <a:pt x="538" y="1252"/>
                  </a:cubicBezTo>
                  <a:cubicBezTo>
                    <a:pt x="818" y="1252"/>
                    <a:pt x="1037" y="1018"/>
                    <a:pt x="1095" y="702"/>
                  </a:cubicBezTo>
                  <a:cubicBezTo>
                    <a:pt x="1125" y="337"/>
                    <a:pt x="943" y="34"/>
                    <a:pt x="639" y="3"/>
                  </a:cubicBezTo>
                  <a:cubicBezTo>
                    <a:pt x="623" y="1"/>
                    <a:pt x="608" y="1"/>
                    <a:pt x="59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78" name="Google Shape;3578;p80"/>
            <p:cNvSpPr/>
            <p:nvPr/>
          </p:nvSpPr>
          <p:spPr>
            <a:xfrm>
              <a:off x="3381725" y="4558300"/>
              <a:ext cx="28150" cy="31300"/>
            </a:xfrm>
            <a:custGeom>
              <a:avLst/>
              <a:gdLst/>
              <a:ahLst/>
              <a:cxnLst/>
              <a:rect l="l" t="t" r="r" b="b"/>
              <a:pathLst>
                <a:path w="1126" h="1252" extrusionOk="0">
                  <a:moveTo>
                    <a:pt x="588" y="0"/>
                  </a:moveTo>
                  <a:cubicBezTo>
                    <a:pt x="308" y="0"/>
                    <a:pt x="88" y="235"/>
                    <a:pt x="31" y="550"/>
                  </a:cubicBezTo>
                  <a:cubicBezTo>
                    <a:pt x="0" y="915"/>
                    <a:pt x="183" y="1219"/>
                    <a:pt x="487" y="1249"/>
                  </a:cubicBezTo>
                  <a:cubicBezTo>
                    <a:pt x="502" y="1251"/>
                    <a:pt x="518" y="1252"/>
                    <a:pt x="533" y="1252"/>
                  </a:cubicBezTo>
                  <a:cubicBezTo>
                    <a:pt x="790" y="1252"/>
                    <a:pt x="1036" y="1016"/>
                    <a:pt x="1064" y="672"/>
                  </a:cubicBezTo>
                  <a:cubicBezTo>
                    <a:pt x="1125" y="337"/>
                    <a:pt x="912" y="33"/>
                    <a:pt x="639" y="3"/>
                  </a:cubicBezTo>
                  <a:cubicBezTo>
                    <a:pt x="622" y="1"/>
                    <a:pt x="605" y="0"/>
                    <a:pt x="58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79" name="Google Shape;3579;p80"/>
            <p:cNvSpPr/>
            <p:nvPr/>
          </p:nvSpPr>
          <p:spPr>
            <a:xfrm>
              <a:off x="3274575" y="4529675"/>
              <a:ext cx="31175" cy="57575"/>
            </a:xfrm>
            <a:custGeom>
              <a:avLst/>
              <a:gdLst/>
              <a:ahLst/>
              <a:cxnLst/>
              <a:rect l="l" t="t" r="r" b="b"/>
              <a:pathLst>
                <a:path w="1247" h="2303" extrusionOk="0">
                  <a:moveTo>
                    <a:pt x="445" y="1"/>
                  </a:moveTo>
                  <a:cubicBezTo>
                    <a:pt x="434" y="1"/>
                    <a:pt x="426" y="8"/>
                    <a:pt x="426" y="23"/>
                  </a:cubicBezTo>
                  <a:cubicBezTo>
                    <a:pt x="305" y="236"/>
                    <a:pt x="274" y="479"/>
                    <a:pt x="183" y="722"/>
                  </a:cubicBezTo>
                  <a:cubicBezTo>
                    <a:pt x="122" y="935"/>
                    <a:pt x="1" y="1209"/>
                    <a:pt x="61" y="1422"/>
                  </a:cubicBezTo>
                  <a:cubicBezTo>
                    <a:pt x="92" y="1574"/>
                    <a:pt x="183" y="1726"/>
                    <a:pt x="335" y="1726"/>
                  </a:cubicBezTo>
                  <a:cubicBezTo>
                    <a:pt x="353" y="1734"/>
                    <a:pt x="371" y="1738"/>
                    <a:pt x="388" y="1738"/>
                  </a:cubicBezTo>
                  <a:cubicBezTo>
                    <a:pt x="431" y="1738"/>
                    <a:pt x="474" y="1717"/>
                    <a:pt x="517" y="1695"/>
                  </a:cubicBezTo>
                  <a:cubicBezTo>
                    <a:pt x="548" y="1695"/>
                    <a:pt x="609" y="1634"/>
                    <a:pt x="639" y="1634"/>
                  </a:cubicBezTo>
                  <a:cubicBezTo>
                    <a:pt x="666" y="1607"/>
                    <a:pt x="691" y="1593"/>
                    <a:pt x="713" y="1593"/>
                  </a:cubicBezTo>
                  <a:cubicBezTo>
                    <a:pt x="764" y="1593"/>
                    <a:pt x="800" y="1668"/>
                    <a:pt x="821" y="1817"/>
                  </a:cubicBezTo>
                  <a:cubicBezTo>
                    <a:pt x="1004" y="1999"/>
                    <a:pt x="973" y="2090"/>
                    <a:pt x="700" y="2121"/>
                  </a:cubicBezTo>
                  <a:cubicBezTo>
                    <a:pt x="609" y="2151"/>
                    <a:pt x="639" y="2303"/>
                    <a:pt x="761" y="2303"/>
                  </a:cubicBezTo>
                  <a:cubicBezTo>
                    <a:pt x="1004" y="2242"/>
                    <a:pt x="1247" y="2029"/>
                    <a:pt x="1217" y="1756"/>
                  </a:cubicBezTo>
                  <a:cubicBezTo>
                    <a:pt x="1217" y="1561"/>
                    <a:pt x="1064" y="1418"/>
                    <a:pt x="875" y="1418"/>
                  </a:cubicBezTo>
                  <a:cubicBezTo>
                    <a:pt x="858" y="1418"/>
                    <a:pt x="840" y="1419"/>
                    <a:pt x="821" y="1422"/>
                  </a:cubicBezTo>
                  <a:cubicBezTo>
                    <a:pt x="700" y="1422"/>
                    <a:pt x="639" y="1513"/>
                    <a:pt x="517" y="1543"/>
                  </a:cubicBezTo>
                  <a:cubicBezTo>
                    <a:pt x="477" y="1552"/>
                    <a:pt x="442" y="1556"/>
                    <a:pt x="410" y="1556"/>
                  </a:cubicBezTo>
                  <a:cubicBezTo>
                    <a:pt x="104" y="1556"/>
                    <a:pt x="161" y="1186"/>
                    <a:pt x="244" y="966"/>
                  </a:cubicBezTo>
                  <a:cubicBezTo>
                    <a:pt x="335" y="692"/>
                    <a:pt x="578" y="297"/>
                    <a:pt x="487" y="23"/>
                  </a:cubicBezTo>
                  <a:cubicBezTo>
                    <a:pt x="472" y="8"/>
                    <a:pt x="457" y="1"/>
                    <a:pt x="44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80" name="Google Shape;3580;p80"/>
            <p:cNvSpPr/>
            <p:nvPr/>
          </p:nvSpPr>
          <p:spPr>
            <a:xfrm>
              <a:off x="3249500" y="4611725"/>
              <a:ext cx="68675" cy="52275"/>
            </a:xfrm>
            <a:custGeom>
              <a:avLst/>
              <a:gdLst/>
              <a:ahLst/>
              <a:cxnLst/>
              <a:rect l="l" t="t" r="r" b="b"/>
              <a:pathLst>
                <a:path w="2747" h="2091" extrusionOk="0">
                  <a:moveTo>
                    <a:pt x="383" y="1"/>
                  </a:moveTo>
                  <a:cubicBezTo>
                    <a:pt x="302" y="1"/>
                    <a:pt x="221" y="47"/>
                    <a:pt x="153" y="176"/>
                  </a:cubicBezTo>
                  <a:cubicBezTo>
                    <a:pt x="92" y="328"/>
                    <a:pt x="31" y="480"/>
                    <a:pt x="1" y="693"/>
                  </a:cubicBezTo>
                  <a:cubicBezTo>
                    <a:pt x="669" y="1088"/>
                    <a:pt x="1399" y="1544"/>
                    <a:pt x="1976" y="2091"/>
                  </a:cubicBezTo>
                  <a:cubicBezTo>
                    <a:pt x="2493" y="1878"/>
                    <a:pt x="2675" y="1331"/>
                    <a:pt x="2706" y="1027"/>
                  </a:cubicBezTo>
                  <a:cubicBezTo>
                    <a:pt x="2746" y="703"/>
                    <a:pt x="2638" y="608"/>
                    <a:pt x="2535" y="608"/>
                  </a:cubicBezTo>
                  <a:cubicBezTo>
                    <a:pt x="2483" y="608"/>
                    <a:pt x="2432" y="632"/>
                    <a:pt x="2402" y="662"/>
                  </a:cubicBezTo>
                  <a:cubicBezTo>
                    <a:pt x="2183" y="868"/>
                    <a:pt x="1894" y="981"/>
                    <a:pt x="1619" y="981"/>
                  </a:cubicBezTo>
                  <a:cubicBezTo>
                    <a:pt x="1244" y="981"/>
                    <a:pt x="896" y="771"/>
                    <a:pt x="791" y="298"/>
                  </a:cubicBezTo>
                  <a:cubicBezTo>
                    <a:pt x="791" y="298"/>
                    <a:pt x="588" y="1"/>
                    <a:pt x="383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81" name="Google Shape;3581;p80"/>
            <p:cNvSpPr/>
            <p:nvPr/>
          </p:nvSpPr>
          <p:spPr>
            <a:xfrm>
              <a:off x="3248750" y="4629025"/>
              <a:ext cx="50175" cy="37375"/>
            </a:xfrm>
            <a:custGeom>
              <a:avLst/>
              <a:gdLst/>
              <a:ahLst/>
              <a:cxnLst/>
              <a:rect l="l" t="t" r="r" b="b"/>
              <a:pathLst>
                <a:path w="2007" h="1495" extrusionOk="0">
                  <a:moveTo>
                    <a:pt x="61" y="1"/>
                  </a:moveTo>
                  <a:lnTo>
                    <a:pt x="61" y="1"/>
                  </a:lnTo>
                  <a:cubicBezTo>
                    <a:pt x="0" y="487"/>
                    <a:pt x="122" y="1065"/>
                    <a:pt x="851" y="1338"/>
                  </a:cubicBezTo>
                  <a:cubicBezTo>
                    <a:pt x="1106" y="1449"/>
                    <a:pt x="1335" y="1494"/>
                    <a:pt x="1535" y="1494"/>
                  </a:cubicBezTo>
                  <a:cubicBezTo>
                    <a:pt x="1718" y="1494"/>
                    <a:pt x="1876" y="1457"/>
                    <a:pt x="2006" y="1399"/>
                  </a:cubicBezTo>
                  <a:cubicBezTo>
                    <a:pt x="1429" y="852"/>
                    <a:pt x="699" y="396"/>
                    <a:pt x="61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82" name="Google Shape;3582;p80"/>
            <p:cNvSpPr/>
            <p:nvPr/>
          </p:nvSpPr>
          <p:spPr>
            <a:xfrm>
              <a:off x="3136475" y="4455475"/>
              <a:ext cx="46950" cy="26450"/>
            </a:xfrm>
            <a:custGeom>
              <a:avLst/>
              <a:gdLst/>
              <a:ahLst/>
              <a:cxnLst/>
              <a:rect l="l" t="t" r="r" b="b"/>
              <a:pathLst>
                <a:path w="1878" h="1058" extrusionOk="0">
                  <a:moveTo>
                    <a:pt x="1622" y="1"/>
                  </a:moveTo>
                  <a:cubicBezTo>
                    <a:pt x="1017" y="1"/>
                    <a:pt x="190" y="430"/>
                    <a:pt x="23" y="985"/>
                  </a:cubicBezTo>
                  <a:cubicBezTo>
                    <a:pt x="1" y="1030"/>
                    <a:pt x="27" y="1058"/>
                    <a:pt x="55" y="1058"/>
                  </a:cubicBezTo>
                  <a:cubicBezTo>
                    <a:pt x="65" y="1058"/>
                    <a:pt x="76" y="1054"/>
                    <a:pt x="84" y="1046"/>
                  </a:cubicBezTo>
                  <a:cubicBezTo>
                    <a:pt x="570" y="499"/>
                    <a:pt x="1057" y="225"/>
                    <a:pt x="1786" y="165"/>
                  </a:cubicBezTo>
                  <a:cubicBezTo>
                    <a:pt x="1847" y="165"/>
                    <a:pt x="1877" y="43"/>
                    <a:pt x="1786" y="13"/>
                  </a:cubicBezTo>
                  <a:cubicBezTo>
                    <a:pt x="1734" y="5"/>
                    <a:pt x="1679" y="1"/>
                    <a:pt x="162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83" name="Google Shape;3583;p80"/>
            <p:cNvSpPr/>
            <p:nvPr/>
          </p:nvSpPr>
          <p:spPr>
            <a:xfrm>
              <a:off x="3399200" y="4478425"/>
              <a:ext cx="44950" cy="25425"/>
            </a:xfrm>
            <a:custGeom>
              <a:avLst/>
              <a:gdLst/>
              <a:ahLst/>
              <a:cxnLst/>
              <a:rect l="l" t="t" r="r" b="b"/>
              <a:pathLst>
                <a:path w="1798" h="1017" extrusionOk="0">
                  <a:moveTo>
                    <a:pt x="175" y="1"/>
                  </a:moveTo>
                  <a:cubicBezTo>
                    <a:pt x="136" y="1"/>
                    <a:pt x="98" y="3"/>
                    <a:pt x="61" y="6"/>
                  </a:cubicBezTo>
                  <a:cubicBezTo>
                    <a:pt x="1" y="6"/>
                    <a:pt x="1" y="67"/>
                    <a:pt x="31" y="98"/>
                  </a:cubicBezTo>
                  <a:cubicBezTo>
                    <a:pt x="608" y="310"/>
                    <a:pt x="1186" y="462"/>
                    <a:pt x="1581" y="979"/>
                  </a:cubicBezTo>
                  <a:cubicBezTo>
                    <a:pt x="1599" y="1006"/>
                    <a:pt x="1627" y="1017"/>
                    <a:pt x="1656" y="1017"/>
                  </a:cubicBezTo>
                  <a:cubicBezTo>
                    <a:pt x="1725" y="1017"/>
                    <a:pt x="1798" y="952"/>
                    <a:pt x="1733" y="888"/>
                  </a:cubicBezTo>
                  <a:cubicBezTo>
                    <a:pt x="1449" y="404"/>
                    <a:pt x="738" y="1"/>
                    <a:pt x="17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84" name="Google Shape;3584;p80"/>
            <p:cNvSpPr/>
            <p:nvPr/>
          </p:nvSpPr>
          <p:spPr>
            <a:xfrm>
              <a:off x="3118050" y="4584575"/>
              <a:ext cx="91200" cy="81950"/>
            </a:xfrm>
            <a:custGeom>
              <a:avLst/>
              <a:gdLst/>
              <a:ahLst/>
              <a:cxnLst/>
              <a:rect l="l" t="t" r="r" b="b"/>
              <a:pathLst>
                <a:path w="3648" h="3278" extrusionOk="0">
                  <a:moveTo>
                    <a:pt x="1776" y="1"/>
                  </a:moveTo>
                  <a:cubicBezTo>
                    <a:pt x="929" y="1"/>
                    <a:pt x="203" y="605"/>
                    <a:pt x="91" y="1414"/>
                  </a:cubicBezTo>
                  <a:cubicBezTo>
                    <a:pt x="0" y="2326"/>
                    <a:pt x="669" y="3147"/>
                    <a:pt x="1611" y="3268"/>
                  </a:cubicBezTo>
                  <a:cubicBezTo>
                    <a:pt x="1676" y="3274"/>
                    <a:pt x="1740" y="3277"/>
                    <a:pt x="1803" y="3277"/>
                  </a:cubicBezTo>
                  <a:cubicBezTo>
                    <a:pt x="2694" y="3277"/>
                    <a:pt x="3441" y="2691"/>
                    <a:pt x="3526" y="1840"/>
                  </a:cubicBezTo>
                  <a:cubicBezTo>
                    <a:pt x="3648" y="958"/>
                    <a:pt x="2979" y="137"/>
                    <a:pt x="2006" y="16"/>
                  </a:cubicBezTo>
                  <a:cubicBezTo>
                    <a:pt x="1929" y="6"/>
                    <a:pt x="1852" y="1"/>
                    <a:pt x="177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85" name="Google Shape;3585;p80"/>
            <p:cNvSpPr/>
            <p:nvPr/>
          </p:nvSpPr>
          <p:spPr>
            <a:xfrm>
              <a:off x="3352850" y="4613600"/>
              <a:ext cx="91975" cy="81950"/>
            </a:xfrm>
            <a:custGeom>
              <a:avLst/>
              <a:gdLst/>
              <a:ahLst/>
              <a:cxnLst/>
              <a:rect l="l" t="t" r="r" b="b"/>
              <a:pathLst>
                <a:path w="3679" h="3278" extrusionOk="0">
                  <a:moveTo>
                    <a:pt x="1850" y="1"/>
                  </a:moveTo>
                  <a:cubicBezTo>
                    <a:pt x="985" y="1"/>
                    <a:pt x="236" y="587"/>
                    <a:pt x="122" y="1438"/>
                  </a:cubicBezTo>
                  <a:cubicBezTo>
                    <a:pt x="0" y="2320"/>
                    <a:pt x="700" y="3141"/>
                    <a:pt x="1642" y="3262"/>
                  </a:cubicBezTo>
                  <a:cubicBezTo>
                    <a:pt x="1719" y="3272"/>
                    <a:pt x="1797" y="3277"/>
                    <a:pt x="1873" y="3277"/>
                  </a:cubicBezTo>
                  <a:cubicBezTo>
                    <a:pt x="2724" y="3277"/>
                    <a:pt x="3473" y="2673"/>
                    <a:pt x="3557" y="1864"/>
                  </a:cubicBezTo>
                  <a:cubicBezTo>
                    <a:pt x="3678" y="952"/>
                    <a:pt x="2979" y="131"/>
                    <a:pt x="2037" y="10"/>
                  </a:cubicBezTo>
                  <a:cubicBezTo>
                    <a:pt x="1974" y="4"/>
                    <a:pt x="1912" y="1"/>
                    <a:pt x="185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86" name="Google Shape;3586;p80"/>
            <p:cNvSpPr/>
            <p:nvPr/>
          </p:nvSpPr>
          <p:spPr>
            <a:xfrm>
              <a:off x="3042050" y="4325825"/>
              <a:ext cx="538025" cy="239875"/>
            </a:xfrm>
            <a:custGeom>
              <a:avLst/>
              <a:gdLst/>
              <a:ahLst/>
              <a:cxnLst/>
              <a:rect l="l" t="t" r="r" b="b"/>
              <a:pathLst>
                <a:path w="21521" h="9595" extrusionOk="0">
                  <a:moveTo>
                    <a:pt x="3010" y="1"/>
                  </a:moveTo>
                  <a:cubicBezTo>
                    <a:pt x="1824" y="2189"/>
                    <a:pt x="1520" y="4864"/>
                    <a:pt x="1" y="6992"/>
                  </a:cubicBezTo>
                  <a:cubicBezTo>
                    <a:pt x="791" y="7265"/>
                    <a:pt x="1338" y="7721"/>
                    <a:pt x="1338" y="7721"/>
                  </a:cubicBezTo>
                  <a:cubicBezTo>
                    <a:pt x="3253" y="7600"/>
                    <a:pt x="3709" y="1156"/>
                    <a:pt x="3709" y="1156"/>
                  </a:cubicBezTo>
                  <a:cubicBezTo>
                    <a:pt x="3709" y="1156"/>
                    <a:pt x="7448" y="4348"/>
                    <a:pt x="9514" y="4773"/>
                  </a:cubicBezTo>
                  <a:cubicBezTo>
                    <a:pt x="9725" y="4820"/>
                    <a:pt x="9921" y="4840"/>
                    <a:pt x="10102" y="4840"/>
                  </a:cubicBezTo>
                  <a:cubicBezTo>
                    <a:pt x="11693" y="4840"/>
                    <a:pt x="12159" y="3223"/>
                    <a:pt x="12159" y="3223"/>
                  </a:cubicBezTo>
                  <a:cubicBezTo>
                    <a:pt x="12159" y="3223"/>
                    <a:pt x="12797" y="4712"/>
                    <a:pt x="14317" y="5047"/>
                  </a:cubicBezTo>
                  <a:cubicBezTo>
                    <a:pt x="14455" y="5077"/>
                    <a:pt x="14581" y="5091"/>
                    <a:pt x="14697" y="5091"/>
                  </a:cubicBezTo>
                  <a:cubicBezTo>
                    <a:pt x="15853" y="5091"/>
                    <a:pt x="15928" y="3709"/>
                    <a:pt x="15928" y="3709"/>
                  </a:cubicBezTo>
                  <a:cubicBezTo>
                    <a:pt x="16681" y="4964"/>
                    <a:pt x="17319" y="5287"/>
                    <a:pt x="17776" y="5287"/>
                  </a:cubicBezTo>
                  <a:cubicBezTo>
                    <a:pt x="18261" y="5287"/>
                    <a:pt x="18542" y="4925"/>
                    <a:pt x="18542" y="4925"/>
                  </a:cubicBezTo>
                  <a:lnTo>
                    <a:pt x="18542" y="4925"/>
                  </a:lnTo>
                  <a:cubicBezTo>
                    <a:pt x="18542" y="4925"/>
                    <a:pt x="18025" y="9211"/>
                    <a:pt x="19454" y="9545"/>
                  </a:cubicBezTo>
                  <a:cubicBezTo>
                    <a:pt x="19604" y="9580"/>
                    <a:pt x="19740" y="9595"/>
                    <a:pt x="19865" y="9595"/>
                  </a:cubicBezTo>
                  <a:cubicBezTo>
                    <a:pt x="20948" y="9595"/>
                    <a:pt x="21095" y="8421"/>
                    <a:pt x="21095" y="8421"/>
                  </a:cubicBezTo>
                  <a:cubicBezTo>
                    <a:pt x="21206" y="8465"/>
                    <a:pt x="21318" y="8493"/>
                    <a:pt x="21417" y="8493"/>
                  </a:cubicBezTo>
                  <a:cubicBezTo>
                    <a:pt x="21453" y="8493"/>
                    <a:pt x="21488" y="8489"/>
                    <a:pt x="21521" y="8481"/>
                  </a:cubicBezTo>
                  <a:cubicBezTo>
                    <a:pt x="20305" y="7296"/>
                    <a:pt x="20123" y="4986"/>
                    <a:pt x="20123" y="2949"/>
                  </a:cubicBezTo>
                  <a:cubicBezTo>
                    <a:pt x="19822" y="3488"/>
                    <a:pt x="19419" y="3686"/>
                    <a:pt x="18995" y="3686"/>
                  </a:cubicBezTo>
                  <a:cubicBezTo>
                    <a:pt x="18389" y="3686"/>
                    <a:pt x="17743" y="3282"/>
                    <a:pt x="17296" y="2889"/>
                  </a:cubicBezTo>
                  <a:cubicBezTo>
                    <a:pt x="17083" y="2311"/>
                    <a:pt x="16293" y="1916"/>
                    <a:pt x="16384" y="1095"/>
                  </a:cubicBezTo>
                  <a:lnTo>
                    <a:pt x="16384" y="1095"/>
                  </a:lnTo>
                  <a:cubicBezTo>
                    <a:pt x="16255" y="2250"/>
                    <a:pt x="15477" y="3752"/>
                    <a:pt x="14432" y="3752"/>
                  </a:cubicBezTo>
                  <a:cubicBezTo>
                    <a:pt x="14240" y="3752"/>
                    <a:pt x="14039" y="3701"/>
                    <a:pt x="13831" y="3588"/>
                  </a:cubicBezTo>
                  <a:cubicBezTo>
                    <a:pt x="13071" y="2919"/>
                    <a:pt x="12645" y="1733"/>
                    <a:pt x="11916" y="822"/>
                  </a:cubicBezTo>
                  <a:cubicBezTo>
                    <a:pt x="11392" y="2637"/>
                    <a:pt x="10426" y="3282"/>
                    <a:pt x="9291" y="3282"/>
                  </a:cubicBezTo>
                  <a:cubicBezTo>
                    <a:pt x="7197" y="3282"/>
                    <a:pt x="4528" y="1085"/>
                    <a:pt x="3010" y="1"/>
                  </a:cubicBezTo>
                  <a:close/>
                </a:path>
              </a:pathLst>
            </a:custGeom>
            <a:solidFill>
              <a:srgbClr val="F059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87" name="Google Shape;3587;p80"/>
            <p:cNvSpPr/>
            <p:nvPr/>
          </p:nvSpPr>
          <p:spPr>
            <a:xfrm>
              <a:off x="2988850" y="4224400"/>
              <a:ext cx="650500" cy="313475"/>
            </a:xfrm>
            <a:custGeom>
              <a:avLst/>
              <a:gdLst/>
              <a:ahLst/>
              <a:cxnLst/>
              <a:rect l="l" t="t" r="r" b="b"/>
              <a:pathLst>
                <a:path w="26020" h="12539" extrusionOk="0">
                  <a:moveTo>
                    <a:pt x="5466" y="1"/>
                  </a:moveTo>
                  <a:cubicBezTo>
                    <a:pt x="4493" y="1"/>
                    <a:pt x="4773" y="2690"/>
                    <a:pt x="4773" y="2690"/>
                  </a:cubicBezTo>
                  <a:cubicBezTo>
                    <a:pt x="4773" y="2690"/>
                    <a:pt x="4049" y="1242"/>
                    <a:pt x="3340" y="1242"/>
                  </a:cubicBezTo>
                  <a:cubicBezTo>
                    <a:pt x="3154" y="1242"/>
                    <a:pt x="2968" y="1343"/>
                    <a:pt x="2797" y="1596"/>
                  </a:cubicBezTo>
                  <a:cubicBezTo>
                    <a:pt x="1916" y="2812"/>
                    <a:pt x="3983" y="4332"/>
                    <a:pt x="3983" y="4332"/>
                  </a:cubicBezTo>
                  <a:cubicBezTo>
                    <a:pt x="3783" y="4396"/>
                    <a:pt x="3639" y="4418"/>
                    <a:pt x="3528" y="4418"/>
                  </a:cubicBezTo>
                  <a:cubicBezTo>
                    <a:pt x="3285" y="4418"/>
                    <a:pt x="3195" y="4313"/>
                    <a:pt x="3013" y="4313"/>
                  </a:cubicBezTo>
                  <a:cubicBezTo>
                    <a:pt x="2884" y="4313"/>
                    <a:pt x="2710" y="4366"/>
                    <a:pt x="2402" y="4544"/>
                  </a:cubicBezTo>
                  <a:cubicBezTo>
                    <a:pt x="700" y="5790"/>
                    <a:pt x="1581" y="8070"/>
                    <a:pt x="1581" y="8070"/>
                  </a:cubicBezTo>
                  <a:cubicBezTo>
                    <a:pt x="1" y="9286"/>
                    <a:pt x="1247" y="10897"/>
                    <a:pt x="1247" y="10897"/>
                  </a:cubicBezTo>
                  <a:cubicBezTo>
                    <a:pt x="1551" y="10897"/>
                    <a:pt x="1855" y="10958"/>
                    <a:pt x="2129" y="11049"/>
                  </a:cubicBezTo>
                  <a:cubicBezTo>
                    <a:pt x="3648" y="8952"/>
                    <a:pt x="3952" y="6246"/>
                    <a:pt x="5138" y="4058"/>
                  </a:cubicBezTo>
                  <a:cubicBezTo>
                    <a:pt x="6656" y="5142"/>
                    <a:pt x="9338" y="7339"/>
                    <a:pt x="11433" y="7339"/>
                  </a:cubicBezTo>
                  <a:cubicBezTo>
                    <a:pt x="12568" y="7339"/>
                    <a:pt x="13531" y="6694"/>
                    <a:pt x="14044" y="4879"/>
                  </a:cubicBezTo>
                  <a:cubicBezTo>
                    <a:pt x="14773" y="5790"/>
                    <a:pt x="15199" y="6976"/>
                    <a:pt x="15959" y="7645"/>
                  </a:cubicBezTo>
                  <a:cubicBezTo>
                    <a:pt x="16167" y="7758"/>
                    <a:pt x="16368" y="7809"/>
                    <a:pt x="16560" y="7809"/>
                  </a:cubicBezTo>
                  <a:cubicBezTo>
                    <a:pt x="17605" y="7809"/>
                    <a:pt x="18383" y="6307"/>
                    <a:pt x="18512" y="5152"/>
                  </a:cubicBezTo>
                  <a:lnTo>
                    <a:pt x="18512" y="5152"/>
                  </a:lnTo>
                  <a:cubicBezTo>
                    <a:pt x="18421" y="5973"/>
                    <a:pt x="19211" y="6368"/>
                    <a:pt x="19424" y="6946"/>
                  </a:cubicBezTo>
                  <a:cubicBezTo>
                    <a:pt x="19871" y="7339"/>
                    <a:pt x="20517" y="7743"/>
                    <a:pt x="21123" y="7743"/>
                  </a:cubicBezTo>
                  <a:cubicBezTo>
                    <a:pt x="21547" y="7743"/>
                    <a:pt x="21950" y="7545"/>
                    <a:pt x="22251" y="7006"/>
                  </a:cubicBezTo>
                  <a:cubicBezTo>
                    <a:pt x="22251" y="9043"/>
                    <a:pt x="22433" y="11353"/>
                    <a:pt x="23649" y="12538"/>
                  </a:cubicBezTo>
                  <a:cubicBezTo>
                    <a:pt x="24105" y="12447"/>
                    <a:pt x="24469" y="11991"/>
                    <a:pt x="24469" y="11991"/>
                  </a:cubicBezTo>
                  <a:cubicBezTo>
                    <a:pt x="26020" y="9894"/>
                    <a:pt x="24409" y="9164"/>
                    <a:pt x="24409" y="9164"/>
                  </a:cubicBezTo>
                  <a:cubicBezTo>
                    <a:pt x="24865" y="6550"/>
                    <a:pt x="22555" y="6338"/>
                    <a:pt x="22555" y="6338"/>
                  </a:cubicBezTo>
                  <a:cubicBezTo>
                    <a:pt x="22284" y="3186"/>
                    <a:pt x="18661" y="2886"/>
                    <a:pt x="17296" y="2886"/>
                  </a:cubicBezTo>
                  <a:cubicBezTo>
                    <a:pt x="16975" y="2886"/>
                    <a:pt x="16779" y="2903"/>
                    <a:pt x="16779" y="2903"/>
                  </a:cubicBezTo>
                  <a:cubicBezTo>
                    <a:pt x="16779" y="2903"/>
                    <a:pt x="17691" y="1201"/>
                    <a:pt x="14013" y="593"/>
                  </a:cubicBezTo>
                  <a:cubicBezTo>
                    <a:pt x="13614" y="527"/>
                    <a:pt x="13204" y="497"/>
                    <a:pt x="12791" y="497"/>
                  </a:cubicBezTo>
                  <a:cubicBezTo>
                    <a:pt x="9404" y="497"/>
                    <a:pt x="5806" y="2477"/>
                    <a:pt x="5806" y="2477"/>
                  </a:cubicBezTo>
                  <a:cubicBezTo>
                    <a:pt x="5806" y="2477"/>
                    <a:pt x="6749" y="258"/>
                    <a:pt x="5594" y="15"/>
                  </a:cubicBezTo>
                  <a:cubicBezTo>
                    <a:pt x="5549" y="6"/>
                    <a:pt x="5506" y="1"/>
                    <a:pt x="5466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88" name="Google Shape;3588;p80"/>
            <p:cNvSpPr/>
            <p:nvPr/>
          </p:nvSpPr>
          <p:spPr>
            <a:xfrm>
              <a:off x="3195125" y="4262825"/>
              <a:ext cx="125075" cy="114075"/>
            </a:xfrm>
            <a:custGeom>
              <a:avLst/>
              <a:gdLst/>
              <a:ahLst/>
              <a:cxnLst/>
              <a:rect l="l" t="t" r="r" b="b"/>
              <a:pathLst>
                <a:path w="5003" h="4563" extrusionOk="0">
                  <a:moveTo>
                    <a:pt x="3965" y="0"/>
                  </a:moveTo>
                  <a:cubicBezTo>
                    <a:pt x="3884" y="0"/>
                    <a:pt x="3806" y="109"/>
                    <a:pt x="3878" y="180"/>
                  </a:cubicBezTo>
                  <a:cubicBezTo>
                    <a:pt x="4425" y="728"/>
                    <a:pt x="4546" y="1639"/>
                    <a:pt x="4577" y="2369"/>
                  </a:cubicBezTo>
                  <a:cubicBezTo>
                    <a:pt x="4602" y="3012"/>
                    <a:pt x="4284" y="3554"/>
                    <a:pt x="3707" y="3554"/>
                  </a:cubicBezTo>
                  <a:cubicBezTo>
                    <a:pt x="3575" y="3554"/>
                    <a:pt x="3429" y="3526"/>
                    <a:pt x="3270" y="3463"/>
                  </a:cubicBezTo>
                  <a:cubicBezTo>
                    <a:pt x="2814" y="3250"/>
                    <a:pt x="2449" y="2825"/>
                    <a:pt x="2236" y="2369"/>
                  </a:cubicBezTo>
                  <a:cubicBezTo>
                    <a:pt x="2226" y="2337"/>
                    <a:pt x="2200" y="2324"/>
                    <a:pt x="2173" y="2324"/>
                  </a:cubicBezTo>
                  <a:cubicBezTo>
                    <a:pt x="2122" y="2324"/>
                    <a:pt x="2065" y="2370"/>
                    <a:pt x="2084" y="2430"/>
                  </a:cubicBezTo>
                  <a:cubicBezTo>
                    <a:pt x="2206" y="2916"/>
                    <a:pt x="2236" y="3372"/>
                    <a:pt x="2176" y="3858"/>
                  </a:cubicBezTo>
                  <a:cubicBezTo>
                    <a:pt x="2094" y="4224"/>
                    <a:pt x="1893" y="4354"/>
                    <a:pt x="1659" y="4354"/>
                  </a:cubicBezTo>
                  <a:cubicBezTo>
                    <a:pt x="1368" y="4354"/>
                    <a:pt x="1027" y="4152"/>
                    <a:pt x="808" y="3950"/>
                  </a:cubicBezTo>
                  <a:cubicBezTo>
                    <a:pt x="443" y="3615"/>
                    <a:pt x="230" y="3129"/>
                    <a:pt x="139" y="2673"/>
                  </a:cubicBezTo>
                  <a:cubicBezTo>
                    <a:pt x="125" y="2632"/>
                    <a:pt x="93" y="2615"/>
                    <a:pt x="65" y="2615"/>
                  </a:cubicBezTo>
                  <a:cubicBezTo>
                    <a:pt x="30" y="2615"/>
                    <a:pt x="1" y="2640"/>
                    <a:pt x="18" y="2673"/>
                  </a:cubicBezTo>
                  <a:cubicBezTo>
                    <a:pt x="94" y="3309"/>
                    <a:pt x="788" y="4562"/>
                    <a:pt x="1564" y="4562"/>
                  </a:cubicBezTo>
                  <a:cubicBezTo>
                    <a:pt x="1715" y="4562"/>
                    <a:pt x="1870" y="4515"/>
                    <a:pt x="2024" y="4405"/>
                  </a:cubicBezTo>
                  <a:cubicBezTo>
                    <a:pt x="2297" y="4223"/>
                    <a:pt x="2358" y="3828"/>
                    <a:pt x="2388" y="3554"/>
                  </a:cubicBezTo>
                  <a:cubicBezTo>
                    <a:pt x="2388" y="3343"/>
                    <a:pt x="2388" y="3132"/>
                    <a:pt x="2369" y="2921"/>
                  </a:cubicBezTo>
                  <a:lnTo>
                    <a:pt x="2369" y="2921"/>
                  </a:lnTo>
                  <a:cubicBezTo>
                    <a:pt x="2375" y="2930"/>
                    <a:pt x="2382" y="2938"/>
                    <a:pt x="2388" y="2946"/>
                  </a:cubicBezTo>
                  <a:cubicBezTo>
                    <a:pt x="2721" y="3335"/>
                    <a:pt x="3313" y="3735"/>
                    <a:pt x="3828" y="3735"/>
                  </a:cubicBezTo>
                  <a:cubicBezTo>
                    <a:pt x="4160" y="3735"/>
                    <a:pt x="4459" y="3569"/>
                    <a:pt x="4638" y="3129"/>
                  </a:cubicBezTo>
                  <a:cubicBezTo>
                    <a:pt x="5002" y="2278"/>
                    <a:pt x="4698" y="667"/>
                    <a:pt x="4030" y="29"/>
                  </a:cubicBezTo>
                  <a:cubicBezTo>
                    <a:pt x="4010" y="9"/>
                    <a:pt x="3987" y="0"/>
                    <a:pt x="3965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89" name="Google Shape;3589;p80"/>
            <p:cNvSpPr/>
            <p:nvPr/>
          </p:nvSpPr>
          <p:spPr>
            <a:xfrm>
              <a:off x="3486600" y="437017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76" y="0"/>
                  </a:moveTo>
                  <a:cubicBezTo>
                    <a:pt x="42" y="0"/>
                    <a:pt x="0" y="15"/>
                    <a:pt x="0" y="51"/>
                  </a:cubicBezTo>
                  <a:cubicBezTo>
                    <a:pt x="122" y="902"/>
                    <a:pt x="243" y="2330"/>
                    <a:pt x="1186" y="2665"/>
                  </a:cubicBezTo>
                  <a:cubicBezTo>
                    <a:pt x="1266" y="2692"/>
                    <a:pt x="1343" y="2705"/>
                    <a:pt x="1418" y="2705"/>
                  </a:cubicBezTo>
                  <a:cubicBezTo>
                    <a:pt x="2163" y="2705"/>
                    <a:pt x="2622" y="1424"/>
                    <a:pt x="2705" y="871"/>
                  </a:cubicBezTo>
                  <a:cubicBezTo>
                    <a:pt x="2705" y="790"/>
                    <a:pt x="2651" y="736"/>
                    <a:pt x="2597" y="736"/>
                  </a:cubicBezTo>
                  <a:cubicBezTo>
                    <a:pt x="2570" y="736"/>
                    <a:pt x="2543" y="750"/>
                    <a:pt x="2523" y="780"/>
                  </a:cubicBezTo>
                  <a:cubicBezTo>
                    <a:pt x="2239" y="1292"/>
                    <a:pt x="2140" y="2469"/>
                    <a:pt x="1407" y="2469"/>
                  </a:cubicBezTo>
                  <a:cubicBezTo>
                    <a:pt x="1356" y="2469"/>
                    <a:pt x="1303" y="2464"/>
                    <a:pt x="1246" y="2452"/>
                  </a:cubicBezTo>
                  <a:cubicBezTo>
                    <a:pt x="365" y="2270"/>
                    <a:pt x="395" y="689"/>
                    <a:pt x="122" y="20"/>
                  </a:cubicBezTo>
                  <a:cubicBezTo>
                    <a:pt x="122" y="8"/>
                    <a:pt x="101" y="0"/>
                    <a:pt x="76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90" name="Google Shape;3590;p80"/>
            <p:cNvSpPr/>
            <p:nvPr/>
          </p:nvSpPr>
          <p:spPr>
            <a:xfrm>
              <a:off x="3039450" y="4408100"/>
              <a:ext cx="58100" cy="67475"/>
            </a:xfrm>
            <a:custGeom>
              <a:avLst/>
              <a:gdLst/>
              <a:ahLst/>
              <a:cxnLst/>
              <a:rect l="l" t="t" r="r" b="b"/>
              <a:pathLst>
                <a:path w="2324" h="2699" extrusionOk="0">
                  <a:moveTo>
                    <a:pt x="2006" y="0"/>
                  </a:moveTo>
                  <a:cubicBezTo>
                    <a:pt x="1958" y="0"/>
                    <a:pt x="1910" y="41"/>
                    <a:pt x="1928" y="114"/>
                  </a:cubicBezTo>
                  <a:cubicBezTo>
                    <a:pt x="2050" y="661"/>
                    <a:pt x="2050" y="1300"/>
                    <a:pt x="1928" y="1847"/>
                  </a:cubicBezTo>
                  <a:cubicBezTo>
                    <a:pt x="1847" y="2200"/>
                    <a:pt x="1619" y="2530"/>
                    <a:pt x="1267" y="2530"/>
                  </a:cubicBezTo>
                  <a:cubicBezTo>
                    <a:pt x="1226" y="2530"/>
                    <a:pt x="1183" y="2525"/>
                    <a:pt x="1138" y="2515"/>
                  </a:cubicBezTo>
                  <a:cubicBezTo>
                    <a:pt x="713" y="2424"/>
                    <a:pt x="409" y="1877"/>
                    <a:pt x="196" y="1543"/>
                  </a:cubicBezTo>
                  <a:cubicBezTo>
                    <a:pt x="178" y="1516"/>
                    <a:pt x="152" y="1505"/>
                    <a:pt x="127" y="1505"/>
                  </a:cubicBezTo>
                  <a:cubicBezTo>
                    <a:pt x="64" y="1505"/>
                    <a:pt x="1" y="1570"/>
                    <a:pt x="44" y="1634"/>
                  </a:cubicBezTo>
                  <a:cubicBezTo>
                    <a:pt x="315" y="2040"/>
                    <a:pt x="821" y="2699"/>
                    <a:pt x="1324" y="2699"/>
                  </a:cubicBezTo>
                  <a:cubicBezTo>
                    <a:pt x="1499" y="2699"/>
                    <a:pt x="1673" y="2620"/>
                    <a:pt x="1837" y="2424"/>
                  </a:cubicBezTo>
                  <a:cubicBezTo>
                    <a:pt x="2323" y="1847"/>
                    <a:pt x="2232" y="722"/>
                    <a:pt x="2080" y="53"/>
                  </a:cubicBezTo>
                  <a:cubicBezTo>
                    <a:pt x="2068" y="17"/>
                    <a:pt x="2037" y="0"/>
                    <a:pt x="2006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91" name="Google Shape;3591;p80"/>
            <p:cNvSpPr/>
            <p:nvPr/>
          </p:nvSpPr>
          <p:spPr>
            <a:xfrm>
              <a:off x="2831550" y="4629800"/>
              <a:ext cx="186975" cy="186950"/>
            </a:xfrm>
            <a:custGeom>
              <a:avLst/>
              <a:gdLst/>
              <a:ahLst/>
              <a:cxnLst/>
              <a:rect l="l" t="t" r="r" b="b"/>
              <a:pathLst>
                <a:path w="7479" h="7478" extrusionOk="0">
                  <a:moveTo>
                    <a:pt x="5320" y="0"/>
                  </a:moveTo>
                  <a:lnTo>
                    <a:pt x="3132" y="2128"/>
                  </a:lnTo>
                  <a:lnTo>
                    <a:pt x="1" y="2158"/>
                  </a:lnTo>
                  <a:lnTo>
                    <a:pt x="2159" y="4377"/>
                  </a:lnTo>
                  <a:lnTo>
                    <a:pt x="2189" y="7477"/>
                  </a:lnTo>
                  <a:lnTo>
                    <a:pt x="4378" y="5319"/>
                  </a:lnTo>
                  <a:lnTo>
                    <a:pt x="7478" y="5319"/>
                  </a:lnTo>
                  <a:lnTo>
                    <a:pt x="5351" y="3101"/>
                  </a:lnTo>
                  <a:lnTo>
                    <a:pt x="53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92" name="Google Shape;3592;p80"/>
            <p:cNvSpPr/>
            <p:nvPr/>
          </p:nvSpPr>
          <p:spPr>
            <a:xfrm>
              <a:off x="4327025" y="4356225"/>
              <a:ext cx="194575" cy="194550"/>
            </a:xfrm>
            <a:custGeom>
              <a:avLst/>
              <a:gdLst/>
              <a:ahLst/>
              <a:cxnLst/>
              <a:rect l="l" t="t" r="r" b="b"/>
              <a:pathLst>
                <a:path w="7783" h="7782" extrusionOk="0">
                  <a:moveTo>
                    <a:pt x="5046" y="1"/>
                  </a:moveTo>
                  <a:lnTo>
                    <a:pt x="3101" y="2372"/>
                  </a:lnTo>
                  <a:lnTo>
                    <a:pt x="1" y="2736"/>
                  </a:lnTo>
                  <a:lnTo>
                    <a:pt x="2372" y="4682"/>
                  </a:lnTo>
                  <a:lnTo>
                    <a:pt x="2736" y="7782"/>
                  </a:lnTo>
                  <a:lnTo>
                    <a:pt x="4682" y="5411"/>
                  </a:lnTo>
                  <a:lnTo>
                    <a:pt x="7782" y="5046"/>
                  </a:lnTo>
                  <a:lnTo>
                    <a:pt x="5411" y="3101"/>
                  </a:lnTo>
                  <a:lnTo>
                    <a:pt x="50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93" name="Google Shape;3593;p80"/>
            <p:cNvSpPr/>
            <p:nvPr/>
          </p:nvSpPr>
          <p:spPr>
            <a:xfrm>
              <a:off x="4313350" y="4573550"/>
              <a:ext cx="224950" cy="216600"/>
            </a:xfrm>
            <a:custGeom>
              <a:avLst/>
              <a:gdLst/>
              <a:ahLst/>
              <a:cxnLst/>
              <a:rect l="l" t="t" r="r" b="b"/>
              <a:pathLst>
                <a:path w="8998" h="8664" extrusionOk="0">
                  <a:moveTo>
                    <a:pt x="3040" y="2797"/>
                  </a:moveTo>
                  <a:cubicBezTo>
                    <a:pt x="3040" y="2797"/>
                    <a:pt x="3800" y="1"/>
                    <a:pt x="4499" y="122"/>
                  </a:cubicBezTo>
                  <a:cubicBezTo>
                    <a:pt x="5198" y="214"/>
                    <a:pt x="6019" y="2402"/>
                    <a:pt x="6019" y="2402"/>
                  </a:cubicBezTo>
                  <a:cubicBezTo>
                    <a:pt x="6019" y="2402"/>
                    <a:pt x="8815" y="2797"/>
                    <a:pt x="8907" y="3466"/>
                  </a:cubicBezTo>
                  <a:cubicBezTo>
                    <a:pt x="8998" y="4165"/>
                    <a:pt x="6961" y="5199"/>
                    <a:pt x="6961" y="5199"/>
                  </a:cubicBezTo>
                  <a:cubicBezTo>
                    <a:pt x="6961" y="5199"/>
                    <a:pt x="8359" y="7934"/>
                    <a:pt x="7843" y="8299"/>
                  </a:cubicBezTo>
                  <a:cubicBezTo>
                    <a:pt x="7326" y="8664"/>
                    <a:pt x="4773" y="6870"/>
                    <a:pt x="4773" y="6870"/>
                  </a:cubicBezTo>
                  <a:cubicBezTo>
                    <a:pt x="4773" y="6870"/>
                    <a:pt x="2493" y="8633"/>
                    <a:pt x="1764" y="8360"/>
                  </a:cubicBezTo>
                  <a:cubicBezTo>
                    <a:pt x="1338" y="8177"/>
                    <a:pt x="2463" y="5381"/>
                    <a:pt x="2463" y="5381"/>
                  </a:cubicBezTo>
                  <a:cubicBezTo>
                    <a:pt x="2463" y="5381"/>
                    <a:pt x="1" y="4226"/>
                    <a:pt x="213" y="3557"/>
                  </a:cubicBezTo>
                  <a:cubicBezTo>
                    <a:pt x="426" y="2919"/>
                    <a:pt x="3040" y="2797"/>
                    <a:pt x="3040" y="27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94" name="Google Shape;3594;p80"/>
            <p:cNvSpPr/>
            <p:nvPr/>
          </p:nvSpPr>
          <p:spPr>
            <a:xfrm>
              <a:off x="2736575" y="4398775"/>
              <a:ext cx="222675" cy="218125"/>
            </a:xfrm>
            <a:custGeom>
              <a:avLst/>
              <a:gdLst/>
              <a:ahLst/>
              <a:cxnLst/>
              <a:rect l="l" t="t" r="r" b="b"/>
              <a:pathLst>
                <a:path w="8907" h="8725" extrusionOk="0">
                  <a:moveTo>
                    <a:pt x="2797" y="2888"/>
                  </a:moveTo>
                  <a:cubicBezTo>
                    <a:pt x="2797" y="2888"/>
                    <a:pt x="3101" y="31"/>
                    <a:pt x="3800" y="1"/>
                  </a:cubicBezTo>
                  <a:cubicBezTo>
                    <a:pt x="4529" y="1"/>
                    <a:pt x="5685" y="2037"/>
                    <a:pt x="5685" y="2037"/>
                  </a:cubicBezTo>
                  <a:cubicBezTo>
                    <a:pt x="5685" y="2037"/>
                    <a:pt x="8511" y="1977"/>
                    <a:pt x="8694" y="2645"/>
                  </a:cubicBezTo>
                  <a:cubicBezTo>
                    <a:pt x="8906" y="3284"/>
                    <a:pt x="7022" y="4651"/>
                    <a:pt x="7022" y="4651"/>
                  </a:cubicBezTo>
                  <a:cubicBezTo>
                    <a:pt x="7022" y="4651"/>
                    <a:pt x="8846" y="7113"/>
                    <a:pt x="8390" y="7569"/>
                  </a:cubicBezTo>
                  <a:cubicBezTo>
                    <a:pt x="7934" y="7995"/>
                    <a:pt x="5137" y="6627"/>
                    <a:pt x="5137" y="6627"/>
                  </a:cubicBezTo>
                  <a:cubicBezTo>
                    <a:pt x="5137" y="6627"/>
                    <a:pt x="3162" y="8724"/>
                    <a:pt x="2402" y="8572"/>
                  </a:cubicBezTo>
                  <a:cubicBezTo>
                    <a:pt x="1946" y="8481"/>
                    <a:pt x="2615" y="5533"/>
                    <a:pt x="2615" y="5533"/>
                  </a:cubicBezTo>
                  <a:cubicBezTo>
                    <a:pt x="2615" y="5533"/>
                    <a:pt x="1" y="4773"/>
                    <a:pt x="122" y="4104"/>
                  </a:cubicBezTo>
                  <a:cubicBezTo>
                    <a:pt x="213" y="3436"/>
                    <a:pt x="2797" y="2888"/>
                    <a:pt x="2797" y="28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95" name="Google Shape;3595;p80"/>
            <p:cNvSpPr/>
            <p:nvPr/>
          </p:nvSpPr>
          <p:spPr>
            <a:xfrm>
              <a:off x="4557275" y="4508175"/>
              <a:ext cx="94250" cy="82475"/>
            </a:xfrm>
            <a:custGeom>
              <a:avLst/>
              <a:gdLst/>
              <a:ahLst/>
              <a:cxnLst/>
              <a:rect l="l" t="t" r="r" b="b"/>
              <a:pathLst>
                <a:path w="3770" h="3299" extrusionOk="0">
                  <a:moveTo>
                    <a:pt x="1894" y="1"/>
                  </a:moveTo>
                  <a:cubicBezTo>
                    <a:pt x="1384" y="1"/>
                    <a:pt x="878" y="231"/>
                    <a:pt x="548" y="671"/>
                  </a:cubicBezTo>
                  <a:cubicBezTo>
                    <a:pt x="1" y="1430"/>
                    <a:pt x="183" y="2464"/>
                    <a:pt x="912" y="2981"/>
                  </a:cubicBezTo>
                  <a:cubicBezTo>
                    <a:pt x="1212" y="3196"/>
                    <a:pt x="1555" y="3299"/>
                    <a:pt x="1891" y="3299"/>
                  </a:cubicBezTo>
                  <a:cubicBezTo>
                    <a:pt x="2407" y="3299"/>
                    <a:pt x="2910" y="3058"/>
                    <a:pt x="3223" y="2616"/>
                  </a:cubicBezTo>
                  <a:cubicBezTo>
                    <a:pt x="3770" y="1886"/>
                    <a:pt x="3587" y="853"/>
                    <a:pt x="2858" y="306"/>
                  </a:cubicBezTo>
                  <a:cubicBezTo>
                    <a:pt x="2568" y="101"/>
                    <a:pt x="2230" y="1"/>
                    <a:pt x="1894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96" name="Google Shape;3596;p80"/>
            <p:cNvSpPr/>
            <p:nvPr/>
          </p:nvSpPr>
          <p:spPr>
            <a:xfrm>
              <a:off x="2700100" y="4638625"/>
              <a:ext cx="57775" cy="51500"/>
            </a:xfrm>
            <a:custGeom>
              <a:avLst/>
              <a:gdLst/>
              <a:ahLst/>
              <a:cxnLst/>
              <a:rect l="l" t="t" r="r" b="b"/>
              <a:pathLst>
                <a:path w="2311" h="2060" extrusionOk="0">
                  <a:moveTo>
                    <a:pt x="1125" y="1"/>
                  </a:moveTo>
                  <a:cubicBezTo>
                    <a:pt x="1024" y="1"/>
                    <a:pt x="922" y="14"/>
                    <a:pt x="821" y="42"/>
                  </a:cubicBezTo>
                  <a:cubicBezTo>
                    <a:pt x="304" y="225"/>
                    <a:pt x="1" y="802"/>
                    <a:pt x="183" y="1349"/>
                  </a:cubicBezTo>
                  <a:cubicBezTo>
                    <a:pt x="307" y="1795"/>
                    <a:pt x="734" y="2060"/>
                    <a:pt x="1167" y="2060"/>
                  </a:cubicBezTo>
                  <a:cubicBezTo>
                    <a:pt x="1266" y="2060"/>
                    <a:pt x="1364" y="2046"/>
                    <a:pt x="1460" y="2018"/>
                  </a:cubicBezTo>
                  <a:cubicBezTo>
                    <a:pt x="2007" y="1836"/>
                    <a:pt x="2311" y="1258"/>
                    <a:pt x="2128" y="711"/>
                  </a:cubicBezTo>
                  <a:cubicBezTo>
                    <a:pt x="1980" y="265"/>
                    <a:pt x="1568" y="1"/>
                    <a:pt x="1125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597" name="Google Shape;3597;p80"/>
          <p:cNvGrpSpPr/>
          <p:nvPr/>
        </p:nvGrpSpPr>
        <p:grpSpPr>
          <a:xfrm>
            <a:off x="3030816" y="5483619"/>
            <a:ext cx="1324453" cy="396543"/>
            <a:chOff x="5210025" y="4740413"/>
            <a:chExt cx="1063875" cy="318525"/>
          </a:xfrm>
        </p:grpSpPr>
        <p:sp>
          <p:nvSpPr>
            <p:cNvPr id="3598" name="Google Shape;3598;p80"/>
            <p:cNvSpPr/>
            <p:nvPr/>
          </p:nvSpPr>
          <p:spPr>
            <a:xfrm>
              <a:off x="5210025" y="4740513"/>
              <a:ext cx="1063875" cy="318425"/>
            </a:xfrm>
            <a:custGeom>
              <a:avLst/>
              <a:gdLst/>
              <a:ahLst/>
              <a:cxnLst/>
              <a:rect l="l" t="t" r="r" b="b"/>
              <a:pathLst>
                <a:path w="42555" h="12737" extrusionOk="0">
                  <a:moveTo>
                    <a:pt x="243" y="1"/>
                  </a:moveTo>
                  <a:cubicBezTo>
                    <a:pt x="122" y="1"/>
                    <a:pt x="30" y="61"/>
                    <a:pt x="30" y="153"/>
                  </a:cubicBezTo>
                  <a:lnTo>
                    <a:pt x="0" y="12463"/>
                  </a:lnTo>
                  <a:cubicBezTo>
                    <a:pt x="0" y="12554"/>
                    <a:pt x="91" y="12584"/>
                    <a:pt x="213" y="12584"/>
                  </a:cubicBezTo>
                  <a:lnTo>
                    <a:pt x="42311" y="12736"/>
                  </a:lnTo>
                  <a:cubicBezTo>
                    <a:pt x="42432" y="12736"/>
                    <a:pt x="42524" y="12675"/>
                    <a:pt x="42524" y="12615"/>
                  </a:cubicBezTo>
                  <a:lnTo>
                    <a:pt x="42554" y="274"/>
                  </a:lnTo>
                  <a:cubicBezTo>
                    <a:pt x="42554" y="213"/>
                    <a:pt x="42463" y="153"/>
                    <a:pt x="42341" y="153"/>
                  </a:cubicBezTo>
                  <a:lnTo>
                    <a:pt x="2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99" name="Google Shape;3599;p80"/>
            <p:cNvSpPr/>
            <p:nvPr/>
          </p:nvSpPr>
          <p:spPr>
            <a:xfrm>
              <a:off x="5381750" y="4742613"/>
              <a:ext cx="4575" cy="50175"/>
            </a:xfrm>
            <a:custGeom>
              <a:avLst/>
              <a:gdLst/>
              <a:ahLst/>
              <a:cxnLst/>
              <a:rect l="l" t="t" r="r" b="b"/>
              <a:pathLst>
                <a:path w="183" h="2007" extrusionOk="0">
                  <a:moveTo>
                    <a:pt x="76" y="0"/>
                  </a:moveTo>
                  <a:cubicBezTo>
                    <a:pt x="38" y="0"/>
                    <a:pt x="0" y="23"/>
                    <a:pt x="0" y="69"/>
                  </a:cubicBezTo>
                  <a:cubicBezTo>
                    <a:pt x="61" y="281"/>
                    <a:pt x="61" y="494"/>
                    <a:pt x="31" y="707"/>
                  </a:cubicBezTo>
                  <a:cubicBezTo>
                    <a:pt x="31" y="1132"/>
                    <a:pt x="92" y="1558"/>
                    <a:pt x="122" y="1983"/>
                  </a:cubicBezTo>
                  <a:cubicBezTo>
                    <a:pt x="122" y="1999"/>
                    <a:pt x="137" y="2006"/>
                    <a:pt x="152" y="2006"/>
                  </a:cubicBezTo>
                  <a:cubicBezTo>
                    <a:pt x="168" y="2006"/>
                    <a:pt x="183" y="1999"/>
                    <a:pt x="183" y="1983"/>
                  </a:cubicBezTo>
                  <a:cubicBezTo>
                    <a:pt x="183" y="1558"/>
                    <a:pt x="183" y="1132"/>
                    <a:pt x="152" y="707"/>
                  </a:cubicBezTo>
                  <a:cubicBezTo>
                    <a:pt x="152" y="494"/>
                    <a:pt x="122" y="281"/>
                    <a:pt x="152" y="69"/>
                  </a:cubicBezTo>
                  <a:cubicBezTo>
                    <a:pt x="152" y="23"/>
                    <a:pt x="114" y="0"/>
                    <a:pt x="76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0" name="Google Shape;3600;p80"/>
            <p:cNvSpPr/>
            <p:nvPr/>
          </p:nvSpPr>
          <p:spPr>
            <a:xfrm>
              <a:off x="5433000" y="4742488"/>
              <a:ext cx="4250" cy="25425"/>
            </a:xfrm>
            <a:custGeom>
              <a:avLst/>
              <a:gdLst/>
              <a:ahLst/>
              <a:cxnLst/>
              <a:rect l="l" t="t" r="r" b="b"/>
              <a:pathLst>
                <a:path w="170" h="1017" extrusionOk="0">
                  <a:moveTo>
                    <a:pt x="77" y="1"/>
                  </a:moveTo>
                  <a:cubicBezTo>
                    <a:pt x="39" y="1"/>
                    <a:pt x="1" y="23"/>
                    <a:pt x="17" y="74"/>
                  </a:cubicBezTo>
                  <a:cubicBezTo>
                    <a:pt x="48" y="256"/>
                    <a:pt x="48" y="499"/>
                    <a:pt x="48" y="681"/>
                  </a:cubicBezTo>
                  <a:cubicBezTo>
                    <a:pt x="32" y="902"/>
                    <a:pt x="65" y="1016"/>
                    <a:pt x="101" y="1016"/>
                  </a:cubicBezTo>
                  <a:cubicBezTo>
                    <a:pt x="134" y="1016"/>
                    <a:pt x="169" y="917"/>
                    <a:pt x="169" y="712"/>
                  </a:cubicBezTo>
                  <a:cubicBezTo>
                    <a:pt x="169" y="499"/>
                    <a:pt x="109" y="256"/>
                    <a:pt x="139" y="43"/>
                  </a:cubicBezTo>
                  <a:cubicBezTo>
                    <a:pt x="139" y="16"/>
                    <a:pt x="108" y="1"/>
                    <a:pt x="77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1" name="Google Shape;3601;p80"/>
            <p:cNvSpPr/>
            <p:nvPr/>
          </p:nvSpPr>
          <p:spPr>
            <a:xfrm>
              <a:off x="5271175" y="4742613"/>
              <a:ext cx="4975" cy="50175"/>
            </a:xfrm>
            <a:custGeom>
              <a:avLst/>
              <a:gdLst/>
              <a:ahLst/>
              <a:cxnLst/>
              <a:rect l="l" t="t" r="r" b="b"/>
              <a:pathLst>
                <a:path w="199" h="2007" extrusionOk="0">
                  <a:moveTo>
                    <a:pt x="65" y="0"/>
                  </a:moveTo>
                  <a:cubicBezTo>
                    <a:pt x="31" y="0"/>
                    <a:pt x="1" y="23"/>
                    <a:pt x="16" y="69"/>
                  </a:cubicBezTo>
                  <a:cubicBezTo>
                    <a:pt x="77" y="281"/>
                    <a:pt x="46" y="494"/>
                    <a:pt x="46" y="707"/>
                  </a:cubicBezTo>
                  <a:cubicBezTo>
                    <a:pt x="16" y="1132"/>
                    <a:pt x="107" y="1558"/>
                    <a:pt x="138" y="1983"/>
                  </a:cubicBezTo>
                  <a:cubicBezTo>
                    <a:pt x="138" y="1999"/>
                    <a:pt x="153" y="2006"/>
                    <a:pt x="168" y="2006"/>
                  </a:cubicBezTo>
                  <a:cubicBezTo>
                    <a:pt x="183" y="2006"/>
                    <a:pt x="198" y="1999"/>
                    <a:pt x="198" y="1983"/>
                  </a:cubicBezTo>
                  <a:cubicBezTo>
                    <a:pt x="198" y="1558"/>
                    <a:pt x="168" y="1132"/>
                    <a:pt x="168" y="707"/>
                  </a:cubicBezTo>
                  <a:cubicBezTo>
                    <a:pt x="168" y="494"/>
                    <a:pt x="107" y="281"/>
                    <a:pt x="138" y="69"/>
                  </a:cubicBezTo>
                  <a:cubicBezTo>
                    <a:pt x="138" y="23"/>
                    <a:pt x="100" y="0"/>
                    <a:pt x="65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2" name="Google Shape;3602;p80"/>
            <p:cNvSpPr/>
            <p:nvPr/>
          </p:nvSpPr>
          <p:spPr>
            <a:xfrm>
              <a:off x="5322475" y="4742488"/>
              <a:ext cx="4200" cy="25425"/>
            </a:xfrm>
            <a:custGeom>
              <a:avLst/>
              <a:gdLst/>
              <a:ahLst/>
              <a:cxnLst/>
              <a:rect l="l" t="t" r="r" b="b"/>
              <a:pathLst>
                <a:path w="168" h="1017" extrusionOk="0">
                  <a:moveTo>
                    <a:pt x="83" y="1"/>
                  </a:moveTo>
                  <a:cubicBezTo>
                    <a:pt x="47" y="1"/>
                    <a:pt x="1" y="23"/>
                    <a:pt x="1" y="74"/>
                  </a:cubicBezTo>
                  <a:cubicBezTo>
                    <a:pt x="61" y="256"/>
                    <a:pt x="61" y="499"/>
                    <a:pt x="31" y="681"/>
                  </a:cubicBezTo>
                  <a:cubicBezTo>
                    <a:pt x="31" y="902"/>
                    <a:pt x="72" y="1016"/>
                    <a:pt x="107" y="1016"/>
                  </a:cubicBezTo>
                  <a:cubicBezTo>
                    <a:pt x="140" y="1016"/>
                    <a:pt x="167" y="917"/>
                    <a:pt x="153" y="712"/>
                  </a:cubicBezTo>
                  <a:cubicBezTo>
                    <a:pt x="153" y="499"/>
                    <a:pt x="122" y="256"/>
                    <a:pt x="122" y="43"/>
                  </a:cubicBezTo>
                  <a:cubicBezTo>
                    <a:pt x="136" y="16"/>
                    <a:pt x="113" y="1"/>
                    <a:pt x="83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3" name="Google Shape;3603;p80"/>
            <p:cNvSpPr/>
            <p:nvPr/>
          </p:nvSpPr>
          <p:spPr>
            <a:xfrm>
              <a:off x="5545500" y="4741838"/>
              <a:ext cx="4200" cy="25300"/>
            </a:xfrm>
            <a:custGeom>
              <a:avLst/>
              <a:gdLst/>
              <a:ahLst/>
              <a:cxnLst/>
              <a:rect l="l" t="t" r="r" b="b"/>
              <a:pathLst>
                <a:path w="168" h="1012" extrusionOk="0">
                  <a:moveTo>
                    <a:pt x="65" y="1"/>
                  </a:moveTo>
                  <a:cubicBezTo>
                    <a:pt x="31" y="1"/>
                    <a:pt x="1" y="24"/>
                    <a:pt x="16" y="69"/>
                  </a:cubicBezTo>
                  <a:cubicBezTo>
                    <a:pt x="46" y="251"/>
                    <a:pt x="46" y="495"/>
                    <a:pt x="46" y="677"/>
                  </a:cubicBezTo>
                  <a:cubicBezTo>
                    <a:pt x="31" y="897"/>
                    <a:pt x="64" y="1012"/>
                    <a:pt x="99" y="1012"/>
                  </a:cubicBezTo>
                  <a:cubicBezTo>
                    <a:pt x="133" y="1012"/>
                    <a:pt x="168" y="913"/>
                    <a:pt x="168" y="707"/>
                  </a:cubicBezTo>
                  <a:cubicBezTo>
                    <a:pt x="168" y="495"/>
                    <a:pt x="107" y="282"/>
                    <a:pt x="138" y="69"/>
                  </a:cubicBezTo>
                  <a:cubicBezTo>
                    <a:pt x="138" y="24"/>
                    <a:pt x="100" y="1"/>
                    <a:pt x="65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4" name="Google Shape;3604;p80"/>
            <p:cNvSpPr/>
            <p:nvPr/>
          </p:nvSpPr>
          <p:spPr>
            <a:xfrm>
              <a:off x="5663675" y="4744113"/>
              <a:ext cx="4200" cy="25675"/>
            </a:xfrm>
            <a:custGeom>
              <a:avLst/>
              <a:gdLst/>
              <a:ahLst/>
              <a:cxnLst/>
              <a:rect l="l" t="t" r="r" b="b"/>
              <a:pathLst>
                <a:path w="168" h="1027" extrusionOk="0">
                  <a:moveTo>
                    <a:pt x="72" y="1"/>
                  </a:moveTo>
                  <a:cubicBezTo>
                    <a:pt x="38" y="1"/>
                    <a:pt x="0" y="24"/>
                    <a:pt x="0" y="69"/>
                  </a:cubicBezTo>
                  <a:cubicBezTo>
                    <a:pt x="61" y="282"/>
                    <a:pt x="61" y="495"/>
                    <a:pt x="31" y="708"/>
                  </a:cubicBezTo>
                  <a:cubicBezTo>
                    <a:pt x="31" y="920"/>
                    <a:pt x="69" y="1027"/>
                    <a:pt x="103" y="1027"/>
                  </a:cubicBezTo>
                  <a:cubicBezTo>
                    <a:pt x="137" y="1027"/>
                    <a:pt x="167" y="920"/>
                    <a:pt x="152" y="708"/>
                  </a:cubicBezTo>
                  <a:cubicBezTo>
                    <a:pt x="152" y="495"/>
                    <a:pt x="91" y="282"/>
                    <a:pt x="122" y="69"/>
                  </a:cubicBezTo>
                  <a:cubicBezTo>
                    <a:pt x="137" y="24"/>
                    <a:pt x="107" y="1"/>
                    <a:pt x="72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5" name="Google Shape;3605;p80"/>
            <p:cNvSpPr/>
            <p:nvPr/>
          </p:nvSpPr>
          <p:spPr>
            <a:xfrm>
              <a:off x="5781450" y="4744113"/>
              <a:ext cx="4200" cy="25300"/>
            </a:xfrm>
            <a:custGeom>
              <a:avLst/>
              <a:gdLst/>
              <a:ahLst/>
              <a:cxnLst/>
              <a:rect l="l" t="t" r="r" b="b"/>
              <a:pathLst>
                <a:path w="168" h="1012" extrusionOk="0">
                  <a:moveTo>
                    <a:pt x="73" y="1"/>
                  </a:moveTo>
                  <a:cubicBezTo>
                    <a:pt x="39" y="1"/>
                    <a:pt x="1" y="24"/>
                    <a:pt x="1" y="69"/>
                  </a:cubicBezTo>
                  <a:cubicBezTo>
                    <a:pt x="61" y="252"/>
                    <a:pt x="61" y="495"/>
                    <a:pt x="31" y="677"/>
                  </a:cubicBezTo>
                  <a:cubicBezTo>
                    <a:pt x="15" y="898"/>
                    <a:pt x="57" y="1012"/>
                    <a:pt x="96" y="1012"/>
                  </a:cubicBezTo>
                  <a:cubicBezTo>
                    <a:pt x="132" y="1012"/>
                    <a:pt x="167" y="913"/>
                    <a:pt x="153" y="708"/>
                  </a:cubicBezTo>
                  <a:cubicBezTo>
                    <a:pt x="153" y="495"/>
                    <a:pt x="92" y="282"/>
                    <a:pt x="122" y="69"/>
                  </a:cubicBezTo>
                  <a:cubicBezTo>
                    <a:pt x="137" y="24"/>
                    <a:pt x="107" y="1"/>
                    <a:pt x="73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6" name="Google Shape;3606;p80"/>
            <p:cNvSpPr/>
            <p:nvPr/>
          </p:nvSpPr>
          <p:spPr>
            <a:xfrm>
              <a:off x="5899225" y="4746413"/>
              <a:ext cx="4600" cy="25650"/>
            </a:xfrm>
            <a:custGeom>
              <a:avLst/>
              <a:gdLst/>
              <a:ahLst/>
              <a:cxnLst/>
              <a:rect l="l" t="t" r="r" b="b"/>
              <a:pathLst>
                <a:path w="184" h="1026" extrusionOk="0">
                  <a:moveTo>
                    <a:pt x="77" y="0"/>
                  </a:moveTo>
                  <a:cubicBezTo>
                    <a:pt x="39" y="0"/>
                    <a:pt x="1" y="23"/>
                    <a:pt x="1" y="68"/>
                  </a:cubicBezTo>
                  <a:cubicBezTo>
                    <a:pt x="62" y="281"/>
                    <a:pt x="62" y="494"/>
                    <a:pt x="31" y="707"/>
                  </a:cubicBezTo>
                  <a:cubicBezTo>
                    <a:pt x="31" y="920"/>
                    <a:pt x="69" y="1026"/>
                    <a:pt x="107" y="1026"/>
                  </a:cubicBezTo>
                  <a:cubicBezTo>
                    <a:pt x="145" y="1026"/>
                    <a:pt x="183" y="920"/>
                    <a:pt x="183" y="707"/>
                  </a:cubicBezTo>
                  <a:cubicBezTo>
                    <a:pt x="153" y="494"/>
                    <a:pt x="123" y="281"/>
                    <a:pt x="153" y="68"/>
                  </a:cubicBezTo>
                  <a:cubicBezTo>
                    <a:pt x="153" y="23"/>
                    <a:pt x="115" y="0"/>
                    <a:pt x="77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7" name="Google Shape;3607;p80"/>
            <p:cNvSpPr/>
            <p:nvPr/>
          </p:nvSpPr>
          <p:spPr>
            <a:xfrm>
              <a:off x="6018150" y="4745638"/>
              <a:ext cx="4225" cy="25675"/>
            </a:xfrm>
            <a:custGeom>
              <a:avLst/>
              <a:gdLst/>
              <a:ahLst/>
              <a:cxnLst/>
              <a:rect l="l" t="t" r="r" b="b"/>
              <a:pathLst>
                <a:path w="169" h="1027" extrusionOk="0">
                  <a:moveTo>
                    <a:pt x="65" y="1"/>
                  </a:moveTo>
                  <a:cubicBezTo>
                    <a:pt x="31" y="1"/>
                    <a:pt x="1" y="23"/>
                    <a:pt x="16" y="69"/>
                  </a:cubicBezTo>
                  <a:cubicBezTo>
                    <a:pt x="46" y="282"/>
                    <a:pt x="46" y="495"/>
                    <a:pt x="46" y="707"/>
                  </a:cubicBezTo>
                  <a:cubicBezTo>
                    <a:pt x="31" y="920"/>
                    <a:pt x="62" y="1027"/>
                    <a:pt x="96" y="1027"/>
                  </a:cubicBezTo>
                  <a:cubicBezTo>
                    <a:pt x="130" y="1027"/>
                    <a:pt x="168" y="920"/>
                    <a:pt x="168" y="707"/>
                  </a:cubicBezTo>
                  <a:cubicBezTo>
                    <a:pt x="138" y="495"/>
                    <a:pt x="107" y="282"/>
                    <a:pt x="138" y="69"/>
                  </a:cubicBezTo>
                  <a:cubicBezTo>
                    <a:pt x="138" y="23"/>
                    <a:pt x="100" y="1"/>
                    <a:pt x="65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8" name="Google Shape;3608;p80"/>
            <p:cNvSpPr/>
            <p:nvPr/>
          </p:nvSpPr>
          <p:spPr>
            <a:xfrm>
              <a:off x="6136675" y="4748763"/>
              <a:ext cx="4225" cy="25600"/>
            </a:xfrm>
            <a:custGeom>
              <a:avLst/>
              <a:gdLst/>
              <a:ahLst/>
              <a:cxnLst/>
              <a:rect l="l" t="t" r="r" b="b"/>
              <a:pathLst>
                <a:path w="169" h="1024" extrusionOk="0">
                  <a:moveTo>
                    <a:pt x="74" y="1"/>
                  </a:moveTo>
                  <a:cubicBezTo>
                    <a:pt x="37" y="1"/>
                    <a:pt x="1" y="31"/>
                    <a:pt x="17" y="96"/>
                  </a:cubicBezTo>
                  <a:cubicBezTo>
                    <a:pt x="47" y="278"/>
                    <a:pt x="47" y="491"/>
                    <a:pt x="47" y="704"/>
                  </a:cubicBezTo>
                  <a:cubicBezTo>
                    <a:pt x="32" y="917"/>
                    <a:pt x="62" y="1023"/>
                    <a:pt x="97" y="1023"/>
                  </a:cubicBezTo>
                  <a:cubicBezTo>
                    <a:pt x="131" y="1023"/>
                    <a:pt x="169" y="917"/>
                    <a:pt x="169" y="704"/>
                  </a:cubicBezTo>
                  <a:cubicBezTo>
                    <a:pt x="169" y="491"/>
                    <a:pt x="108" y="278"/>
                    <a:pt x="138" y="66"/>
                  </a:cubicBezTo>
                  <a:cubicBezTo>
                    <a:pt x="138" y="23"/>
                    <a:pt x="106" y="1"/>
                    <a:pt x="74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9" name="Google Shape;3609;p80"/>
            <p:cNvSpPr/>
            <p:nvPr/>
          </p:nvSpPr>
          <p:spPr>
            <a:xfrm>
              <a:off x="5489275" y="4743363"/>
              <a:ext cx="4975" cy="50175"/>
            </a:xfrm>
            <a:custGeom>
              <a:avLst/>
              <a:gdLst/>
              <a:ahLst/>
              <a:cxnLst/>
              <a:rect l="l" t="t" r="r" b="b"/>
              <a:pathLst>
                <a:path w="199" h="2007" extrusionOk="0">
                  <a:moveTo>
                    <a:pt x="65" y="1"/>
                  </a:moveTo>
                  <a:cubicBezTo>
                    <a:pt x="31" y="1"/>
                    <a:pt x="0" y="23"/>
                    <a:pt x="16" y="69"/>
                  </a:cubicBezTo>
                  <a:cubicBezTo>
                    <a:pt x="46" y="282"/>
                    <a:pt x="46" y="494"/>
                    <a:pt x="46" y="707"/>
                  </a:cubicBezTo>
                  <a:cubicBezTo>
                    <a:pt x="16" y="1102"/>
                    <a:pt x="76" y="1558"/>
                    <a:pt x="137" y="1984"/>
                  </a:cubicBezTo>
                  <a:cubicBezTo>
                    <a:pt x="137" y="1999"/>
                    <a:pt x="152" y="2007"/>
                    <a:pt x="168" y="2007"/>
                  </a:cubicBezTo>
                  <a:cubicBezTo>
                    <a:pt x="183" y="2007"/>
                    <a:pt x="198" y="1999"/>
                    <a:pt x="198" y="1984"/>
                  </a:cubicBezTo>
                  <a:cubicBezTo>
                    <a:pt x="198" y="1558"/>
                    <a:pt x="168" y="1133"/>
                    <a:pt x="168" y="707"/>
                  </a:cubicBezTo>
                  <a:cubicBezTo>
                    <a:pt x="168" y="494"/>
                    <a:pt x="107" y="282"/>
                    <a:pt x="137" y="69"/>
                  </a:cubicBezTo>
                  <a:cubicBezTo>
                    <a:pt x="137" y="23"/>
                    <a:pt x="99" y="1"/>
                    <a:pt x="65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0" name="Google Shape;3610;p80"/>
            <p:cNvSpPr/>
            <p:nvPr/>
          </p:nvSpPr>
          <p:spPr>
            <a:xfrm>
              <a:off x="5600225" y="4744888"/>
              <a:ext cx="4950" cy="50175"/>
            </a:xfrm>
            <a:custGeom>
              <a:avLst/>
              <a:gdLst/>
              <a:ahLst/>
              <a:cxnLst/>
              <a:rect l="l" t="t" r="r" b="b"/>
              <a:pathLst>
                <a:path w="198" h="2007" extrusionOk="0">
                  <a:moveTo>
                    <a:pt x="65" y="0"/>
                  </a:moveTo>
                  <a:cubicBezTo>
                    <a:pt x="31" y="0"/>
                    <a:pt x="0" y="23"/>
                    <a:pt x="15" y="69"/>
                  </a:cubicBezTo>
                  <a:cubicBezTo>
                    <a:pt x="76" y="281"/>
                    <a:pt x="46" y="494"/>
                    <a:pt x="46" y="707"/>
                  </a:cubicBezTo>
                  <a:cubicBezTo>
                    <a:pt x="15" y="1133"/>
                    <a:pt x="107" y="1558"/>
                    <a:pt x="137" y="1984"/>
                  </a:cubicBezTo>
                  <a:cubicBezTo>
                    <a:pt x="137" y="1999"/>
                    <a:pt x="152" y="2006"/>
                    <a:pt x="167" y="2006"/>
                  </a:cubicBezTo>
                  <a:cubicBezTo>
                    <a:pt x="183" y="2006"/>
                    <a:pt x="198" y="1999"/>
                    <a:pt x="198" y="1984"/>
                  </a:cubicBezTo>
                  <a:cubicBezTo>
                    <a:pt x="198" y="1558"/>
                    <a:pt x="167" y="1133"/>
                    <a:pt x="167" y="707"/>
                  </a:cubicBezTo>
                  <a:cubicBezTo>
                    <a:pt x="167" y="494"/>
                    <a:pt x="107" y="281"/>
                    <a:pt x="137" y="69"/>
                  </a:cubicBezTo>
                  <a:cubicBezTo>
                    <a:pt x="137" y="23"/>
                    <a:pt x="99" y="0"/>
                    <a:pt x="65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1" name="Google Shape;3611;p80"/>
            <p:cNvSpPr/>
            <p:nvPr/>
          </p:nvSpPr>
          <p:spPr>
            <a:xfrm>
              <a:off x="5723325" y="4742613"/>
              <a:ext cx="4950" cy="50725"/>
            </a:xfrm>
            <a:custGeom>
              <a:avLst/>
              <a:gdLst/>
              <a:ahLst/>
              <a:cxnLst/>
              <a:rect l="l" t="t" r="r" b="b"/>
              <a:pathLst>
                <a:path w="198" h="2029" extrusionOk="0">
                  <a:moveTo>
                    <a:pt x="76" y="0"/>
                  </a:moveTo>
                  <a:cubicBezTo>
                    <a:pt x="38" y="0"/>
                    <a:pt x="0" y="23"/>
                    <a:pt x="16" y="69"/>
                  </a:cubicBezTo>
                  <a:cubicBezTo>
                    <a:pt x="76" y="281"/>
                    <a:pt x="46" y="494"/>
                    <a:pt x="46" y="707"/>
                  </a:cubicBezTo>
                  <a:cubicBezTo>
                    <a:pt x="16" y="1132"/>
                    <a:pt x="107" y="1558"/>
                    <a:pt x="137" y="1983"/>
                  </a:cubicBezTo>
                  <a:cubicBezTo>
                    <a:pt x="137" y="2014"/>
                    <a:pt x="152" y="2029"/>
                    <a:pt x="168" y="2029"/>
                  </a:cubicBezTo>
                  <a:cubicBezTo>
                    <a:pt x="183" y="2029"/>
                    <a:pt x="198" y="2014"/>
                    <a:pt x="198" y="1983"/>
                  </a:cubicBezTo>
                  <a:cubicBezTo>
                    <a:pt x="198" y="1558"/>
                    <a:pt x="198" y="1132"/>
                    <a:pt x="168" y="707"/>
                  </a:cubicBezTo>
                  <a:cubicBezTo>
                    <a:pt x="168" y="494"/>
                    <a:pt x="107" y="281"/>
                    <a:pt x="137" y="69"/>
                  </a:cubicBezTo>
                  <a:cubicBezTo>
                    <a:pt x="152" y="23"/>
                    <a:pt x="114" y="0"/>
                    <a:pt x="76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2" name="Google Shape;3612;p80"/>
            <p:cNvSpPr/>
            <p:nvPr/>
          </p:nvSpPr>
          <p:spPr>
            <a:xfrm>
              <a:off x="5838050" y="4740413"/>
              <a:ext cx="4975" cy="50650"/>
            </a:xfrm>
            <a:custGeom>
              <a:avLst/>
              <a:gdLst/>
              <a:ahLst/>
              <a:cxnLst/>
              <a:rect l="l" t="t" r="r" b="b"/>
              <a:pathLst>
                <a:path w="199" h="2026" extrusionOk="0">
                  <a:moveTo>
                    <a:pt x="73" y="0"/>
                  </a:moveTo>
                  <a:cubicBezTo>
                    <a:pt x="36" y="0"/>
                    <a:pt x="0" y="31"/>
                    <a:pt x="16" y="96"/>
                  </a:cubicBezTo>
                  <a:cubicBezTo>
                    <a:pt x="47" y="278"/>
                    <a:pt x="47" y="491"/>
                    <a:pt x="47" y="704"/>
                  </a:cubicBezTo>
                  <a:cubicBezTo>
                    <a:pt x="16" y="1129"/>
                    <a:pt x="107" y="1555"/>
                    <a:pt x="138" y="1980"/>
                  </a:cubicBezTo>
                  <a:cubicBezTo>
                    <a:pt x="138" y="2011"/>
                    <a:pt x="153" y="2026"/>
                    <a:pt x="168" y="2026"/>
                  </a:cubicBezTo>
                  <a:cubicBezTo>
                    <a:pt x="183" y="2026"/>
                    <a:pt x="199" y="2011"/>
                    <a:pt x="199" y="1980"/>
                  </a:cubicBezTo>
                  <a:cubicBezTo>
                    <a:pt x="199" y="1555"/>
                    <a:pt x="168" y="1129"/>
                    <a:pt x="168" y="704"/>
                  </a:cubicBezTo>
                  <a:cubicBezTo>
                    <a:pt x="168" y="491"/>
                    <a:pt x="107" y="278"/>
                    <a:pt x="138" y="65"/>
                  </a:cubicBezTo>
                  <a:cubicBezTo>
                    <a:pt x="138" y="23"/>
                    <a:pt x="105" y="0"/>
                    <a:pt x="73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3" name="Google Shape;3613;p80"/>
            <p:cNvSpPr/>
            <p:nvPr/>
          </p:nvSpPr>
          <p:spPr>
            <a:xfrm>
              <a:off x="5955475" y="4743363"/>
              <a:ext cx="4575" cy="50475"/>
            </a:xfrm>
            <a:custGeom>
              <a:avLst/>
              <a:gdLst/>
              <a:ahLst/>
              <a:cxnLst/>
              <a:rect l="l" t="t" r="r" b="b"/>
              <a:pathLst>
                <a:path w="183" h="2019" extrusionOk="0">
                  <a:moveTo>
                    <a:pt x="72" y="1"/>
                  </a:moveTo>
                  <a:cubicBezTo>
                    <a:pt x="38" y="1"/>
                    <a:pt x="0" y="23"/>
                    <a:pt x="0" y="69"/>
                  </a:cubicBezTo>
                  <a:cubicBezTo>
                    <a:pt x="61" y="282"/>
                    <a:pt x="61" y="494"/>
                    <a:pt x="31" y="707"/>
                  </a:cubicBezTo>
                  <a:cubicBezTo>
                    <a:pt x="31" y="1133"/>
                    <a:pt x="91" y="1558"/>
                    <a:pt x="122" y="1984"/>
                  </a:cubicBezTo>
                  <a:cubicBezTo>
                    <a:pt x="122" y="2001"/>
                    <a:pt x="142" y="2019"/>
                    <a:pt x="159" y="2019"/>
                  </a:cubicBezTo>
                  <a:cubicBezTo>
                    <a:pt x="172" y="2019"/>
                    <a:pt x="183" y="2010"/>
                    <a:pt x="183" y="1984"/>
                  </a:cubicBezTo>
                  <a:cubicBezTo>
                    <a:pt x="183" y="1558"/>
                    <a:pt x="183" y="1133"/>
                    <a:pt x="152" y="707"/>
                  </a:cubicBezTo>
                  <a:cubicBezTo>
                    <a:pt x="152" y="494"/>
                    <a:pt x="122" y="282"/>
                    <a:pt x="122" y="69"/>
                  </a:cubicBezTo>
                  <a:cubicBezTo>
                    <a:pt x="137" y="23"/>
                    <a:pt x="107" y="1"/>
                    <a:pt x="72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4" name="Google Shape;3614;p80"/>
            <p:cNvSpPr/>
            <p:nvPr/>
          </p:nvSpPr>
          <p:spPr>
            <a:xfrm>
              <a:off x="6081225" y="4748688"/>
              <a:ext cx="4975" cy="50175"/>
            </a:xfrm>
            <a:custGeom>
              <a:avLst/>
              <a:gdLst/>
              <a:ahLst/>
              <a:cxnLst/>
              <a:rect l="l" t="t" r="r" b="b"/>
              <a:pathLst>
                <a:path w="199" h="2007" extrusionOk="0">
                  <a:moveTo>
                    <a:pt x="65" y="0"/>
                  </a:moveTo>
                  <a:cubicBezTo>
                    <a:pt x="31" y="0"/>
                    <a:pt x="1" y="23"/>
                    <a:pt x="16" y="69"/>
                  </a:cubicBezTo>
                  <a:cubicBezTo>
                    <a:pt x="46" y="281"/>
                    <a:pt x="46" y="494"/>
                    <a:pt x="46" y="707"/>
                  </a:cubicBezTo>
                  <a:cubicBezTo>
                    <a:pt x="16" y="1102"/>
                    <a:pt x="107" y="1558"/>
                    <a:pt x="137" y="1984"/>
                  </a:cubicBezTo>
                  <a:cubicBezTo>
                    <a:pt x="137" y="1999"/>
                    <a:pt x="153" y="2006"/>
                    <a:pt x="168" y="2006"/>
                  </a:cubicBezTo>
                  <a:cubicBezTo>
                    <a:pt x="183" y="2006"/>
                    <a:pt x="198" y="1999"/>
                    <a:pt x="198" y="1984"/>
                  </a:cubicBezTo>
                  <a:cubicBezTo>
                    <a:pt x="198" y="1558"/>
                    <a:pt x="168" y="1133"/>
                    <a:pt x="168" y="707"/>
                  </a:cubicBezTo>
                  <a:cubicBezTo>
                    <a:pt x="168" y="494"/>
                    <a:pt x="107" y="281"/>
                    <a:pt x="137" y="69"/>
                  </a:cubicBezTo>
                  <a:cubicBezTo>
                    <a:pt x="137" y="23"/>
                    <a:pt x="100" y="0"/>
                    <a:pt x="65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5" name="Google Shape;3615;p80"/>
            <p:cNvSpPr/>
            <p:nvPr/>
          </p:nvSpPr>
          <p:spPr>
            <a:xfrm>
              <a:off x="6180025" y="4747163"/>
              <a:ext cx="4950" cy="50175"/>
            </a:xfrm>
            <a:custGeom>
              <a:avLst/>
              <a:gdLst/>
              <a:ahLst/>
              <a:cxnLst/>
              <a:rect l="l" t="t" r="r" b="b"/>
              <a:pathLst>
                <a:path w="198" h="2007" extrusionOk="0">
                  <a:moveTo>
                    <a:pt x="76" y="0"/>
                  </a:moveTo>
                  <a:cubicBezTo>
                    <a:pt x="38" y="0"/>
                    <a:pt x="0" y="23"/>
                    <a:pt x="15" y="69"/>
                  </a:cubicBezTo>
                  <a:cubicBezTo>
                    <a:pt x="76" y="282"/>
                    <a:pt x="46" y="494"/>
                    <a:pt x="46" y="707"/>
                  </a:cubicBezTo>
                  <a:cubicBezTo>
                    <a:pt x="46" y="1133"/>
                    <a:pt x="107" y="1558"/>
                    <a:pt x="137" y="1984"/>
                  </a:cubicBezTo>
                  <a:cubicBezTo>
                    <a:pt x="137" y="1999"/>
                    <a:pt x="152" y="2007"/>
                    <a:pt x="167" y="2007"/>
                  </a:cubicBezTo>
                  <a:cubicBezTo>
                    <a:pt x="183" y="2007"/>
                    <a:pt x="198" y="1999"/>
                    <a:pt x="198" y="1984"/>
                  </a:cubicBezTo>
                  <a:cubicBezTo>
                    <a:pt x="198" y="1558"/>
                    <a:pt x="198" y="1133"/>
                    <a:pt x="167" y="707"/>
                  </a:cubicBezTo>
                  <a:cubicBezTo>
                    <a:pt x="167" y="494"/>
                    <a:pt x="107" y="282"/>
                    <a:pt x="137" y="69"/>
                  </a:cubicBezTo>
                  <a:cubicBezTo>
                    <a:pt x="152" y="23"/>
                    <a:pt x="114" y="0"/>
                    <a:pt x="76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616" name="Google Shape;3616;p80"/>
          <p:cNvGrpSpPr/>
          <p:nvPr/>
        </p:nvGrpSpPr>
        <p:grpSpPr>
          <a:xfrm>
            <a:off x="6432263" y="5269564"/>
            <a:ext cx="817392" cy="830433"/>
            <a:chOff x="6449700" y="4408088"/>
            <a:chExt cx="656575" cy="667050"/>
          </a:xfrm>
        </p:grpSpPr>
        <p:sp>
          <p:nvSpPr>
            <p:cNvPr id="3617" name="Google Shape;3617;p80"/>
            <p:cNvSpPr/>
            <p:nvPr/>
          </p:nvSpPr>
          <p:spPr>
            <a:xfrm>
              <a:off x="6988475" y="4513538"/>
              <a:ext cx="96525" cy="51800"/>
            </a:xfrm>
            <a:custGeom>
              <a:avLst/>
              <a:gdLst/>
              <a:ahLst/>
              <a:cxnLst/>
              <a:rect l="l" t="t" r="r" b="b"/>
              <a:pathLst>
                <a:path w="3861" h="2072" extrusionOk="0">
                  <a:moveTo>
                    <a:pt x="1924" y="1"/>
                  </a:moveTo>
                  <a:cubicBezTo>
                    <a:pt x="1177" y="1"/>
                    <a:pt x="474" y="1025"/>
                    <a:pt x="0" y="1972"/>
                  </a:cubicBezTo>
                  <a:cubicBezTo>
                    <a:pt x="469" y="2037"/>
                    <a:pt x="938" y="2072"/>
                    <a:pt x="1404" y="2072"/>
                  </a:cubicBezTo>
                  <a:cubicBezTo>
                    <a:pt x="2237" y="2072"/>
                    <a:pt x="3061" y="1963"/>
                    <a:pt x="3860" y="1729"/>
                  </a:cubicBezTo>
                  <a:cubicBezTo>
                    <a:pt x="3404" y="939"/>
                    <a:pt x="2796" y="179"/>
                    <a:pt x="2128" y="27"/>
                  </a:cubicBezTo>
                  <a:cubicBezTo>
                    <a:pt x="2059" y="9"/>
                    <a:pt x="1991" y="1"/>
                    <a:pt x="1924" y="1"/>
                  </a:cubicBezTo>
                  <a:close/>
                </a:path>
              </a:pathLst>
            </a:custGeom>
            <a:solidFill>
              <a:srgbClr val="F059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8" name="Google Shape;3618;p80"/>
            <p:cNvSpPr/>
            <p:nvPr/>
          </p:nvSpPr>
          <p:spPr>
            <a:xfrm>
              <a:off x="6973275" y="4556738"/>
              <a:ext cx="133000" cy="107175"/>
            </a:xfrm>
            <a:custGeom>
              <a:avLst/>
              <a:gdLst/>
              <a:ahLst/>
              <a:cxnLst/>
              <a:rect l="l" t="t" r="r" b="b"/>
              <a:pathLst>
                <a:path w="5320" h="4287" extrusionOk="0">
                  <a:moveTo>
                    <a:pt x="4468" y="1"/>
                  </a:moveTo>
                  <a:cubicBezTo>
                    <a:pt x="3669" y="235"/>
                    <a:pt x="2845" y="344"/>
                    <a:pt x="2012" y="344"/>
                  </a:cubicBezTo>
                  <a:cubicBezTo>
                    <a:pt x="1546" y="344"/>
                    <a:pt x="1077" y="309"/>
                    <a:pt x="608" y="244"/>
                  </a:cubicBezTo>
                  <a:cubicBezTo>
                    <a:pt x="243" y="1004"/>
                    <a:pt x="0" y="1703"/>
                    <a:pt x="0" y="1703"/>
                  </a:cubicBezTo>
                  <a:lnTo>
                    <a:pt x="1246" y="4287"/>
                  </a:lnTo>
                  <a:lnTo>
                    <a:pt x="4742" y="3466"/>
                  </a:lnTo>
                  <a:lnTo>
                    <a:pt x="5319" y="1825"/>
                  </a:lnTo>
                  <a:cubicBezTo>
                    <a:pt x="5319" y="1825"/>
                    <a:pt x="4985" y="913"/>
                    <a:pt x="4468" y="1"/>
                  </a:cubicBezTo>
                  <a:close/>
                </a:path>
              </a:pathLst>
            </a:custGeom>
            <a:solidFill>
              <a:srgbClr val="FBD7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9" name="Google Shape;3619;p80"/>
            <p:cNvSpPr/>
            <p:nvPr/>
          </p:nvSpPr>
          <p:spPr>
            <a:xfrm>
              <a:off x="6968700" y="4598338"/>
              <a:ext cx="30425" cy="475150"/>
            </a:xfrm>
            <a:custGeom>
              <a:avLst/>
              <a:gdLst/>
              <a:ahLst/>
              <a:cxnLst/>
              <a:rect l="l" t="t" r="r" b="b"/>
              <a:pathLst>
                <a:path w="1217" h="19006" extrusionOk="0">
                  <a:moveTo>
                    <a:pt x="263" y="1"/>
                  </a:moveTo>
                  <a:cubicBezTo>
                    <a:pt x="214" y="1"/>
                    <a:pt x="183" y="39"/>
                    <a:pt x="183" y="39"/>
                  </a:cubicBezTo>
                  <a:lnTo>
                    <a:pt x="1" y="18793"/>
                  </a:lnTo>
                  <a:cubicBezTo>
                    <a:pt x="305" y="18884"/>
                    <a:pt x="669" y="18945"/>
                    <a:pt x="1095" y="19006"/>
                  </a:cubicBezTo>
                  <a:lnTo>
                    <a:pt x="1217" y="1316"/>
                  </a:lnTo>
                  <a:cubicBezTo>
                    <a:pt x="761" y="1285"/>
                    <a:pt x="639" y="465"/>
                    <a:pt x="457" y="191"/>
                  </a:cubicBezTo>
                  <a:cubicBezTo>
                    <a:pt x="381" y="39"/>
                    <a:pt x="312" y="1"/>
                    <a:pt x="263" y="1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0" name="Google Shape;3620;p80"/>
            <p:cNvSpPr/>
            <p:nvPr/>
          </p:nvSpPr>
          <p:spPr>
            <a:xfrm>
              <a:off x="7068250" y="4599463"/>
              <a:ext cx="38025" cy="474800"/>
            </a:xfrm>
            <a:custGeom>
              <a:avLst/>
              <a:gdLst/>
              <a:ahLst/>
              <a:cxnLst/>
              <a:rect l="l" t="t" r="r" b="b"/>
              <a:pathLst>
                <a:path w="1521" h="18992" extrusionOk="0">
                  <a:moveTo>
                    <a:pt x="1324" y="0"/>
                  </a:moveTo>
                  <a:cubicBezTo>
                    <a:pt x="1266" y="0"/>
                    <a:pt x="1191" y="15"/>
                    <a:pt x="1095" y="55"/>
                  </a:cubicBezTo>
                  <a:cubicBezTo>
                    <a:pt x="760" y="176"/>
                    <a:pt x="578" y="1088"/>
                    <a:pt x="153" y="1179"/>
                  </a:cubicBezTo>
                  <a:lnTo>
                    <a:pt x="1" y="18991"/>
                  </a:lnTo>
                  <a:cubicBezTo>
                    <a:pt x="548" y="18991"/>
                    <a:pt x="882" y="18961"/>
                    <a:pt x="882" y="18961"/>
                  </a:cubicBezTo>
                  <a:lnTo>
                    <a:pt x="1520" y="116"/>
                  </a:lnTo>
                  <a:cubicBezTo>
                    <a:pt x="1520" y="116"/>
                    <a:pt x="1487" y="0"/>
                    <a:pt x="1324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1" name="Google Shape;3621;p80"/>
            <p:cNvSpPr/>
            <p:nvPr/>
          </p:nvSpPr>
          <p:spPr>
            <a:xfrm>
              <a:off x="6995300" y="4598538"/>
              <a:ext cx="76775" cy="476600"/>
            </a:xfrm>
            <a:custGeom>
              <a:avLst/>
              <a:gdLst/>
              <a:ahLst/>
              <a:cxnLst/>
              <a:rect l="l" t="t" r="r" b="b"/>
              <a:pathLst>
                <a:path w="3071" h="19064" extrusionOk="0">
                  <a:moveTo>
                    <a:pt x="1469" y="0"/>
                  </a:moveTo>
                  <a:cubicBezTo>
                    <a:pt x="867" y="0"/>
                    <a:pt x="213" y="1308"/>
                    <a:pt x="213" y="1308"/>
                  </a:cubicBezTo>
                  <a:lnTo>
                    <a:pt x="153" y="1308"/>
                  </a:lnTo>
                  <a:lnTo>
                    <a:pt x="1" y="18998"/>
                  </a:lnTo>
                  <a:cubicBezTo>
                    <a:pt x="584" y="19053"/>
                    <a:pt x="1244" y="19063"/>
                    <a:pt x="1843" y="19063"/>
                  </a:cubicBezTo>
                  <a:cubicBezTo>
                    <a:pt x="2243" y="19063"/>
                    <a:pt x="2615" y="19059"/>
                    <a:pt x="2919" y="19059"/>
                  </a:cubicBezTo>
                  <a:lnTo>
                    <a:pt x="3071" y="1216"/>
                  </a:lnTo>
                  <a:lnTo>
                    <a:pt x="2949" y="1216"/>
                  </a:lnTo>
                  <a:cubicBezTo>
                    <a:pt x="2432" y="1095"/>
                    <a:pt x="2098" y="1"/>
                    <a:pt x="1490" y="1"/>
                  </a:cubicBezTo>
                  <a:cubicBezTo>
                    <a:pt x="1483" y="0"/>
                    <a:pt x="1476" y="0"/>
                    <a:pt x="1469" y="0"/>
                  </a:cubicBezTo>
                  <a:close/>
                </a:path>
              </a:pathLst>
            </a:custGeom>
            <a:solidFill>
              <a:srgbClr val="F169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2" name="Google Shape;3622;p80"/>
            <p:cNvSpPr/>
            <p:nvPr/>
          </p:nvSpPr>
          <p:spPr>
            <a:xfrm>
              <a:off x="6498325" y="5049913"/>
              <a:ext cx="69175" cy="25125"/>
            </a:xfrm>
            <a:custGeom>
              <a:avLst/>
              <a:gdLst/>
              <a:ahLst/>
              <a:cxnLst/>
              <a:rect l="l" t="t" r="r" b="b"/>
              <a:pathLst>
                <a:path w="2767" h="1005" extrusionOk="0">
                  <a:moveTo>
                    <a:pt x="2767" y="1"/>
                  </a:moveTo>
                  <a:cubicBezTo>
                    <a:pt x="1885" y="153"/>
                    <a:pt x="1065" y="183"/>
                    <a:pt x="335" y="183"/>
                  </a:cubicBezTo>
                  <a:cubicBezTo>
                    <a:pt x="244" y="457"/>
                    <a:pt x="153" y="730"/>
                    <a:pt x="1" y="973"/>
                  </a:cubicBezTo>
                  <a:cubicBezTo>
                    <a:pt x="178" y="994"/>
                    <a:pt x="364" y="1005"/>
                    <a:pt x="556" y="1005"/>
                  </a:cubicBezTo>
                  <a:cubicBezTo>
                    <a:pt x="1219" y="1005"/>
                    <a:pt x="1966" y="871"/>
                    <a:pt x="2767" y="517"/>
                  </a:cubicBezTo>
                  <a:lnTo>
                    <a:pt x="2767" y="1"/>
                  </a:ln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3" name="Google Shape;3623;p80"/>
            <p:cNvSpPr/>
            <p:nvPr/>
          </p:nvSpPr>
          <p:spPr>
            <a:xfrm>
              <a:off x="6454250" y="5049913"/>
              <a:ext cx="52475" cy="25100"/>
            </a:xfrm>
            <a:custGeom>
              <a:avLst/>
              <a:gdLst/>
              <a:ahLst/>
              <a:cxnLst/>
              <a:rect l="l" t="t" r="r" b="b"/>
              <a:pathLst>
                <a:path w="2099" h="1004" extrusionOk="0">
                  <a:moveTo>
                    <a:pt x="1" y="1"/>
                  </a:moveTo>
                  <a:lnTo>
                    <a:pt x="1" y="548"/>
                  </a:lnTo>
                  <a:cubicBezTo>
                    <a:pt x="1" y="548"/>
                    <a:pt x="700" y="912"/>
                    <a:pt x="1764" y="1004"/>
                  </a:cubicBezTo>
                  <a:cubicBezTo>
                    <a:pt x="1916" y="730"/>
                    <a:pt x="2007" y="457"/>
                    <a:pt x="2098" y="183"/>
                  </a:cubicBezTo>
                  <a:cubicBezTo>
                    <a:pt x="1247" y="183"/>
                    <a:pt x="548" y="92"/>
                    <a:pt x="1" y="1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4" name="Google Shape;3624;p80"/>
            <p:cNvSpPr/>
            <p:nvPr/>
          </p:nvSpPr>
          <p:spPr>
            <a:xfrm>
              <a:off x="6506700" y="4965013"/>
              <a:ext cx="60800" cy="89475"/>
            </a:xfrm>
            <a:custGeom>
              <a:avLst/>
              <a:gdLst/>
              <a:ahLst/>
              <a:cxnLst/>
              <a:rect l="l" t="t" r="r" b="b"/>
              <a:pathLst>
                <a:path w="2432" h="3579" extrusionOk="0">
                  <a:moveTo>
                    <a:pt x="1359" y="1"/>
                  </a:moveTo>
                  <a:cubicBezTo>
                    <a:pt x="1077" y="1"/>
                    <a:pt x="775" y="73"/>
                    <a:pt x="395" y="235"/>
                  </a:cubicBezTo>
                  <a:cubicBezTo>
                    <a:pt x="304" y="1147"/>
                    <a:pt x="213" y="2059"/>
                    <a:pt x="122" y="3001"/>
                  </a:cubicBezTo>
                  <a:cubicBezTo>
                    <a:pt x="91" y="3184"/>
                    <a:pt x="61" y="3397"/>
                    <a:pt x="0" y="3579"/>
                  </a:cubicBezTo>
                  <a:cubicBezTo>
                    <a:pt x="730" y="3579"/>
                    <a:pt x="1550" y="3549"/>
                    <a:pt x="2432" y="3397"/>
                  </a:cubicBezTo>
                  <a:lnTo>
                    <a:pt x="2432" y="296"/>
                  </a:lnTo>
                  <a:cubicBezTo>
                    <a:pt x="2028" y="111"/>
                    <a:pt x="1708" y="1"/>
                    <a:pt x="1359" y="1"/>
                  </a:cubicBezTo>
                  <a:close/>
                </a:path>
              </a:pathLst>
            </a:custGeom>
            <a:solidFill>
              <a:srgbClr val="F45B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5" name="Google Shape;3625;p80"/>
            <p:cNvSpPr/>
            <p:nvPr/>
          </p:nvSpPr>
          <p:spPr>
            <a:xfrm>
              <a:off x="6454250" y="4970888"/>
              <a:ext cx="62350" cy="83600"/>
            </a:xfrm>
            <a:custGeom>
              <a:avLst/>
              <a:gdLst/>
              <a:ahLst/>
              <a:cxnLst/>
              <a:rect l="l" t="t" r="r" b="b"/>
              <a:pathLst>
                <a:path w="2494" h="3344" extrusionOk="0">
                  <a:moveTo>
                    <a:pt x="2493" y="0"/>
                  </a:moveTo>
                  <a:lnTo>
                    <a:pt x="2493" y="0"/>
                  </a:lnTo>
                  <a:cubicBezTo>
                    <a:pt x="2372" y="31"/>
                    <a:pt x="2250" y="92"/>
                    <a:pt x="2129" y="152"/>
                  </a:cubicBezTo>
                  <a:cubicBezTo>
                    <a:pt x="1786" y="317"/>
                    <a:pt x="1442" y="383"/>
                    <a:pt x="1113" y="383"/>
                  </a:cubicBezTo>
                  <a:cubicBezTo>
                    <a:pt x="714" y="383"/>
                    <a:pt x="334" y="286"/>
                    <a:pt x="1" y="152"/>
                  </a:cubicBezTo>
                  <a:lnTo>
                    <a:pt x="1" y="3162"/>
                  </a:lnTo>
                  <a:cubicBezTo>
                    <a:pt x="548" y="3253"/>
                    <a:pt x="1247" y="3344"/>
                    <a:pt x="2098" y="3344"/>
                  </a:cubicBezTo>
                  <a:cubicBezTo>
                    <a:pt x="2159" y="3162"/>
                    <a:pt x="2189" y="2949"/>
                    <a:pt x="2220" y="2766"/>
                  </a:cubicBezTo>
                  <a:cubicBezTo>
                    <a:pt x="2311" y="1855"/>
                    <a:pt x="2402" y="912"/>
                    <a:pt x="2493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6" name="Google Shape;3626;p80"/>
            <p:cNvSpPr/>
            <p:nvPr/>
          </p:nvSpPr>
          <p:spPr>
            <a:xfrm>
              <a:off x="6452750" y="4652488"/>
              <a:ext cx="79050" cy="306950"/>
            </a:xfrm>
            <a:custGeom>
              <a:avLst/>
              <a:gdLst/>
              <a:ahLst/>
              <a:cxnLst/>
              <a:rect l="l" t="t" r="r" b="b"/>
              <a:pathLst>
                <a:path w="3162" h="12278" extrusionOk="0">
                  <a:moveTo>
                    <a:pt x="2979" y="1"/>
                  </a:moveTo>
                  <a:cubicBezTo>
                    <a:pt x="2736" y="61"/>
                    <a:pt x="2462" y="153"/>
                    <a:pt x="2128" y="335"/>
                  </a:cubicBezTo>
                  <a:cubicBezTo>
                    <a:pt x="1785" y="500"/>
                    <a:pt x="1442" y="565"/>
                    <a:pt x="1113" y="565"/>
                  </a:cubicBezTo>
                  <a:cubicBezTo>
                    <a:pt x="713" y="565"/>
                    <a:pt x="334" y="468"/>
                    <a:pt x="0" y="335"/>
                  </a:cubicBezTo>
                  <a:lnTo>
                    <a:pt x="0" y="335"/>
                  </a:lnTo>
                  <a:lnTo>
                    <a:pt x="61" y="11946"/>
                  </a:lnTo>
                  <a:cubicBezTo>
                    <a:pt x="378" y="12125"/>
                    <a:pt x="760" y="12277"/>
                    <a:pt x="1165" y="12277"/>
                  </a:cubicBezTo>
                  <a:cubicBezTo>
                    <a:pt x="1380" y="12277"/>
                    <a:pt x="1602" y="12234"/>
                    <a:pt x="1824" y="12129"/>
                  </a:cubicBezTo>
                  <a:cubicBezTo>
                    <a:pt x="2128" y="11977"/>
                    <a:pt x="2371" y="11855"/>
                    <a:pt x="2644" y="11794"/>
                  </a:cubicBezTo>
                  <a:cubicBezTo>
                    <a:pt x="2979" y="7873"/>
                    <a:pt x="3161" y="3922"/>
                    <a:pt x="2979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7" name="Google Shape;3627;p80"/>
            <p:cNvSpPr/>
            <p:nvPr/>
          </p:nvSpPr>
          <p:spPr>
            <a:xfrm>
              <a:off x="6518850" y="4650813"/>
              <a:ext cx="48650" cy="298050"/>
            </a:xfrm>
            <a:custGeom>
              <a:avLst/>
              <a:gdLst/>
              <a:ahLst/>
              <a:cxnLst/>
              <a:rect l="l" t="t" r="r" b="b"/>
              <a:pathLst>
                <a:path w="1946" h="11922" extrusionOk="0">
                  <a:moveTo>
                    <a:pt x="807" y="1"/>
                  </a:moveTo>
                  <a:cubicBezTo>
                    <a:pt x="656" y="1"/>
                    <a:pt x="501" y="22"/>
                    <a:pt x="335" y="68"/>
                  </a:cubicBezTo>
                  <a:cubicBezTo>
                    <a:pt x="517" y="3989"/>
                    <a:pt x="335" y="7940"/>
                    <a:pt x="0" y="11861"/>
                  </a:cubicBezTo>
                  <a:cubicBezTo>
                    <a:pt x="320" y="11755"/>
                    <a:pt x="605" y="11706"/>
                    <a:pt x="880" y="11706"/>
                  </a:cubicBezTo>
                  <a:cubicBezTo>
                    <a:pt x="1233" y="11706"/>
                    <a:pt x="1570" y="11785"/>
                    <a:pt x="1946" y="11922"/>
                  </a:cubicBezTo>
                  <a:lnTo>
                    <a:pt x="1885" y="280"/>
                  </a:lnTo>
                  <a:cubicBezTo>
                    <a:pt x="1483" y="111"/>
                    <a:pt x="1154" y="1"/>
                    <a:pt x="807" y="1"/>
                  </a:cubicBezTo>
                  <a:close/>
                </a:path>
              </a:pathLst>
            </a:custGeom>
            <a:solidFill>
              <a:srgbClr val="F45B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8" name="Google Shape;3628;p80"/>
            <p:cNvSpPr/>
            <p:nvPr/>
          </p:nvSpPr>
          <p:spPr>
            <a:xfrm>
              <a:off x="6518850" y="4551438"/>
              <a:ext cx="47150" cy="83600"/>
            </a:xfrm>
            <a:custGeom>
              <a:avLst/>
              <a:gdLst/>
              <a:ahLst/>
              <a:cxnLst/>
              <a:rect l="l" t="t" r="r" b="b"/>
              <a:pathLst>
                <a:path w="1886" h="3344" extrusionOk="0">
                  <a:moveTo>
                    <a:pt x="0" y="0"/>
                  </a:moveTo>
                  <a:cubicBezTo>
                    <a:pt x="122" y="1064"/>
                    <a:pt x="213" y="2128"/>
                    <a:pt x="274" y="3192"/>
                  </a:cubicBezTo>
                  <a:cubicBezTo>
                    <a:pt x="472" y="3150"/>
                    <a:pt x="660" y="3130"/>
                    <a:pt x="842" y="3130"/>
                  </a:cubicBezTo>
                  <a:cubicBezTo>
                    <a:pt x="1192" y="3130"/>
                    <a:pt x="1526" y="3204"/>
                    <a:pt x="1885" y="3344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F45B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9" name="Google Shape;3629;p80"/>
            <p:cNvSpPr/>
            <p:nvPr/>
          </p:nvSpPr>
          <p:spPr>
            <a:xfrm>
              <a:off x="6452750" y="4552188"/>
              <a:ext cx="72975" cy="93400"/>
            </a:xfrm>
            <a:custGeom>
              <a:avLst/>
              <a:gdLst/>
              <a:ahLst/>
              <a:cxnLst/>
              <a:rect l="l" t="t" r="r" b="b"/>
              <a:pathLst>
                <a:path w="2919" h="3736" extrusionOk="0">
                  <a:moveTo>
                    <a:pt x="0" y="0"/>
                  </a:moveTo>
                  <a:lnTo>
                    <a:pt x="0" y="3405"/>
                  </a:lnTo>
                  <a:cubicBezTo>
                    <a:pt x="317" y="3583"/>
                    <a:pt x="713" y="3736"/>
                    <a:pt x="1118" y="3736"/>
                  </a:cubicBezTo>
                  <a:cubicBezTo>
                    <a:pt x="1333" y="3736"/>
                    <a:pt x="1552" y="3693"/>
                    <a:pt x="1763" y="3587"/>
                  </a:cubicBezTo>
                  <a:cubicBezTo>
                    <a:pt x="2219" y="3374"/>
                    <a:pt x="2584" y="3222"/>
                    <a:pt x="2918" y="3162"/>
                  </a:cubicBezTo>
                  <a:cubicBezTo>
                    <a:pt x="2857" y="2098"/>
                    <a:pt x="2766" y="1034"/>
                    <a:pt x="2644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0" name="Google Shape;3630;p80"/>
            <p:cNvSpPr/>
            <p:nvPr/>
          </p:nvSpPr>
          <p:spPr>
            <a:xfrm>
              <a:off x="6454250" y="4947338"/>
              <a:ext cx="64625" cy="33125"/>
            </a:xfrm>
            <a:custGeom>
              <a:avLst/>
              <a:gdLst/>
              <a:ahLst/>
              <a:cxnLst/>
              <a:rect l="l" t="t" r="r" b="b"/>
              <a:pathLst>
                <a:path w="2585" h="1325" extrusionOk="0">
                  <a:moveTo>
                    <a:pt x="2584" y="0"/>
                  </a:moveTo>
                  <a:lnTo>
                    <a:pt x="2584" y="0"/>
                  </a:lnTo>
                  <a:cubicBezTo>
                    <a:pt x="2311" y="61"/>
                    <a:pt x="2068" y="183"/>
                    <a:pt x="1764" y="335"/>
                  </a:cubicBezTo>
                  <a:cubicBezTo>
                    <a:pt x="1542" y="440"/>
                    <a:pt x="1320" y="483"/>
                    <a:pt x="1105" y="483"/>
                  </a:cubicBezTo>
                  <a:cubicBezTo>
                    <a:pt x="700" y="483"/>
                    <a:pt x="318" y="331"/>
                    <a:pt x="1" y="152"/>
                  </a:cubicBezTo>
                  <a:lnTo>
                    <a:pt x="1" y="1094"/>
                  </a:lnTo>
                  <a:cubicBezTo>
                    <a:pt x="334" y="1228"/>
                    <a:pt x="714" y="1325"/>
                    <a:pt x="1113" y="1325"/>
                  </a:cubicBezTo>
                  <a:cubicBezTo>
                    <a:pt x="1442" y="1325"/>
                    <a:pt x="1786" y="1259"/>
                    <a:pt x="2129" y="1094"/>
                  </a:cubicBezTo>
                  <a:cubicBezTo>
                    <a:pt x="2250" y="1034"/>
                    <a:pt x="2372" y="973"/>
                    <a:pt x="2493" y="912"/>
                  </a:cubicBezTo>
                  <a:cubicBezTo>
                    <a:pt x="2524" y="608"/>
                    <a:pt x="2554" y="304"/>
                    <a:pt x="2584" y="0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1" name="Google Shape;3631;p80"/>
            <p:cNvSpPr/>
            <p:nvPr/>
          </p:nvSpPr>
          <p:spPr>
            <a:xfrm>
              <a:off x="6516575" y="4943463"/>
              <a:ext cx="50925" cy="28975"/>
            </a:xfrm>
            <a:custGeom>
              <a:avLst/>
              <a:gdLst/>
              <a:ahLst/>
              <a:cxnLst/>
              <a:rect l="l" t="t" r="r" b="b"/>
              <a:pathLst>
                <a:path w="2037" h="1159" extrusionOk="0">
                  <a:moveTo>
                    <a:pt x="971" y="0"/>
                  </a:moveTo>
                  <a:cubicBezTo>
                    <a:pt x="696" y="0"/>
                    <a:pt x="411" y="49"/>
                    <a:pt x="91" y="155"/>
                  </a:cubicBezTo>
                  <a:cubicBezTo>
                    <a:pt x="61" y="459"/>
                    <a:pt x="31" y="763"/>
                    <a:pt x="0" y="1097"/>
                  </a:cubicBezTo>
                  <a:cubicBezTo>
                    <a:pt x="380" y="935"/>
                    <a:pt x="682" y="863"/>
                    <a:pt x="964" y="863"/>
                  </a:cubicBezTo>
                  <a:cubicBezTo>
                    <a:pt x="1313" y="863"/>
                    <a:pt x="1633" y="973"/>
                    <a:pt x="2037" y="1158"/>
                  </a:cubicBezTo>
                  <a:lnTo>
                    <a:pt x="2037" y="216"/>
                  </a:lnTo>
                  <a:cubicBezTo>
                    <a:pt x="1661" y="79"/>
                    <a:pt x="1324" y="0"/>
                    <a:pt x="971" y="0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2" name="Google Shape;3632;p80"/>
            <p:cNvSpPr/>
            <p:nvPr/>
          </p:nvSpPr>
          <p:spPr>
            <a:xfrm>
              <a:off x="6452750" y="4631213"/>
              <a:ext cx="74475" cy="35425"/>
            </a:xfrm>
            <a:custGeom>
              <a:avLst/>
              <a:gdLst/>
              <a:ahLst/>
              <a:cxnLst/>
              <a:rect l="l" t="t" r="r" b="b"/>
              <a:pathLst>
                <a:path w="2979" h="1417" extrusionOk="0">
                  <a:moveTo>
                    <a:pt x="2918" y="1"/>
                  </a:moveTo>
                  <a:cubicBezTo>
                    <a:pt x="2584" y="61"/>
                    <a:pt x="2219" y="213"/>
                    <a:pt x="1763" y="426"/>
                  </a:cubicBezTo>
                  <a:cubicBezTo>
                    <a:pt x="1552" y="532"/>
                    <a:pt x="1333" y="575"/>
                    <a:pt x="1118" y="575"/>
                  </a:cubicBezTo>
                  <a:cubicBezTo>
                    <a:pt x="713" y="575"/>
                    <a:pt x="317" y="422"/>
                    <a:pt x="0" y="244"/>
                  </a:cubicBezTo>
                  <a:lnTo>
                    <a:pt x="0" y="1186"/>
                  </a:lnTo>
                  <a:cubicBezTo>
                    <a:pt x="334" y="1319"/>
                    <a:pt x="713" y="1416"/>
                    <a:pt x="1113" y="1416"/>
                  </a:cubicBezTo>
                  <a:cubicBezTo>
                    <a:pt x="1442" y="1416"/>
                    <a:pt x="1785" y="1351"/>
                    <a:pt x="2128" y="1186"/>
                  </a:cubicBezTo>
                  <a:cubicBezTo>
                    <a:pt x="2462" y="1034"/>
                    <a:pt x="2736" y="912"/>
                    <a:pt x="2979" y="852"/>
                  </a:cubicBezTo>
                  <a:cubicBezTo>
                    <a:pt x="2948" y="578"/>
                    <a:pt x="2948" y="274"/>
                    <a:pt x="2918" y="1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3" name="Google Shape;3633;p80"/>
            <p:cNvSpPr/>
            <p:nvPr/>
          </p:nvSpPr>
          <p:spPr>
            <a:xfrm>
              <a:off x="6525700" y="4629663"/>
              <a:ext cx="40300" cy="28175"/>
            </a:xfrm>
            <a:custGeom>
              <a:avLst/>
              <a:gdLst/>
              <a:ahLst/>
              <a:cxnLst/>
              <a:rect l="l" t="t" r="r" b="b"/>
              <a:pathLst>
                <a:path w="1612" h="1127" extrusionOk="0">
                  <a:moveTo>
                    <a:pt x="568" y="1"/>
                  </a:moveTo>
                  <a:cubicBezTo>
                    <a:pt x="386" y="1"/>
                    <a:pt x="198" y="21"/>
                    <a:pt x="0" y="63"/>
                  </a:cubicBezTo>
                  <a:cubicBezTo>
                    <a:pt x="30" y="336"/>
                    <a:pt x="30" y="640"/>
                    <a:pt x="61" y="914"/>
                  </a:cubicBezTo>
                  <a:cubicBezTo>
                    <a:pt x="227" y="868"/>
                    <a:pt x="382" y="847"/>
                    <a:pt x="533" y="847"/>
                  </a:cubicBezTo>
                  <a:cubicBezTo>
                    <a:pt x="880" y="847"/>
                    <a:pt x="1209" y="957"/>
                    <a:pt x="1611" y="1126"/>
                  </a:cubicBezTo>
                  <a:lnTo>
                    <a:pt x="1611" y="215"/>
                  </a:lnTo>
                  <a:cubicBezTo>
                    <a:pt x="1252" y="75"/>
                    <a:pt x="918" y="1"/>
                    <a:pt x="568" y="1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4" name="Google Shape;3634;p80"/>
            <p:cNvSpPr/>
            <p:nvPr/>
          </p:nvSpPr>
          <p:spPr>
            <a:xfrm>
              <a:off x="6465650" y="4459488"/>
              <a:ext cx="86650" cy="82075"/>
            </a:xfrm>
            <a:custGeom>
              <a:avLst/>
              <a:gdLst/>
              <a:ahLst/>
              <a:cxnLst/>
              <a:rect l="l" t="t" r="r" b="b"/>
              <a:pathLst>
                <a:path w="3466" h="3283" extrusionOk="0">
                  <a:moveTo>
                    <a:pt x="2493" y="0"/>
                  </a:moveTo>
                  <a:cubicBezTo>
                    <a:pt x="2250" y="1307"/>
                    <a:pt x="1581" y="2310"/>
                    <a:pt x="122" y="2705"/>
                  </a:cubicBezTo>
                  <a:cubicBezTo>
                    <a:pt x="31" y="3070"/>
                    <a:pt x="1" y="3283"/>
                    <a:pt x="1" y="3283"/>
                  </a:cubicBezTo>
                  <a:lnTo>
                    <a:pt x="3466" y="3283"/>
                  </a:lnTo>
                  <a:cubicBezTo>
                    <a:pt x="3466" y="3283"/>
                    <a:pt x="3132" y="1094"/>
                    <a:pt x="2493" y="0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5" name="Google Shape;3635;p80"/>
            <p:cNvSpPr/>
            <p:nvPr/>
          </p:nvSpPr>
          <p:spPr>
            <a:xfrm>
              <a:off x="6468700" y="4443513"/>
              <a:ext cx="59300" cy="83625"/>
            </a:xfrm>
            <a:custGeom>
              <a:avLst/>
              <a:gdLst/>
              <a:ahLst/>
              <a:cxnLst/>
              <a:rect l="l" t="t" r="r" b="b"/>
              <a:pathLst>
                <a:path w="2372" h="3345" extrusionOk="0">
                  <a:moveTo>
                    <a:pt x="1672" y="1"/>
                  </a:moveTo>
                  <a:cubicBezTo>
                    <a:pt x="882" y="1"/>
                    <a:pt x="244" y="2250"/>
                    <a:pt x="0" y="3344"/>
                  </a:cubicBezTo>
                  <a:cubicBezTo>
                    <a:pt x="1459" y="2949"/>
                    <a:pt x="2128" y="1946"/>
                    <a:pt x="2371" y="639"/>
                  </a:cubicBezTo>
                  <a:cubicBezTo>
                    <a:pt x="2189" y="244"/>
                    <a:pt x="1946" y="1"/>
                    <a:pt x="1672" y="1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6" name="Google Shape;3636;p80"/>
            <p:cNvSpPr/>
            <p:nvPr/>
          </p:nvSpPr>
          <p:spPr>
            <a:xfrm>
              <a:off x="6518100" y="4540038"/>
              <a:ext cx="50175" cy="22050"/>
            </a:xfrm>
            <a:custGeom>
              <a:avLst/>
              <a:gdLst/>
              <a:ahLst/>
              <a:cxnLst/>
              <a:rect l="l" t="t" r="r" b="b"/>
              <a:pathLst>
                <a:path w="2007" h="882" extrusionOk="0">
                  <a:moveTo>
                    <a:pt x="0" y="0"/>
                  </a:moveTo>
                  <a:cubicBezTo>
                    <a:pt x="30" y="304"/>
                    <a:pt x="61" y="608"/>
                    <a:pt x="91" y="882"/>
                  </a:cubicBezTo>
                  <a:lnTo>
                    <a:pt x="1581" y="882"/>
                  </a:lnTo>
                  <a:cubicBezTo>
                    <a:pt x="1824" y="882"/>
                    <a:pt x="2006" y="699"/>
                    <a:pt x="2006" y="456"/>
                  </a:cubicBezTo>
                  <a:cubicBezTo>
                    <a:pt x="2006" y="213"/>
                    <a:pt x="1824" y="0"/>
                    <a:pt x="1550" y="0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7" name="Google Shape;3637;p80"/>
            <p:cNvSpPr/>
            <p:nvPr/>
          </p:nvSpPr>
          <p:spPr>
            <a:xfrm>
              <a:off x="6449700" y="4540038"/>
              <a:ext cx="70700" cy="22800"/>
            </a:xfrm>
            <a:custGeom>
              <a:avLst/>
              <a:gdLst/>
              <a:ahLst/>
              <a:cxnLst/>
              <a:rect l="l" t="t" r="r" b="b"/>
              <a:pathLst>
                <a:path w="2828" h="912" extrusionOk="0">
                  <a:moveTo>
                    <a:pt x="2736" y="0"/>
                  </a:moveTo>
                  <a:lnTo>
                    <a:pt x="456" y="31"/>
                  </a:lnTo>
                  <a:cubicBezTo>
                    <a:pt x="441" y="29"/>
                    <a:pt x="425" y="28"/>
                    <a:pt x="410" y="28"/>
                  </a:cubicBezTo>
                  <a:cubicBezTo>
                    <a:pt x="187" y="28"/>
                    <a:pt x="0" y="229"/>
                    <a:pt x="0" y="456"/>
                  </a:cubicBezTo>
                  <a:cubicBezTo>
                    <a:pt x="0" y="699"/>
                    <a:pt x="213" y="912"/>
                    <a:pt x="456" y="912"/>
                  </a:cubicBezTo>
                  <a:lnTo>
                    <a:pt x="2827" y="882"/>
                  </a:lnTo>
                  <a:cubicBezTo>
                    <a:pt x="2797" y="608"/>
                    <a:pt x="2766" y="304"/>
                    <a:pt x="2736" y="0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8" name="Google Shape;3638;p80"/>
            <p:cNvSpPr/>
            <p:nvPr/>
          </p:nvSpPr>
          <p:spPr>
            <a:xfrm>
              <a:off x="6806100" y="4789263"/>
              <a:ext cx="109450" cy="285675"/>
            </a:xfrm>
            <a:custGeom>
              <a:avLst/>
              <a:gdLst/>
              <a:ahLst/>
              <a:cxnLst/>
              <a:rect l="l" t="t" r="r" b="b"/>
              <a:pathLst>
                <a:path w="4378" h="11427" extrusionOk="0">
                  <a:moveTo>
                    <a:pt x="547" y="1"/>
                  </a:moveTo>
                  <a:cubicBezTo>
                    <a:pt x="91" y="3983"/>
                    <a:pt x="0" y="9363"/>
                    <a:pt x="2401" y="11247"/>
                  </a:cubicBezTo>
                  <a:cubicBezTo>
                    <a:pt x="2557" y="11373"/>
                    <a:pt x="2696" y="11427"/>
                    <a:pt x="2823" y="11427"/>
                  </a:cubicBezTo>
                  <a:cubicBezTo>
                    <a:pt x="3217" y="11427"/>
                    <a:pt x="3493" y="10909"/>
                    <a:pt x="3769" y="10427"/>
                  </a:cubicBezTo>
                  <a:cubicBezTo>
                    <a:pt x="4012" y="9971"/>
                    <a:pt x="4225" y="9332"/>
                    <a:pt x="4377" y="8542"/>
                  </a:cubicBezTo>
                  <a:cubicBezTo>
                    <a:pt x="2584" y="6050"/>
                    <a:pt x="1368" y="3040"/>
                    <a:pt x="547" y="1"/>
                  </a:cubicBez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9" name="Google Shape;3639;p80"/>
            <p:cNvSpPr/>
            <p:nvPr/>
          </p:nvSpPr>
          <p:spPr>
            <a:xfrm>
              <a:off x="6819775" y="4669213"/>
              <a:ext cx="116275" cy="333625"/>
            </a:xfrm>
            <a:custGeom>
              <a:avLst/>
              <a:gdLst/>
              <a:ahLst/>
              <a:cxnLst/>
              <a:rect l="l" t="t" r="r" b="b"/>
              <a:pathLst>
                <a:path w="4651" h="13345" extrusionOk="0">
                  <a:moveTo>
                    <a:pt x="3009" y="0"/>
                  </a:moveTo>
                  <a:lnTo>
                    <a:pt x="760" y="152"/>
                  </a:lnTo>
                  <a:cubicBezTo>
                    <a:pt x="760" y="152"/>
                    <a:pt x="304" y="2158"/>
                    <a:pt x="0" y="4803"/>
                  </a:cubicBezTo>
                  <a:cubicBezTo>
                    <a:pt x="821" y="7842"/>
                    <a:pt x="2037" y="10852"/>
                    <a:pt x="3830" y="13344"/>
                  </a:cubicBezTo>
                  <a:cubicBezTo>
                    <a:pt x="4651" y="8997"/>
                    <a:pt x="3952" y="608"/>
                    <a:pt x="3009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0" name="Google Shape;3640;p80"/>
            <p:cNvSpPr/>
            <p:nvPr/>
          </p:nvSpPr>
          <p:spPr>
            <a:xfrm>
              <a:off x="6777225" y="4455688"/>
              <a:ext cx="136800" cy="181600"/>
            </a:xfrm>
            <a:custGeom>
              <a:avLst/>
              <a:gdLst/>
              <a:ahLst/>
              <a:cxnLst/>
              <a:rect l="l" t="t" r="r" b="b"/>
              <a:pathLst>
                <a:path w="5472" h="7264" extrusionOk="0">
                  <a:moveTo>
                    <a:pt x="2948" y="0"/>
                  </a:moveTo>
                  <a:cubicBezTo>
                    <a:pt x="3404" y="2432"/>
                    <a:pt x="0" y="4772"/>
                    <a:pt x="2584" y="6991"/>
                  </a:cubicBezTo>
                  <a:cubicBezTo>
                    <a:pt x="2614" y="7022"/>
                    <a:pt x="2584" y="7052"/>
                    <a:pt x="2553" y="7052"/>
                  </a:cubicBezTo>
                  <a:cubicBezTo>
                    <a:pt x="2657" y="7091"/>
                    <a:pt x="2889" y="7174"/>
                    <a:pt x="3184" y="7224"/>
                  </a:cubicBezTo>
                  <a:lnTo>
                    <a:pt x="3184" y="7224"/>
                  </a:lnTo>
                  <a:cubicBezTo>
                    <a:pt x="1587" y="4947"/>
                    <a:pt x="3525" y="2398"/>
                    <a:pt x="2948" y="0"/>
                  </a:cubicBezTo>
                  <a:close/>
                  <a:moveTo>
                    <a:pt x="3344" y="547"/>
                  </a:moveTo>
                  <a:lnTo>
                    <a:pt x="3344" y="547"/>
                  </a:lnTo>
                  <a:cubicBezTo>
                    <a:pt x="3435" y="912"/>
                    <a:pt x="3496" y="1277"/>
                    <a:pt x="3647" y="1581"/>
                  </a:cubicBezTo>
                  <a:cubicBezTo>
                    <a:pt x="3860" y="2037"/>
                    <a:pt x="4012" y="2584"/>
                    <a:pt x="3982" y="3070"/>
                  </a:cubicBezTo>
                  <a:cubicBezTo>
                    <a:pt x="3951" y="4499"/>
                    <a:pt x="3344" y="5715"/>
                    <a:pt x="3587" y="7174"/>
                  </a:cubicBezTo>
                  <a:cubicBezTo>
                    <a:pt x="3587" y="7211"/>
                    <a:pt x="3563" y="7237"/>
                    <a:pt x="3539" y="7237"/>
                  </a:cubicBezTo>
                  <a:cubicBezTo>
                    <a:pt x="3523" y="7237"/>
                    <a:pt x="3507" y="7227"/>
                    <a:pt x="3496" y="7204"/>
                  </a:cubicBezTo>
                  <a:cubicBezTo>
                    <a:pt x="3192" y="6049"/>
                    <a:pt x="3526" y="5107"/>
                    <a:pt x="3739" y="3952"/>
                  </a:cubicBezTo>
                  <a:cubicBezTo>
                    <a:pt x="3921" y="2918"/>
                    <a:pt x="3647" y="2189"/>
                    <a:pt x="3283" y="1216"/>
                  </a:cubicBezTo>
                  <a:cubicBezTo>
                    <a:pt x="3252" y="1186"/>
                    <a:pt x="3252" y="1125"/>
                    <a:pt x="3222" y="1064"/>
                  </a:cubicBezTo>
                  <a:lnTo>
                    <a:pt x="3222" y="1064"/>
                  </a:lnTo>
                  <a:cubicBezTo>
                    <a:pt x="3222" y="3131"/>
                    <a:pt x="2097" y="5137"/>
                    <a:pt x="3252" y="7204"/>
                  </a:cubicBezTo>
                  <a:cubicBezTo>
                    <a:pt x="3252" y="7215"/>
                    <a:pt x="3249" y="7225"/>
                    <a:pt x="3243" y="7233"/>
                  </a:cubicBezTo>
                  <a:lnTo>
                    <a:pt x="3243" y="7233"/>
                  </a:lnTo>
                  <a:cubicBezTo>
                    <a:pt x="3223" y="7230"/>
                    <a:pt x="3203" y="7227"/>
                    <a:pt x="3184" y="7224"/>
                  </a:cubicBezTo>
                  <a:lnTo>
                    <a:pt x="3184" y="7224"/>
                  </a:lnTo>
                  <a:cubicBezTo>
                    <a:pt x="3187" y="7227"/>
                    <a:pt x="3189" y="7231"/>
                    <a:pt x="3192" y="7234"/>
                  </a:cubicBezTo>
                  <a:cubicBezTo>
                    <a:pt x="3200" y="7243"/>
                    <a:pt x="3209" y="7247"/>
                    <a:pt x="3218" y="7247"/>
                  </a:cubicBezTo>
                  <a:cubicBezTo>
                    <a:pt x="3228" y="7247"/>
                    <a:pt x="3236" y="7241"/>
                    <a:pt x="3243" y="7233"/>
                  </a:cubicBezTo>
                  <a:lnTo>
                    <a:pt x="3243" y="7233"/>
                  </a:lnTo>
                  <a:cubicBezTo>
                    <a:pt x="3366" y="7251"/>
                    <a:pt x="3499" y="7263"/>
                    <a:pt x="3638" y="7263"/>
                  </a:cubicBezTo>
                  <a:cubicBezTo>
                    <a:pt x="3934" y="7263"/>
                    <a:pt x="4255" y="7210"/>
                    <a:pt x="4559" y="7052"/>
                  </a:cubicBezTo>
                  <a:cubicBezTo>
                    <a:pt x="4559" y="7052"/>
                    <a:pt x="4529" y="7022"/>
                    <a:pt x="4559" y="6991"/>
                  </a:cubicBezTo>
                  <a:cubicBezTo>
                    <a:pt x="5106" y="5745"/>
                    <a:pt x="5471" y="4286"/>
                    <a:pt x="5076" y="2918"/>
                  </a:cubicBezTo>
                  <a:cubicBezTo>
                    <a:pt x="4833" y="1976"/>
                    <a:pt x="4286" y="1277"/>
                    <a:pt x="3647" y="639"/>
                  </a:cubicBezTo>
                  <a:lnTo>
                    <a:pt x="3647" y="639"/>
                  </a:lnTo>
                  <a:cubicBezTo>
                    <a:pt x="4134" y="1398"/>
                    <a:pt x="4651" y="2067"/>
                    <a:pt x="4772" y="3070"/>
                  </a:cubicBezTo>
                  <a:cubicBezTo>
                    <a:pt x="4833" y="3648"/>
                    <a:pt x="4863" y="4256"/>
                    <a:pt x="4711" y="4833"/>
                  </a:cubicBezTo>
                  <a:cubicBezTo>
                    <a:pt x="4529" y="5563"/>
                    <a:pt x="4225" y="6262"/>
                    <a:pt x="4347" y="7052"/>
                  </a:cubicBezTo>
                  <a:cubicBezTo>
                    <a:pt x="4365" y="7090"/>
                    <a:pt x="4338" y="7116"/>
                    <a:pt x="4307" y="7116"/>
                  </a:cubicBezTo>
                  <a:cubicBezTo>
                    <a:pt x="4288" y="7116"/>
                    <a:pt x="4267" y="7106"/>
                    <a:pt x="4255" y="7082"/>
                  </a:cubicBezTo>
                  <a:cubicBezTo>
                    <a:pt x="3982" y="5988"/>
                    <a:pt x="4711" y="5046"/>
                    <a:pt x="4681" y="3952"/>
                  </a:cubicBezTo>
                  <a:cubicBezTo>
                    <a:pt x="4620" y="2918"/>
                    <a:pt x="4407" y="1946"/>
                    <a:pt x="3769" y="1094"/>
                  </a:cubicBezTo>
                  <a:cubicBezTo>
                    <a:pt x="3617" y="912"/>
                    <a:pt x="3496" y="730"/>
                    <a:pt x="3344" y="547"/>
                  </a:cubicBezTo>
                  <a:close/>
                </a:path>
              </a:pathLst>
            </a:custGeom>
            <a:solidFill>
              <a:srgbClr val="8C4B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1" name="Google Shape;3641;p80"/>
            <p:cNvSpPr/>
            <p:nvPr/>
          </p:nvSpPr>
          <p:spPr>
            <a:xfrm>
              <a:off x="6791650" y="4458713"/>
              <a:ext cx="59300" cy="156575"/>
            </a:xfrm>
            <a:custGeom>
              <a:avLst/>
              <a:gdLst/>
              <a:ahLst/>
              <a:cxnLst/>
              <a:rect l="l" t="t" r="r" b="b"/>
              <a:pathLst>
                <a:path w="2372" h="6263" extrusionOk="0">
                  <a:moveTo>
                    <a:pt x="2219" y="1"/>
                  </a:moveTo>
                  <a:cubicBezTo>
                    <a:pt x="2219" y="31"/>
                    <a:pt x="2219" y="31"/>
                    <a:pt x="2219" y="31"/>
                  </a:cubicBezTo>
                  <a:cubicBezTo>
                    <a:pt x="2098" y="1521"/>
                    <a:pt x="1156" y="1156"/>
                    <a:pt x="669" y="3436"/>
                  </a:cubicBezTo>
                  <a:cubicBezTo>
                    <a:pt x="365" y="4712"/>
                    <a:pt x="821" y="5685"/>
                    <a:pt x="1277" y="6262"/>
                  </a:cubicBezTo>
                  <a:cubicBezTo>
                    <a:pt x="1" y="4408"/>
                    <a:pt x="2371" y="1977"/>
                    <a:pt x="2219" y="1"/>
                  </a:cubicBezTo>
                  <a:close/>
                </a:path>
              </a:pathLst>
            </a:custGeom>
            <a:solidFill>
              <a:srgbClr val="8C4B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2" name="Google Shape;3642;p80"/>
            <p:cNvSpPr/>
            <p:nvPr/>
          </p:nvSpPr>
          <p:spPr>
            <a:xfrm>
              <a:off x="6857750" y="4454163"/>
              <a:ext cx="91975" cy="171750"/>
            </a:xfrm>
            <a:custGeom>
              <a:avLst/>
              <a:gdLst/>
              <a:ahLst/>
              <a:cxnLst/>
              <a:rect l="l" t="t" r="r" b="b"/>
              <a:pathLst>
                <a:path w="3679" h="6870" extrusionOk="0">
                  <a:moveTo>
                    <a:pt x="1" y="0"/>
                  </a:moveTo>
                  <a:cubicBezTo>
                    <a:pt x="31" y="92"/>
                    <a:pt x="92" y="183"/>
                    <a:pt x="153" y="274"/>
                  </a:cubicBezTo>
                  <a:cubicBezTo>
                    <a:pt x="2250" y="1885"/>
                    <a:pt x="2615" y="4469"/>
                    <a:pt x="1582" y="6870"/>
                  </a:cubicBezTo>
                  <a:cubicBezTo>
                    <a:pt x="3679" y="4165"/>
                    <a:pt x="1065" y="487"/>
                    <a:pt x="1" y="0"/>
                  </a:cubicBezTo>
                  <a:close/>
                </a:path>
              </a:pathLst>
            </a:custGeom>
            <a:solidFill>
              <a:srgbClr val="8C4B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3" name="Google Shape;3643;p80"/>
            <p:cNvSpPr/>
            <p:nvPr/>
          </p:nvSpPr>
          <p:spPr>
            <a:xfrm>
              <a:off x="6816725" y="4455688"/>
              <a:ext cx="49425" cy="180875"/>
            </a:xfrm>
            <a:custGeom>
              <a:avLst/>
              <a:gdLst/>
              <a:ahLst/>
              <a:cxnLst/>
              <a:rect l="l" t="t" r="r" b="b"/>
              <a:pathLst>
                <a:path w="1977" h="7235" extrusionOk="0">
                  <a:moveTo>
                    <a:pt x="1399" y="0"/>
                  </a:moveTo>
                  <a:cubicBezTo>
                    <a:pt x="1976" y="2401"/>
                    <a:pt x="1" y="4955"/>
                    <a:pt x="1581" y="7234"/>
                  </a:cubicBezTo>
                  <a:cubicBezTo>
                    <a:pt x="1581" y="7234"/>
                    <a:pt x="1612" y="7234"/>
                    <a:pt x="1612" y="7204"/>
                  </a:cubicBezTo>
                  <a:cubicBezTo>
                    <a:pt x="487" y="5107"/>
                    <a:pt x="1672" y="3131"/>
                    <a:pt x="1703" y="1064"/>
                  </a:cubicBezTo>
                  <a:cubicBezTo>
                    <a:pt x="1612" y="730"/>
                    <a:pt x="1581" y="304"/>
                    <a:pt x="1429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4" name="Google Shape;3644;p80"/>
            <p:cNvSpPr/>
            <p:nvPr/>
          </p:nvSpPr>
          <p:spPr>
            <a:xfrm>
              <a:off x="6856250" y="4461763"/>
              <a:ext cx="21300" cy="174925"/>
            </a:xfrm>
            <a:custGeom>
              <a:avLst/>
              <a:gdLst/>
              <a:ahLst/>
              <a:cxnLst/>
              <a:rect l="l" t="t" r="r" b="b"/>
              <a:pathLst>
                <a:path w="852" h="6997" extrusionOk="0">
                  <a:moveTo>
                    <a:pt x="61" y="0"/>
                  </a:moveTo>
                  <a:lnTo>
                    <a:pt x="61" y="0"/>
                  </a:lnTo>
                  <a:cubicBezTo>
                    <a:pt x="91" y="274"/>
                    <a:pt x="122" y="548"/>
                    <a:pt x="122" y="821"/>
                  </a:cubicBezTo>
                  <a:cubicBezTo>
                    <a:pt x="122" y="882"/>
                    <a:pt x="152" y="912"/>
                    <a:pt x="152" y="973"/>
                  </a:cubicBezTo>
                  <a:cubicBezTo>
                    <a:pt x="517" y="1976"/>
                    <a:pt x="760" y="2675"/>
                    <a:pt x="578" y="3739"/>
                  </a:cubicBezTo>
                  <a:cubicBezTo>
                    <a:pt x="365" y="4864"/>
                    <a:pt x="0" y="5806"/>
                    <a:pt x="304" y="6961"/>
                  </a:cubicBezTo>
                  <a:cubicBezTo>
                    <a:pt x="304" y="6987"/>
                    <a:pt x="315" y="6996"/>
                    <a:pt x="328" y="6996"/>
                  </a:cubicBezTo>
                  <a:cubicBezTo>
                    <a:pt x="345" y="6996"/>
                    <a:pt x="365" y="6979"/>
                    <a:pt x="365" y="6961"/>
                  </a:cubicBezTo>
                  <a:cubicBezTo>
                    <a:pt x="183" y="5472"/>
                    <a:pt x="790" y="4286"/>
                    <a:pt x="851" y="2858"/>
                  </a:cubicBezTo>
                  <a:cubicBezTo>
                    <a:pt x="851" y="2341"/>
                    <a:pt x="730" y="1794"/>
                    <a:pt x="517" y="1338"/>
                  </a:cubicBezTo>
                  <a:cubicBezTo>
                    <a:pt x="395" y="1064"/>
                    <a:pt x="335" y="669"/>
                    <a:pt x="243" y="304"/>
                  </a:cubicBezTo>
                  <a:cubicBezTo>
                    <a:pt x="183" y="213"/>
                    <a:pt x="122" y="122"/>
                    <a:pt x="6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5" name="Google Shape;3645;p80"/>
            <p:cNvSpPr/>
            <p:nvPr/>
          </p:nvSpPr>
          <p:spPr>
            <a:xfrm>
              <a:off x="6852450" y="4455688"/>
              <a:ext cx="6850" cy="26625"/>
            </a:xfrm>
            <a:custGeom>
              <a:avLst/>
              <a:gdLst/>
              <a:ahLst/>
              <a:cxnLst/>
              <a:rect l="l" t="t" r="r" b="b"/>
              <a:pathLst>
                <a:path w="274" h="1065" extrusionOk="0">
                  <a:moveTo>
                    <a:pt x="0" y="0"/>
                  </a:moveTo>
                  <a:cubicBezTo>
                    <a:pt x="152" y="304"/>
                    <a:pt x="183" y="730"/>
                    <a:pt x="274" y="1064"/>
                  </a:cubicBezTo>
                  <a:cubicBezTo>
                    <a:pt x="274" y="791"/>
                    <a:pt x="243" y="517"/>
                    <a:pt x="213" y="243"/>
                  </a:cubicBezTo>
                  <a:cubicBezTo>
                    <a:pt x="183" y="213"/>
                    <a:pt x="183" y="183"/>
                    <a:pt x="152" y="152"/>
                  </a:cubicBezTo>
                  <a:cubicBezTo>
                    <a:pt x="91" y="91"/>
                    <a:pt x="61" y="61"/>
                    <a:pt x="0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6" name="Google Shape;3646;p80"/>
            <p:cNvSpPr/>
            <p:nvPr/>
          </p:nvSpPr>
          <p:spPr>
            <a:xfrm>
              <a:off x="6851675" y="4453413"/>
              <a:ext cx="1550" cy="775"/>
            </a:xfrm>
            <a:custGeom>
              <a:avLst/>
              <a:gdLst/>
              <a:ahLst/>
              <a:cxnLst/>
              <a:rect l="l" t="t" r="r" b="b"/>
              <a:pathLst>
                <a:path w="62" h="31" extrusionOk="0">
                  <a:moveTo>
                    <a:pt x="1" y="0"/>
                  </a:moveTo>
                  <a:cubicBezTo>
                    <a:pt x="1" y="0"/>
                    <a:pt x="1" y="30"/>
                    <a:pt x="1" y="30"/>
                  </a:cubicBezTo>
                  <a:cubicBezTo>
                    <a:pt x="1" y="30"/>
                    <a:pt x="14" y="17"/>
                    <a:pt x="32" y="17"/>
                  </a:cubicBezTo>
                  <a:cubicBezTo>
                    <a:pt x="41" y="17"/>
                    <a:pt x="51" y="20"/>
                    <a:pt x="62" y="30"/>
                  </a:cubicBezTo>
                  <a:cubicBezTo>
                    <a:pt x="62" y="0"/>
                    <a:pt x="62" y="0"/>
                    <a:pt x="62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7" name="Google Shape;3647;p80"/>
            <p:cNvSpPr/>
            <p:nvPr/>
          </p:nvSpPr>
          <p:spPr>
            <a:xfrm>
              <a:off x="6860800" y="4463288"/>
              <a:ext cx="38025" cy="170350"/>
            </a:xfrm>
            <a:custGeom>
              <a:avLst/>
              <a:gdLst/>
              <a:ahLst/>
              <a:cxnLst/>
              <a:rect l="l" t="t" r="r" b="b"/>
              <a:pathLst>
                <a:path w="1521" h="6814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91"/>
                    <a:pt x="31" y="152"/>
                    <a:pt x="61" y="243"/>
                  </a:cubicBezTo>
                  <a:cubicBezTo>
                    <a:pt x="183" y="426"/>
                    <a:pt x="335" y="608"/>
                    <a:pt x="456" y="821"/>
                  </a:cubicBezTo>
                  <a:cubicBezTo>
                    <a:pt x="1095" y="1672"/>
                    <a:pt x="1308" y="2614"/>
                    <a:pt x="1338" y="3678"/>
                  </a:cubicBezTo>
                  <a:cubicBezTo>
                    <a:pt x="1368" y="4742"/>
                    <a:pt x="608" y="5684"/>
                    <a:pt x="882" y="6778"/>
                  </a:cubicBezTo>
                  <a:cubicBezTo>
                    <a:pt x="882" y="6804"/>
                    <a:pt x="898" y="6813"/>
                    <a:pt x="917" y="6813"/>
                  </a:cubicBezTo>
                  <a:cubicBezTo>
                    <a:pt x="943" y="6813"/>
                    <a:pt x="973" y="6796"/>
                    <a:pt x="973" y="6778"/>
                  </a:cubicBezTo>
                  <a:cubicBezTo>
                    <a:pt x="852" y="5988"/>
                    <a:pt x="1156" y="5289"/>
                    <a:pt x="1368" y="4560"/>
                  </a:cubicBezTo>
                  <a:cubicBezTo>
                    <a:pt x="1520" y="3982"/>
                    <a:pt x="1490" y="3374"/>
                    <a:pt x="1429" y="2797"/>
                  </a:cubicBezTo>
                  <a:cubicBezTo>
                    <a:pt x="1338" y="1794"/>
                    <a:pt x="852" y="1094"/>
                    <a:pt x="335" y="335"/>
                  </a:cubicBezTo>
                  <a:cubicBezTo>
                    <a:pt x="244" y="243"/>
                    <a:pt x="122" y="122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8" name="Google Shape;3648;p80"/>
            <p:cNvSpPr/>
            <p:nvPr/>
          </p:nvSpPr>
          <p:spPr>
            <a:xfrm>
              <a:off x="6857000" y="4453413"/>
              <a:ext cx="6100" cy="7600"/>
            </a:xfrm>
            <a:custGeom>
              <a:avLst/>
              <a:gdLst/>
              <a:ahLst/>
              <a:cxnLst/>
              <a:rect l="l" t="t" r="r" b="b"/>
              <a:pathLst>
                <a:path w="244" h="304" extrusionOk="0">
                  <a:moveTo>
                    <a:pt x="1" y="0"/>
                  </a:moveTo>
                  <a:cubicBezTo>
                    <a:pt x="31" y="61"/>
                    <a:pt x="61" y="152"/>
                    <a:pt x="92" y="213"/>
                  </a:cubicBezTo>
                  <a:cubicBezTo>
                    <a:pt x="122" y="243"/>
                    <a:pt x="183" y="274"/>
                    <a:pt x="244" y="304"/>
                  </a:cubicBezTo>
                  <a:cubicBezTo>
                    <a:pt x="183" y="213"/>
                    <a:pt x="122" y="122"/>
                    <a:pt x="92" y="30"/>
                  </a:cubicBezTo>
                  <a:cubicBezTo>
                    <a:pt x="61" y="30"/>
                    <a:pt x="3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9" name="Google Shape;3649;p80"/>
            <p:cNvSpPr/>
            <p:nvPr/>
          </p:nvSpPr>
          <p:spPr>
            <a:xfrm>
              <a:off x="6857750" y="4460238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" y="1"/>
                  </a:moveTo>
                  <a:cubicBezTo>
                    <a:pt x="1" y="31"/>
                    <a:pt x="1" y="61"/>
                    <a:pt x="1" y="61"/>
                  </a:cubicBezTo>
                  <a:cubicBezTo>
                    <a:pt x="62" y="183"/>
                    <a:pt x="123" y="274"/>
                    <a:pt x="183" y="365"/>
                  </a:cubicBezTo>
                  <a:cubicBezTo>
                    <a:pt x="153" y="274"/>
                    <a:pt x="153" y="213"/>
                    <a:pt x="123" y="12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0" name="Google Shape;3650;p80"/>
            <p:cNvSpPr/>
            <p:nvPr/>
          </p:nvSpPr>
          <p:spPr>
            <a:xfrm>
              <a:off x="6856250" y="4453413"/>
              <a:ext cx="3050" cy="5325"/>
            </a:xfrm>
            <a:custGeom>
              <a:avLst/>
              <a:gdLst/>
              <a:ahLst/>
              <a:cxnLst/>
              <a:rect l="l" t="t" r="r" b="b"/>
              <a:pathLst>
                <a:path w="122" h="213" extrusionOk="0">
                  <a:moveTo>
                    <a:pt x="0" y="0"/>
                  </a:moveTo>
                  <a:cubicBezTo>
                    <a:pt x="0" y="61"/>
                    <a:pt x="31" y="91"/>
                    <a:pt x="31" y="152"/>
                  </a:cubicBezTo>
                  <a:cubicBezTo>
                    <a:pt x="61" y="152"/>
                    <a:pt x="91" y="182"/>
                    <a:pt x="122" y="213"/>
                  </a:cubicBezTo>
                  <a:cubicBezTo>
                    <a:pt x="91" y="152"/>
                    <a:pt x="61" y="61"/>
                    <a:pt x="3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1" name="Google Shape;3651;p80"/>
            <p:cNvSpPr/>
            <p:nvPr/>
          </p:nvSpPr>
          <p:spPr>
            <a:xfrm>
              <a:off x="6856250" y="4459488"/>
              <a:ext cx="1525" cy="2300"/>
            </a:xfrm>
            <a:custGeom>
              <a:avLst/>
              <a:gdLst/>
              <a:ahLst/>
              <a:cxnLst/>
              <a:rect l="l" t="t" r="r" b="b"/>
              <a:pathLst>
                <a:path w="61" h="92" extrusionOk="0">
                  <a:moveTo>
                    <a:pt x="0" y="0"/>
                  </a:moveTo>
                  <a:cubicBezTo>
                    <a:pt x="31" y="31"/>
                    <a:pt x="31" y="61"/>
                    <a:pt x="61" y="91"/>
                  </a:cubicBezTo>
                  <a:cubicBezTo>
                    <a:pt x="61" y="91"/>
                    <a:pt x="61" y="61"/>
                    <a:pt x="61" y="31"/>
                  </a:cubicBezTo>
                  <a:cubicBezTo>
                    <a:pt x="31" y="31"/>
                    <a:pt x="31" y="0"/>
                    <a:pt x="0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2" name="Google Shape;3652;p80"/>
            <p:cNvSpPr/>
            <p:nvPr/>
          </p:nvSpPr>
          <p:spPr>
            <a:xfrm>
              <a:off x="6853200" y="4453063"/>
              <a:ext cx="3825" cy="3400"/>
            </a:xfrm>
            <a:custGeom>
              <a:avLst/>
              <a:gdLst/>
              <a:ahLst/>
              <a:cxnLst/>
              <a:rect l="l" t="t" r="r" b="b"/>
              <a:pathLst>
                <a:path w="153" h="136" extrusionOk="0">
                  <a:moveTo>
                    <a:pt x="32" y="1"/>
                  </a:moveTo>
                  <a:cubicBezTo>
                    <a:pt x="21" y="1"/>
                    <a:pt x="11" y="4"/>
                    <a:pt x="1" y="14"/>
                  </a:cubicBezTo>
                  <a:cubicBezTo>
                    <a:pt x="1" y="14"/>
                    <a:pt x="1" y="14"/>
                    <a:pt x="1" y="44"/>
                  </a:cubicBezTo>
                  <a:cubicBezTo>
                    <a:pt x="61" y="75"/>
                    <a:pt x="92" y="105"/>
                    <a:pt x="153" y="136"/>
                  </a:cubicBezTo>
                  <a:cubicBezTo>
                    <a:pt x="122" y="105"/>
                    <a:pt x="122" y="44"/>
                    <a:pt x="122" y="14"/>
                  </a:cubicBezTo>
                  <a:cubicBezTo>
                    <a:pt x="82" y="14"/>
                    <a:pt x="55" y="1"/>
                    <a:pt x="32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3" name="Google Shape;3653;p80"/>
            <p:cNvSpPr/>
            <p:nvPr/>
          </p:nvSpPr>
          <p:spPr>
            <a:xfrm>
              <a:off x="6822800" y="4614488"/>
              <a:ext cx="17500" cy="17500"/>
            </a:xfrm>
            <a:custGeom>
              <a:avLst/>
              <a:gdLst/>
              <a:ahLst/>
              <a:cxnLst/>
              <a:rect l="l" t="t" r="r" b="b"/>
              <a:pathLst>
                <a:path w="700" h="700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244"/>
                    <a:pt x="366" y="457"/>
                    <a:pt x="639" y="700"/>
                  </a:cubicBezTo>
                  <a:lnTo>
                    <a:pt x="700" y="700"/>
                  </a:lnTo>
                  <a:cubicBezTo>
                    <a:pt x="669" y="670"/>
                    <a:pt x="639" y="670"/>
                    <a:pt x="639" y="670"/>
                  </a:cubicBezTo>
                  <a:cubicBezTo>
                    <a:pt x="639" y="670"/>
                    <a:pt x="305" y="426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4" name="Google Shape;3654;p80"/>
            <p:cNvSpPr/>
            <p:nvPr/>
          </p:nvSpPr>
          <p:spPr>
            <a:xfrm>
              <a:off x="6777225" y="4453413"/>
              <a:ext cx="85875" cy="178575"/>
            </a:xfrm>
            <a:custGeom>
              <a:avLst/>
              <a:gdLst/>
              <a:ahLst/>
              <a:cxnLst/>
              <a:rect l="l" t="t" r="r" b="b"/>
              <a:pathLst>
                <a:path w="3435" h="7143" extrusionOk="0">
                  <a:moveTo>
                    <a:pt x="2979" y="0"/>
                  </a:moveTo>
                  <a:cubicBezTo>
                    <a:pt x="2888" y="30"/>
                    <a:pt x="2857" y="91"/>
                    <a:pt x="2857" y="213"/>
                  </a:cubicBezTo>
                  <a:cubicBezTo>
                    <a:pt x="2979" y="2189"/>
                    <a:pt x="578" y="4559"/>
                    <a:pt x="1824" y="6444"/>
                  </a:cubicBezTo>
                  <a:cubicBezTo>
                    <a:pt x="2158" y="6869"/>
                    <a:pt x="2462" y="7113"/>
                    <a:pt x="2462" y="7113"/>
                  </a:cubicBezTo>
                  <a:cubicBezTo>
                    <a:pt x="2462" y="7113"/>
                    <a:pt x="2492" y="7113"/>
                    <a:pt x="2523" y="7143"/>
                  </a:cubicBezTo>
                  <a:cubicBezTo>
                    <a:pt x="2553" y="7113"/>
                    <a:pt x="2553" y="7082"/>
                    <a:pt x="2523" y="7052"/>
                  </a:cubicBezTo>
                  <a:cubicBezTo>
                    <a:pt x="0" y="4803"/>
                    <a:pt x="3435" y="2492"/>
                    <a:pt x="2979" y="91"/>
                  </a:cubicBezTo>
                  <a:lnTo>
                    <a:pt x="2979" y="61"/>
                  </a:lnTo>
                  <a:cubicBezTo>
                    <a:pt x="2979" y="61"/>
                    <a:pt x="2979" y="61"/>
                    <a:pt x="2979" y="30"/>
                  </a:cubicBezTo>
                  <a:cubicBezTo>
                    <a:pt x="2979" y="0"/>
                    <a:pt x="2979" y="0"/>
                    <a:pt x="2979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5" name="Google Shape;3655;p80"/>
            <p:cNvSpPr/>
            <p:nvPr/>
          </p:nvSpPr>
          <p:spPr>
            <a:xfrm>
              <a:off x="6850925" y="4451888"/>
              <a:ext cx="775" cy="1550"/>
            </a:xfrm>
            <a:custGeom>
              <a:avLst/>
              <a:gdLst/>
              <a:ahLst/>
              <a:cxnLst/>
              <a:rect l="l" t="t" r="r" b="b"/>
              <a:pathLst>
                <a:path w="31" h="62" extrusionOk="0">
                  <a:moveTo>
                    <a:pt x="0" y="0"/>
                  </a:moveTo>
                  <a:cubicBezTo>
                    <a:pt x="0" y="31"/>
                    <a:pt x="0" y="61"/>
                    <a:pt x="0" y="61"/>
                  </a:cubicBezTo>
                  <a:lnTo>
                    <a:pt x="31" y="61"/>
                  </a:lnTo>
                  <a:lnTo>
                    <a:pt x="31" y="31"/>
                  </a:lnTo>
                  <a:cubicBezTo>
                    <a:pt x="31" y="31"/>
                    <a:pt x="31" y="31"/>
                    <a:pt x="0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6" name="Google Shape;3656;p80"/>
            <p:cNvSpPr/>
            <p:nvPr/>
          </p:nvSpPr>
          <p:spPr>
            <a:xfrm>
              <a:off x="6851675" y="4453413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30"/>
                    <a:pt x="1" y="30"/>
                  </a:cubicBezTo>
                  <a:lnTo>
                    <a:pt x="1" y="30"/>
                  </a:lnTo>
                  <a:lnTo>
                    <a:pt x="1" y="30"/>
                  </a:lnTo>
                  <a:cubicBezTo>
                    <a:pt x="1" y="3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7" name="Google Shape;3657;p80"/>
            <p:cNvSpPr/>
            <p:nvPr/>
          </p:nvSpPr>
          <p:spPr>
            <a:xfrm>
              <a:off x="6863075" y="4460988"/>
              <a:ext cx="59300" cy="171775"/>
            </a:xfrm>
            <a:custGeom>
              <a:avLst/>
              <a:gdLst/>
              <a:ahLst/>
              <a:cxnLst/>
              <a:rect l="l" t="t" r="r" b="b"/>
              <a:pathLst>
                <a:path w="2372" h="6871" extrusionOk="0">
                  <a:moveTo>
                    <a:pt x="1" y="1"/>
                  </a:moveTo>
                  <a:lnTo>
                    <a:pt x="1" y="1"/>
                  </a:lnTo>
                  <a:cubicBezTo>
                    <a:pt x="62" y="153"/>
                    <a:pt x="153" y="305"/>
                    <a:pt x="244" y="427"/>
                  </a:cubicBezTo>
                  <a:cubicBezTo>
                    <a:pt x="882" y="1095"/>
                    <a:pt x="1399" y="1794"/>
                    <a:pt x="1672" y="2737"/>
                  </a:cubicBezTo>
                  <a:cubicBezTo>
                    <a:pt x="2037" y="4104"/>
                    <a:pt x="1642" y="5563"/>
                    <a:pt x="1065" y="6810"/>
                  </a:cubicBezTo>
                  <a:cubicBezTo>
                    <a:pt x="1065" y="6810"/>
                    <a:pt x="1065" y="6840"/>
                    <a:pt x="1065" y="6870"/>
                  </a:cubicBezTo>
                  <a:cubicBezTo>
                    <a:pt x="1095" y="6840"/>
                    <a:pt x="1125" y="6840"/>
                    <a:pt x="1156" y="6810"/>
                  </a:cubicBezTo>
                  <a:cubicBezTo>
                    <a:pt x="1217" y="6749"/>
                    <a:pt x="1277" y="6688"/>
                    <a:pt x="1308" y="6597"/>
                  </a:cubicBezTo>
                  <a:cubicBezTo>
                    <a:pt x="2372" y="4226"/>
                    <a:pt x="2037" y="1642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8" name="Google Shape;3658;p80"/>
            <p:cNvSpPr/>
            <p:nvPr/>
          </p:nvSpPr>
          <p:spPr>
            <a:xfrm>
              <a:off x="6851675" y="4454913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1"/>
                  </a:moveTo>
                  <a:cubicBezTo>
                    <a:pt x="1" y="1"/>
                    <a:pt x="1" y="1"/>
                    <a:pt x="1" y="31"/>
                  </a:cubicBezTo>
                  <a:lnTo>
                    <a:pt x="1" y="3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9" name="Google Shape;3659;p80"/>
            <p:cNvSpPr/>
            <p:nvPr/>
          </p:nvSpPr>
          <p:spPr>
            <a:xfrm>
              <a:off x="6851675" y="4454913"/>
              <a:ext cx="800" cy="800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1" y="1"/>
                  </a:moveTo>
                  <a:cubicBezTo>
                    <a:pt x="1" y="1"/>
                    <a:pt x="1" y="1"/>
                    <a:pt x="1" y="31"/>
                  </a:cubicBezTo>
                  <a:lnTo>
                    <a:pt x="31" y="31"/>
                  </a:lnTo>
                  <a:cubicBezTo>
                    <a:pt x="31" y="3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60" name="Google Shape;3660;p80"/>
            <p:cNvSpPr/>
            <p:nvPr/>
          </p:nvSpPr>
          <p:spPr>
            <a:xfrm>
              <a:off x="6851675" y="445491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61" name="Google Shape;3661;p80"/>
            <p:cNvSpPr/>
            <p:nvPr/>
          </p:nvSpPr>
          <p:spPr>
            <a:xfrm>
              <a:off x="6851675" y="4453813"/>
              <a:ext cx="4600" cy="5700"/>
            </a:xfrm>
            <a:custGeom>
              <a:avLst/>
              <a:gdLst/>
              <a:ahLst/>
              <a:cxnLst/>
              <a:rect l="l" t="t" r="r" b="b"/>
              <a:pathLst>
                <a:path w="184" h="228" extrusionOk="0">
                  <a:moveTo>
                    <a:pt x="32" y="1"/>
                  </a:moveTo>
                  <a:cubicBezTo>
                    <a:pt x="14" y="1"/>
                    <a:pt x="1" y="14"/>
                    <a:pt x="1" y="14"/>
                  </a:cubicBezTo>
                  <a:lnTo>
                    <a:pt x="1" y="45"/>
                  </a:lnTo>
                  <a:cubicBezTo>
                    <a:pt x="1" y="45"/>
                    <a:pt x="31" y="75"/>
                    <a:pt x="31" y="75"/>
                  </a:cubicBezTo>
                  <a:cubicBezTo>
                    <a:pt x="92" y="136"/>
                    <a:pt x="122" y="166"/>
                    <a:pt x="183" y="227"/>
                  </a:cubicBezTo>
                  <a:cubicBezTo>
                    <a:pt x="153" y="166"/>
                    <a:pt x="122" y="106"/>
                    <a:pt x="62" y="14"/>
                  </a:cubicBezTo>
                  <a:cubicBezTo>
                    <a:pt x="51" y="4"/>
                    <a:pt x="41" y="1"/>
                    <a:pt x="32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62" name="Google Shape;3662;p80"/>
            <p:cNvSpPr/>
            <p:nvPr/>
          </p:nvSpPr>
          <p:spPr>
            <a:xfrm>
              <a:off x="6859275" y="4458713"/>
              <a:ext cx="9900" cy="12950"/>
            </a:xfrm>
            <a:custGeom>
              <a:avLst/>
              <a:gdLst/>
              <a:ahLst/>
              <a:cxnLst/>
              <a:rect l="l" t="t" r="r" b="b"/>
              <a:pathLst>
                <a:path w="396" h="518" extrusionOk="0">
                  <a:moveTo>
                    <a:pt x="1" y="1"/>
                  </a:moveTo>
                  <a:cubicBezTo>
                    <a:pt x="31" y="62"/>
                    <a:pt x="31" y="122"/>
                    <a:pt x="62" y="183"/>
                  </a:cubicBezTo>
                  <a:cubicBezTo>
                    <a:pt x="183" y="305"/>
                    <a:pt x="305" y="426"/>
                    <a:pt x="396" y="518"/>
                  </a:cubicBezTo>
                  <a:cubicBezTo>
                    <a:pt x="305" y="396"/>
                    <a:pt x="214" y="244"/>
                    <a:pt x="153" y="92"/>
                  </a:cubicBezTo>
                  <a:cubicBezTo>
                    <a:pt x="92" y="62"/>
                    <a:pt x="31" y="3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63" name="Google Shape;3663;p80"/>
            <p:cNvSpPr/>
            <p:nvPr/>
          </p:nvSpPr>
          <p:spPr>
            <a:xfrm>
              <a:off x="6857000" y="4457213"/>
              <a:ext cx="3825" cy="6100"/>
            </a:xfrm>
            <a:custGeom>
              <a:avLst/>
              <a:gdLst/>
              <a:ahLst/>
              <a:cxnLst/>
              <a:rect l="l" t="t" r="r" b="b"/>
              <a:pathLst>
                <a:path w="153" h="244" extrusionOk="0">
                  <a:moveTo>
                    <a:pt x="1" y="0"/>
                  </a:moveTo>
                  <a:cubicBezTo>
                    <a:pt x="1" y="30"/>
                    <a:pt x="1" y="91"/>
                    <a:pt x="31" y="122"/>
                  </a:cubicBezTo>
                  <a:lnTo>
                    <a:pt x="153" y="243"/>
                  </a:lnTo>
                  <a:cubicBezTo>
                    <a:pt x="122" y="182"/>
                    <a:pt x="122" y="122"/>
                    <a:pt x="92" y="61"/>
                  </a:cubicBezTo>
                  <a:cubicBezTo>
                    <a:pt x="61" y="30"/>
                    <a:pt x="3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64" name="Google Shape;3664;p80"/>
            <p:cNvSpPr/>
            <p:nvPr/>
          </p:nvSpPr>
          <p:spPr>
            <a:xfrm>
              <a:off x="6853200" y="4454163"/>
              <a:ext cx="3825" cy="6100"/>
            </a:xfrm>
            <a:custGeom>
              <a:avLst/>
              <a:gdLst/>
              <a:ahLst/>
              <a:cxnLst/>
              <a:rect l="l" t="t" r="r" b="b"/>
              <a:pathLst>
                <a:path w="153" h="244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61"/>
                    <a:pt x="92" y="152"/>
                    <a:pt x="122" y="213"/>
                  </a:cubicBezTo>
                  <a:cubicBezTo>
                    <a:pt x="122" y="213"/>
                    <a:pt x="153" y="244"/>
                    <a:pt x="153" y="244"/>
                  </a:cubicBezTo>
                  <a:cubicBezTo>
                    <a:pt x="153" y="213"/>
                    <a:pt x="153" y="152"/>
                    <a:pt x="153" y="92"/>
                  </a:cubicBezTo>
                  <a:cubicBezTo>
                    <a:pt x="92" y="61"/>
                    <a:pt x="61" y="31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65" name="Google Shape;3665;p80"/>
            <p:cNvSpPr/>
            <p:nvPr/>
          </p:nvSpPr>
          <p:spPr>
            <a:xfrm>
              <a:off x="6851675" y="4454913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1"/>
                  </a:moveTo>
                  <a:cubicBezTo>
                    <a:pt x="1" y="1"/>
                    <a:pt x="1" y="1"/>
                    <a:pt x="1" y="31"/>
                  </a:cubicBezTo>
                  <a:lnTo>
                    <a:pt x="1" y="3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66" name="Google Shape;3666;p80"/>
            <p:cNvSpPr/>
            <p:nvPr/>
          </p:nvSpPr>
          <p:spPr>
            <a:xfrm>
              <a:off x="6851675" y="4454163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1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67" name="Google Shape;3667;p80"/>
            <p:cNvSpPr/>
            <p:nvPr/>
          </p:nvSpPr>
          <p:spPr>
            <a:xfrm>
              <a:off x="6851675" y="4454163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31"/>
                  </a:lnTo>
                  <a:cubicBezTo>
                    <a:pt x="1" y="3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68" name="Google Shape;3668;p80"/>
            <p:cNvSpPr/>
            <p:nvPr/>
          </p:nvSpPr>
          <p:spPr>
            <a:xfrm>
              <a:off x="6822050" y="4628938"/>
              <a:ext cx="73725" cy="49650"/>
            </a:xfrm>
            <a:custGeom>
              <a:avLst/>
              <a:gdLst/>
              <a:ahLst/>
              <a:cxnLst/>
              <a:rect l="l" t="t" r="r" b="b"/>
              <a:pathLst>
                <a:path w="2949" h="1986" extrusionOk="0">
                  <a:moveTo>
                    <a:pt x="791" y="0"/>
                  </a:moveTo>
                  <a:cubicBezTo>
                    <a:pt x="0" y="456"/>
                    <a:pt x="669" y="1763"/>
                    <a:pt x="669" y="1763"/>
                  </a:cubicBezTo>
                  <a:cubicBezTo>
                    <a:pt x="954" y="1927"/>
                    <a:pt x="1258" y="1986"/>
                    <a:pt x="1547" y="1986"/>
                  </a:cubicBezTo>
                  <a:cubicBezTo>
                    <a:pt x="2279" y="1986"/>
                    <a:pt x="2918" y="1611"/>
                    <a:pt x="2918" y="1611"/>
                  </a:cubicBezTo>
                  <a:cubicBezTo>
                    <a:pt x="2949" y="1581"/>
                    <a:pt x="2949" y="1551"/>
                    <a:pt x="2949" y="1520"/>
                  </a:cubicBezTo>
                  <a:cubicBezTo>
                    <a:pt x="2098" y="1186"/>
                    <a:pt x="1338" y="700"/>
                    <a:pt x="791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69" name="Google Shape;3669;p80"/>
            <p:cNvSpPr/>
            <p:nvPr/>
          </p:nvSpPr>
          <p:spPr>
            <a:xfrm>
              <a:off x="6841800" y="4623213"/>
              <a:ext cx="60325" cy="43750"/>
            </a:xfrm>
            <a:custGeom>
              <a:avLst/>
              <a:gdLst/>
              <a:ahLst/>
              <a:cxnLst/>
              <a:rect l="l" t="t" r="r" b="b"/>
              <a:pathLst>
                <a:path w="2413" h="1750" extrusionOk="0">
                  <a:moveTo>
                    <a:pt x="1113" y="1"/>
                  </a:moveTo>
                  <a:cubicBezTo>
                    <a:pt x="865" y="1"/>
                    <a:pt x="590" y="42"/>
                    <a:pt x="305" y="108"/>
                  </a:cubicBezTo>
                  <a:cubicBezTo>
                    <a:pt x="183" y="138"/>
                    <a:pt x="92" y="199"/>
                    <a:pt x="1" y="229"/>
                  </a:cubicBezTo>
                  <a:cubicBezTo>
                    <a:pt x="548" y="929"/>
                    <a:pt x="1308" y="1415"/>
                    <a:pt x="2159" y="1749"/>
                  </a:cubicBezTo>
                  <a:cubicBezTo>
                    <a:pt x="2413" y="411"/>
                    <a:pt x="1895" y="1"/>
                    <a:pt x="1113" y="1"/>
                  </a:cubicBezTo>
                  <a:close/>
                </a:path>
              </a:pathLst>
            </a:custGeom>
            <a:solidFill>
              <a:srgbClr val="F17F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70" name="Google Shape;3670;p80"/>
            <p:cNvSpPr/>
            <p:nvPr/>
          </p:nvSpPr>
          <p:spPr>
            <a:xfrm>
              <a:off x="6642700" y="4408088"/>
              <a:ext cx="96550" cy="52150"/>
            </a:xfrm>
            <a:custGeom>
              <a:avLst/>
              <a:gdLst/>
              <a:ahLst/>
              <a:cxnLst/>
              <a:rect l="l" t="t" r="r" b="b"/>
              <a:pathLst>
                <a:path w="3862" h="2086" extrusionOk="0">
                  <a:moveTo>
                    <a:pt x="1945" y="0"/>
                  </a:moveTo>
                  <a:cubicBezTo>
                    <a:pt x="1168" y="0"/>
                    <a:pt x="480" y="1035"/>
                    <a:pt x="1" y="1965"/>
                  </a:cubicBezTo>
                  <a:cubicBezTo>
                    <a:pt x="489" y="2044"/>
                    <a:pt x="977" y="2086"/>
                    <a:pt x="1462" y="2086"/>
                  </a:cubicBezTo>
                  <a:cubicBezTo>
                    <a:pt x="2276" y="2086"/>
                    <a:pt x="3080" y="1969"/>
                    <a:pt x="3861" y="1722"/>
                  </a:cubicBezTo>
                  <a:cubicBezTo>
                    <a:pt x="3405" y="932"/>
                    <a:pt x="2797" y="172"/>
                    <a:pt x="2129" y="20"/>
                  </a:cubicBezTo>
                  <a:cubicBezTo>
                    <a:pt x="2067" y="6"/>
                    <a:pt x="2005" y="0"/>
                    <a:pt x="1945" y="0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71" name="Google Shape;3671;p80"/>
            <p:cNvSpPr/>
            <p:nvPr/>
          </p:nvSpPr>
          <p:spPr>
            <a:xfrm>
              <a:off x="6627525" y="4451113"/>
              <a:ext cx="133000" cy="107175"/>
            </a:xfrm>
            <a:custGeom>
              <a:avLst/>
              <a:gdLst/>
              <a:ahLst/>
              <a:cxnLst/>
              <a:rect l="l" t="t" r="r" b="b"/>
              <a:pathLst>
                <a:path w="5320" h="4287" extrusionOk="0">
                  <a:moveTo>
                    <a:pt x="4468" y="1"/>
                  </a:moveTo>
                  <a:cubicBezTo>
                    <a:pt x="3687" y="248"/>
                    <a:pt x="2883" y="365"/>
                    <a:pt x="2069" y="365"/>
                  </a:cubicBezTo>
                  <a:cubicBezTo>
                    <a:pt x="1584" y="365"/>
                    <a:pt x="1096" y="323"/>
                    <a:pt x="608" y="244"/>
                  </a:cubicBezTo>
                  <a:cubicBezTo>
                    <a:pt x="243" y="1034"/>
                    <a:pt x="0" y="1733"/>
                    <a:pt x="0" y="1733"/>
                  </a:cubicBezTo>
                  <a:lnTo>
                    <a:pt x="1277" y="4287"/>
                  </a:lnTo>
                  <a:lnTo>
                    <a:pt x="4772" y="3466"/>
                  </a:lnTo>
                  <a:lnTo>
                    <a:pt x="5319" y="1825"/>
                  </a:lnTo>
                  <a:cubicBezTo>
                    <a:pt x="5319" y="1825"/>
                    <a:pt x="5015" y="913"/>
                    <a:pt x="4468" y="1"/>
                  </a:cubicBezTo>
                  <a:close/>
                </a:path>
              </a:pathLst>
            </a:custGeom>
            <a:solidFill>
              <a:srgbClr val="FBD7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72" name="Google Shape;3672;p80"/>
            <p:cNvSpPr/>
            <p:nvPr/>
          </p:nvSpPr>
          <p:spPr>
            <a:xfrm>
              <a:off x="6635125" y="5005838"/>
              <a:ext cx="126150" cy="69275"/>
            </a:xfrm>
            <a:custGeom>
              <a:avLst/>
              <a:gdLst/>
              <a:ahLst/>
              <a:cxnLst/>
              <a:rect l="l" t="t" r="r" b="b"/>
              <a:pathLst>
                <a:path w="5046" h="2771" extrusionOk="0">
                  <a:moveTo>
                    <a:pt x="3344" y="1"/>
                  </a:moveTo>
                  <a:cubicBezTo>
                    <a:pt x="2158" y="669"/>
                    <a:pt x="1033" y="1490"/>
                    <a:pt x="0" y="2432"/>
                  </a:cubicBezTo>
                  <a:cubicBezTo>
                    <a:pt x="122" y="2493"/>
                    <a:pt x="274" y="2584"/>
                    <a:pt x="456" y="2645"/>
                  </a:cubicBezTo>
                  <a:cubicBezTo>
                    <a:pt x="746" y="2732"/>
                    <a:pt x="1258" y="2771"/>
                    <a:pt x="1843" y="2771"/>
                  </a:cubicBezTo>
                  <a:cubicBezTo>
                    <a:pt x="2483" y="2771"/>
                    <a:pt x="3210" y="2724"/>
                    <a:pt x="3830" y="2645"/>
                  </a:cubicBezTo>
                  <a:cubicBezTo>
                    <a:pt x="5046" y="2493"/>
                    <a:pt x="4803" y="1551"/>
                    <a:pt x="4803" y="1551"/>
                  </a:cubicBezTo>
                  <a:lnTo>
                    <a:pt x="4651" y="31"/>
                  </a:lnTo>
                  <a:lnTo>
                    <a:pt x="3344" y="1"/>
                  </a:lnTo>
                  <a:close/>
                </a:path>
              </a:pathLst>
            </a:custGeom>
            <a:solidFill>
              <a:srgbClr val="F17F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73" name="Google Shape;3673;p80"/>
            <p:cNvSpPr/>
            <p:nvPr/>
          </p:nvSpPr>
          <p:spPr>
            <a:xfrm>
              <a:off x="6620675" y="5003563"/>
              <a:ext cx="98050" cy="63100"/>
            </a:xfrm>
            <a:custGeom>
              <a:avLst/>
              <a:gdLst/>
              <a:ahLst/>
              <a:cxnLst/>
              <a:rect l="l" t="t" r="r" b="b"/>
              <a:pathLst>
                <a:path w="3922" h="2524" extrusionOk="0">
                  <a:moveTo>
                    <a:pt x="1" y="0"/>
                  </a:moveTo>
                  <a:cubicBezTo>
                    <a:pt x="1" y="0"/>
                    <a:pt x="61" y="912"/>
                    <a:pt x="92" y="1551"/>
                  </a:cubicBezTo>
                  <a:cubicBezTo>
                    <a:pt x="122" y="2007"/>
                    <a:pt x="274" y="2311"/>
                    <a:pt x="578" y="2523"/>
                  </a:cubicBezTo>
                  <a:cubicBezTo>
                    <a:pt x="1611" y="1581"/>
                    <a:pt x="2736" y="760"/>
                    <a:pt x="3922" y="9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74" name="Google Shape;3674;p80"/>
            <p:cNvSpPr/>
            <p:nvPr/>
          </p:nvSpPr>
          <p:spPr>
            <a:xfrm>
              <a:off x="6612475" y="4963238"/>
              <a:ext cx="152600" cy="44325"/>
            </a:xfrm>
            <a:custGeom>
              <a:avLst/>
              <a:gdLst/>
              <a:ahLst/>
              <a:cxnLst/>
              <a:rect l="l" t="t" r="r" b="b"/>
              <a:pathLst>
                <a:path w="6104" h="1773" extrusionOk="0">
                  <a:moveTo>
                    <a:pt x="517" y="1"/>
                  </a:moveTo>
                  <a:cubicBezTo>
                    <a:pt x="111" y="1"/>
                    <a:pt x="1" y="1464"/>
                    <a:pt x="329" y="1613"/>
                  </a:cubicBezTo>
                  <a:cubicBezTo>
                    <a:pt x="632" y="1735"/>
                    <a:pt x="1803" y="1773"/>
                    <a:pt x="2965" y="1773"/>
                  </a:cubicBezTo>
                  <a:cubicBezTo>
                    <a:pt x="4128" y="1773"/>
                    <a:pt x="5283" y="1735"/>
                    <a:pt x="5557" y="1705"/>
                  </a:cubicBezTo>
                  <a:cubicBezTo>
                    <a:pt x="6104" y="1674"/>
                    <a:pt x="5982" y="1309"/>
                    <a:pt x="5982" y="793"/>
                  </a:cubicBezTo>
                  <a:cubicBezTo>
                    <a:pt x="5982" y="246"/>
                    <a:pt x="5405" y="185"/>
                    <a:pt x="5405" y="185"/>
                  </a:cubicBezTo>
                  <a:cubicBezTo>
                    <a:pt x="4805" y="230"/>
                    <a:pt x="4241" y="248"/>
                    <a:pt x="3724" y="248"/>
                  </a:cubicBezTo>
                  <a:cubicBezTo>
                    <a:pt x="1805" y="248"/>
                    <a:pt x="541" y="2"/>
                    <a:pt x="541" y="2"/>
                  </a:cubicBezTo>
                  <a:cubicBezTo>
                    <a:pt x="533" y="1"/>
                    <a:pt x="525" y="1"/>
                    <a:pt x="517" y="1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75" name="Google Shape;3675;p80"/>
            <p:cNvSpPr/>
            <p:nvPr/>
          </p:nvSpPr>
          <p:spPr>
            <a:xfrm>
              <a:off x="6626000" y="4493488"/>
              <a:ext cx="27375" cy="474375"/>
            </a:xfrm>
            <a:custGeom>
              <a:avLst/>
              <a:gdLst/>
              <a:ahLst/>
              <a:cxnLst/>
              <a:rect l="l" t="t" r="r" b="b"/>
              <a:pathLst>
                <a:path w="1095" h="18975" extrusionOk="0">
                  <a:moveTo>
                    <a:pt x="145" y="0"/>
                  </a:moveTo>
                  <a:cubicBezTo>
                    <a:pt x="91" y="0"/>
                    <a:pt x="61" y="38"/>
                    <a:pt x="61" y="38"/>
                  </a:cubicBezTo>
                  <a:lnTo>
                    <a:pt x="0" y="18792"/>
                  </a:lnTo>
                  <a:cubicBezTo>
                    <a:pt x="304" y="18884"/>
                    <a:pt x="669" y="18944"/>
                    <a:pt x="1064" y="18975"/>
                  </a:cubicBezTo>
                  <a:lnTo>
                    <a:pt x="1095" y="1315"/>
                  </a:lnTo>
                  <a:cubicBezTo>
                    <a:pt x="669" y="1285"/>
                    <a:pt x="517" y="464"/>
                    <a:pt x="365" y="190"/>
                  </a:cubicBezTo>
                  <a:cubicBezTo>
                    <a:pt x="274" y="38"/>
                    <a:pt x="198" y="0"/>
                    <a:pt x="145" y="0"/>
                  </a:cubicBez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76" name="Google Shape;3676;p80"/>
            <p:cNvSpPr/>
            <p:nvPr/>
          </p:nvSpPr>
          <p:spPr>
            <a:xfrm>
              <a:off x="6725550" y="4493838"/>
              <a:ext cx="34975" cy="475550"/>
            </a:xfrm>
            <a:custGeom>
              <a:avLst/>
              <a:gdLst/>
              <a:ahLst/>
              <a:cxnLst/>
              <a:rect l="l" t="t" r="r" b="b"/>
              <a:pathLst>
                <a:path w="1399" h="19022" extrusionOk="0">
                  <a:moveTo>
                    <a:pt x="1214" y="0"/>
                  </a:moveTo>
                  <a:cubicBezTo>
                    <a:pt x="1160" y="0"/>
                    <a:pt x="1091" y="15"/>
                    <a:pt x="1003" y="55"/>
                  </a:cubicBezTo>
                  <a:cubicBezTo>
                    <a:pt x="669" y="176"/>
                    <a:pt x="456" y="1088"/>
                    <a:pt x="31" y="1179"/>
                  </a:cubicBezTo>
                  <a:lnTo>
                    <a:pt x="0" y="19022"/>
                  </a:lnTo>
                  <a:cubicBezTo>
                    <a:pt x="547" y="18991"/>
                    <a:pt x="882" y="18961"/>
                    <a:pt x="882" y="18961"/>
                  </a:cubicBezTo>
                  <a:lnTo>
                    <a:pt x="1398" y="116"/>
                  </a:lnTo>
                  <a:cubicBezTo>
                    <a:pt x="1398" y="116"/>
                    <a:pt x="1365" y="0"/>
                    <a:pt x="1214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77" name="Google Shape;3677;p80"/>
            <p:cNvSpPr/>
            <p:nvPr/>
          </p:nvSpPr>
          <p:spPr>
            <a:xfrm>
              <a:off x="6652600" y="4492913"/>
              <a:ext cx="73725" cy="477250"/>
            </a:xfrm>
            <a:custGeom>
              <a:avLst/>
              <a:gdLst/>
              <a:ahLst/>
              <a:cxnLst/>
              <a:rect l="l" t="t" r="r" b="b"/>
              <a:pathLst>
                <a:path w="2949" h="19090" extrusionOk="0">
                  <a:moveTo>
                    <a:pt x="1368" y="1"/>
                  </a:moveTo>
                  <a:cubicBezTo>
                    <a:pt x="760" y="1"/>
                    <a:pt x="122" y="1338"/>
                    <a:pt x="122" y="1338"/>
                  </a:cubicBezTo>
                  <a:lnTo>
                    <a:pt x="31" y="1338"/>
                  </a:lnTo>
                  <a:lnTo>
                    <a:pt x="0" y="19028"/>
                  </a:lnTo>
                  <a:cubicBezTo>
                    <a:pt x="486" y="19074"/>
                    <a:pt x="1026" y="19089"/>
                    <a:pt x="1539" y="19089"/>
                  </a:cubicBezTo>
                  <a:cubicBezTo>
                    <a:pt x="2052" y="19089"/>
                    <a:pt x="2538" y="19074"/>
                    <a:pt x="2918" y="19059"/>
                  </a:cubicBezTo>
                  <a:lnTo>
                    <a:pt x="2949" y="1216"/>
                  </a:lnTo>
                  <a:lnTo>
                    <a:pt x="2857" y="1216"/>
                  </a:lnTo>
                  <a:cubicBezTo>
                    <a:pt x="2341" y="1125"/>
                    <a:pt x="1976" y="1"/>
                    <a:pt x="1368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678" name="Google Shape;3678;p80"/>
          <p:cNvGrpSpPr/>
          <p:nvPr/>
        </p:nvGrpSpPr>
        <p:grpSpPr>
          <a:xfrm>
            <a:off x="7690889" y="5304562"/>
            <a:ext cx="855239" cy="760468"/>
            <a:chOff x="7205875" y="4139800"/>
            <a:chExt cx="686975" cy="610850"/>
          </a:xfrm>
        </p:grpSpPr>
        <p:sp>
          <p:nvSpPr>
            <p:cNvPr id="3679" name="Google Shape;3679;p80"/>
            <p:cNvSpPr/>
            <p:nvPr/>
          </p:nvSpPr>
          <p:spPr>
            <a:xfrm>
              <a:off x="7323650" y="4353300"/>
              <a:ext cx="569200" cy="397350"/>
            </a:xfrm>
            <a:custGeom>
              <a:avLst/>
              <a:gdLst/>
              <a:ahLst/>
              <a:cxnLst/>
              <a:rect l="l" t="t" r="r" b="b"/>
              <a:pathLst>
                <a:path w="22768" h="15894" extrusionOk="0">
                  <a:moveTo>
                    <a:pt x="20822" y="1"/>
                  </a:moveTo>
                  <a:cubicBezTo>
                    <a:pt x="16962" y="7144"/>
                    <a:pt x="8451" y="11247"/>
                    <a:pt x="1" y="12098"/>
                  </a:cubicBezTo>
                  <a:cubicBezTo>
                    <a:pt x="2303" y="14492"/>
                    <a:pt x="5529" y="15894"/>
                    <a:pt x="8934" y="15894"/>
                  </a:cubicBezTo>
                  <a:cubicBezTo>
                    <a:pt x="10069" y="15894"/>
                    <a:pt x="11224" y="15738"/>
                    <a:pt x="12372" y="15411"/>
                  </a:cubicBezTo>
                  <a:cubicBezTo>
                    <a:pt x="18937" y="13557"/>
                    <a:pt x="22767" y="6779"/>
                    <a:pt x="20913" y="274"/>
                  </a:cubicBezTo>
                  <a:cubicBezTo>
                    <a:pt x="20883" y="183"/>
                    <a:pt x="20852" y="92"/>
                    <a:pt x="20822" y="1"/>
                  </a:cubicBezTo>
                  <a:close/>
                </a:path>
              </a:pathLst>
            </a:custGeom>
            <a:solidFill>
              <a:srgbClr val="F059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80" name="Google Shape;3680;p80"/>
            <p:cNvSpPr/>
            <p:nvPr/>
          </p:nvSpPr>
          <p:spPr>
            <a:xfrm>
              <a:off x="7205875" y="4139800"/>
              <a:ext cx="638325" cy="515975"/>
            </a:xfrm>
            <a:custGeom>
              <a:avLst/>
              <a:gdLst/>
              <a:ahLst/>
              <a:cxnLst/>
              <a:rect l="l" t="t" r="r" b="b"/>
              <a:pathLst>
                <a:path w="25533" h="20639" extrusionOk="0">
                  <a:moveTo>
                    <a:pt x="13836" y="0"/>
                  </a:moveTo>
                  <a:cubicBezTo>
                    <a:pt x="12701" y="0"/>
                    <a:pt x="11545" y="157"/>
                    <a:pt x="10396" y="486"/>
                  </a:cubicBezTo>
                  <a:cubicBezTo>
                    <a:pt x="3830" y="2340"/>
                    <a:pt x="0" y="9118"/>
                    <a:pt x="1855" y="15623"/>
                  </a:cubicBezTo>
                  <a:cubicBezTo>
                    <a:pt x="2402" y="17568"/>
                    <a:pt x="3405" y="19270"/>
                    <a:pt x="4712" y="20638"/>
                  </a:cubicBezTo>
                  <a:cubicBezTo>
                    <a:pt x="13162" y="19787"/>
                    <a:pt x="21673" y="15714"/>
                    <a:pt x="25533" y="8541"/>
                  </a:cubicBezTo>
                  <a:cubicBezTo>
                    <a:pt x="23908" y="3366"/>
                    <a:pt x="19096" y="0"/>
                    <a:pt x="13836" y="0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81" name="Google Shape;3681;p80"/>
            <p:cNvSpPr/>
            <p:nvPr/>
          </p:nvSpPr>
          <p:spPr>
            <a:xfrm>
              <a:off x="7259825" y="4143575"/>
              <a:ext cx="552475" cy="599575"/>
            </a:xfrm>
            <a:custGeom>
              <a:avLst/>
              <a:gdLst/>
              <a:ahLst/>
              <a:cxnLst/>
              <a:rect l="l" t="t" r="r" b="b"/>
              <a:pathLst>
                <a:path w="22099" h="23983" extrusionOk="0">
                  <a:moveTo>
                    <a:pt x="13587" y="1"/>
                  </a:moveTo>
                  <a:cubicBezTo>
                    <a:pt x="13952" y="2432"/>
                    <a:pt x="14135" y="4864"/>
                    <a:pt x="13314" y="7296"/>
                  </a:cubicBezTo>
                  <a:cubicBezTo>
                    <a:pt x="12493" y="9727"/>
                    <a:pt x="10730" y="12037"/>
                    <a:pt x="8299" y="12949"/>
                  </a:cubicBezTo>
                  <a:cubicBezTo>
                    <a:pt x="7478" y="10943"/>
                    <a:pt x="6900" y="8906"/>
                    <a:pt x="6536" y="6779"/>
                  </a:cubicBezTo>
                  <a:cubicBezTo>
                    <a:pt x="6262" y="5107"/>
                    <a:pt x="5897" y="2979"/>
                    <a:pt x="6110" y="1125"/>
                  </a:cubicBezTo>
                  <a:lnTo>
                    <a:pt x="6110" y="1125"/>
                  </a:lnTo>
                  <a:cubicBezTo>
                    <a:pt x="6019" y="1186"/>
                    <a:pt x="5897" y="1247"/>
                    <a:pt x="5806" y="1308"/>
                  </a:cubicBezTo>
                  <a:cubicBezTo>
                    <a:pt x="5685" y="2675"/>
                    <a:pt x="5928" y="4104"/>
                    <a:pt x="6049" y="5472"/>
                  </a:cubicBezTo>
                  <a:cubicBezTo>
                    <a:pt x="6323" y="8086"/>
                    <a:pt x="7052" y="10639"/>
                    <a:pt x="8055" y="13040"/>
                  </a:cubicBezTo>
                  <a:cubicBezTo>
                    <a:pt x="7660" y="13162"/>
                    <a:pt x="7265" y="13253"/>
                    <a:pt x="6870" y="13314"/>
                  </a:cubicBezTo>
                  <a:cubicBezTo>
                    <a:pt x="6628" y="13343"/>
                    <a:pt x="6395" y="13357"/>
                    <a:pt x="6170" y="13357"/>
                  </a:cubicBezTo>
                  <a:cubicBezTo>
                    <a:pt x="2892" y="13357"/>
                    <a:pt x="1376" y="10355"/>
                    <a:pt x="153" y="7539"/>
                  </a:cubicBezTo>
                  <a:cubicBezTo>
                    <a:pt x="92" y="7660"/>
                    <a:pt x="61" y="7782"/>
                    <a:pt x="1" y="7873"/>
                  </a:cubicBezTo>
                  <a:cubicBezTo>
                    <a:pt x="1249" y="10787"/>
                    <a:pt x="2903" y="13700"/>
                    <a:pt x="6234" y="13700"/>
                  </a:cubicBezTo>
                  <a:cubicBezTo>
                    <a:pt x="6552" y="13700"/>
                    <a:pt x="6885" y="13673"/>
                    <a:pt x="7235" y="13618"/>
                  </a:cubicBezTo>
                  <a:cubicBezTo>
                    <a:pt x="7569" y="13557"/>
                    <a:pt x="7873" y="13496"/>
                    <a:pt x="8177" y="13375"/>
                  </a:cubicBezTo>
                  <a:cubicBezTo>
                    <a:pt x="8238" y="13466"/>
                    <a:pt x="8268" y="13587"/>
                    <a:pt x="8299" y="13679"/>
                  </a:cubicBezTo>
                  <a:cubicBezTo>
                    <a:pt x="8633" y="14408"/>
                    <a:pt x="8998" y="15198"/>
                    <a:pt x="9362" y="15958"/>
                  </a:cubicBezTo>
                  <a:cubicBezTo>
                    <a:pt x="8268" y="16414"/>
                    <a:pt x="7144" y="16809"/>
                    <a:pt x="5989" y="17113"/>
                  </a:cubicBezTo>
                  <a:cubicBezTo>
                    <a:pt x="4450" y="17557"/>
                    <a:pt x="2624" y="18087"/>
                    <a:pt x="930" y="18087"/>
                  </a:cubicBezTo>
                  <a:cubicBezTo>
                    <a:pt x="884" y="18087"/>
                    <a:pt x="837" y="18087"/>
                    <a:pt x="791" y="18086"/>
                  </a:cubicBezTo>
                  <a:lnTo>
                    <a:pt x="791" y="18086"/>
                  </a:lnTo>
                  <a:cubicBezTo>
                    <a:pt x="852" y="18177"/>
                    <a:pt x="912" y="18299"/>
                    <a:pt x="973" y="18390"/>
                  </a:cubicBezTo>
                  <a:cubicBezTo>
                    <a:pt x="2402" y="18360"/>
                    <a:pt x="3861" y="17934"/>
                    <a:pt x="5229" y="17630"/>
                  </a:cubicBezTo>
                  <a:cubicBezTo>
                    <a:pt x="6718" y="17296"/>
                    <a:pt x="8116" y="16809"/>
                    <a:pt x="9514" y="16201"/>
                  </a:cubicBezTo>
                  <a:cubicBezTo>
                    <a:pt x="9849" y="16901"/>
                    <a:pt x="10244" y="17569"/>
                    <a:pt x="10639" y="18238"/>
                  </a:cubicBezTo>
                  <a:cubicBezTo>
                    <a:pt x="8907" y="19545"/>
                    <a:pt x="8147" y="21764"/>
                    <a:pt x="8390" y="23892"/>
                  </a:cubicBezTo>
                  <a:cubicBezTo>
                    <a:pt x="8511" y="23922"/>
                    <a:pt x="8663" y="23952"/>
                    <a:pt x="8815" y="23983"/>
                  </a:cubicBezTo>
                  <a:cubicBezTo>
                    <a:pt x="8724" y="23436"/>
                    <a:pt x="8724" y="22858"/>
                    <a:pt x="8755" y="22281"/>
                  </a:cubicBezTo>
                  <a:cubicBezTo>
                    <a:pt x="8876" y="20730"/>
                    <a:pt x="9727" y="19484"/>
                    <a:pt x="10913" y="18633"/>
                  </a:cubicBezTo>
                  <a:cubicBezTo>
                    <a:pt x="12189" y="20609"/>
                    <a:pt x="13739" y="22372"/>
                    <a:pt x="15685" y="23557"/>
                  </a:cubicBezTo>
                  <a:cubicBezTo>
                    <a:pt x="15776" y="23527"/>
                    <a:pt x="15837" y="23496"/>
                    <a:pt x="15898" y="23496"/>
                  </a:cubicBezTo>
                  <a:cubicBezTo>
                    <a:pt x="13952" y="22220"/>
                    <a:pt x="12402" y="20457"/>
                    <a:pt x="11125" y="18481"/>
                  </a:cubicBezTo>
                  <a:cubicBezTo>
                    <a:pt x="11764" y="18056"/>
                    <a:pt x="12493" y="17752"/>
                    <a:pt x="13253" y="17569"/>
                  </a:cubicBezTo>
                  <a:cubicBezTo>
                    <a:pt x="13985" y="17386"/>
                    <a:pt x="14731" y="17303"/>
                    <a:pt x="15483" y="17303"/>
                  </a:cubicBezTo>
                  <a:cubicBezTo>
                    <a:pt x="17604" y="17303"/>
                    <a:pt x="19767" y="17964"/>
                    <a:pt x="21764" y="18907"/>
                  </a:cubicBezTo>
                  <a:cubicBezTo>
                    <a:pt x="21855" y="18785"/>
                    <a:pt x="21946" y="18663"/>
                    <a:pt x="22037" y="18511"/>
                  </a:cubicBezTo>
                  <a:cubicBezTo>
                    <a:pt x="19978" y="17521"/>
                    <a:pt x="17674" y="16867"/>
                    <a:pt x="15461" y="16867"/>
                  </a:cubicBezTo>
                  <a:cubicBezTo>
                    <a:pt x="14276" y="16867"/>
                    <a:pt x="13118" y="17054"/>
                    <a:pt x="12037" y="17478"/>
                  </a:cubicBezTo>
                  <a:cubicBezTo>
                    <a:pt x="11612" y="17630"/>
                    <a:pt x="11217" y="17843"/>
                    <a:pt x="10882" y="18086"/>
                  </a:cubicBezTo>
                  <a:cubicBezTo>
                    <a:pt x="10487" y="17417"/>
                    <a:pt x="10122" y="16779"/>
                    <a:pt x="9758" y="16110"/>
                  </a:cubicBezTo>
                  <a:cubicBezTo>
                    <a:pt x="10913" y="15594"/>
                    <a:pt x="12007" y="15016"/>
                    <a:pt x="13101" y="14378"/>
                  </a:cubicBezTo>
                  <a:cubicBezTo>
                    <a:pt x="16627" y="12341"/>
                    <a:pt x="20457" y="9484"/>
                    <a:pt x="22098" y="5593"/>
                  </a:cubicBezTo>
                  <a:cubicBezTo>
                    <a:pt x="22068" y="5533"/>
                    <a:pt x="22037" y="5502"/>
                    <a:pt x="22007" y="5441"/>
                  </a:cubicBezTo>
                  <a:cubicBezTo>
                    <a:pt x="20274" y="9210"/>
                    <a:pt x="16688" y="11916"/>
                    <a:pt x="13223" y="13983"/>
                  </a:cubicBezTo>
                  <a:cubicBezTo>
                    <a:pt x="12068" y="14682"/>
                    <a:pt x="10852" y="15320"/>
                    <a:pt x="9636" y="15837"/>
                  </a:cubicBezTo>
                  <a:cubicBezTo>
                    <a:pt x="9332" y="15259"/>
                    <a:pt x="9058" y="14682"/>
                    <a:pt x="8785" y="14074"/>
                  </a:cubicBezTo>
                  <a:cubicBezTo>
                    <a:pt x="8663" y="13831"/>
                    <a:pt x="8542" y="13557"/>
                    <a:pt x="8451" y="13283"/>
                  </a:cubicBezTo>
                  <a:cubicBezTo>
                    <a:pt x="10761" y="12432"/>
                    <a:pt x="12402" y="10305"/>
                    <a:pt x="13405" y="8055"/>
                  </a:cubicBezTo>
                  <a:cubicBezTo>
                    <a:pt x="14530" y="5472"/>
                    <a:pt x="14347" y="2736"/>
                    <a:pt x="13952" y="61"/>
                  </a:cubicBezTo>
                  <a:cubicBezTo>
                    <a:pt x="13831" y="31"/>
                    <a:pt x="13709" y="1"/>
                    <a:pt x="135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682" name="Google Shape;3682;p80"/>
          <p:cNvGrpSpPr/>
          <p:nvPr/>
        </p:nvGrpSpPr>
        <p:grpSpPr>
          <a:xfrm>
            <a:off x="1772700" y="2536217"/>
            <a:ext cx="1108467" cy="2310667"/>
            <a:chOff x="-4018550" y="6383788"/>
            <a:chExt cx="831350" cy="1733000"/>
          </a:xfrm>
        </p:grpSpPr>
        <p:sp>
          <p:nvSpPr>
            <p:cNvPr id="3683" name="Google Shape;3683;p80"/>
            <p:cNvSpPr/>
            <p:nvPr/>
          </p:nvSpPr>
          <p:spPr>
            <a:xfrm>
              <a:off x="-3860500" y="6963038"/>
              <a:ext cx="433175" cy="472650"/>
            </a:xfrm>
            <a:custGeom>
              <a:avLst/>
              <a:gdLst/>
              <a:ahLst/>
              <a:cxnLst/>
              <a:rect l="l" t="t" r="r" b="b"/>
              <a:pathLst>
                <a:path w="17327" h="18906" extrusionOk="0">
                  <a:moveTo>
                    <a:pt x="8742" y="1"/>
                  </a:moveTo>
                  <a:cubicBezTo>
                    <a:pt x="7791" y="1"/>
                    <a:pt x="6764" y="59"/>
                    <a:pt x="5685" y="182"/>
                  </a:cubicBezTo>
                  <a:cubicBezTo>
                    <a:pt x="5685" y="182"/>
                    <a:pt x="1" y="759"/>
                    <a:pt x="305" y="4194"/>
                  </a:cubicBezTo>
                  <a:cubicBezTo>
                    <a:pt x="639" y="7659"/>
                    <a:pt x="365" y="15471"/>
                    <a:pt x="2189" y="18358"/>
                  </a:cubicBezTo>
                  <a:cubicBezTo>
                    <a:pt x="2453" y="18753"/>
                    <a:pt x="3668" y="18905"/>
                    <a:pt x="5264" y="18905"/>
                  </a:cubicBezTo>
                  <a:cubicBezTo>
                    <a:pt x="8454" y="18905"/>
                    <a:pt x="13162" y="18298"/>
                    <a:pt x="14803" y="17811"/>
                  </a:cubicBezTo>
                  <a:cubicBezTo>
                    <a:pt x="17265" y="17082"/>
                    <a:pt x="17326" y="14802"/>
                    <a:pt x="17053" y="12462"/>
                  </a:cubicBezTo>
                  <a:cubicBezTo>
                    <a:pt x="16779" y="10121"/>
                    <a:pt x="16019" y="4559"/>
                    <a:pt x="15199" y="2066"/>
                  </a:cubicBezTo>
                  <a:cubicBezTo>
                    <a:pt x="14768" y="798"/>
                    <a:pt x="12265" y="1"/>
                    <a:pt x="8742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84" name="Google Shape;3684;p80"/>
            <p:cNvSpPr/>
            <p:nvPr/>
          </p:nvSpPr>
          <p:spPr>
            <a:xfrm>
              <a:off x="-3845300" y="6962288"/>
              <a:ext cx="433175" cy="472650"/>
            </a:xfrm>
            <a:custGeom>
              <a:avLst/>
              <a:gdLst/>
              <a:ahLst/>
              <a:cxnLst/>
              <a:rect l="l" t="t" r="r" b="b"/>
              <a:pathLst>
                <a:path w="17327" h="18906" extrusionOk="0">
                  <a:moveTo>
                    <a:pt x="8772" y="0"/>
                  </a:moveTo>
                  <a:cubicBezTo>
                    <a:pt x="7821" y="0"/>
                    <a:pt x="6795" y="59"/>
                    <a:pt x="5715" y="181"/>
                  </a:cubicBezTo>
                  <a:cubicBezTo>
                    <a:pt x="5715" y="181"/>
                    <a:pt x="1" y="759"/>
                    <a:pt x="335" y="4194"/>
                  </a:cubicBezTo>
                  <a:cubicBezTo>
                    <a:pt x="669" y="7659"/>
                    <a:pt x="365" y="15470"/>
                    <a:pt x="2219" y="18358"/>
                  </a:cubicBezTo>
                  <a:cubicBezTo>
                    <a:pt x="2473" y="18753"/>
                    <a:pt x="3685" y="18905"/>
                    <a:pt x="5280" y="18905"/>
                  </a:cubicBezTo>
                  <a:cubicBezTo>
                    <a:pt x="8471" y="18905"/>
                    <a:pt x="13192" y="18297"/>
                    <a:pt x="14834" y="17811"/>
                  </a:cubicBezTo>
                  <a:cubicBezTo>
                    <a:pt x="17265" y="17081"/>
                    <a:pt x="17326" y="14802"/>
                    <a:pt x="17053" y="12461"/>
                  </a:cubicBezTo>
                  <a:cubicBezTo>
                    <a:pt x="16779" y="10121"/>
                    <a:pt x="16019" y="4558"/>
                    <a:pt x="15198" y="2066"/>
                  </a:cubicBezTo>
                  <a:cubicBezTo>
                    <a:pt x="14792" y="798"/>
                    <a:pt x="12294" y="0"/>
                    <a:pt x="8772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85" name="Google Shape;3685;p80"/>
            <p:cNvSpPr/>
            <p:nvPr/>
          </p:nvSpPr>
          <p:spPr>
            <a:xfrm>
              <a:off x="-3544375" y="7900713"/>
              <a:ext cx="148200" cy="146875"/>
            </a:xfrm>
            <a:custGeom>
              <a:avLst/>
              <a:gdLst/>
              <a:ahLst/>
              <a:cxnLst/>
              <a:rect l="l" t="t" r="r" b="b"/>
              <a:pathLst>
                <a:path w="5928" h="5875" extrusionOk="0">
                  <a:moveTo>
                    <a:pt x="5927" y="1"/>
                  </a:moveTo>
                  <a:cubicBezTo>
                    <a:pt x="4327" y="667"/>
                    <a:pt x="2516" y="960"/>
                    <a:pt x="741" y="960"/>
                  </a:cubicBezTo>
                  <a:cubicBezTo>
                    <a:pt x="493" y="960"/>
                    <a:pt x="246" y="954"/>
                    <a:pt x="0" y="943"/>
                  </a:cubicBezTo>
                  <a:lnTo>
                    <a:pt x="0" y="943"/>
                  </a:lnTo>
                  <a:lnTo>
                    <a:pt x="243" y="5289"/>
                  </a:lnTo>
                  <a:cubicBezTo>
                    <a:pt x="1045" y="5737"/>
                    <a:pt x="1970" y="5874"/>
                    <a:pt x="2802" y="5874"/>
                  </a:cubicBezTo>
                  <a:cubicBezTo>
                    <a:pt x="4116" y="5874"/>
                    <a:pt x="5198" y="5533"/>
                    <a:pt x="5198" y="5533"/>
                  </a:cubicBezTo>
                  <a:cubicBezTo>
                    <a:pt x="5532" y="4712"/>
                    <a:pt x="5775" y="1946"/>
                    <a:pt x="592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86" name="Google Shape;3686;p80"/>
            <p:cNvSpPr/>
            <p:nvPr/>
          </p:nvSpPr>
          <p:spPr>
            <a:xfrm>
              <a:off x="-3548175" y="7848288"/>
              <a:ext cx="155050" cy="76425"/>
            </a:xfrm>
            <a:custGeom>
              <a:avLst/>
              <a:gdLst/>
              <a:ahLst/>
              <a:cxnLst/>
              <a:rect l="l" t="t" r="r" b="b"/>
              <a:pathLst>
                <a:path w="6202" h="3057" extrusionOk="0">
                  <a:moveTo>
                    <a:pt x="0" y="0"/>
                  </a:moveTo>
                  <a:lnTo>
                    <a:pt x="152" y="3040"/>
                  </a:lnTo>
                  <a:cubicBezTo>
                    <a:pt x="398" y="3051"/>
                    <a:pt x="645" y="3057"/>
                    <a:pt x="893" y="3057"/>
                  </a:cubicBezTo>
                  <a:cubicBezTo>
                    <a:pt x="2668" y="3057"/>
                    <a:pt x="4479" y="2764"/>
                    <a:pt x="6079" y="2098"/>
                  </a:cubicBezTo>
                  <a:cubicBezTo>
                    <a:pt x="6171" y="973"/>
                    <a:pt x="6201" y="91"/>
                    <a:pt x="6201" y="9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87" name="Google Shape;3687;p80"/>
            <p:cNvSpPr/>
            <p:nvPr/>
          </p:nvSpPr>
          <p:spPr>
            <a:xfrm>
              <a:off x="-3540075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2204" y="1"/>
                  </a:moveTo>
                  <a:cubicBezTo>
                    <a:pt x="943" y="1"/>
                    <a:pt x="1" y="55"/>
                    <a:pt x="11" y="217"/>
                  </a:cubicBezTo>
                  <a:cubicBezTo>
                    <a:pt x="41" y="703"/>
                    <a:pt x="132" y="1007"/>
                    <a:pt x="132" y="1007"/>
                  </a:cubicBezTo>
                  <a:cubicBezTo>
                    <a:pt x="132" y="1007"/>
                    <a:pt x="923" y="1190"/>
                    <a:pt x="2625" y="1433"/>
                  </a:cubicBezTo>
                  <a:cubicBezTo>
                    <a:pt x="3132" y="1504"/>
                    <a:pt x="3668" y="1533"/>
                    <a:pt x="4200" y="1533"/>
                  </a:cubicBezTo>
                  <a:cubicBezTo>
                    <a:pt x="5485" y="1533"/>
                    <a:pt x="6745" y="1361"/>
                    <a:pt x="7518" y="1190"/>
                  </a:cubicBezTo>
                  <a:cubicBezTo>
                    <a:pt x="8613" y="916"/>
                    <a:pt x="8521" y="217"/>
                    <a:pt x="8521" y="217"/>
                  </a:cubicBezTo>
                  <a:cubicBezTo>
                    <a:pt x="8521" y="217"/>
                    <a:pt x="4725" y="1"/>
                    <a:pt x="220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88" name="Google Shape;3688;p80"/>
            <p:cNvSpPr/>
            <p:nvPr/>
          </p:nvSpPr>
          <p:spPr>
            <a:xfrm>
              <a:off x="-3404550" y="8050413"/>
              <a:ext cx="80575" cy="57025"/>
            </a:xfrm>
            <a:custGeom>
              <a:avLst/>
              <a:gdLst/>
              <a:ahLst/>
              <a:cxnLst/>
              <a:rect l="l" t="t" r="r" b="b"/>
              <a:pathLst>
                <a:path w="3223" h="2281" extrusionOk="0">
                  <a:moveTo>
                    <a:pt x="1186" y="0"/>
                  </a:moveTo>
                  <a:cubicBezTo>
                    <a:pt x="608" y="700"/>
                    <a:pt x="213" y="1459"/>
                    <a:pt x="0" y="2280"/>
                  </a:cubicBezTo>
                  <a:cubicBezTo>
                    <a:pt x="1793" y="2189"/>
                    <a:pt x="3222" y="1855"/>
                    <a:pt x="3100" y="1338"/>
                  </a:cubicBezTo>
                  <a:cubicBezTo>
                    <a:pt x="2979" y="791"/>
                    <a:pt x="2067" y="335"/>
                    <a:pt x="118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89" name="Google Shape;3689;p80"/>
            <p:cNvSpPr/>
            <p:nvPr/>
          </p:nvSpPr>
          <p:spPr>
            <a:xfrm>
              <a:off x="-3545150" y="8032938"/>
              <a:ext cx="170250" cy="75125"/>
            </a:xfrm>
            <a:custGeom>
              <a:avLst/>
              <a:gdLst/>
              <a:ahLst/>
              <a:cxnLst/>
              <a:rect l="l" t="t" r="r" b="b"/>
              <a:pathLst>
                <a:path w="6810" h="3005" extrusionOk="0">
                  <a:moveTo>
                    <a:pt x="274" y="0"/>
                  </a:moveTo>
                  <a:cubicBezTo>
                    <a:pt x="1" y="1034"/>
                    <a:pt x="274" y="2493"/>
                    <a:pt x="274" y="2493"/>
                  </a:cubicBezTo>
                  <a:cubicBezTo>
                    <a:pt x="1364" y="2839"/>
                    <a:pt x="3018" y="3005"/>
                    <a:pt x="4580" y="3005"/>
                  </a:cubicBezTo>
                  <a:cubicBezTo>
                    <a:pt x="4935" y="3005"/>
                    <a:pt x="5286" y="2996"/>
                    <a:pt x="5624" y="2979"/>
                  </a:cubicBezTo>
                  <a:cubicBezTo>
                    <a:pt x="5837" y="2158"/>
                    <a:pt x="6232" y="1399"/>
                    <a:pt x="6810" y="699"/>
                  </a:cubicBezTo>
                  <a:cubicBezTo>
                    <a:pt x="5989" y="426"/>
                    <a:pt x="5229" y="244"/>
                    <a:pt x="5229" y="244"/>
                  </a:cubicBezTo>
                  <a:cubicBezTo>
                    <a:pt x="4477" y="452"/>
                    <a:pt x="3765" y="528"/>
                    <a:pt x="3127" y="528"/>
                  </a:cubicBezTo>
                  <a:cubicBezTo>
                    <a:pt x="1442" y="528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0" name="Google Shape;3690;p80"/>
            <p:cNvSpPr/>
            <p:nvPr/>
          </p:nvSpPr>
          <p:spPr>
            <a:xfrm>
              <a:off x="-3412100" y="8003288"/>
              <a:ext cx="43525" cy="47725"/>
            </a:xfrm>
            <a:custGeom>
              <a:avLst/>
              <a:gdLst/>
              <a:ahLst/>
              <a:cxnLst/>
              <a:rect l="l" t="t" r="r" b="b"/>
              <a:pathLst>
                <a:path w="1741" h="1909" extrusionOk="0">
                  <a:moveTo>
                    <a:pt x="671" y="183"/>
                  </a:moveTo>
                  <a:cubicBezTo>
                    <a:pt x="902" y="183"/>
                    <a:pt x="600" y="983"/>
                    <a:pt x="545" y="1065"/>
                  </a:cubicBezTo>
                  <a:cubicBezTo>
                    <a:pt x="483" y="1174"/>
                    <a:pt x="421" y="1291"/>
                    <a:pt x="354" y="1408"/>
                  </a:cubicBezTo>
                  <a:lnTo>
                    <a:pt x="354" y="1408"/>
                  </a:lnTo>
                  <a:cubicBezTo>
                    <a:pt x="353" y="1409"/>
                    <a:pt x="352" y="1410"/>
                    <a:pt x="351" y="1412"/>
                  </a:cubicBezTo>
                  <a:lnTo>
                    <a:pt x="351" y="1412"/>
                  </a:lnTo>
                  <a:cubicBezTo>
                    <a:pt x="348" y="1283"/>
                    <a:pt x="348" y="1155"/>
                    <a:pt x="363" y="1034"/>
                  </a:cubicBezTo>
                  <a:cubicBezTo>
                    <a:pt x="363" y="852"/>
                    <a:pt x="363" y="335"/>
                    <a:pt x="576" y="214"/>
                  </a:cubicBezTo>
                  <a:cubicBezTo>
                    <a:pt x="614" y="193"/>
                    <a:pt x="646" y="183"/>
                    <a:pt x="671" y="183"/>
                  </a:cubicBezTo>
                  <a:close/>
                  <a:moveTo>
                    <a:pt x="1191" y="931"/>
                  </a:moveTo>
                  <a:cubicBezTo>
                    <a:pt x="1319" y="931"/>
                    <a:pt x="1353" y="1081"/>
                    <a:pt x="1275" y="1186"/>
                  </a:cubicBezTo>
                  <a:cubicBezTo>
                    <a:pt x="1097" y="1466"/>
                    <a:pt x="749" y="1597"/>
                    <a:pt x="426" y="1685"/>
                  </a:cubicBezTo>
                  <a:lnTo>
                    <a:pt x="426" y="1685"/>
                  </a:lnTo>
                  <a:cubicBezTo>
                    <a:pt x="539" y="1511"/>
                    <a:pt x="645" y="1330"/>
                    <a:pt x="788" y="1186"/>
                  </a:cubicBezTo>
                  <a:cubicBezTo>
                    <a:pt x="880" y="1095"/>
                    <a:pt x="1001" y="974"/>
                    <a:pt x="1123" y="943"/>
                  </a:cubicBezTo>
                  <a:cubicBezTo>
                    <a:pt x="1148" y="935"/>
                    <a:pt x="1170" y="931"/>
                    <a:pt x="1191" y="931"/>
                  </a:cubicBezTo>
                  <a:close/>
                  <a:moveTo>
                    <a:pt x="646" y="0"/>
                  </a:moveTo>
                  <a:cubicBezTo>
                    <a:pt x="1" y="0"/>
                    <a:pt x="120" y="1403"/>
                    <a:pt x="120" y="1794"/>
                  </a:cubicBezTo>
                  <a:cubicBezTo>
                    <a:pt x="120" y="1870"/>
                    <a:pt x="181" y="1908"/>
                    <a:pt x="241" y="1908"/>
                  </a:cubicBezTo>
                  <a:cubicBezTo>
                    <a:pt x="295" y="1908"/>
                    <a:pt x="349" y="1878"/>
                    <a:pt x="361" y="1819"/>
                  </a:cubicBezTo>
                  <a:lnTo>
                    <a:pt x="361" y="1819"/>
                  </a:lnTo>
                  <a:cubicBezTo>
                    <a:pt x="840" y="1776"/>
                    <a:pt x="1741" y="1495"/>
                    <a:pt x="1518" y="882"/>
                  </a:cubicBezTo>
                  <a:cubicBezTo>
                    <a:pt x="1468" y="765"/>
                    <a:pt x="1353" y="722"/>
                    <a:pt x="1239" y="722"/>
                  </a:cubicBezTo>
                  <a:cubicBezTo>
                    <a:pt x="1147" y="722"/>
                    <a:pt x="1056" y="750"/>
                    <a:pt x="1001" y="791"/>
                  </a:cubicBezTo>
                  <a:cubicBezTo>
                    <a:pt x="945" y="822"/>
                    <a:pt x="891" y="855"/>
                    <a:pt x="841" y="891"/>
                  </a:cubicBezTo>
                  <a:lnTo>
                    <a:pt x="841" y="891"/>
                  </a:lnTo>
                  <a:cubicBezTo>
                    <a:pt x="1026" y="448"/>
                    <a:pt x="1096" y="17"/>
                    <a:pt x="667" y="1"/>
                  </a:cubicBezTo>
                  <a:cubicBezTo>
                    <a:pt x="660" y="1"/>
                    <a:pt x="653" y="0"/>
                    <a:pt x="64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1" name="Google Shape;3691;p80"/>
            <p:cNvSpPr/>
            <p:nvPr/>
          </p:nvSpPr>
          <p:spPr>
            <a:xfrm>
              <a:off x="-3785275" y="7848288"/>
              <a:ext cx="155050" cy="81325"/>
            </a:xfrm>
            <a:custGeom>
              <a:avLst/>
              <a:gdLst/>
              <a:ahLst/>
              <a:cxnLst/>
              <a:rect l="l" t="t" r="r" b="b"/>
              <a:pathLst>
                <a:path w="6202" h="3253" extrusionOk="0">
                  <a:moveTo>
                    <a:pt x="6202" y="0"/>
                  </a:moveTo>
                  <a:lnTo>
                    <a:pt x="1" y="91"/>
                  </a:lnTo>
                  <a:cubicBezTo>
                    <a:pt x="1" y="91"/>
                    <a:pt x="62" y="1581"/>
                    <a:pt x="214" y="3253"/>
                  </a:cubicBezTo>
                  <a:cubicBezTo>
                    <a:pt x="2250" y="3222"/>
                    <a:pt x="4287" y="2584"/>
                    <a:pt x="6110" y="1642"/>
                  </a:cubicBezTo>
                  <a:lnTo>
                    <a:pt x="6202" y="0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2" name="Google Shape;3692;p80"/>
            <p:cNvSpPr/>
            <p:nvPr/>
          </p:nvSpPr>
          <p:spPr>
            <a:xfrm>
              <a:off x="-3779950" y="7888563"/>
              <a:ext cx="147450" cy="158850"/>
            </a:xfrm>
            <a:custGeom>
              <a:avLst/>
              <a:gdLst/>
              <a:ahLst/>
              <a:cxnLst/>
              <a:rect l="l" t="t" r="r" b="b"/>
              <a:pathLst>
                <a:path w="5898" h="6354" extrusionOk="0">
                  <a:moveTo>
                    <a:pt x="5897" y="0"/>
                  </a:moveTo>
                  <a:lnTo>
                    <a:pt x="5897" y="0"/>
                  </a:lnTo>
                  <a:cubicBezTo>
                    <a:pt x="4074" y="973"/>
                    <a:pt x="2037" y="1611"/>
                    <a:pt x="1" y="1642"/>
                  </a:cubicBezTo>
                  <a:cubicBezTo>
                    <a:pt x="153" y="3374"/>
                    <a:pt x="365" y="5350"/>
                    <a:pt x="639" y="6019"/>
                  </a:cubicBezTo>
                  <a:cubicBezTo>
                    <a:pt x="639" y="6019"/>
                    <a:pt x="1700" y="6353"/>
                    <a:pt x="2995" y="6353"/>
                  </a:cubicBezTo>
                  <a:cubicBezTo>
                    <a:pt x="3838" y="6353"/>
                    <a:pt x="4779" y="6212"/>
                    <a:pt x="5593" y="5745"/>
                  </a:cubicBezTo>
                  <a:lnTo>
                    <a:pt x="5897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3" name="Google Shape;3693;p80"/>
            <p:cNvSpPr/>
            <p:nvPr/>
          </p:nvSpPr>
          <p:spPr>
            <a:xfrm>
              <a:off x="-3853650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6401" y="1"/>
                  </a:moveTo>
                  <a:cubicBezTo>
                    <a:pt x="3871" y="1"/>
                    <a:pt x="61" y="217"/>
                    <a:pt x="61" y="217"/>
                  </a:cubicBezTo>
                  <a:cubicBezTo>
                    <a:pt x="61" y="217"/>
                    <a:pt x="0" y="916"/>
                    <a:pt x="1094" y="1190"/>
                  </a:cubicBezTo>
                  <a:cubicBezTo>
                    <a:pt x="1868" y="1361"/>
                    <a:pt x="3128" y="1533"/>
                    <a:pt x="4413" y="1533"/>
                  </a:cubicBezTo>
                  <a:cubicBezTo>
                    <a:pt x="4945" y="1533"/>
                    <a:pt x="5481" y="1504"/>
                    <a:pt x="5988" y="1433"/>
                  </a:cubicBezTo>
                  <a:cubicBezTo>
                    <a:pt x="7690" y="1190"/>
                    <a:pt x="8481" y="1007"/>
                    <a:pt x="8481" y="1007"/>
                  </a:cubicBezTo>
                  <a:cubicBezTo>
                    <a:pt x="8481" y="1007"/>
                    <a:pt x="8572" y="703"/>
                    <a:pt x="8602" y="217"/>
                  </a:cubicBezTo>
                  <a:cubicBezTo>
                    <a:pt x="8612" y="55"/>
                    <a:pt x="7667" y="1"/>
                    <a:pt x="6401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4" name="Google Shape;3694;p80"/>
            <p:cNvSpPr/>
            <p:nvPr/>
          </p:nvSpPr>
          <p:spPr>
            <a:xfrm>
              <a:off x="-3854425" y="8050413"/>
              <a:ext cx="80575" cy="57025"/>
            </a:xfrm>
            <a:custGeom>
              <a:avLst/>
              <a:gdLst/>
              <a:ahLst/>
              <a:cxnLst/>
              <a:rect l="l" t="t" r="r" b="b"/>
              <a:pathLst>
                <a:path w="3223" h="2281" extrusionOk="0">
                  <a:moveTo>
                    <a:pt x="2037" y="0"/>
                  </a:moveTo>
                  <a:cubicBezTo>
                    <a:pt x="1156" y="335"/>
                    <a:pt x="214" y="791"/>
                    <a:pt x="92" y="1338"/>
                  </a:cubicBezTo>
                  <a:cubicBezTo>
                    <a:pt x="1" y="1855"/>
                    <a:pt x="1429" y="2189"/>
                    <a:pt x="3223" y="2280"/>
                  </a:cubicBezTo>
                  <a:cubicBezTo>
                    <a:pt x="3010" y="1459"/>
                    <a:pt x="2615" y="700"/>
                    <a:pt x="2037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5" name="Google Shape;3695;p80"/>
            <p:cNvSpPr/>
            <p:nvPr/>
          </p:nvSpPr>
          <p:spPr>
            <a:xfrm>
              <a:off x="-3803500" y="8032938"/>
              <a:ext cx="170225" cy="75125"/>
            </a:xfrm>
            <a:custGeom>
              <a:avLst/>
              <a:gdLst/>
              <a:ahLst/>
              <a:cxnLst/>
              <a:rect l="l" t="t" r="r" b="b"/>
              <a:pathLst>
                <a:path w="6809" h="3005" extrusionOk="0">
                  <a:moveTo>
                    <a:pt x="6535" y="0"/>
                  </a:moveTo>
                  <a:cubicBezTo>
                    <a:pt x="6535" y="0"/>
                    <a:pt x="5368" y="528"/>
                    <a:pt x="3672" y="528"/>
                  </a:cubicBezTo>
                  <a:cubicBezTo>
                    <a:pt x="3029" y="528"/>
                    <a:pt x="2310" y="452"/>
                    <a:pt x="1551" y="244"/>
                  </a:cubicBezTo>
                  <a:cubicBezTo>
                    <a:pt x="1551" y="244"/>
                    <a:pt x="791" y="426"/>
                    <a:pt x="0" y="699"/>
                  </a:cubicBezTo>
                  <a:cubicBezTo>
                    <a:pt x="578" y="1399"/>
                    <a:pt x="973" y="2158"/>
                    <a:pt x="1186" y="2979"/>
                  </a:cubicBezTo>
                  <a:cubicBezTo>
                    <a:pt x="1524" y="2996"/>
                    <a:pt x="1874" y="3005"/>
                    <a:pt x="2230" y="3005"/>
                  </a:cubicBezTo>
                  <a:cubicBezTo>
                    <a:pt x="3792" y="3005"/>
                    <a:pt x="5446" y="2839"/>
                    <a:pt x="6535" y="2493"/>
                  </a:cubicBezTo>
                  <a:cubicBezTo>
                    <a:pt x="6535" y="2493"/>
                    <a:pt x="6809" y="1034"/>
                    <a:pt x="65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6" name="Google Shape;3696;p80"/>
            <p:cNvSpPr/>
            <p:nvPr/>
          </p:nvSpPr>
          <p:spPr>
            <a:xfrm>
              <a:off x="-3809850" y="8003288"/>
              <a:ext cx="43550" cy="47725"/>
            </a:xfrm>
            <a:custGeom>
              <a:avLst/>
              <a:gdLst/>
              <a:ahLst/>
              <a:cxnLst/>
              <a:rect l="l" t="t" r="r" b="b"/>
              <a:pathLst>
                <a:path w="1742" h="1909" extrusionOk="0">
                  <a:moveTo>
                    <a:pt x="1064" y="183"/>
                  </a:moveTo>
                  <a:cubicBezTo>
                    <a:pt x="1091" y="183"/>
                    <a:pt x="1124" y="193"/>
                    <a:pt x="1166" y="214"/>
                  </a:cubicBezTo>
                  <a:cubicBezTo>
                    <a:pt x="1379" y="335"/>
                    <a:pt x="1379" y="852"/>
                    <a:pt x="1379" y="1034"/>
                  </a:cubicBezTo>
                  <a:cubicBezTo>
                    <a:pt x="1394" y="1158"/>
                    <a:pt x="1394" y="1289"/>
                    <a:pt x="1390" y="1419"/>
                  </a:cubicBezTo>
                  <a:lnTo>
                    <a:pt x="1390" y="1419"/>
                  </a:lnTo>
                  <a:cubicBezTo>
                    <a:pt x="1369" y="1389"/>
                    <a:pt x="1347" y="1359"/>
                    <a:pt x="1324" y="1330"/>
                  </a:cubicBezTo>
                  <a:lnTo>
                    <a:pt x="1324" y="1330"/>
                  </a:lnTo>
                  <a:cubicBezTo>
                    <a:pt x="1268" y="1239"/>
                    <a:pt x="1215" y="1150"/>
                    <a:pt x="1166" y="1065"/>
                  </a:cubicBezTo>
                  <a:cubicBezTo>
                    <a:pt x="1139" y="983"/>
                    <a:pt x="815" y="183"/>
                    <a:pt x="1064" y="183"/>
                  </a:cubicBezTo>
                  <a:close/>
                  <a:moveTo>
                    <a:pt x="551" y="931"/>
                  </a:moveTo>
                  <a:cubicBezTo>
                    <a:pt x="572" y="931"/>
                    <a:pt x="594" y="935"/>
                    <a:pt x="619" y="943"/>
                  </a:cubicBezTo>
                  <a:cubicBezTo>
                    <a:pt x="741" y="974"/>
                    <a:pt x="862" y="1095"/>
                    <a:pt x="923" y="1186"/>
                  </a:cubicBezTo>
                  <a:cubicBezTo>
                    <a:pt x="1090" y="1330"/>
                    <a:pt x="1201" y="1511"/>
                    <a:pt x="1315" y="1685"/>
                  </a:cubicBezTo>
                  <a:lnTo>
                    <a:pt x="1315" y="1685"/>
                  </a:lnTo>
                  <a:cubicBezTo>
                    <a:pt x="993" y="1597"/>
                    <a:pt x="645" y="1466"/>
                    <a:pt x="467" y="1186"/>
                  </a:cubicBezTo>
                  <a:cubicBezTo>
                    <a:pt x="388" y="1081"/>
                    <a:pt x="423" y="931"/>
                    <a:pt x="551" y="931"/>
                  </a:cubicBezTo>
                  <a:close/>
                  <a:moveTo>
                    <a:pt x="1096" y="0"/>
                  </a:moveTo>
                  <a:cubicBezTo>
                    <a:pt x="1089" y="0"/>
                    <a:pt x="1082" y="1"/>
                    <a:pt x="1075" y="1"/>
                  </a:cubicBezTo>
                  <a:cubicBezTo>
                    <a:pt x="642" y="17"/>
                    <a:pt x="717" y="455"/>
                    <a:pt x="906" y="902"/>
                  </a:cubicBezTo>
                  <a:lnTo>
                    <a:pt x="906" y="902"/>
                  </a:lnTo>
                  <a:cubicBezTo>
                    <a:pt x="853" y="862"/>
                    <a:pt x="798" y="825"/>
                    <a:pt x="741" y="791"/>
                  </a:cubicBezTo>
                  <a:cubicBezTo>
                    <a:pt x="686" y="750"/>
                    <a:pt x="595" y="722"/>
                    <a:pt x="503" y="722"/>
                  </a:cubicBezTo>
                  <a:cubicBezTo>
                    <a:pt x="389" y="722"/>
                    <a:pt x="274" y="765"/>
                    <a:pt x="224" y="882"/>
                  </a:cubicBezTo>
                  <a:cubicBezTo>
                    <a:pt x="0" y="1498"/>
                    <a:pt x="884" y="1779"/>
                    <a:pt x="1381" y="1819"/>
                  </a:cubicBezTo>
                  <a:lnTo>
                    <a:pt x="1381" y="1819"/>
                  </a:lnTo>
                  <a:cubicBezTo>
                    <a:pt x="1391" y="1879"/>
                    <a:pt x="1439" y="1908"/>
                    <a:pt x="1489" y="1908"/>
                  </a:cubicBezTo>
                  <a:cubicBezTo>
                    <a:pt x="1546" y="1908"/>
                    <a:pt x="1607" y="1870"/>
                    <a:pt x="1622" y="1794"/>
                  </a:cubicBezTo>
                  <a:cubicBezTo>
                    <a:pt x="1622" y="1403"/>
                    <a:pt x="1741" y="0"/>
                    <a:pt x="109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7" name="Google Shape;3697;p80"/>
            <p:cNvSpPr/>
            <p:nvPr/>
          </p:nvSpPr>
          <p:spPr>
            <a:xfrm>
              <a:off x="-3242700" y="6678813"/>
              <a:ext cx="25" cy="1550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0" y="0"/>
                  </a:moveTo>
                  <a:cubicBezTo>
                    <a:pt x="0" y="31"/>
                    <a:pt x="0" y="61"/>
                    <a:pt x="0" y="61"/>
                  </a:cubicBezTo>
                  <a:cubicBezTo>
                    <a:pt x="0" y="61"/>
                    <a:pt x="0" y="31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8" name="Google Shape;3698;p80"/>
            <p:cNvSpPr/>
            <p:nvPr/>
          </p:nvSpPr>
          <p:spPr>
            <a:xfrm>
              <a:off x="-3422050" y="6950863"/>
              <a:ext cx="163425" cy="210500"/>
            </a:xfrm>
            <a:custGeom>
              <a:avLst/>
              <a:gdLst/>
              <a:ahLst/>
              <a:cxnLst/>
              <a:rect l="l" t="t" r="r" b="b"/>
              <a:pathLst>
                <a:path w="6537" h="8420" extrusionOk="0">
                  <a:moveTo>
                    <a:pt x="6536" y="0"/>
                  </a:moveTo>
                  <a:cubicBezTo>
                    <a:pt x="4891" y="1028"/>
                    <a:pt x="3050" y="1643"/>
                    <a:pt x="1088" y="1643"/>
                  </a:cubicBezTo>
                  <a:cubicBezTo>
                    <a:pt x="729" y="1643"/>
                    <a:pt x="367" y="1623"/>
                    <a:pt x="1" y="1581"/>
                  </a:cubicBezTo>
                  <a:lnTo>
                    <a:pt x="1" y="1581"/>
                  </a:lnTo>
                  <a:lnTo>
                    <a:pt x="1247" y="8420"/>
                  </a:lnTo>
                  <a:cubicBezTo>
                    <a:pt x="2797" y="7082"/>
                    <a:pt x="4955" y="3648"/>
                    <a:pt x="653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9" name="Google Shape;3699;p80"/>
            <p:cNvSpPr/>
            <p:nvPr/>
          </p:nvSpPr>
          <p:spPr>
            <a:xfrm>
              <a:off x="-3424325" y="6611838"/>
              <a:ext cx="237125" cy="380125"/>
            </a:xfrm>
            <a:custGeom>
              <a:avLst/>
              <a:gdLst/>
              <a:ahLst/>
              <a:cxnLst/>
              <a:rect l="l" t="t" r="r" b="b"/>
              <a:pathLst>
                <a:path w="9485" h="15205" extrusionOk="0">
                  <a:moveTo>
                    <a:pt x="7038" y="0"/>
                  </a:moveTo>
                  <a:cubicBezTo>
                    <a:pt x="6425" y="0"/>
                    <a:pt x="6019" y="2406"/>
                    <a:pt x="6019" y="2406"/>
                  </a:cubicBezTo>
                  <a:cubicBezTo>
                    <a:pt x="6019" y="2406"/>
                    <a:pt x="6354" y="35"/>
                    <a:pt x="5746" y="5"/>
                  </a:cubicBezTo>
                  <a:cubicBezTo>
                    <a:pt x="5742" y="4"/>
                    <a:pt x="5739" y="4"/>
                    <a:pt x="5735" y="4"/>
                  </a:cubicBezTo>
                  <a:cubicBezTo>
                    <a:pt x="5106" y="4"/>
                    <a:pt x="4986" y="2740"/>
                    <a:pt x="4986" y="2740"/>
                  </a:cubicBezTo>
                  <a:cubicBezTo>
                    <a:pt x="4986" y="2740"/>
                    <a:pt x="4881" y="1885"/>
                    <a:pt x="4466" y="1885"/>
                  </a:cubicBezTo>
                  <a:cubicBezTo>
                    <a:pt x="4379" y="1885"/>
                    <a:pt x="4280" y="1922"/>
                    <a:pt x="4165" y="2011"/>
                  </a:cubicBezTo>
                  <a:cubicBezTo>
                    <a:pt x="3496" y="2497"/>
                    <a:pt x="4834" y="4746"/>
                    <a:pt x="4834" y="4746"/>
                  </a:cubicBezTo>
                  <a:cubicBezTo>
                    <a:pt x="4834" y="4746"/>
                    <a:pt x="4834" y="5141"/>
                    <a:pt x="4226" y="7300"/>
                  </a:cubicBezTo>
                  <a:cubicBezTo>
                    <a:pt x="3618" y="9458"/>
                    <a:pt x="1" y="14595"/>
                    <a:pt x="1" y="14595"/>
                  </a:cubicBezTo>
                  <a:lnTo>
                    <a:pt x="92" y="15142"/>
                  </a:lnTo>
                  <a:cubicBezTo>
                    <a:pt x="458" y="15184"/>
                    <a:pt x="820" y="15204"/>
                    <a:pt x="1179" y="15204"/>
                  </a:cubicBezTo>
                  <a:cubicBezTo>
                    <a:pt x="3141" y="15204"/>
                    <a:pt x="4982" y="14589"/>
                    <a:pt x="6627" y="13561"/>
                  </a:cubicBezTo>
                  <a:cubicBezTo>
                    <a:pt x="7265" y="12102"/>
                    <a:pt x="7782" y="10613"/>
                    <a:pt x="8177" y="9214"/>
                  </a:cubicBezTo>
                  <a:cubicBezTo>
                    <a:pt x="9484" y="4199"/>
                    <a:pt x="8724" y="430"/>
                    <a:pt x="8177" y="400"/>
                  </a:cubicBezTo>
                  <a:cubicBezTo>
                    <a:pt x="8173" y="400"/>
                    <a:pt x="8169" y="399"/>
                    <a:pt x="8166" y="399"/>
                  </a:cubicBezTo>
                  <a:cubicBezTo>
                    <a:pt x="7656" y="399"/>
                    <a:pt x="7326" y="2378"/>
                    <a:pt x="7265" y="2679"/>
                  </a:cubicBezTo>
                  <a:cubicBezTo>
                    <a:pt x="7326" y="2345"/>
                    <a:pt x="7661" y="126"/>
                    <a:pt x="7083" y="5"/>
                  </a:cubicBezTo>
                  <a:cubicBezTo>
                    <a:pt x="7068" y="2"/>
                    <a:pt x="7053" y="0"/>
                    <a:pt x="703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00" name="Google Shape;3700;p80"/>
            <p:cNvSpPr/>
            <p:nvPr/>
          </p:nvSpPr>
          <p:spPr>
            <a:xfrm>
              <a:off x="-3722200" y="7038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01" name="Google Shape;3701;p80"/>
            <p:cNvSpPr/>
            <p:nvPr/>
          </p:nvSpPr>
          <p:spPr>
            <a:xfrm>
              <a:off x="-4015525" y="6751688"/>
              <a:ext cx="107950" cy="68975"/>
            </a:xfrm>
            <a:custGeom>
              <a:avLst/>
              <a:gdLst/>
              <a:ahLst/>
              <a:cxnLst/>
              <a:rect l="l" t="t" r="r" b="b"/>
              <a:pathLst>
                <a:path w="4318" h="2759" extrusionOk="0">
                  <a:moveTo>
                    <a:pt x="2370" y="1"/>
                  </a:moveTo>
                  <a:cubicBezTo>
                    <a:pt x="1540" y="1"/>
                    <a:pt x="705" y="246"/>
                    <a:pt x="1" y="733"/>
                  </a:cubicBezTo>
                  <a:cubicBezTo>
                    <a:pt x="161" y="1763"/>
                    <a:pt x="994" y="2759"/>
                    <a:pt x="2552" y="2759"/>
                  </a:cubicBezTo>
                  <a:cubicBezTo>
                    <a:pt x="3062" y="2759"/>
                    <a:pt x="3650" y="2652"/>
                    <a:pt x="4317" y="2405"/>
                  </a:cubicBezTo>
                  <a:lnTo>
                    <a:pt x="4317" y="490"/>
                  </a:lnTo>
                  <a:cubicBezTo>
                    <a:pt x="3718" y="163"/>
                    <a:pt x="3045" y="1"/>
                    <a:pt x="237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02" name="Google Shape;3702;p80"/>
            <p:cNvSpPr/>
            <p:nvPr/>
          </p:nvSpPr>
          <p:spPr>
            <a:xfrm>
              <a:off x="-4018550" y="6712938"/>
              <a:ext cx="110975" cy="57075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297" y="0"/>
                  </a:moveTo>
                  <a:cubicBezTo>
                    <a:pt x="1858" y="0"/>
                    <a:pt x="1385" y="99"/>
                    <a:pt x="912" y="368"/>
                  </a:cubicBezTo>
                  <a:cubicBezTo>
                    <a:pt x="274" y="763"/>
                    <a:pt x="0" y="1523"/>
                    <a:pt x="122" y="2283"/>
                  </a:cubicBezTo>
                  <a:cubicBezTo>
                    <a:pt x="826" y="1796"/>
                    <a:pt x="1661" y="1551"/>
                    <a:pt x="2491" y="1551"/>
                  </a:cubicBezTo>
                  <a:cubicBezTo>
                    <a:pt x="3166" y="1551"/>
                    <a:pt x="3839" y="1713"/>
                    <a:pt x="4438" y="2040"/>
                  </a:cubicBezTo>
                  <a:lnTo>
                    <a:pt x="4438" y="733"/>
                  </a:lnTo>
                  <a:cubicBezTo>
                    <a:pt x="4438" y="733"/>
                    <a:pt x="3494" y="0"/>
                    <a:pt x="229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03" name="Google Shape;3703;p80"/>
            <p:cNvSpPr/>
            <p:nvPr/>
          </p:nvSpPr>
          <p:spPr>
            <a:xfrm>
              <a:off x="-3983600" y="6754713"/>
              <a:ext cx="67650" cy="57100"/>
            </a:xfrm>
            <a:custGeom>
              <a:avLst/>
              <a:gdLst/>
              <a:ahLst/>
              <a:cxnLst/>
              <a:rect l="l" t="t" r="r" b="b"/>
              <a:pathLst>
                <a:path w="2706" h="2284" extrusionOk="0">
                  <a:moveTo>
                    <a:pt x="1156" y="0"/>
                  </a:moveTo>
                  <a:cubicBezTo>
                    <a:pt x="773" y="0"/>
                    <a:pt x="373" y="82"/>
                    <a:pt x="31" y="156"/>
                  </a:cubicBezTo>
                  <a:cubicBezTo>
                    <a:pt x="1" y="186"/>
                    <a:pt x="31" y="217"/>
                    <a:pt x="31" y="217"/>
                  </a:cubicBezTo>
                  <a:cubicBezTo>
                    <a:pt x="388" y="217"/>
                    <a:pt x="802" y="137"/>
                    <a:pt x="1190" y="137"/>
                  </a:cubicBezTo>
                  <a:cubicBezTo>
                    <a:pt x="1595" y="137"/>
                    <a:pt x="1971" y="224"/>
                    <a:pt x="2219" y="582"/>
                  </a:cubicBezTo>
                  <a:cubicBezTo>
                    <a:pt x="2554" y="1037"/>
                    <a:pt x="2523" y="1676"/>
                    <a:pt x="2523" y="2192"/>
                  </a:cubicBezTo>
                  <a:cubicBezTo>
                    <a:pt x="2523" y="2253"/>
                    <a:pt x="2561" y="2284"/>
                    <a:pt x="2599" y="2284"/>
                  </a:cubicBezTo>
                  <a:cubicBezTo>
                    <a:pt x="2637" y="2284"/>
                    <a:pt x="2675" y="2253"/>
                    <a:pt x="2675" y="2192"/>
                  </a:cubicBezTo>
                  <a:cubicBezTo>
                    <a:pt x="2706" y="1585"/>
                    <a:pt x="2675" y="825"/>
                    <a:pt x="2219" y="369"/>
                  </a:cubicBezTo>
                  <a:cubicBezTo>
                    <a:pt x="1940" y="89"/>
                    <a:pt x="1557" y="0"/>
                    <a:pt x="11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04" name="Google Shape;3704;p80"/>
            <p:cNvSpPr/>
            <p:nvPr/>
          </p:nvSpPr>
          <p:spPr>
            <a:xfrm>
              <a:off x="-3955200" y="6770813"/>
              <a:ext cx="39075" cy="23250"/>
            </a:xfrm>
            <a:custGeom>
              <a:avLst/>
              <a:gdLst/>
              <a:ahLst/>
              <a:cxnLst/>
              <a:rect l="l" t="t" r="r" b="b"/>
              <a:pathLst>
                <a:path w="1563" h="930" extrusionOk="0">
                  <a:moveTo>
                    <a:pt x="547" y="1"/>
                  </a:moveTo>
                  <a:cubicBezTo>
                    <a:pt x="386" y="1"/>
                    <a:pt x="218" y="55"/>
                    <a:pt x="50" y="181"/>
                  </a:cubicBezTo>
                  <a:cubicBezTo>
                    <a:pt x="0" y="230"/>
                    <a:pt x="52" y="280"/>
                    <a:pt x="106" y="280"/>
                  </a:cubicBezTo>
                  <a:cubicBezTo>
                    <a:pt x="118" y="280"/>
                    <a:pt x="130" y="277"/>
                    <a:pt x="141" y="272"/>
                  </a:cubicBezTo>
                  <a:cubicBezTo>
                    <a:pt x="280" y="216"/>
                    <a:pt x="413" y="180"/>
                    <a:pt x="542" y="180"/>
                  </a:cubicBezTo>
                  <a:cubicBezTo>
                    <a:pt x="695" y="180"/>
                    <a:pt x="844" y="231"/>
                    <a:pt x="992" y="363"/>
                  </a:cubicBezTo>
                  <a:cubicBezTo>
                    <a:pt x="1144" y="515"/>
                    <a:pt x="1266" y="728"/>
                    <a:pt x="1418" y="910"/>
                  </a:cubicBezTo>
                  <a:cubicBezTo>
                    <a:pt x="1432" y="924"/>
                    <a:pt x="1447" y="930"/>
                    <a:pt x="1462" y="930"/>
                  </a:cubicBezTo>
                  <a:cubicBezTo>
                    <a:pt x="1514" y="930"/>
                    <a:pt x="1563" y="859"/>
                    <a:pt x="1539" y="789"/>
                  </a:cubicBezTo>
                  <a:cubicBezTo>
                    <a:pt x="1341" y="371"/>
                    <a:pt x="968" y="1"/>
                    <a:pt x="5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05" name="Google Shape;3705;p80"/>
            <p:cNvSpPr/>
            <p:nvPr/>
          </p:nvSpPr>
          <p:spPr>
            <a:xfrm>
              <a:off x="-3417475" y="6751688"/>
              <a:ext cx="107925" cy="68975"/>
            </a:xfrm>
            <a:custGeom>
              <a:avLst/>
              <a:gdLst/>
              <a:ahLst/>
              <a:cxnLst/>
              <a:rect l="l" t="t" r="r" b="b"/>
              <a:pathLst>
                <a:path w="4317" h="2759" extrusionOk="0">
                  <a:moveTo>
                    <a:pt x="1957" y="1"/>
                  </a:moveTo>
                  <a:cubicBezTo>
                    <a:pt x="1278" y="1"/>
                    <a:pt x="600" y="163"/>
                    <a:pt x="0" y="490"/>
                  </a:cubicBezTo>
                  <a:lnTo>
                    <a:pt x="0" y="2405"/>
                  </a:lnTo>
                  <a:cubicBezTo>
                    <a:pt x="675" y="2652"/>
                    <a:pt x="1269" y="2759"/>
                    <a:pt x="1783" y="2759"/>
                  </a:cubicBezTo>
                  <a:cubicBezTo>
                    <a:pt x="3352" y="2759"/>
                    <a:pt x="4179" y="1763"/>
                    <a:pt x="4317" y="733"/>
                  </a:cubicBezTo>
                  <a:cubicBezTo>
                    <a:pt x="3629" y="246"/>
                    <a:pt x="2793" y="1"/>
                    <a:pt x="195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06" name="Google Shape;3706;p80"/>
            <p:cNvSpPr/>
            <p:nvPr/>
          </p:nvSpPr>
          <p:spPr>
            <a:xfrm>
              <a:off x="-3417475" y="6712938"/>
              <a:ext cx="110975" cy="57075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141" y="0"/>
                  </a:moveTo>
                  <a:cubicBezTo>
                    <a:pt x="944" y="0"/>
                    <a:pt x="0" y="733"/>
                    <a:pt x="0" y="733"/>
                  </a:cubicBezTo>
                  <a:lnTo>
                    <a:pt x="0" y="2040"/>
                  </a:lnTo>
                  <a:cubicBezTo>
                    <a:pt x="613" y="1713"/>
                    <a:pt x="1294" y="1551"/>
                    <a:pt x="1970" y="1551"/>
                  </a:cubicBezTo>
                  <a:cubicBezTo>
                    <a:pt x="2802" y="1551"/>
                    <a:pt x="3629" y="1796"/>
                    <a:pt x="4317" y="2283"/>
                  </a:cubicBezTo>
                  <a:cubicBezTo>
                    <a:pt x="4438" y="1523"/>
                    <a:pt x="4165" y="763"/>
                    <a:pt x="3526" y="368"/>
                  </a:cubicBezTo>
                  <a:cubicBezTo>
                    <a:pt x="3053" y="99"/>
                    <a:pt x="2580" y="0"/>
                    <a:pt x="214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07" name="Google Shape;3707;p80"/>
            <p:cNvSpPr/>
            <p:nvPr/>
          </p:nvSpPr>
          <p:spPr>
            <a:xfrm>
              <a:off x="-3409125" y="6754713"/>
              <a:ext cx="67650" cy="57100"/>
            </a:xfrm>
            <a:custGeom>
              <a:avLst/>
              <a:gdLst/>
              <a:ahLst/>
              <a:cxnLst/>
              <a:rect l="l" t="t" r="r" b="b"/>
              <a:pathLst>
                <a:path w="2706" h="2284" extrusionOk="0">
                  <a:moveTo>
                    <a:pt x="1550" y="0"/>
                  </a:moveTo>
                  <a:cubicBezTo>
                    <a:pt x="1149" y="0"/>
                    <a:pt x="767" y="89"/>
                    <a:pt x="487" y="369"/>
                  </a:cubicBezTo>
                  <a:cubicBezTo>
                    <a:pt x="31" y="855"/>
                    <a:pt x="1" y="1585"/>
                    <a:pt x="31" y="2192"/>
                  </a:cubicBezTo>
                  <a:cubicBezTo>
                    <a:pt x="31" y="2253"/>
                    <a:pt x="69" y="2284"/>
                    <a:pt x="107" y="2284"/>
                  </a:cubicBezTo>
                  <a:cubicBezTo>
                    <a:pt x="145" y="2284"/>
                    <a:pt x="183" y="2253"/>
                    <a:pt x="183" y="2192"/>
                  </a:cubicBezTo>
                  <a:cubicBezTo>
                    <a:pt x="213" y="1676"/>
                    <a:pt x="153" y="1037"/>
                    <a:pt x="487" y="582"/>
                  </a:cubicBezTo>
                  <a:cubicBezTo>
                    <a:pt x="730" y="217"/>
                    <a:pt x="1095" y="126"/>
                    <a:pt x="1490" y="126"/>
                  </a:cubicBezTo>
                  <a:cubicBezTo>
                    <a:pt x="1885" y="126"/>
                    <a:pt x="2311" y="217"/>
                    <a:pt x="2676" y="217"/>
                  </a:cubicBezTo>
                  <a:cubicBezTo>
                    <a:pt x="2706" y="217"/>
                    <a:pt x="2706" y="186"/>
                    <a:pt x="2676" y="156"/>
                  </a:cubicBezTo>
                  <a:cubicBezTo>
                    <a:pt x="2334" y="82"/>
                    <a:pt x="1934" y="0"/>
                    <a:pt x="155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08" name="Google Shape;3708;p80"/>
            <p:cNvSpPr/>
            <p:nvPr/>
          </p:nvSpPr>
          <p:spPr>
            <a:xfrm>
              <a:off x="-3408950" y="6770813"/>
              <a:ext cx="39100" cy="23250"/>
            </a:xfrm>
            <a:custGeom>
              <a:avLst/>
              <a:gdLst/>
              <a:ahLst/>
              <a:cxnLst/>
              <a:rect l="l" t="t" r="r" b="b"/>
              <a:pathLst>
                <a:path w="1564" h="930" extrusionOk="0">
                  <a:moveTo>
                    <a:pt x="1016" y="1"/>
                  </a:moveTo>
                  <a:cubicBezTo>
                    <a:pt x="595" y="1"/>
                    <a:pt x="222" y="371"/>
                    <a:pt x="24" y="789"/>
                  </a:cubicBezTo>
                  <a:cubicBezTo>
                    <a:pt x="1" y="859"/>
                    <a:pt x="50" y="930"/>
                    <a:pt x="116" y="930"/>
                  </a:cubicBezTo>
                  <a:cubicBezTo>
                    <a:pt x="135" y="930"/>
                    <a:pt x="156" y="924"/>
                    <a:pt x="176" y="910"/>
                  </a:cubicBezTo>
                  <a:cubicBezTo>
                    <a:pt x="328" y="728"/>
                    <a:pt x="419" y="515"/>
                    <a:pt x="602" y="363"/>
                  </a:cubicBezTo>
                  <a:cubicBezTo>
                    <a:pt x="750" y="231"/>
                    <a:pt x="890" y="180"/>
                    <a:pt x="1039" y="180"/>
                  </a:cubicBezTo>
                  <a:cubicBezTo>
                    <a:pt x="1166" y="180"/>
                    <a:pt x="1300" y="216"/>
                    <a:pt x="1453" y="272"/>
                  </a:cubicBezTo>
                  <a:cubicBezTo>
                    <a:pt x="1464" y="277"/>
                    <a:pt x="1475" y="280"/>
                    <a:pt x="1485" y="280"/>
                  </a:cubicBezTo>
                  <a:cubicBezTo>
                    <a:pt x="1532" y="280"/>
                    <a:pt x="1563" y="230"/>
                    <a:pt x="1514" y="181"/>
                  </a:cubicBezTo>
                  <a:cubicBezTo>
                    <a:pt x="1345" y="55"/>
                    <a:pt x="1177" y="1"/>
                    <a:pt x="101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09" name="Google Shape;3709;p80"/>
            <p:cNvSpPr/>
            <p:nvPr/>
          </p:nvSpPr>
          <p:spPr>
            <a:xfrm>
              <a:off x="-3713825" y="6994163"/>
              <a:ext cx="126150" cy="59000"/>
            </a:xfrm>
            <a:custGeom>
              <a:avLst/>
              <a:gdLst/>
              <a:ahLst/>
              <a:cxnLst/>
              <a:rect l="l" t="t" r="r" b="b"/>
              <a:pathLst>
                <a:path w="5046" h="2360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404" y="122"/>
                    <a:pt x="1793" y="396"/>
                    <a:pt x="182" y="943"/>
                  </a:cubicBezTo>
                  <a:cubicBezTo>
                    <a:pt x="152" y="1125"/>
                    <a:pt x="91" y="1277"/>
                    <a:pt x="0" y="1429"/>
                  </a:cubicBezTo>
                  <a:cubicBezTo>
                    <a:pt x="0" y="1429"/>
                    <a:pt x="806" y="2360"/>
                    <a:pt x="2519" y="2360"/>
                  </a:cubicBezTo>
                  <a:cubicBezTo>
                    <a:pt x="3204" y="2360"/>
                    <a:pt x="4034" y="2211"/>
                    <a:pt x="5015" y="1794"/>
                  </a:cubicBezTo>
                  <a:cubicBezTo>
                    <a:pt x="5015" y="1794"/>
                    <a:pt x="498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0" name="Google Shape;3710;p80"/>
            <p:cNvSpPr/>
            <p:nvPr/>
          </p:nvSpPr>
          <p:spPr>
            <a:xfrm>
              <a:off x="-3713825" y="6947063"/>
              <a:ext cx="135275" cy="70675"/>
            </a:xfrm>
            <a:custGeom>
              <a:avLst/>
              <a:gdLst/>
              <a:ahLst/>
              <a:cxnLst/>
              <a:rect l="l" t="t" r="r" b="b"/>
              <a:pathLst>
                <a:path w="5411" h="2827" extrusionOk="0">
                  <a:moveTo>
                    <a:pt x="5410" y="0"/>
                  </a:moveTo>
                  <a:lnTo>
                    <a:pt x="0" y="456"/>
                  </a:lnTo>
                  <a:cubicBezTo>
                    <a:pt x="0" y="456"/>
                    <a:pt x="426" y="1763"/>
                    <a:pt x="182" y="2827"/>
                  </a:cubicBezTo>
                  <a:cubicBezTo>
                    <a:pt x="1793" y="2280"/>
                    <a:pt x="3404" y="2006"/>
                    <a:pt x="5046" y="1885"/>
                  </a:cubicBezTo>
                  <a:cubicBezTo>
                    <a:pt x="5107" y="1277"/>
                    <a:pt x="5198" y="578"/>
                    <a:pt x="541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1" name="Google Shape;3711;p80"/>
            <p:cNvSpPr/>
            <p:nvPr/>
          </p:nvSpPr>
          <p:spPr>
            <a:xfrm>
              <a:off x="-3919125" y="6466513"/>
              <a:ext cx="522950" cy="493450"/>
            </a:xfrm>
            <a:custGeom>
              <a:avLst/>
              <a:gdLst/>
              <a:ahLst/>
              <a:cxnLst/>
              <a:rect l="l" t="t" r="r" b="b"/>
              <a:pathLst>
                <a:path w="20918" h="19738" extrusionOk="0">
                  <a:moveTo>
                    <a:pt x="7888" y="1"/>
                  </a:moveTo>
                  <a:cubicBezTo>
                    <a:pt x="3784" y="1"/>
                    <a:pt x="1" y="2091"/>
                    <a:pt x="188" y="9921"/>
                  </a:cubicBezTo>
                  <a:cubicBezTo>
                    <a:pt x="188" y="9921"/>
                    <a:pt x="66" y="13599"/>
                    <a:pt x="978" y="15423"/>
                  </a:cubicBezTo>
                  <a:cubicBezTo>
                    <a:pt x="1859" y="17246"/>
                    <a:pt x="4838" y="19283"/>
                    <a:pt x="8820" y="19678"/>
                  </a:cubicBezTo>
                  <a:cubicBezTo>
                    <a:pt x="9252" y="19718"/>
                    <a:pt x="9701" y="19738"/>
                    <a:pt x="10158" y="19738"/>
                  </a:cubicBezTo>
                  <a:cubicBezTo>
                    <a:pt x="13880" y="19738"/>
                    <a:pt x="18190" y="18420"/>
                    <a:pt x="19246" y="15848"/>
                  </a:cubicBezTo>
                  <a:cubicBezTo>
                    <a:pt x="20462" y="12991"/>
                    <a:pt x="20917" y="10985"/>
                    <a:pt x="20553" y="8067"/>
                  </a:cubicBezTo>
                  <a:cubicBezTo>
                    <a:pt x="20188" y="5149"/>
                    <a:pt x="20036" y="3842"/>
                    <a:pt x="17331" y="2535"/>
                  </a:cubicBezTo>
                  <a:cubicBezTo>
                    <a:pt x="15996" y="1897"/>
                    <a:pt x="11797" y="1"/>
                    <a:pt x="788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2" name="Google Shape;3712;p80"/>
            <p:cNvSpPr/>
            <p:nvPr/>
          </p:nvSpPr>
          <p:spPr>
            <a:xfrm>
              <a:off x="-3798950" y="6730488"/>
              <a:ext cx="29675" cy="35725"/>
            </a:xfrm>
            <a:custGeom>
              <a:avLst/>
              <a:gdLst/>
              <a:ahLst/>
              <a:cxnLst/>
              <a:rect l="l" t="t" r="r" b="b"/>
              <a:pathLst>
                <a:path w="1187" h="1429" extrusionOk="0">
                  <a:moveTo>
                    <a:pt x="578" y="0"/>
                  </a:moveTo>
                  <a:cubicBezTo>
                    <a:pt x="244" y="0"/>
                    <a:pt x="1" y="335"/>
                    <a:pt x="1" y="699"/>
                  </a:cubicBezTo>
                  <a:cubicBezTo>
                    <a:pt x="1" y="1095"/>
                    <a:pt x="244" y="1429"/>
                    <a:pt x="578" y="1429"/>
                  </a:cubicBezTo>
                  <a:cubicBezTo>
                    <a:pt x="913" y="1429"/>
                    <a:pt x="1186" y="1095"/>
                    <a:pt x="1186" y="699"/>
                  </a:cubicBezTo>
                  <a:cubicBezTo>
                    <a:pt x="1186" y="335"/>
                    <a:pt x="913" y="0"/>
                    <a:pt x="57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3" name="Google Shape;3713;p80"/>
            <p:cNvSpPr/>
            <p:nvPr/>
          </p:nvSpPr>
          <p:spPr>
            <a:xfrm>
              <a:off x="-3558050" y="6730488"/>
              <a:ext cx="29650" cy="35725"/>
            </a:xfrm>
            <a:custGeom>
              <a:avLst/>
              <a:gdLst/>
              <a:ahLst/>
              <a:cxnLst/>
              <a:rect l="l" t="t" r="r" b="b"/>
              <a:pathLst>
                <a:path w="1186" h="1429" extrusionOk="0">
                  <a:moveTo>
                    <a:pt x="578" y="0"/>
                  </a:moveTo>
                  <a:cubicBezTo>
                    <a:pt x="274" y="0"/>
                    <a:pt x="0" y="335"/>
                    <a:pt x="0" y="699"/>
                  </a:cubicBezTo>
                  <a:cubicBezTo>
                    <a:pt x="0" y="1095"/>
                    <a:pt x="274" y="1429"/>
                    <a:pt x="578" y="1429"/>
                  </a:cubicBezTo>
                  <a:cubicBezTo>
                    <a:pt x="912" y="1429"/>
                    <a:pt x="1186" y="1095"/>
                    <a:pt x="1186" y="699"/>
                  </a:cubicBezTo>
                  <a:cubicBezTo>
                    <a:pt x="1186" y="335"/>
                    <a:pt x="912" y="0"/>
                    <a:pt x="57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4" name="Google Shape;3714;p80"/>
            <p:cNvSpPr/>
            <p:nvPr/>
          </p:nvSpPr>
          <p:spPr>
            <a:xfrm>
              <a:off x="-3679650" y="6713963"/>
              <a:ext cx="36500" cy="63200"/>
            </a:xfrm>
            <a:custGeom>
              <a:avLst/>
              <a:gdLst/>
              <a:ahLst/>
              <a:cxnLst/>
              <a:rect l="l" t="t" r="r" b="b"/>
              <a:pathLst>
                <a:path w="1460" h="2528" extrusionOk="0">
                  <a:moveTo>
                    <a:pt x="316" y="0"/>
                  </a:moveTo>
                  <a:cubicBezTo>
                    <a:pt x="305" y="0"/>
                    <a:pt x="290" y="8"/>
                    <a:pt x="274" y="23"/>
                  </a:cubicBezTo>
                  <a:cubicBezTo>
                    <a:pt x="183" y="327"/>
                    <a:pt x="153" y="692"/>
                    <a:pt x="92" y="1026"/>
                  </a:cubicBezTo>
                  <a:cubicBezTo>
                    <a:pt x="62" y="1239"/>
                    <a:pt x="1" y="1482"/>
                    <a:pt x="92" y="1695"/>
                  </a:cubicBezTo>
                  <a:cubicBezTo>
                    <a:pt x="183" y="1847"/>
                    <a:pt x="305" y="1968"/>
                    <a:pt x="487" y="1968"/>
                  </a:cubicBezTo>
                  <a:cubicBezTo>
                    <a:pt x="578" y="1938"/>
                    <a:pt x="639" y="1877"/>
                    <a:pt x="730" y="1847"/>
                  </a:cubicBezTo>
                  <a:cubicBezTo>
                    <a:pt x="761" y="1816"/>
                    <a:pt x="791" y="1756"/>
                    <a:pt x="852" y="1756"/>
                  </a:cubicBezTo>
                  <a:cubicBezTo>
                    <a:pt x="903" y="1715"/>
                    <a:pt x="943" y="1695"/>
                    <a:pt x="975" y="1695"/>
                  </a:cubicBezTo>
                  <a:cubicBezTo>
                    <a:pt x="1038" y="1695"/>
                    <a:pt x="1065" y="1776"/>
                    <a:pt x="1065" y="1938"/>
                  </a:cubicBezTo>
                  <a:cubicBezTo>
                    <a:pt x="1217" y="2151"/>
                    <a:pt x="1156" y="2272"/>
                    <a:pt x="913" y="2333"/>
                  </a:cubicBezTo>
                  <a:cubicBezTo>
                    <a:pt x="808" y="2385"/>
                    <a:pt x="839" y="2528"/>
                    <a:pt x="926" y="2528"/>
                  </a:cubicBezTo>
                  <a:cubicBezTo>
                    <a:pt x="941" y="2528"/>
                    <a:pt x="957" y="2524"/>
                    <a:pt x="974" y="2515"/>
                  </a:cubicBezTo>
                  <a:cubicBezTo>
                    <a:pt x="1217" y="2424"/>
                    <a:pt x="1460" y="2212"/>
                    <a:pt x="1429" y="1908"/>
                  </a:cubicBezTo>
                  <a:cubicBezTo>
                    <a:pt x="1399" y="1695"/>
                    <a:pt x="1217" y="1512"/>
                    <a:pt x="1004" y="1512"/>
                  </a:cubicBezTo>
                  <a:cubicBezTo>
                    <a:pt x="852" y="1543"/>
                    <a:pt x="761" y="1634"/>
                    <a:pt x="639" y="1695"/>
                  </a:cubicBezTo>
                  <a:cubicBezTo>
                    <a:pt x="557" y="1731"/>
                    <a:pt x="490" y="1747"/>
                    <a:pt x="435" y="1747"/>
                  </a:cubicBezTo>
                  <a:cubicBezTo>
                    <a:pt x="119" y="1747"/>
                    <a:pt x="192" y="1228"/>
                    <a:pt x="244" y="996"/>
                  </a:cubicBezTo>
                  <a:cubicBezTo>
                    <a:pt x="305" y="722"/>
                    <a:pt x="487" y="297"/>
                    <a:pt x="335" y="23"/>
                  </a:cubicBezTo>
                  <a:cubicBezTo>
                    <a:pt x="335" y="8"/>
                    <a:pt x="328" y="0"/>
                    <a:pt x="31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5" name="Google Shape;3715;p80"/>
            <p:cNvSpPr/>
            <p:nvPr/>
          </p:nvSpPr>
          <p:spPr>
            <a:xfrm>
              <a:off x="-3684950" y="6814263"/>
              <a:ext cx="53200" cy="25700"/>
            </a:xfrm>
            <a:custGeom>
              <a:avLst/>
              <a:gdLst/>
              <a:ahLst/>
              <a:cxnLst/>
              <a:rect l="l" t="t" r="r" b="b"/>
              <a:pathLst>
                <a:path w="2128" h="1028" extrusionOk="0">
                  <a:moveTo>
                    <a:pt x="2033" y="0"/>
                  </a:moveTo>
                  <a:cubicBezTo>
                    <a:pt x="1983" y="0"/>
                    <a:pt x="1930" y="38"/>
                    <a:pt x="1915" y="114"/>
                  </a:cubicBezTo>
                  <a:cubicBezTo>
                    <a:pt x="1857" y="547"/>
                    <a:pt x="1580" y="816"/>
                    <a:pt x="1136" y="816"/>
                  </a:cubicBezTo>
                  <a:cubicBezTo>
                    <a:pt x="1113" y="816"/>
                    <a:pt x="1088" y="815"/>
                    <a:pt x="1064" y="814"/>
                  </a:cubicBezTo>
                  <a:cubicBezTo>
                    <a:pt x="882" y="814"/>
                    <a:pt x="669" y="753"/>
                    <a:pt x="517" y="601"/>
                  </a:cubicBezTo>
                  <a:cubicBezTo>
                    <a:pt x="365" y="479"/>
                    <a:pt x="334" y="327"/>
                    <a:pt x="213" y="145"/>
                  </a:cubicBezTo>
                  <a:cubicBezTo>
                    <a:pt x="182" y="145"/>
                    <a:pt x="152" y="145"/>
                    <a:pt x="152" y="175"/>
                  </a:cubicBezTo>
                  <a:cubicBezTo>
                    <a:pt x="0" y="662"/>
                    <a:pt x="730" y="1026"/>
                    <a:pt x="1094" y="1026"/>
                  </a:cubicBezTo>
                  <a:cubicBezTo>
                    <a:pt x="1115" y="1027"/>
                    <a:pt x="1136" y="1028"/>
                    <a:pt x="1156" y="1028"/>
                  </a:cubicBezTo>
                  <a:cubicBezTo>
                    <a:pt x="1704" y="1028"/>
                    <a:pt x="2128" y="642"/>
                    <a:pt x="2128" y="114"/>
                  </a:cubicBezTo>
                  <a:cubicBezTo>
                    <a:pt x="2128" y="38"/>
                    <a:pt x="2082" y="0"/>
                    <a:pt x="203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6" name="Google Shape;3716;p80"/>
            <p:cNvSpPr/>
            <p:nvPr/>
          </p:nvSpPr>
          <p:spPr>
            <a:xfrm>
              <a:off x="-3844550" y="6646788"/>
              <a:ext cx="49425" cy="34400"/>
            </a:xfrm>
            <a:custGeom>
              <a:avLst/>
              <a:gdLst/>
              <a:ahLst/>
              <a:cxnLst/>
              <a:rect l="l" t="t" r="r" b="b"/>
              <a:pathLst>
                <a:path w="1977" h="1376" extrusionOk="0">
                  <a:moveTo>
                    <a:pt x="1764" y="1"/>
                  </a:moveTo>
                  <a:cubicBezTo>
                    <a:pt x="1072" y="1"/>
                    <a:pt x="146" y="642"/>
                    <a:pt x="1" y="1312"/>
                  </a:cubicBezTo>
                  <a:cubicBezTo>
                    <a:pt x="1" y="1349"/>
                    <a:pt x="24" y="1375"/>
                    <a:pt x="49" y="1375"/>
                  </a:cubicBezTo>
                  <a:cubicBezTo>
                    <a:pt x="65" y="1375"/>
                    <a:pt x="81" y="1365"/>
                    <a:pt x="92" y="1342"/>
                  </a:cubicBezTo>
                  <a:cubicBezTo>
                    <a:pt x="548" y="704"/>
                    <a:pt x="1095" y="309"/>
                    <a:pt x="1886" y="157"/>
                  </a:cubicBezTo>
                  <a:cubicBezTo>
                    <a:pt x="1977" y="126"/>
                    <a:pt x="1946" y="5"/>
                    <a:pt x="1855" y="5"/>
                  </a:cubicBezTo>
                  <a:cubicBezTo>
                    <a:pt x="1825" y="2"/>
                    <a:pt x="1795" y="1"/>
                    <a:pt x="1764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7" name="Google Shape;3717;p80"/>
            <p:cNvSpPr/>
            <p:nvPr/>
          </p:nvSpPr>
          <p:spPr>
            <a:xfrm>
              <a:off x="-3552750" y="6640963"/>
              <a:ext cx="53400" cy="23800"/>
            </a:xfrm>
            <a:custGeom>
              <a:avLst/>
              <a:gdLst/>
              <a:ahLst/>
              <a:cxnLst/>
              <a:rect l="l" t="t" r="r" b="b"/>
              <a:pathLst>
                <a:path w="2136" h="952" extrusionOk="0">
                  <a:moveTo>
                    <a:pt x="353" y="0"/>
                  </a:moveTo>
                  <a:cubicBezTo>
                    <a:pt x="253" y="0"/>
                    <a:pt x="155" y="8"/>
                    <a:pt x="62" y="25"/>
                  </a:cubicBezTo>
                  <a:cubicBezTo>
                    <a:pt x="1" y="25"/>
                    <a:pt x="1" y="116"/>
                    <a:pt x="62" y="116"/>
                  </a:cubicBezTo>
                  <a:cubicBezTo>
                    <a:pt x="730" y="299"/>
                    <a:pt x="1399" y="390"/>
                    <a:pt x="1916" y="907"/>
                  </a:cubicBezTo>
                  <a:cubicBezTo>
                    <a:pt x="1940" y="938"/>
                    <a:pt x="1967" y="951"/>
                    <a:pt x="1994" y="951"/>
                  </a:cubicBezTo>
                  <a:cubicBezTo>
                    <a:pt x="2070" y="951"/>
                    <a:pt x="2135" y="845"/>
                    <a:pt x="2068" y="755"/>
                  </a:cubicBezTo>
                  <a:cubicBezTo>
                    <a:pt x="1702" y="310"/>
                    <a:pt x="975" y="0"/>
                    <a:pt x="35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8" name="Google Shape;3718;p80"/>
            <p:cNvSpPr/>
            <p:nvPr/>
          </p:nvSpPr>
          <p:spPr>
            <a:xfrm>
              <a:off x="-3843025" y="6792038"/>
              <a:ext cx="97300" cy="91200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0"/>
                  </a:moveTo>
                  <a:cubicBezTo>
                    <a:pt x="852" y="0"/>
                    <a:pt x="1" y="821"/>
                    <a:pt x="1" y="1824"/>
                  </a:cubicBezTo>
                  <a:cubicBezTo>
                    <a:pt x="1" y="2827"/>
                    <a:pt x="852" y="3648"/>
                    <a:pt x="1946" y="3648"/>
                  </a:cubicBezTo>
                  <a:cubicBezTo>
                    <a:pt x="3010" y="3648"/>
                    <a:pt x="3891" y="2827"/>
                    <a:pt x="3891" y="1824"/>
                  </a:cubicBezTo>
                  <a:cubicBezTo>
                    <a:pt x="3891" y="821"/>
                    <a:pt x="3010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9" name="Google Shape;3719;p80"/>
            <p:cNvSpPr/>
            <p:nvPr/>
          </p:nvSpPr>
          <p:spPr>
            <a:xfrm>
              <a:off x="-3577050" y="6792038"/>
              <a:ext cx="97275" cy="91200"/>
            </a:xfrm>
            <a:custGeom>
              <a:avLst/>
              <a:gdLst/>
              <a:ahLst/>
              <a:cxnLst/>
              <a:rect l="l" t="t" r="r" b="b"/>
              <a:pathLst>
                <a:path w="3891" h="3648" extrusionOk="0">
                  <a:moveTo>
                    <a:pt x="1946" y="0"/>
                  </a:moveTo>
                  <a:cubicBezTo>
                    <a:pt x="851" y="0"/>
                    <a:pt x="0" y="821"/>
                    <a:pt x="0" y="1824"/>
                  </a:cubicBezTo>
                  <a:cubicBezTo>
                    <a:pt x="0" y="2827"/>
                    <a:pt x="851" y="3648"/>
                    <a:pt x="1946" y="3648"/>
                  </a:cubicBezTo>
                  <a:cubicBezTo>
                    <a:pt x="3009" y="3648"/>
                    <a:pt x="3891" y="2827"/>
                    <a:pt x="3891" y="1824"/>
                  </a:cubicBezTo>
                  <a:cubicBezTo>
                    <a:pt x="3891" y="821"/>
                    <a:pt x="3009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0" name="Google Shape;3720;p80"/>
            <p:cNvSpPr/>
            <p:nvPr/>
          </p:nvSpPr>
          <p:spPr>
            <a:xfrm>
              <a:off x="-3947125" y="6494913"/>
              <a:ext cx="604150" cy="236350"/>
            </a:xfrm>
            <a:custGeom>
              <a:avLst/>
              <a:gdLst/>
              <a:ahLst/>
              <a:cxnLst/>
              <a:rect l="l" t="t" r="r" b="b"/>
              <a:pathLst>
                <a:path w="24166" h="9454" extrusionOk="0">
                  <a:moveTo>
                    <a:pt x="17448" y="1"/>
                  </a:moveTo>
                  <a:cubicBezTo>
                    <a:pt x="17448" y="1369"/>
                    <a:pt x="16713" y="3235"/>
                    <a:pt x="15453" y="3235"/>
                  </a:cubicBezTo>
                  <a:cubicBezTo>
                    <a:pt x="15286" y="3235"/>
                    <a:pt x="15110" y="3203"/>
                    <a:pt x="14925" y="3131"/>
                  </a:cubicBezTo>
                  <a:cubicBezTo>
                    <a:pt x="13983" y="2493"/>
                    <a:pt x="13375" y="1247"/>
                    <a:pt x="12432" y="305"/>
                  </a:cubicBezTo>
                  <a:cubicBezTo>
                    <a:pt x="12061" y="2650"/>
                    <a:pt x="10866" y="3441"/>
                    <a:pt x="9380" y="3441"/>
                  </a:cubicBezTo>
                  <a:cubicBezTo>
                    <a:pt x="7092" y="3441"/>
                    <a:pt x="4116" y="1567"/>
                    <a:pt x="2402" y="609"/>
                  </a:cubicBezTo>
                  <a:cubicBezTo>
                    <a:pt x="1368" y="3223"/>
                    <a:pt x="1399" y="6262"/>
                    <a:pt x="1" y="8846"/>
                  </a:cubicBezTo>
                  <a:cubicBezTo>
                    <a:pt x="912" y="9028"/>
                    <a:pt x="1581" y="9454"/>
                    <a:pt x="1581" y="9454"/>
                  </a:cubicBezTo>
                  <a:cubicBezTo>
                    <a:pt x="3678" y="9028"/>
                    <a:pt x="3344" y="1825"/>
                    <a:pt x="3344" y="1824"/>
                  </a:cubicBezTo>
                  <a:lnTo>
                    <a:pt x="3344" y="1824"/>
                  </a:lnTo>
                  <a:cubicBezTo>
                    <a:pt x="3344" y="1824"/>
                    <a:pt x="7934" y="4834"/>
                    <a:pt x="10274" y="5046"/>
                  </a:cubicBezTo>
                  <a:cubicBezTo>
                    <a:pt x="10379" y="5056"/>
                    <a:pt x="10479" y="5060"/>
                    <a:pt x="10576" y="5060"/>
                  </a:cubicBezTo>
                  <a:cubicBezTo>
                    <a:pt x="12677" y="5060"/>
                    <a:pt x="13010" y="2949"/>
                    <a:pt x="13010" y="2949"/>
                  </a:cubicBezTo>
                  <a:cubicBezTo>
                    <a:pt x="13010" y="2949"/>
                    <a:pt x="13952" y="4530"/>
                    <a:pt x="15654" y="4682"/>
                  </a:cubicBezTo>
                  <a:cubicBezTo>
                    <a:pt x="15721" y="4688"/>
                    <a:pt x="15786" y="4690"/>
                    <a:pt x="15848" y="4690"/>
                  </a:cubicBezTo>
                  <a:cubicBezTo>
                    <a:pt x="17380" y="4690"/>
                    <a:pt x="17296" y="2949"/>
                    <a:pt x="17296" y="2949"/>
                  </a:cubicBezTo>
                  <a:lnTo>
                    <a:pt x="17296" y="2949"/>
                  </a:lnTo>
                  <a:cubicBezTo>
                    <a:pt x="18214" y="4138"/>
                    <a:pt x="18923" y="4468"/>
                    <a:pt x="19426" y="4468"/>
                  </a:cubicBezTo>
                  <a:cubicBezTo>
                    <a:pt x="20056" y="4468"/>
                    <a:pt x="20366" y="3952"/>
                    <a:pt x="20366" y="3952"/>
                  </a:cubicBezTo>
                  <a:cubicBezTo>
                    <a:pt x="20366" y="3952"/>
                    <a:pt x="20366" y="8815"/>
                    <a:pt x="22007" y="8998"/>
                  </a:cubicBezTo>
                  <a:cubicBezTo>
                    <a:pt x="22094" y="9007"/>
                    <a:pt x="22176" y="9012"/>
                    <a:pt x="22253" y="9012"/>
                  </a:cubicBezTo>
                  <a:cubicBezTo>
                    <a:pt x="23679" y="9012"/>
                    <a:pt x="23679" y="7508"/>
                    <a:pt x="23679" y="7508"/>
                  </a:cubicBezTo>
                  <a:cubicBezTo>
                    <a:pt x="23770" y="7539"/>
                    <a:pt x="23854" y="7554"/>
                    <a:pt x="23933" y="7554"/>
                  </a:cubicBezTo>
                  <a:cubicBezTo>
                    <a:pt x="24013" y="7554"/>
                    <a:pt x="24089" y="7539"/>
                    <a:pt x="24165" y="7508"/>
                  </a:cubicBezTo>
                  <a:cubicBezTo>
                    <a:pt x="22676" y="6353"/>
                    <a:pt x="22129" y="3831"/>
                    <a:pt x="21825" y="1551"/>
                  </a:cubicBezTo>
                  <a:cubicBezTo>
                    <a:pt x="21543" y="2284"/>
                    <a:pt x="21052" y="2540"/>
                    <a:pt x="20512" y="2540"/>
                  </a:cubicBezTo>
                  <a:cubicBezTo>
                    <a:pt x="19888" y="2540"/>
                    <a:pt x="19199" y="2197"/>
                    <a:pt x="18694" y="1855"/>
                  </a:cubicBezTo>
                  <a:cubicBezTo>
                    <a:pt x="18390" y="1247"/>
                    <a:pt x="17448" y="943"/>
                    <a:pt x="17448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1" name="Google Shape;3721;p80"/>
            <p:cNvSpPr/>
            <p:nvPr/>
          </p:nvSpPr>
          <p:spPr>
            <a:xfrm>
              <a:off x="-4011725" y="6383788"/>
              <a:ext cx="725725" cy="332275"/>
            </a:xfrm>
            <a:custGeom>
              <a:avLst/>
              <a:gdLst/>
              <a:ahLst/>
              <a:cxnLst/>
              <a:rect l="l" t="t" r="r" b="b"/>
              <a:pathLst>
                <a:path w="29029" h="13291" extrusionOk="0">
                  <a:moveTo>
                    <a:pt x="14051" y="1"/>
                  </a:moveTo>
                  <a:cubicBezTo>
                    <a:pt x="9971" y="1"/>
                    <a:pt x="5503" y="3230"/>
                    <a:pt x="5503" y="3230"/>
                  </a:cubicBezTo>
                  <a:cubicBezTo>
                    <a:pt x="5503" y="3230"/>
                    <a:pt x="6232" y="616"/>
                    <a:pt x="4955" y="525"/>
                  </a:cubicBezTo>
                  <a:cubicBezTo>
                    <a:pt x="4931" y="522"/>
                    <a:pt x="4907" y="521"/>
                    <a:pt x="4884" y="521"/>
                  </a:cubicBezTo>
                  <a:cubicBezTo>
                    <a:pt x="3675" y="521"/>
                    <a:pt x="4378" y="3595"/>
                    <a:pt x="4378" y="3595"/>
                  </a:cubicBezTo>
                  <a:cubicBezTo>
                    <a:pt x="4378" y="3595"/>
                    <a:pt x="3448" y="2182"/>
                    <a:pt x="2658" y="2182"/>
                  </a:cubicBezTo>
                  <a:cubicBezTo>
                    <a:pt x="2418" y="2182"/>
                    <a:pt x="2191" y="2312"/>
                    <a:pt x="2007" y="2652"/>
                  </a:cubicBezTo>
                  <a:cubicBezTo>
                    <a:pt x="1217" y="4111"/>
                    <a:pt x="3740" y="5540"/>
                    <a:pt x="3740" y="5540"/>
                  </a:cubicBezTo>
                  <a:cubicBezTo>
                    <a:pt x="3451" y="5667"/>
                    <a:pt x="3262" y="5702"/>
                    <a:pt x="3119" y="5702"/>
                  </a:cubicBezTo>
                  <a:cubicBezTo>
                    <a:pt x="2946" y="5702"/>
                    <a:pt x="2840" y="5651"/>
                    <a:pt x="2706" y="5651"/>
                  </a:cubicBezTo>
                  <a:cubicBezTo>
                    <a:pt x="2555" y="5651"/>
                    <a:pt x="2368" y="5717"/>
                    <a:pt x="2007" y="5996"/>
                  </a:cubicBezTo>
                  <a:cubicBezTo>
                    <a:pt x="274" y="7607"/>
                    <a:pt x="1582" y="10008"/>
                    <a:pt x="1582" y="10008"/>
                  </a:cubicBezTo>
                  <a:cubicBezTo>
                    <a:pt x="1" y="11589"/>
                    <a:pt x="1582" y="13200"/>
                    <a:pt x="1582" y="13200"/>
                  </a:cubicBezTo>
                  <a:cubicBezTo>
                    <a:pt x="1643" y="13194"/>
                    <a:pt x="1705" y="13192"/>
                    <a:pt x="1768" y="13192"/>
                  </a:cubicBezTo>
                  <a:cubicBezTo>
                    <a:pt x="2048" y="13192"/>
                    <a:pt x="2336" y="13241"/>
                    <a:pt x="2585" y="13291"/>
                  </a:cubicBezTo>
                  <a:cubicBezTo>
                    <a:pt x="3983" y="10707"/>
                    <a:pt x="3952" y="7668"/>
                    <a:pt x="4986" y="5054"/>
                  </a:cubicBezTo>
                  <a:cubicBezTo>
                    <a:pt x="6700" y="6012"/>
                    <a:pt x="9676" y="7886"/>
                    <a:pt x="11964" y="7886"/>
                  </a:cubicBezTo>
                  <a:cubicBezTo>
                    <a:pt x="13450" y="7886"/>
                    <a:pt x="14645" y="7095"/>
                    <a:pt x="15016" y="4750"/>
                  </a:cubicBezTo>
                  <a:cubicBezTo>
                    <a:pt x="15959" y="5692"/>
                    <a:pt x="16597" y="6938"/>
                    <a:pt x="17509" y="7576"/>
                  </a:cubicBezTo>
                  <a:cubicBezTo>
                    <a:pt x="17694" y="7648"/>
                    <a:pt x="17870" y="7680"/>
                    <a:pt x="18037" y="7680"/>
                  </a:cubicBezTo>
                  <a:cubicBezTo>
                    <a:pt x="19297" y="7680"/>
                    <a:pt x="20032" y="5811"/>
                    <a:pt x="20032" y="4415"/>
                  </a:cubicBezTo>
                  <a:cubicBezTo>
                    <a:pt x="20032" y="5358"/>
                    <a:pt x="20974" y="5692"/>
                    <a:pt x="21278" y="6300"/>
                  </a:cubicBezTo>
                  <a:cubicBezTo>
                    <a:pt x="21783" y="6642"/>
                    <a:pt x="22472" y="6985"/>
                    <a:pt x="23096" y="6985"/>
                  </a:cubicBezTo>
                  <a:cubicBezTo>
                    <a:pt x="23636" y="6985"/>
                    <a:pt x="24127" y="6729"/>
                    <a:pt x="24409" y="5996"/>
                  </a:cubicBezTo>
                  <a:cubicBezTo>
                    <a:pt x="24713" y="8276"/>
                    <a:pt x="25260" y="10798"/>
                    <a:pt x="26749" y="11953"/>
                  </a:cubicBezTo>
                  <a:cubicBezTo>
                    <a:pt x="27266" y="11801"/>
                    <a:pt x="27600" y="11224"/>
                    <a:pt x="27600" y="11224"/>
                  </a:cubicBezTo>
                  <a:cubicBezTo>
                    <a:pt x="29029" y="8701"/>
                    <a:pt x="27144" y="8093"/>
                    <a:pt x="27144" y="8093"/>
                  </a:cubicBezTo>
                  <a:cubicBezTo>
                    <a:pt x="27287" y="5286"/>
                    <a:pt x="24975" y="5205"/>
                    <a:pt x="24707" y="5205"/>
                  </a:cubicBezTo>
                  <a:cubicBezTo>
                    <a:pt x="24691" y="5205"/>
                    <a:pt x="24682" y="5206"/>
                    <a:pt x="24682" y="5206"/>
                  </a:cubicBezTo>
                  <a:cubicBezTo>
                    <a:pt x="24111" y="2520"/>
                    <a:pt x="21546" y="2019"/>
                    <a:pt x="19710" y="2019"/>
                  </a:cubicBezTo>
                  <a:cubicBezTo>
                    <a:pt x="18617" y="2019"/>
                    <a:pt x="17782" y="2196"/>
                    <a:pt x="17782" y="2196"/>
                  </a:cubicBezTo>
                  <a:cubicBezTo>
                    <a:pt x="17782" y="2196"/>
                    <a:pt x="18573" y="160"/>
                    <a:pt x="14378" y="8"/>
                  </a:cubicBezTo>
                  <a:cubicBezTo>
                    <a:pt x="14269" y="3"/>
                    <a:pt x="14160" y="1"/>
                    <a:pt x="14051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2" name="Google Shape;3722;p80"/>
            <p:cNvSpPr/>
            <p:nvPr/>
          </p:nvSpPr>
          <p:spPr>
            <a:xfrm>
              <a:off x="-3800150" y="6416313"/>
              <a:ext cx="139525" cy="135950"/>
            </a:xfrm>
            <a:custGeom>
              <a:avLst/>
              <a:gdLst/>
              <a:ahLst/>
              <a:cxnLst/>
              <a:rect l="l" t="t" r="r" b="b"/>
              <a:pathLst>
                <a:path w="5581" h="5438" extrusionOk="0">
                  <a:moveTo>
                    <a:pt x="4046" y="0"/>
                  </a:moveTo>
                  <a:cubicBezTo>
                    <a:pt x="3967" y="0"/>
                    <a:pt x="3893" y="120"/>
                    <a:pt x="3970" y="196"/>
                  </a:cubicBezTo>
                  <a:cubicBezTo>
                    <a:pt x="4608" y="713"/>
                    <a:pt x="4942" y="1655"/>
                    <a:pt x="5034" y="2476"/>
                  </a:cubicBezTo>
                  <a:cubicBezTo>
                    <a:pt x="5144" y="3195"/>
                    <a:pt x="4903" y="3990"/>
                    <a:pt x="4103" y="3990"/>
                  </a:cubicBezTo>
                  <a:cubicBezTo>
                    <a:pt x="4023" y="3990"/>
                    <a:pt x="3939" y="3982"/>
                    <a:pt x="3848" y="3965"/>
                  </a:cubicBezTo>
                  <a:cubicBezTo>
                    <a:pt x="3301" y="3844"/>
                    <a:pt x="2754" y="3357"/>
                    <a:pt x="2450" y="2871"/>
                  </a:cubicBezTo>
                  <a:cubicBezTo>
                    <a:pt x="2432" y="2844"/>
                    <a:pt x="2407" y="2833"/>
                    <a:pt x="2381" y="2833"/>
                  </a:cubicBezTo>
                  <a:cubicBezTo>
                    <a:pt x="2318" y="2833"/>
                    <a:pt x="2255" y="2898"/>
                    <a:pt x="2298" y="2962"/>
                  </a:cubicBezTo>
                  <a:cubicBezTo>
                    <a:pt x="2480" y="3418"/>
                    <a:pt x="2724" y="4209"/>
                    <a:pt x="2541" y="4664"/>
                  </a:cubicBezTo>
                  <a:cubicBezTo>
                    <a:pt x="2410" y="4984"/>
                    <a:pt x="2139" y="5129"/>
                    <a:pt x="1844" y="5129"/>
                  </a:cubicBezTo>
                  <a:cubicBezTo>
                    <a:pt x="1662" y="5129"/>
                    <a:pt x="1469" y="5073"/>
                    <a:pt x="1295" y="4968"/>
                  </a:cubicBezTo>
                  <a:cubicBezTo>
                    <a:pt x="717" y="4634"/>
                    <a:pt x="353" y="4057"/>
                    <a:pt x="140" y="3479"/>
                  </a:cubicBezTo>
                  <a:cubicBezTo>
                    <a:pt x="127" y="3441"/>
                    <a:pt x="98" y="3424"/>
                    <a:pt x="72" y="3424"/>
                  </a:cubicBezTo>
                  <a:cubicBezTo>
                    <a:pt x="34" y="3424"/>
                    <a:pt x="1" y="3456"/>
                    <a:pt x="18" y="3509"/>
                  </a:cubicBezTo>
                  <a:cubicBezTo>
                    <a:pt x="196" y="4144"/>
                    <a:pt x="1074" y="5437"/>
                    <a:pt x="1926" y="5437"/>
                  </a:cubicBezTo>
                  <a:cubicBezTo>
                    <a:pt x="2093" y="5437"/>
                    <a:pt x="2260" y="5387"/>
                    <a:pt x="2420" y="5272"/>
                  </a:cubicBezTo>
                  <a:cubicBezTo>
                    <a:pt x="2815" y="4999"/>
                    <a:pt x="2784" y="4391"/>
                    <a:pt x="2754" y="3965"/>
                  </a:cubicBezTo>
                  <a:cubicBezTo>
                    <a:pt x="2735" y="3812"/>
                    <a:pt x="2716" y="3646"/>
                    <a:pt x="2681" y="3483"/>
                  </a:cubicBezTo>
                  <a:lnTo>
                    <a:pt x="2681" y="3483"/>
                  </a:lnTo>
                  <a:cubicBezTo>
                    <a:pt x="3011" y="3898"/>
                    <a:pt x="3614" y="4182"/>
                    <a:pt x="4157" y="4182"/>
                  </a:cubicBezTo>
                  <a:cubicBezTo>
                    <a:pt x="4627" y="4182"/>
                    <a:pt x="5051" y="3970"/>
                    <a:pt x="5216" y="3449"/>
                  </a:cubicBezTo>
                  <a:cubicBezTo>
                    <a:pt x="5581" y="2415"/>
                    <a:pt x="4942" y="652"/>
                    <a:pt x="4091" y="14"/>
                  </a:cubicBezTo>
                  <a:cubicBezTo>
                    <a:pt x="4077" y="4"/>
                    <a:pt x="4062" y="0"/>
                    <a:pt x="40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3" name="Google Shape;3723;p80"/>
            <p:cNvSpPr/>
            <p:nvPr/>
          </p:nvSpPr>
          <p:spPr>
            <a:xfrm>
              <a:off x="-3469900" y="6508563"/>
              <a:ext cx="77525" cy="70725"/>
            </a:xfrm>
            <a:custGeom>
              <a:avLst/>
              <a:gdLst/>
              <a:ahLst/>
              <a:cxnLst/>
              <a:rect l="l" t="t" r="r" b="b"/>
              <a:pathLst>
                <a:path w="3101" h="2829" extrusionOk="0">
                  <a:moveTo>
                    <a:pt x="81" y="1"/>
                  </a:moveTo>
                  <a:cubicBezTo>
                    <a:pt x="38" y="1"/>
                    <a:pt x="0" y="34"/>
                    <a:pt x="0" y="93"/>
                  </a:cubicBezTo>
                  <a:cubicBezTo>
                    <a:pt x="243" y="944"/>
                    <a:pt x="638" y="2798"/>
                    <a:pt x="1793" y="2829"/>
                  </a:cubicBezTo>
                  <a:cubicBezTo>
                    <a:pt x="2766" y="2829"/>
                    <a:pt x="3100" y="1309"/>
                    <a:pt x="3100" y="579"/>
                  </a:cubicBezTo>
                  <a:cubicBezTo>
                    <a:pt x="3100" y="519"/>
                    <a:pt x="3062" y="488"/>
                    <a:pt x="3017" y="488"/>
                  </a:cubicBezTo>
                  <a:cubicBezTo>
                    <a:pt x="2971" y="488"/>
                    <a:pt x="2918" y="519"/>
                    <a:pt x="2888" y="579"/>
                  </a:cubicBezTo>
                  <a:cubicBezTo>
                    <a:pt x="2664" y="1137"/>
                    <a:pt x="2672" y="2592"/>
                    <a:pt x="1852" y="2592"/>
                  </a:cubicBezTo>
                  <a:cubicBezTo>
                    <a:pt x="1778" y="2592"/>
                    <a:pt x="1698" y="2580"/>
                    <a:pt x="1611" y="2555"/>
                  </a:cubicBezTo>
                  <a:cubicBezTo>
                    <a:pt x="638" y="2312"/>
                    <a:pt x="547" y="762"/>
                    <a:pt x="152" y="32"/>
                  </a:cubicBezTo>
                  <a:cubicBezTo>
                    <a:pt x="131" y="11"/>
                    <a:pt x="105" y="1"/>
                    <a:pt x="8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4" name="Google Shape;3724;p80"/>
            <p:cNvSpPr/>
            <p:nvPr/>
          </p:nvSpPr>
          <p:spPr>
            <a:xfrm>
              <a:off x="-3955350" y="6605513"/>
              <a:ext cx="63725" cy="78075"/>
            </a:xfrm>
            <a:custGeom>
              <a:avLst/>
              <a:gdLst/>
              <a:ahLst/>
              <a:cxnLst/>
              <a:rect l="l" t="t" r="r" b="b"/>
              <a:pathLst>
                <a:path w="2549" h="3123" extrusionOk="0">
                  <a:moveTo>
                    <a:pt x="1937" y="0"/>
                  </a:moveTo>
                  <a:cubicBezTo>
                    <a:pt x="1871" y="0"/>
                    <a:pt x="1814" y="48"/>
                    <a:pt x="1849" y="136"/>
                  </a:cubicBezTo>
                  <a:cubicBezTo>
                    <a:pt x="2032" y="744"/>
                    <a:pt x="2153" y="1413"/>
                    <a:pt x="2093" y="2051"/>
                  </a:cubicBezTo>
                  <a:cubicBezTo>
                    <a:pt x="2032" y="2446"/>
                    <a:pt x="1880" y="2902"/>
                    <a:pt x="1424" y="2932"/>
                  </a:cubicBezTo>
                  <a:cubicBezTo>
                    <a:pt x="1411" y="2933"/>
                    <a:pt x="1399" y="2933"/>
                    <a:pt x="1386" y="2933"/>
                  </a:cubicBezTo>
                  <a:cubicBezTo>
                    <a:pt x="858" y="2933"/>
                    <a:pt x="473" y="2317"/>
                    <a:pt x="117" y="1990"/>
                  </a:cubicBezTo>
                  <a:cubicBezTo>
                    <a:pt x="106" y="1985"/>
                    <a:pt x="94" y="1982"/>
                    <a:pt x="84" y="1982"/>
                  </a:cubicBezTo>
                  <a:cubicBezTo>
                    <a:pt x="37" y="1982"/>
                    <a:pt x="1" y="2032"/>
                    <a:pt x="26" y="2081"/>
                  </a:cubicBezTo>
                  <a:cubicBezTo>
                    <a:pt x="283" y="2511"/>
                    <a:pt x="906" y="3123"/>
                    <a:pt x="1463" y="3123"/>
                  </a:cubicBezTo>
                  <a:cubicBezTo>
                    <a:pt x="1694" y="3123"/>
                    <a:pt x="1914" y="3017"/>
                    <a:pt x="2093" y="2750"/>
                  </a:cubicBezTo>
                  <a:cubicBezTo>
                    <a:pt x="2548" y="2021"/>
                    <a:pt x="2305" y="805"/>
                    <a:pt x="2062" y="75"/>
                  </a:cubicBezTo>
                  <a:cubicBezTo>
                    <a:pt x="2037" y="25"/>
                    <a:pt x="1985" y="0"/>
                    <a:pt x="193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5" name="Google Shape;3725;p80"/>
            <p:cNvSpPr/>
            <p:nvPr/>
          </p:nvSpPr>
          <p:spPr>
            <a:xfrm>
              <a:off x="-3805025" y="7536738"/>
              <a:ext cx="425575" cy="305025"/>
            </a:xfrm>
            <a:custGeom>
              <a:avLst/>
              <a:gdLst/>
              <a:ahLst/>
              <a:cxnLst/>
              <a:rect l="l" t="t" r="r" b="b"/>
              <a:pathLst>
                <a:path w="17023" h="12201" extrusionOk="0">
                  <a:moveTo>
                    <a:pt x="16293" y="0"/>
                  </a:moveTo>
                  <a:cubicBezTo>
                    <a:pt x="11095" y="2037"/>
                    <a:pt x="5654" y="3222"/>
                    <a:pt x="61" y="3465"/>
                  </a:cubicBezTo>
                  <a:cubicBezTo>
                    <a:pt x="1" y="6748"/>
                    <a:pt x="1" y="10730"/>
                    <a:pt x="274" y="12158"/>
                  </a:cubicBezTo>
                  <a:cubicBezTo>
                    <a:pt x="274" y="12158"/>
                    <a:pt x="1577" y="12200"/>
                    <a:pt x="3062" y="12200"/>
                  </a:cubicBezTo>
                  <a:cubicBezTo>
                    <a:pt x="4672" y="12200"/>
                    <a:pt x="6497" y="12151"/>
                    <a:pt x="7113" y="11946"/>
                  </a:cubicBezTo>
                  <a:cubicBezTo>
                    <a:pt x="7113" y="11946"/>
                    <a:pt x="7356" y="5988"/>
                    <a:pt x="7204" y="5258"/>
                  </a:cubicBezTo>
                  <a:lnTo>
                    <a:pt x="7204" y="5258"/>
                  </a:lnTo>
                  <a:cubicBezTo>
                    <a:pt x="7204" y="5258"/>
                    <a:pt x="7593" y="5297"/>
                    <a:pt x="8125" y="5297"/>
                  </a:cubicBezTo>
                  <a:cubicBezTo>
                    <a:pt x="8745" y="5297"/>
                    <a:pt x="9561" y="5244"/>
                    <a:pt x="10183" y="5015"/>
                  </a:cubicBezTo>
                  <a:lnTo>
                    <a:pt x="10183" y="5015"/>
                  </a:lnTo>
                  <a:cubicBezTo>
                    <a:pt x="10183" y="5015"/>
                    <a:pt x="10092" y="10821"/>
                    <a:pt x="10396" y="11702"/>
                  </a:cubicBezTo>
                  <a:cubicBezTo>
                    <a:pt x="10396" y="11702"/>
                    <a:pt x="15229" y="11581"/>
                    <a:pt x="17022" y="11186"/>
                  </a:cubicBezTo>
                  <a:cubicBezTo>
                    <a:pt x="17022" y="11186"/>
                    <a:pt x="16779" y="3678"/>
                    <a:pt x="16293" y="0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6" name="Google Shape;3726;p80"/>
            <p:cNvSpPr/>
            <p:nvPr/>
          </p:nvSpPr>
          <p:spPr>
            <a:xfrm>
              <a:off x="-3803500" y="7480538"/>
              <a:ext cx="405800" cy="142850"/>
            </a:xfrm>
            <a:custGeom>
              <a:avLst/>
              <a:gdLst/>
              <a:ahLst/>
              <a:cxnLst/>
              <a:rect l="l" t="t" r="r" b="b"/>
              <a:pathLst>
                <a:path w="16232" h="5714" extrusionOk="0">
                  <a:moveTo>
                    <a:pt x="13067" y="0"/>
                  </a:moveTo>
                  <a:cubicBezTo>
                    <a:pt x="8557" y="0"/>
                    <a:pt x="122" y="911"/>
                    <a:pt x="122" y="911"/>
                  </a:cubicBezTo>
                  <a:cubicBezTo>
                    <a:pt x="122" y="911"/>
                    <a:pt x="31" y="3069"/>
                    <a:pt x="0" y="5713"/>
                  </a:cubicBezTo>
                  <a:cubicBezTo>
                    <a:pt x="5593" y="5470"/>
                    <a:pt x="11034" y="4285"/>
                    <a:pt x="16232" y="2248"/>
                  </a:cubicBezTo>
                  <a:cubicBezTo>
                    <a:pt x="16110" y="1306"/>
                    <a:pt x="15958" y="607"/>
                    <a:pt x="15806" y="364"/>
                  </a:cubicBezTo>
                  <a:cubicBezTo>
                    <a:pt x="15617" y="99"/>
                    <a:pt x="14556" y="0"/>
                    <a:pt x="13067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7" name="Google Shape;3727;p80"/>
            <p:cNvSpPr/>
            <p:nvPr/>
          </p:nvSpPr>
          <p:spPr>
            <a:xfrm>
              <a:off x="-3442550" y="7518488"/>
              <a:ext cx="47900" cy="76025"/>
            </a:xfrm>
            <a:custGeom>
              <a:avLst/>
              <a:gdLst/>
              <a:ahLst/>
              <a:cxnLst/>
              <a:rect l="l" t="t" r="r" b="b"/>
              <a:pathLst>
                <a:path w="1916" h="3041" extrusionOk="0">
                  <a:moveTo>
                    <a:pt x="0" y="1"/>
                  </a:moveTo>
                  <a:lnTo>
                    <a:pt x="0" y="1"/>
                  </a:lnTo>
                  <a:cubicBezTo>
                    <a:pt x="426" y="1004"/>
                    <a:pt x="1095" y="2250"/>
                    <a:pt x="1915" y="304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8" name="Google Shape;3728;p80"/>
            <p:cNvSpPr/>
            <p:nvPr/>
          </p:nvSpPr>
          <p:spPr>
            <a:xfrm>
              <a:off x="-3444575" y="7516938"/>
              <a:ext cx="54600" cy="80550"/>
            </a:xfrm>
            <a:custGeom>
              <a:avLst/>
              <a:gdLst/>
              <a:ahLst/>
              <a:cxnLst/>
              <a:rect l="l" t="t" r="r" b="b"/>
              <a:pathLst>
                <a:path w="2184" h="3222" extrusionOk="0">
                  <a:moveTo>
                    <a:pt x="86" y="1"/>
                  </a:moveTo>
                  <a:cubicBezTo>
                    <a:pt x="45" y="1"/>
                    <a:pt x="1" y="34"/>
                    <a:pt x="21" y="93"/>
                  </a:cubicBezTo>
                  <a:cubicBezTo>
                    <a:pt x="112" y="640"/>
                    <a:pt x="446" y="1157"/>
                    <a:pt x="720" y="1643"/>
                  </a:cubicBezTo>
                  <a:cubicBezTo>
                    <a:pt x="1054" y="2190"/>
                    <a:pt x="1419" y="2768"/>
                    <a:pt x="1905" y="3193"/>
                  </a:cubicBezTo>
                  <a:cubicBezTo>
                    <a:pt x="1931" y="3213"/>
                    <a:pt x="1960" y="3221"/>
                    <a:pt x="1987" y="3221"/>
                  </a:cubicBezTo>
                  <a:cubicBezTo>
                    <a:pt x="2091" y="3221"/>
                    <a:pt x="2183" y="3107"/>
                    <a:pt x="2087" y="3011"/>
                  </a:cubicBezTo>
                  <a:cubicBezTo>
                    <a:pt x="1662" y="2525"/>
                    <a:pt x="1297" y="2038"/>
                    <a:pt x="963" y="1491"/>
                  </a:cubicBezTo>
                  <a:cubicBezTo>
                    <a:pt x="659" y="1035"/>
                    <a:pt x="476" y="488"/>
                    <a:pt x="142" y="32"/>
                  </a:cubicBezTo>
                  <a:cubicBezTo>
                    <a:pt x="131" y="11"/>
                    <a:pt x="109" y="1"/>
                    <a:pt x="8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9" name="Google Shape;3729;p80"/>
            <p:cNvSpPr/>
            <p:nvPr/>
          </p:nvSpPr>
          <p:spPr>
            <a:xfrm>
              <a:off x="-3798175" y="7530638"/>
              <a:ext cx="34200" cy="57775"/>
            </a:xfrm>
            <a:custGeom>
              <a:avLst/>
              <a:gdLst/>
              <a:ahLst/>
              <a:cxnLst/>
              <a:rect l="l" t="t" r="r" b="b"/>
              <a:pathLst>
                <a:path w="1368" h="2311" extrusionOk="0">
                  <a:moveTo>
                    <a:pt x="1368" y="1"/>
                  </a:moveTo>
                  <a:lnTo>
                    <a:pt x="0" y="2311"/>
                  </a:lnTo>
                  <a:cubicBezTo>
                    <a:pt x="821" y="1794"/>
                    <a:pt x="1034" y="852"/>
                    <a:pt x="136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0" name="Google Shape;3730;p80"/>
            <p:cNvSpPr/>
            <p:nvPr/>
          </p:nvSpPr>
          <p:spPr>
            <a:xfrm>
              <a:off x="-3801625" y="7528138"/>
              <a:ext cx="40700" cy="62925"/>
            </a:xfrm>
            <a:custGeom>
              <a:avLst/>
              <a:gdLst/>
              <a:ahLst/>
              <a:cxnLst/>
              <a:rect l="l" t="t" r="r" b="b"/>
              <a:pathLst>
                <a:path w="1628" h="2517" extrusionOk="0">
                  <a:moveTo>
                    <a:pt x="1526" y="0"/>
                  </a:moveTo>
                  <a:cubicBezTo>
                    <a:pt x="1491" y="0"/>
                    <a:pt x="1458" y="15"/>
                    <a:pt x="1445" y="40"/>
                  </a:cubicBezTo>
                  <a:cubicBezTo>
                    <a:pt x="1172" y="374"/>
                    <a:pt x="1050" y="861"/>
                    <a:pt x="898" y="1226"/>
                  </a:cubicBezTo>
                  <a:cubicBezTo>
                    <a:pt x="685" y="1681"/>
                    <a:pt x="412" y="2016"/>
                    <a:pt x="77" y="2320"/>
                  </a:cubicBezTo>
                  <a:cubicBezTo>
                    <a:pt x="1" y="2396"/>
                    <a:pt x="74" y="2516"/>
                    <a:pt x="154" y="2516"/>
                  </a:cubicBezTo>
                  <a:cubicBezTo>
                    <a:pt x="169" y="2516"/>
                    <a:pt x="184" y="2512"/>
                    <a:pt x="199" y="2502"/>
                  </a:cubicBezTo>
                  <a:cubicBezTo>
                    <a:pt x="1020" y="2137"/>
                    <a:pt x="1506" y="922"/>
                    <a:pt x="1628" y="101"/>
                  </a:cubicBezTo>
                  <a:cubicBezTo>
                    <a:pt x="1628" y="30"/>
                    <a:pt x="1575" y="0"/>
                    <a:pt x="15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1" name="Google Shape;3731;p80"/>
            <p:cNvSpPr/>
            <p:nvPr/>
          </p:nvSpPr>
          <p:spPr>
            <a:xfrm>
              <a:off x="-3684950" y="7661338"/>
              <a:ext cx="177825" cy="7075"/>
            </a:xfrm>
            <a:custGeom>
              <a:avLst/>
              <a:gdLst/>
              <a:ahLst/>
              <a:cxnLst/>
              <a:rect l="l" t="t" r="r" b="b"/>
              <a:pathLst>
                <a:path w="7113" h="283" extrusionOk="0">
                  <a:moveTo>
                    <a:pt x="0" y="1"/>
                  </a:moveTo>
                  <a:lnTo>
                    <a:pt x="1850" y="72"/>
                  </a:lnTo>
                  <a:lnTo>
                    <a:pt x="1850" y="72"/>
                  </a:lnTo>
                  <a:cubicBezTo>
                    <a:pt x="1222" y="37"/>
                    <a:pt x="603" y="9"/>
                    <a:pt x="0" y="1"/>
                  </a:cubicBezTo>
                  <a:close/>
                  <a:moveTo>
                    <a:pt x="1850" y="72"/>
                  </a:moveTo>
                  <a:lnTo>
                    <a:pt x="1850" y="72"/>
                  </a:lnTo>
                  <a:cubicBezTo>
                    <a:pt x="3353" y="156"/>
                    <a:pt x="4914" y="282"/>
                    <a:pt x="6459" y="282"/>
                  </a:cubicBezTo>
                  <a:cubicBezTo>
                    <a:pt x="6678" y="282"/>
                    <a:pt x="6895" y="280"/>
                    <a:pt x="7113" y="274"/>
                  </a:cubicBezTo>
                  <a:lnTo>
                    <a:pt x="1850" y="72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2" name="Google Shape;3732;p80"/>
            <p:cNvSpPr/>
            <p:nvPr/>
          </p:nvSpPr>
          <p:spPr>
            <a:xfrm>
              <a:off x="-3690275" y="7657538"/>
              <a:ext cx="189225" cy="17250"/>
            </a:xfrm>
            <a:custGeom>
              <a:avLst/>
              <a:gdLst/>
              <a:ahLst/>
              <a:cxnLst/>
              <a:rect l="l" t="t" r="r" b="b"/>
              <a:pathLst>
                <a:path w="7569" h="690" extrusionOk="0">
                  <a:moveTo>
                    <a:pt x="213" y="1"/>
                  </a:moveTo>
                  <a:cubicBezTo>
                    <a:pt x="0" y="1"/>
                    <a:pt x="0" y="305"/>
                    <a:pt x="213" y="305"/>
                  </a:cubicBezTo>
                  <a:cubicBezTo>
                    <a:pt x="1993" y="374"/>
                    <a:pt x="3844" y="690"/>
                    <a:pt x="5671" y="690"/>
                  </a:cubicBezTo>
                  <a:cubicBezTo>
                    <a:pt x="6246" y="690"/>
                    <a:pt x="6819" y="659"/>
                    <a:pt x="7386" y="578"/>
                  </a:cubicBezTo>
                  <a:cubicBezTo>
                    <a:pt x="7569" y="548"/>
                    <a:pt x="7508" y="274"/>
                    <a:pt x="7326" y="244"/>
                  </a:cubicBezTo>
                  <a:cubicBezTo>
                    <a:pt x="4985" y="31"/>
                    <a:pt x="2554" y="1"/>
                    <a:pt x="21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3" name="Google Shape;3733;p80"/>
            <p:cNvSpPr/>
            <p:nvPr/>
          </p:nvSpPr>
          <p:spPr>
            <a:xfrm>
              <a:off x="-3613525" y="7503288"/>
              <a:ext cx="3825" cy="162650"/>
            </a:xfrm>
            <a:custGeom>
              <a:avLst/>
              <a:gdLst/>
              <a:ahLst/>
              <a:cxnLst/>
              <a:rect l="l" t="t" r="r" b="b"/>
              <a:pathLst>
                <a:path w="153" h="6506" extrusionOk="0">
                  <a:moveTo>
                    <a:pt x="31" y="1"/>
                  </a:moveTo>
                  <a:cubicBezTo>
                    <a:pt x="0" y="2189"/>
                    <a:pt x="31" y="4347"/>
                    <a:pt x="152" y="6505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4" name="Google Shape;3734;p80"/>
            <p:cNvSpPr/>
            <p:nvPr/>
          </p:nvSpPr>
          <p:spPr>
            <a:xfrm>
              <a:off x="-3620375" y="7499313"/>
              <a:ext cx="13700" cy="169200"/>
            </a:xfrm>
            <a:custGeom>
              <a:avLst/>
              <a:gdLst/>
              <a:ahLst/>
              <a:cxnLst/>
              <a:rect l="l" t="t" r="r" b="b"/>
              <a:pathLst>
                <a:path w="548" h="6768" extrusionOk="0">
                  <a:moveTo>
                    <a:pt x="305" y="0"/>
                  </a:moveTo>
                  <a:cubicBezTo>
                    <a:pt x="229" y="0"/>
                    <a:pt x="153" y="53"/>
                    <a:pt x="153" y="160"/>
                  </a:cubicBezTo>
                  <a:cubicBezTo>
                    <a:pt x="1" y="2287"/>
                    <a:pt x="62" y="4537"/>
                    <a:pt x="305" y="6664"/>
                  </a:cubicBezTo>
                  <a:cubicBezTo>
                    <a:pt x="321" y="6728"/>
                    <a:pt x="379" y="6767"/>
                    <a:pt x="435" y="6767"/>
                  </a:cubicBezTo>
                  <a:cubicBezTo>
                    <a:pt x="485" y="6767"/>
                    <a:pt x="533" y="6736"/>
                    <a:pt x="548" y="6664"/>
                  </a:cubicBezTo>
                  <a:cubicBezTo>
                    <a:pt x="548" y="4506"/>
                    <a:pt x="548" y="2318"/>
                    <a:pt x="457" y="160"/>
                  </a:cubicBezTo>
                  <a:cubicBezTo>
                    <a:pt x="457" y="53"/>
                    <a:pt x="381" y="0"/>
                    <a:pt x="30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5" name="Google Shape;3735;p80"/>
            <p:cNvSpPr/>
            <p:nvPr/>
          </p:nvSpPr>
          <p:spPr>
            <a:xfrm>
              <a:off x="-3603425" y="7509663"/>
              <a:ext cx="62100" cy="159375"/>
            </a:xfrm>
            <a:custGeom>
              <a:avLst/>
              <a:gdLst/>
              <a:ahLst/>
              <a:cxnLst/>
              <a:rect l="l" t="t" r="r" b="b"/>
              <a:pathLst>
                <a:path w="2484" h="6375" extrusionOk="0">
                  <a:moveTo>
                    <a:pt x="1248" y="0"/>
                  </a:moveTo>
                  <a:cubicBezTo>
                    <a:pt x="1164" y="0"/>
                    <a:pt x="1086" y="54"/>
                    <a:pt x="1086" y="171"/>
                  </a:cubicBezTo>
                  <a:cubicBezTo>
                    <a:pt x="1086" y="1691"/>
                    <a:pt x="2150" y="5490"/>
                    <a:pt x="143" y="6129"/>
                  </a:cubicBezTo>
                  <a:cubicBezTo>
                    <a:pt x="0" y="6157"/>
                    <a:pt x="46" y="6374"/>
                    <a:pt x="178" y="6374"/>
                  </a:cubicBezTo>
                  <a:cubicBezTo>
                    <a:pt x="187" y="6374"/>
                    <a:pt x="195" y="6374"/>
                    <a:pt x="204" y="6372"/>
                  </a:cubicBezTo>
                  <a:cubicBezTo>
                    <a:pt x="2484" y="5855"/>
                    <a:pt x="1602" y="1752"/>
                    <a:pt x="1450" y="171"/>
                  </a:cubicBezTo>
                  <a:cubicBezTo>
                    <a:pt x="1435" y="61"/>
                    <a:pt x="1338" y="0"/>
                    <a:pt x="124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6" name="Google Shape;3736;p80"/>
            <p:cNvSpPr/>
            <p:nvPr/>
          </p:nvSpPr>
          <p:spPr>
            <a:xfrm>
              <a:off x="-3824025" y="7761688"/>
              <a:ext cx="215075" cy="92150"/>
            </a:xfrm>
            <a:custGeom>
              <a:avLst/>
              <a:gdLst/>
              <a:ahLst/>
              <a:cxnLst/>
              <a:rect l="l" t="t" r="r" b="b"/>
              <a:pathLst>
                <a:path w="8603" h="3686" extrusionOk="0">
                  <a:moveTo>
                    <a:pt x="8107" y="0"/>
                  </a:moveTo>
                  <a:cubicBezTo>
                    <a:pt x="7970" y="0"/>
                    <a:pt x="7748" y="88"/>
                    <a:pt x="7235" y="273"/>
                  </a:cubicBezTo>
                  <a:cubicBezTo>
                    <a:pt x="7032" y="367"/>
                    <a:pt x="5846" y="436"/>
                    <a:pt x="4582" y="436"/>
                  </a:cubicBezTo>
                  <a:cubicBezTo>
                    <a:pt x="3389" y="436"/>
                    <a:pt x="2126" y="374"/>
                    <a:pt x="1551" y="212"/>
                  </a:cubicBezTo>
                  <a:cubicBezTo>
                    <a:pt x="1551" y="212"/>
                    <a:pt x="1185" y="125"/>
                    <a:pt x="866" y="125"/>
                  </a:cubicBezTo>
                  <a:cubicBezTo>
                    <a:pt x="617" y="125"/>
                    <a:pt x="396" y="178"/>
                    <a:pt x="396" y="364"/>
                  </a:cubicBezTo>
                  <a:cubicBezTo>
                    <a:pt x="396" y="789"/>
                    <a:pt x="1" y="2856"/>
                    <a:pt x="882" y="3373"/>
                  </a:cubicBezTo>
                  <a:cubicBezTo>
                    <a:pt x="1255" y="3599"/>
                    <a:pt x="2515" y="3686"/>
                    <a:pt x="3890" y="3686"/>
                  </a:cubicBezTo>
                  <a:cubicBezTo>
                    <a:pt x="5652" y="3686"/>
                    <a:pt x="7604" y="3544"/>
                    <a:pt x="8116" y="3373"/>
                  </a:cubicBezTo>
                  <a:cubicBezTo>
                    <a:pt x="8603" y="3191"/>
                    <a:pt x="8572" y="2248"/>
                    <a:pt x="8572" y="1853"/>
                  </a:cubicBezTo>
                  <a:cubicBezTo>
                    <a:pt x="8572" y="1458"/>
                    <a:pt x="8420" y="151"/>
                    <a:pt x="8268" y="60"/>
                  </a:cubicBezTo>
                  <a:cubicBezTo>
                    <a:pt x="8219" y="20"/>
                    <a:pt x="8173" y="0"/>
                    <a:pt x="8107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7" name="Google Shape;3737;p80"/>
            <p:cNvSpPr/>
            <p:nvPr/>
          </p:nvSpPr>
          <p:spPr>
            <a:xfrm>
              <a:off x="-3563375" y="7761688"/>
              <a:ext cx="199125" cy="92150"/>
            </a:xfrm>
            <a:custGeom>
              <a:avLst/>
              <a:gdLst/>
              <a:ahLst/>
              <a:cxnLst/>
              <a:rect l="l" t="t" r="r" b="b"/>
              <a:pathLst>
                <a:path w="7965" h="3686" extrusionOk="0">
                  <a:moveTo>
                    <a:pt x="495" y="0"/>
                  </a:moveTo>
                  <a:cubicBezTo>
                    <a:pt x="430" y="0"/>
                    <a:pt x="384" y="20"/>
                    <a:pt x="335" y="60"/>
                  </a:cubicBezTo>
                  <a:cubicBezTo>
                    <a:pt x="183" y="151"/>
                    <a:pt x="0" y="1458"/>
                    <a:pt x="0" y="1853"/>
                  </a:cubicBezTo>
                  <a:cubicBezTo>
                    <a:pt x="0" y="2248"/>
                    <a:pt x="0" y="3191"/>
                    <a:pt x="487" y="3373"/>
                  </a:cubicBezTo>
                  <a:cubicBezTo>
                    <a:pt x="999" y="3544"/>
                    <a:pt x="2749" y="3686"/>
                    <a:pt x="4335" y="3686"/>
                  </a:cubicBezTo>
                  <a:cubicBezTo>
                    <a:pt x="5572" y="3686"/>
                    <a:pt x="6710" y="3599"/>
                    <a:pt x="7083" y="3373"/>
                  </a:cubicBezTo>
                  <a:cubicBezTo>
                    <a:pt x="7964" y="2856"/>
                    <a:pt x="7569" y="789"/>
                    <a:pt x="7569" y="364"/>
                  </a:cubicBezTo>
                  <a:cubicBezTo>
                    <a:pt x="7569" y="178"/>
                    <a:pt x="7348" y="125"/>
                    <a:pt x="7099" y="125"/>
                  </a:cubicBezTo>
                  <a:cubicBezTo>
                    <a:pt x="6779" y="125"/>
                    <a:pt x="6414" y="212"/>
                    <a:pt x="6414" y="212"/>
                  </a:cubicBezTo>
                  <a:cubicBezTo>
                    <a:pt x="5838" y="374"/>
                    <a:pt x="4719" y="436"/>
                    <a:pt x="3673" y="436"/>
                  </a:cubicBezTo>
                  <a:cubicBezTo>
                    <a:pt x="2565" y="436"/>
                    <a:pt x="1541" y="367"/>
                    <a:pt x="1338" y="273"/>
                  </a:cubicBezTo>
                  <a:cubicBezTo>
                    <a:pt x="845" y="88"/>
                    <a:pt x="630" y="0"/>
                    <a:pt x="495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8" name="Google Shape;3738;p80"/>
            <p:cNvSpPr/>
            <p:nvPr/>
          </p:nvSpPr>
          <p:spPr>
            <a:xfrm>
              <a:off x="-3911400" y="7182613"/>
              <a:ext cx="500025" cy="147125"/>
            </a:xfrm>
            <a:custGeom>
              <a:avLst/>
              <a:gdLst/>
              <a:ahLst/>
              <a:cxnLst/>
              <a:rect l="l" t="t" r="r" b="b"/>
              <a:pathLst>
                <a:path w="20001" h="5885" extrusionOk="0">
                  <a:moveTo>
                    <a:pt x="456" y="1"/>
                  </a:moveTo>
                  <a:cubicBezTo>
                    <a:pt x="274" y="335"/>
                    <a:pt x="122" y="639"/>
                    <a:pt x="0" y="973"/>
                  </a:cubicBezTo>
                  <a:cubicBezTo>
                    <a:pt x="0" y="973"/>
                    <a:pt x="2067" y="3040"/>
                    <a:pt x="4468" y="3314"/>
                  </a:cubicBezTo>
                  <a:cubicBezTo>
                    <a:pt x="4468" y="3314"/>
                    <a:pt x="4408" y="4226"/>
                    <a:pt x="4347" y="5533"/>
                  </a:cubicBezTo>
                  <a:cubicBezTo>
                    <a:pt x="5747" y="5722"/>
                    <a:pt x="7519" y="5885"/>
                    <a:pt x="9521" y="5885"/>
                  </a:cubicBezTo>
                  <a:cubicBezTo>
                    <a:pt x="12344" y="5885"/>
                    <a:pt x="15624" y="5561"/>
                    <a:pt x="18967" y="4530"/>
                  </a:cubicBezTo>
                  <a:cubicBezTo>
                    <a:pt x="18663" y="3223"/>
                    <a:pt x="18450" y="2280"/>
                    <a:pt x="18450" y="2280"/>
                  </a:cubicBezTo>
                  <a:cubicBezTo>
                    <a:pt x="18450" y="2280"/>
                    <a:pt x="19271" y="1551"/>
                    <a:pt x="20001" y="669"/>
                  </a:cubicBezTo>
                  <a:lnTo>
                    <a:pt x="20001" y="669"/>
                  </a:lnTo>
                  <a:cubicBezTo>
                    <a:pt x="16477" y="1805"/>
                    <a:pt x="13328" y="2214"/>
                    <a:pt x="10618" y="2214"/>
                  </a:cubicBezTo>
                  <a:cubicBezTo>
                    <a:pt x="5566" y="2214"/>
                    <a:pt x="2039" y="792"/>
                    <a:pt x="45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9" name="Google Shape;3739;p80"/>
            <p:cNvSpPr/>
            <p:nvPr/>
          </p:nvSpPr>
          <p:spPr>
            <a:xfrm>
              <a:off x="-3900000" y="7102838"/>
              <a:ext cx="512175" cy="134925"/>
            </a:xfrm>
            <a:custGeom>
              <a:avLst/>
              <a:gdLst/>
              <a:ahLst/>
              <a:cxnLst/>
              <a:rect l="l" t="t" r="r" b="b"/>
              <a:pathLst>
                <a:path w="20487" h="5397" extrusionOk="0">
                  <a:moveTo>
                    <a:pt x="20213" y="0"/>
                  </a:moveTo>
                  <a:cubicBezTo>
                    <a:pt x="16159" y="1471"/>
                    <a:pt x="12574" y="1982"/>
                    <a:pt x="9543" y="1982"/>
                  </a:cubicBezTo>
                  <a:cubicBezTo>
                    <a:pt x="6121" y="1982"/>
                    <a:pt x="3406" y="1330"/>
                    <a:pt x="1520" y="669"/>
                  </a:cubicBezTo>
                  <a:cubicBezTo>
                    <a:pt x="942" y="1459"/>
                    <a:pt x="426" y="2341"/>
                    <a:pt x="0" y="3192"/>
                  </a:cubicBezTo>
                  <a:cubicBezTo>
                    <a:pt x="1578" y="3981"/>
                    <a:pt x="5076" y="5397"/>
                    <a:pt x="10104" y="5397"/>
                  </a:cubicBezTo>
                  <a:cubicBezTo>
                    <a:pt x="12824" y="5397"/>
                    <a:pt x="15991" y="4982"/>
                    <a:pt x="19545" y="3830"/>
                  </a:cubicBezTo>
                  <a:cubicBezTo>
                    <a:pt x="19818" y="3496"/>
                    <a:pt x="20061" y="3131"/>
                    <a:pt x="20274" y="2766"/>
                  </a:cubicBezTo>
                  <a:cubicBezTo>
                    <a:pt x="20487" y="2341"/>
                    <a:pt x="20396" y="1246"/>
                    <a:pt x="2021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0" name="Google Shape;3740;p80"/>
            <p:cNvSpPr/>
            <p:nvPr/>
          </p:nvSpPr>
          <p:spPr>
            <a:xfrm>
              <a:off x="-3832375" y="6971363"/>
              <a:ext cx="421750" cy="122875"/>
            </a:xfrm>
            <a:custGeom>
              <a:avLst/>
              <a:gdLst/>
              <a:ahLst/>
              <a:cxnLst/>
              <a:rect l="l" t="t" r="r" b="b"/>
              <a:pathLst>
                <a:path w="16870" h="4915" extrusionOk="0">
                  <a:moveTo>
                    <a:pt x="16262" y="1"/>
                  </a:moveTo>
                  <a:cubicBezTo>
                    <a:pt x="16262" y="1"/>
                    <a:pt x="12432" y="1642"/>
                    <a:pt x="11915" y="2098"/>
                  </a:cubicBezTo>
                  <a:lnTo>
                    <a:pt x="9757" y="2524"/>
                  </a:lnTo>
                  <a:cubicBezTo>
                    <a:pt x="9757" y="2524"/>
                    <a:pt x="8608" y="3148"/>
                    <a:pt x="7199" y="3148"/>
                  </a:cubicBezTo>
                  <a:cubicBezTo>
                    <a:pt x="6410" y="3148"/>
                    <a:pt x="5539" y="2952"/>
                    <a:pt x="4742" y="2341"/>
                  </a:cubicBezTo>
                  <a:cubicBezTo>
                    <a:pt x="4742" y="2341"/>
                    <a:pt x="4526" y="2289"/>
                    <a:pt x="4158" y="2289"/>
                  </a:cubicBezTo>
                  <a:cubicBezTo>
                    <a:pt x="3474" y="2289"/>
                    <a:pt x="2266" y="2469"/>
                    <a:pt x="943" y="3496"/>
                  </a:cubicBezTo>
                  <a:cubicBezTo>
                    <a:pt x="639" y="3739"/>
                    <a:pt x="304" y="4043"/>
                    <a:pt x="0" y="4408"/>
                  </a:cubicBezTo>
                  <a:cubicBezTo>
                    <a:pt x="1350" y="4698"/>
                    <a:pt x="3002" y="4914"/>
                    <a:pt x="4912" y="4914"/>
                  </a:cubicBezTo>
                  <a:cubicBezTo>
                    <a:pt x="8208" y="4914"/>
                    <a:pt x="12271" y="4270"/>
                    <a:pt x="16870" y="2250"/>
                  </a:cubicBezTo>
                  <a:cubicBezTo>
                    <a:pt x="16536" y="973"/>
                    <a:pt x="16262" y="1"/>
                    <a:pt x="16262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1" name="Google Shape;3741;p80"/>
            <p:cNvSpPr/>
            <p:nvPr/>
          </p:nvSpPr>
          <p:spPr>
            <a:xfrm>
              <a:off x="-3862025" y="7027613"/>
              <a:ext cx="467375" cy="124800"/>
            </a:xfrm>
            <a:custGeom>
              <a:avLst/>
              <a:gdLst/>
              <a:ahLst/>
              <a:cxnLst/>
              <a:rect l="l" t="t" r="r" b="b"/>
              <a:pathLst>
                <a:path w="18695" h="4992" extrusionOk="0">
                  <a:moveTo>
                    <a:pt x="18056" y="0"/>
                  </a:moveTo>
                  <a:cubicBezTo>
                    <a:pt x="13434" y="2011"/>
                    <a:pt x="9354" y="2657"/>
                    <a:pt x="6049" y="2657"/>
                  </a:cubicBezTo>
                  <a:cubicBezTo>
                    <a:pt x="4160" y="2657"/>
                    <a:pt x="2524" y="2446"/>
                    <a:pt x="1186" y="2158"/>
                  </a:cubicBezTo>
                  <a:cubicBezTo>
                    <a:pt x="761" y="2584"/>
                    <a:pt x="366" y="3100"/>
                    <a:pt x="1" y="3678"/>
                  </a:cubicBezTo>
                  <a:cubicBezTo>
                    <a:pt x="1887" y="4339"/>
                    <a:pt x="4602" y="4991"/>
                    <a:pt x="8024" y="4991"/>
                  </a:cubicBezTo>
                  <a:cubicBezTo>
                    <a:pt x="11055" y="4991"/>
                    <a:pt x="14640" y="4480"/>
                    <a:pt x="18694" y="3009"/>
                  </a:cubicBezTo>
                  <a:cubicBezTo>
                    <a:pt x="18512" y="2006"/>
                    <a:pt x="18269" y="942"/>
                    <a:pt x="1805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2" name="Google Shape;3742;p80"/>
            <p:cNvSpPr/>
            <p:nvPr/>
          </p:nvSpPr>
          <p:spPr>
            <a:xfrm>
              <a:off x="-3806550" y="7295838"/>
              <a:ext cx="388325" cy="119700"/>
            </a:xfrm>
            <a:custGeom>
              <a:avLst/>
              <a:gdLst/>
              <a:ahLst/>
              <a:cxnLst/>
              <a:rect l="l" t="t" r="r" b="b"/>
              <a:pathLst>
                <a:path w="15533" h="4788" extrusionOk="0">
                  <a:moveTo>
                    <a:pt x="14773" y="1"/>
                  </a:moveTo>
                  <a:cubicBezTo>
                    <a:pt x="11461" y="1023"/>
                    <a:pt x="8210" y="1350"/>
                    <a:pt x="5405" y="1350"/>
                  </a:cubicBezTo>
                  <a:cubicBezTo>
                    <a:pt x="3371" y="1350"/>
                    <a:pt x="1571" y="1178"/>
                    <a:pt x="153" y="973"/>
                  </a:cubicBezTo>
                  <a:cubicBezTo>
                    <a:pt x="122" y="1976"/>
                    <a:pt x="62" y="3192"/>
                    <a:pt x="1" y="4347"/>
                  </a:cubicBezTo>
                  <a:cubicBezTo>
                    <a:pt x="1470" y="4581"/>
                    <a:pt x="3401" y="4787"/>
                    <a:pt x="5610" y="4787"/>
                  </a:cubicBezTo>
                  <a:cubicBezTo>
                    <a:pt x="8565" y="4787"/>
                    <a:pt x="12019" y="4418"/>
                    <a:pt x="15533" y="3253"/>
                  </a:cubicBezTo>
                  <a:cubicBezTo>
                    <a:pt x="15259" y="2098"/>
                    <a:pt x="14986" y="943"/>
                    <a:pt x="1477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3" name="Google Shape;3743;p80"/>
            <p:cNvSpPr/>
            <p:nvPr/>
          </p:nvSpPr>
          <p:spPr>
            <a:xfrm>
              <a:off x="-3810350" y="7455413"/>
              <a:ext cx="421025" cy="98000"/>
            </a:xfrm>
            <a:custGeom>
              <a:avLst/>
              <a:gdLst/>
              <a:ahLst/>
              <a:cxnLst/>
              <a:rect l="l" t="t" r="r" b="b"/>
              <a:pathLst>
                <a:path w="16841" h="3920" extrusionOk="0">
                  <a:moveTo>
                    <a:pt x="16384" y="1"/>
                  </a:moveTo>
                  <a:cubicBezTo>
                    <a:pt x="12747" y="1247"/>
                    <a:pt x="9157" y="1635"/>
                    <a:pt x="6104" y="1635"/>
                  </a:cubicBezTo>
                  <a:cubicBezTo>
                    <a:pt x="3646" y="1635"/>
                    <a:pt x="1536" y="1383"/>
                    <a:pt x="31" y="1125"/>
                  </a:cubicBezTo>
                  <a:cubicBezTo>
                    <a:pt x="1" y="1612"/>
                    <a:pt x="1" y="1976"/>
                    <a:pt x="1" y="2189"/>
                  </a:cubicBezTo>
                  <a:cubicBezTo>
                    <a:pt x="1" y="3254"/>
                    <a:pt x="3665" y="3920"/>
                    <a:pt x="6817" y="3920"/>
                  </a:cubicBezTo>
                  <a:cubicBezTo>
                    <a:pt x="7353" y="3920"/>
                    <a:pt x="7874" y="3901"/>
                    <a:pt x="8360" y="3861"/>
                  </a:cubicBezTo>
                  <a:cubicBezTo>
                    <a:pt x="11701" y="3590"/>
                    <a:pt x="16592" y="2067"/>
                    <a:pt x="16805" y="2067"/>
                  </a:cubicBezTo>
                  <a:cubicBezTo>
                    <a:pt x="16807" y="2067"/>
                    <a:pt x="16808" y="2067"/>
                    <a:pt x="16810" y="2068"/>
                  </a:cubicBezTo>
                  <a:cubicBezTo>
                    <a:pt x="16840" y="2068"/>
                    <a:pt x="16658" y="1217"/>
                    <a:pt x="1638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4" name="Google Shape;3744;p80"/>
            <p:cNvSpPr/>
            <p:nvPr/>
          </p:nvSpPr>
          <p:spPr>
            <a:xfrm>
              <a:off x="-3809575" y="7377138"/>
              <a:ext cx="408850" cy="119150"/>
            </a:xfrm>
            <a:custGeom>
              <a:avLst/>
              <a:gdLst/>
              <a:ahLst/>
              <a:cxnLst/>
              <a:rect l="l" t="t" r="r" b="b"/>
              <a:pathLst>
                <a:path w="16354" h="4766" extrusionOk="0">
                  <a:moveTo>
                    <a:pt x="15654" y="1"/>
                  </a:moveTo>
                  <a:cubicBezTo>
                    <a:pt x="12140" y="1166"/>
                    <a:pt x="8686" y="1535"/>
                    <a:pt x="5731" y="1535"/>
                  </a:cubicBezTo>
                  <a:cubicBezTo>
                    <a:pt x="3522" y="1535"/>
                    <a:pt x="1591" y="1329"/>
                    <a:pt x="122" y="1095"/>
                  </a:cubicBezTo>
                  <a:cubicBezTo>
                    <a:pt x="61" y="2281"/>
                    <a:pt x="31" y="3436"/>
                    <a:pt x="0" y="4256"/>
                  </a:cubicBezTo>
                  <a:cubicBezTo>
                    <a:pt x="1505" y="4514"/>
                    <a:pt x="3615" y="4766"/>
                    <a:pt x="6073" y="4766"/>
                  </a:cubicBezTo>
                  <a:cubicBezTo>
                    <a:pt x="9126" y="4766"/>
                    <a:pt x="12716" y="4378"/>
                    <a:pt x="16353" y="3132"/>
                  </a:cubicBezTo>
                  <a:cubicBezTo>
                    <a:pt x="16171" y="2220"/>
                    <a:pt x="15897" y="1126"/>
                    <a:pt x="1565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5" name="Google Shape;3745;p80"/>
            <p:cNvSpPr/>
            <p:nvPr/>
          </p:nvSpPr>
          <p:spPr>
            <a:xfrm>
              <a:off x="-3817175" y="7017313"/>
              <a:ext cx="107925" cy="384925"/>
            </a:xfrm>
            <a:custGeom>
              <a:avLst/>
              <a:gdLst/>
              <a:ahLst/>
              <a:cxnLst/>
              <a:rect l="l" t="t" r="r" b="b"/>
              <a:pathLst>
                <a:path w="4317" h="15397" extrusionOk="0">
                  <a:moveTo>
                    <a:pt x="3197" y="1"/>
                  </a:moveTo>
                  <a:cubicBezTo>
                    <a:pt x="2556" y="1"/>
                    <a:pt x="1643" y="304"/>
                    <a:pt x="730" y="868"/>
                  </a:cubicBezTo>
                  <a:cubicBezTo>
                    <a:pt x="730" y="868"/>
                    <a:pt x="1459" y="3847"/>
                    <a:pt x="1307" y="5670"/>
                  </a:cubicBezTo>
                  <a:cubicBezTo>
                    <a:pt x="1186" y="7494"/>
                    <a:pt x="304" y="11689"/>
                    <a:pt x="304" y="11689"/>
                  </a:cubicBezTo>
                  <a:cubicBezTo>
                    <a:pt x="304" y="11689"/>
                    <a:pt x="0" y="14120"/>
                    <a:pt x="122" y="15397"/>
                  </a:cubicBezTo>
                  <a:cubicBezTo>
                    <a:pt x="2250" y="12813"/>
                    <a:pt x="3800" y="10990"/>
                    <a:pt x="4134" y="6278"/>
                  </a:cubicBezTo>
                  <a:cubicBezTo>
                    <a:pt x="4316" y="4029"/>
                    <a:pt x="3739" y="1263"/>
                    <a:pt x="3435" y="17"/>
                  </a:cubicBezTo>
                  <a:cubicBezTo>
                    <a:pt x="3361" y="6"/>
                    <a:pt x="3281" y="1"/>
                    <a:pt x="319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6" name="Google Shape;3746;p80"/>
            <p:cNvSpPr/>
            <p:nvPr/>
          </p:nvSpPr>
          <p:spPr>
            <a:xfrm>
              <a:off x="-3814150" y="7017713"/>
              <a:ext cx="130725" cy="401250"/>
            </a:xfrm>
            <a:custGeom>
              <a:avLst/>
              <a:gdLst/>
              <a:ahLst/>
              <a:cxnLst/>
              <a:rect l="l" t="t" r="r" b="b"/>
              <a:pathLst>
                <a:path w="5229" h="16050" extrusionOk="0">
                  <a:moveTo>
                    <a:pt x="3314" y="1"/>
                  </a:moveTo>
                  <a:lnTo>
                    <a:pt x="3314" y="1"/>
                  </a:lnTo>
                  <a:cubicBezTo>
                    <a:pt x="3618" y="1247"/>
                    <a:pt x="4195" y="4013"/>
                    <a:pt x="4013" y="6262"/>
                  </a:cubicBezTo>
                  <a:cubicBezTo>
                    <a:pt x="3679" y="10974"/>
                    <a:pt x="2129" y="12797"/>
                    <a:pt x="1" y="15381"/>
                  </a:cubicBezTo>
                  <a:cubicBezTo>
                    <a:pt x="31" y="15685"/>
                    <a:pt x="92" y="15928"/>
                    <a:pt x="183" y="16050"/>
                  </a:cubicBezTo>
                  <a:cubicBezTo>
                    <a:pt x="183" y="16050"/>
                    <a:pt x="3527" y="13162"/>
                    <a:pt x="4378" y="8785"/>
                  </a:cubicBezTo>
                  <a:cubicBezTo>
                    <a:pt x="5229" y="4408"/>
                    <a:pt x="4287" y="1277"/>
                    <a:pt x="4013" y="487"/>
                  </a:cubicBezTo>
                  <a:cubicBezTo>
                    <a:pt x="3922" y="214"/>
                    <a:pt x="3679" y="62"/>
                    <a:pt x="331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7" name="Google Shape;3747;p80"/>
            <p:cNvSpPr/>
            <p:nvPr/>
          </p:nvSpPr>
          <p:spPr>
            <a:xfrm>
              <a:off x="-3583900" y="7011213"/>
              <a:ext cx="165675" cy="353050"/>
            </a:xfrm>
            <a:custGeom>
              <a:avLst/>
              <a:gdLst/>
              <a:ahLst/>
              <a:cxnLst/>
              <a:rect l="l" t="t" r="r" b="b"/>
              <a:pathLst>
                <a:path w="6627" h="14122" extrusionOk="0">
                  <a:moveTo>
                    <a:pt x="1064" y="0"/>
                  </a:moveTo>
                  <a:cubicBezTo>
                    <a:pt x="639" y="0"/>
                    <a:pt x="274" y="60"/>
                    <a:pt x="1" y="170"/>
                  </a:cubicBezTo>
                  <a:cubicBezTo>
                    <a:pt x="31" y="1446"/>
                    <a:pt x="213" y="4273"/>
                    <a:pt x="943" y="6401"/>
                  </a:cubicBezTo>
                  <a:cubicBezTo>
                    <a:pt x="2524" y="10839"/>
                    <a:pt x="3891" y="12206"/>
                    <a:pt x="6627" y="14121"/>
                  </a:cubicBezTo>
                  <a:cubicBezTo>
                    <a:pt x="6414" y="12875"/>
                    <a:pt x="6080" y="10595"/>
                    <a:pt x="6080" y="10595"/>
                  </a:cubicBezTo>
                  <a:cubicBezTo>
                    <a:pt x="6080" y="10595"/>
                    <a:pt x="4135" y="6796"/>
                    <a:pt x="3527" y="5063"/>
                  </a:cubicBezTo>
                  <a:cubicBezTo>
                    <a:pt x="2919" y="3361"/>
                    <a:pt x="2828" y="291"/>
                    <a:pt x="2828" y="291"/>
                  </a:cubicBezTo>
                  <a:cubicBezTo>
                    <a:pt x="2192" y="90"/>
                    <a:pt x="1583" y="0"/>
                    <a:pt x="1064" y="0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8" name="Google Shape;3748;p80"/>
            <p:cNvSpPr/>
            <p:nvPr/>
          </p:nvSpPr>
          <p:spPr>
            <a:xfrm>
              <a:off x="-3601375" y="7015438"/>
              <a:ext cx="184675" cy="367050"/>
            </a:xfrm>
            <a:custGeom>
              <a:avLst/>
              <a:gdLst/>
              <a:ahLst/>
              <a:cxnLst/>
              <a:rect l="l" t="t" r="r" b="b"/>
              <a:pathLst>
                <a:path w="7387" h="14682" extrusionOk="0">
                  <a:moveTo>
                    <a:pt x="700" y="1"/>
                  </a:moveTo>
                  <a:cubicBezTo>
                    <a:pt x="365" y="153"/>
                    <a:pt x="153" y="365"/>
                    <a:pt x="153" y="639"/>
                  </a:cubicBezTo>
                  <a:cubicBezTo>
                    <a:pt x="122" y="1460"/>
                    <a:pt x="1" y="4742"/>
                    <a:pt x="1976" y="8755"/>
                  </a:cubicBezTo>
                  <a:cubicBezTo>
                    <a:pt x="3952" y="12767"/>
                    <a:pt x="7326" y="14682"/>
                    <a:pt x="7326" y="14682"/>
                  </a:cubicBezTo>
                  <a:cubicBezTo>
                    <a:pt x="7387" y="14530"/>
                    <a:pt x="7387" y="14287"/>
                    <a:pt x="7326" y="13952"/>
                  </a:cubicBezTo>
                  <a:cubicBezTo>
                    <a:pt x="4590" y="12037"/>
                    <a:pt x="3223" y="10670"/>
                    <a:pt x="1642" y="6232"/>
                  </a:cubicBezTo>
                  <a:cubicBezTo>
                    <a:pt x="912" y="4104"/>
                    <a:pt x="730" y="1277"/>
                    <a:pt x="700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9" name="Google Shape;3749;p80"/>
            <p:cNvSpPr/>
            <p:nvPr/>
          </p:nvSpPr>
          <p:spPr>
            <a:xfrm>
              <a:off x="-3984625" y="7209088"/>
              <a:ext cx="295125" cy="256275"/>
            </a:xfrm>
            <a:custGeom>
              <a:avLst/>
              <a:gdLst/>
              <a:ahLst/>
              <a:cxnLst/>
              <a:rect l="l" t="t" r="r" b="b"/>
              <a:pathLst>
                <a:path w="11805" h="10251" extrusionOk="0">
                  <a:moveTo>
                    <a:pt x="9400" y="1"/>
                  </a:moveTo>
                  <a:cubicBezTo>
                    <a:pt x="9219" y="1"/>
                    <a:pt x="9069" y="43"/>
                    <a:pt x="8978" y="127"/>
                  </a:cubicBezTo>
                  <a:cubicBezTo>
                    <a:pt x="8860" y="237"/>
                    <a:pt x="8710" y="267"/>
                    <a:pt x="8552" y="267"/>
                  </a:cubicBezTo>
                  <a:cubicBezTo>
                    <a:pt x="8357" y="267"/>
                    <a:pt x="8151" y="221"/>
                    <a:pt x="7981" y="221"/>
                  </a:cubicBezTo>
                  <a:cubicBezTo>
                    <a:pt x="7791" y="221"/>
                    <a:pt x="7645" y="278"/>
                    <a:pt x="7610" y="522"/>
                  </a:cubicBezTo>
                  <a:cubicBezTo>
                    <a:pt x="7519" y="1130"/>
                    <a:pt x="7610" y="1495"/>
                    <a:pt x="7610" y="1495"/>
                  </a:cubicBezTo>
                  <a:cubicBezTo>
                    <a:pt x="7610" y="1495"/>
                    <a:pt x="4359" y="4716"/>
                    <a:pt x="3116" y="5338"/>
                  </a:cubicBezTo>
                  <a:lnTo>
                    <a:pt x="3116" y="5338"/>
                  </a:lnTo>
                  <a:cubicBezTo>
                    <a:pt x="3180" y="5277"/>
                    <a:pt x="3171" y="5004"/>
                    <a:pt x="1409" y="3805"/>
                  </a:cubicBezTo>
                  <a:cubicBezTo>
                    <a:pt x="862" y="5051"/>
                    <a:pt x="346" y="6297"/>
                    <a:pt x="254" y="6966"/>
                  </a:cubicBezTo>
                  <a:cubicBezTo>
                    <a:pt x="1" y="8517"/>
                    <a:pt x="1002" y="10251"/>
                    <a:pt x="2459" y="10251"/>
                  </a:cubicBezTo>
                  <a:cubicBezTo>
                    <a:pt x="2573" y="10251"/>
                    <a:pt x="2689" y="10240"/>
                    <a:pt x="2808" y="10218"/>
                  </a:cubicBezTo>
                  <a:cubicBezTo>
                    <a:pt x="4419" y="9915"/>
                    <a:pt x="7154" y="7878"/>
                    <a:pt x="9799" y="4534"/>
                  </a:cubicBezTo>
                  <a:cubicBezTo>
                    <a:pt x="9799" y="4534"/>
                    <a:pt x="11805" y="2589"/>
                    <a:pt x="11318" y="1404"/>
                  </a:cubicBezTo>
                  <a:cubicBezTo>
                    <a:pt x="10968" y="468"/>
                    <a:pt x="10005" y="1"/>
                    <a:pt x="94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0" name="Google Shape;3750;p80"/>
            <p:cNvSpPr/>
            <p:nvPr/>
          </p:nvSpPr>
          <p:spPr>
            <a:xfrm>
              <a:off x="-3949400" y="7212263"/>
              <a:ext cx="155050" cy="130725"/>
            </a:xfrm>
            <a:custGeom>
              <a:avLst/>
              <a:gdLst/>
              <a:ahLst/>
              <a:cxnLst/>
              <a:rect l="l" t="t" r="r" b="b"/>
              <a:pathLst>
                <a:path w="6202" h="5229" extrusionOk="0">
                  <a:moveTo>
                    <a:pt x="1763" y="0"/>
                  </a:moveTo>
                  <a:cubicBezTo>
                    <a:pt x="1763" y="0"/>
                    <a:pt x="821" y="1824"/>
                    <a:pt x="0" y="3678"/>
                  </a:cubicBezTo>
                  <a:cubicBezTo>
                    <a:pt x="1707" y="4863"/>
                    <a:pt x="1769" y="5143"/>
                    <a:pt x="1713" y="5208"/>
                  </a:cubicBezTo>
                  <a:lnTo>
                    <a:pt x="1713" y="5208"/>
                  </a:lnTo>
                  <a:cubicBezTo>
                    <a:pt x="2960" y="4579"/>
                    <a:pt x="6201" y="1368"/>
                    <a:pt x="6201" y="1368"/>
                  </a:cubicBezTo>
                  <a:lnTo>
                    <a:pt x="6201" y="1368"/>
                  </a:lnTo>
                  <a:lnTo>
                    <a:pt x="5563" y="1641"/>
                  </a:lnTo>
                  <a:cubicBezTo>
                    <a:pt x="5563" y="1641"/>
                    <a:pt x="4104" y="1520"/>
                    <a:pt x="1763" y="0"/>
                  </a:cubicBezTo>
                  <a:close/>
                  <a:moveTo>
                    <a:pt x="1713" y="5208"/>
                  </a:moveTo>
                  <a:lnTo>
                    <a:pt x="1713" y="5208"/>
                  </a:lnTo>
                  <a:cubicBezTo>
                    <a:pt x="1699" y="5215"/>
                    <a:pt x="1685" y="5222"/>
                    <a:pt x="1672" y="5228"/>
                  </a:cubicBezTo>
                  <a:cubicBezTo>
                    <a:pt x="1672" y="5228"/>
                    <a:pt x="1697" y="5227"/>
                    <a:pt x="1713" y="5208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751" name="Google Shape;3751;p80"/>
          <p:cNvGrpSpPr/>
          <p:nvPr/>
        </p:nvGrpSpPr>
        <p:grpSpPr>
          <a:xfrm>
            <a:off x="7408067" y="2652918"/>
            <a:ext cx="1053733" cy="2225933"/>
            <a:chOff x="207975" y="6471313"/>
            <a:chExt cx="790300" cy="1669450"/>
          </a:xfrm>
        </p:grpSpPr>
        <p:sp>
          <p:nvSpPr>
            <p:cNvPr id="3752" name="Google Shape;3752;p80"/>
            <p:cNvSpPr/>
            <p:nvPr/>
          </p:nvSpPr>
          <p:spPr>
            <a:xfrm>
              <a:off x="207975" y="6817863"/>
              <a:ext cx="790300" cy="315400"/>
            </a:xfrm>
            <a:custGeom>
              <a:avLst/>
              <a:gdLst/>
              <a:ahLst/>
              <a:cxnLst/>
              <a:rect l="l" t="t" r="r" b="b"/>
              <a:pathLst>
                <a:path w="31612" h="12616" extrusionOk="0">
                  <a:moveTo>
                    <a:pt x="3891" y="0"/>
                  </a:moveTo>
                  <a:cubicBezTo>
                    <a:pt x="3891" y="0"/>
                    <a:pt x="3100" y="3283"/>
                    <a:pt x="1550" y="4651"/>
                  </a:cubicBezTo>
                  <a:cubicBezTo>
                    <a:pt x="0" y="6049"/>
                    <a:pt x="243" y="7447"/>
                    <a:pt x="1550" y="8055"/>
                  </a:cubicBezTo>
                  <a:cubicBezTo>
                    <a:pt x="1727" y="8137"/>
                    <a:pt x="1891" y="8173"/>
                    <a:pt x="2042" y="8173"/>
                  </a:cubicBezTo>
                  <a:cubicBezTo>
                    <a:pt x="3010" y="8173"/>
                    <a:pt x="3465" y="6718"/>
                    <a:pt x="3465" y="6718"/>
                  </a:cubicBezTo>
                  <a:lnTo>
                    <a:pt x="3465" y="6718"/>
                  </a:lnTo>
                  <a:cubicBezTo>
                    <a:pt x="3465" y="6718"/>
                    <a:pt x="3283" y="10973"/>
                    <a:pt x="6383" y="11672"/>
                  </a:cubicBezTo>
                  <a:cubicBezTo>
                    <a:pt x="6843" y="11776"/>
                    <a:pt x="7258" y="11823"/>
                    <a:pt x="7632" y="11823"/>
                  </a:cubicBezTo>
                  <a:cubicBezTo>
                    <a:pt x="10655" y="11823"/>
                    <a:pt x="11064" y="8815"/>
                    <a:pt x="11064" y="8815"/>
                  </a:cubicBezTo>
                  <a:cubicBezTo>
                    <a:pt x="11064" y="8815"/>
                    <a:pt x="12645" y="12523"/>
                    <a:pt x="16383" y="12615"/>
                  </a:cubicBezTo>
                  <a:cubicBezTo>
                    <a:pt x="16413" y="12615"/>
                    <a:pt x="16442" y="12615"/>
                    <a:pt x="16471" y="12615"/>
                  </a:cubicBezTo>
                  <a:cubicBezTo>
                    <a:pt x="20153" y="12615"/>
                    <a:pt x="22098" y="8815"/>
                    <a:pt x="22098" y="8815"/>
                  </a:cubicBezTo>
                  <a:cubicBezTo>
                    <a:pt x="22098" y="8815"/>
                    <a:pt x="23088" y="12319"/>
                    <a:pt x="24882" y="12319"/>
                  </a:cubicBezTo>
                  <a:cubicBezTo>
                    <a:pt x="25051" y="12319"/>
                    <a:pt x="25228" y="12288"/>
                    <a:pt x="25411" y="12219"/>
                  </a:cubicBezTo>
                  <a:cubicBezTo>
                    <a:pt x="28571" y="11051"/>
                    <a:pt x="27137" y="8002"/>
                    <a:pt x="26724" y="7252"/>
                  </a:cubicBezTo>
                  <a:lnTo>
                    <a:pt x="26724" y="7252"/>
                  </a:lnTo>
                  <a:cubicBezTo>
                    <a:pt x="26942" y="7599"/>
                    <a:pt x="27512" y="8363"/>
                    <a:pt x="28318" y="8363"/>
                  </a:cubicBezTo>
                  <a:cubicBezTo>
                    <a:pt x="28739" y="8363"/>
                    <a:pt x="29224" y="8155"/>
                    <a:pt x="29757" y="7569"/>
                  </a:cubicBezTo>
                  <a:cubicBezTo>
                    <a:pt x="31612" y="5502"/>
                    <a:pt x="27387" y="1733"/>
                    <a:pt x="27812" y="274"/>
                  </a:cubicBezTo>
                  <a:lnTo>
                    <a:pt x="3891" y="0"/>
                  </a:ln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3" name="Google Shape;3753;p80"/>
            <p:cNvSpPr/>
            <p:nvPr/>
          </p:nvSpPr>
          <p:spPr>
            <a:xfrm>
              <a:off x="425300" y="6991863"/>
              <a:ext cx="339700" cy="462150"/>
            </a:xfrm>
            <a:custGeom>
              <a:avLst/>
              <a:gdLst/>
              <a:ahLst/>
              <a:cxnLst/>
              <a:rect l="l" t="t" r="r" b="b"/>
              <a:pathLst>
                <a:path w="13588" h="18486" extrusionOk="0">
                  <a:moveTo>
                    <a:pt x="7017" y="1"/>
                  </a:moveTo>
                  <a:cubicBezTo>
                    <a:pt x="6959" y="1"/>
                    <a:pt x="6899" y="1"/>
                    <a:pt x="6839" y="1"/>
                  </a:cubicBezTo>
                  <a:cubicBezTo>
                    <a:pt x="6839" y="1"/>
                    <a:pt x="6833" y="1"/>
                    <a:pt x="6820" y="1"/>
                  </a:cubicBezTo>
                  <a:cubicBezTo>
                    <a:pt x="6456" y="1"/>
                    <a:pt x="1185" y="58"/>
                    <a:pt x="1155" y="3345"/>
                  </a:cubicBezTo>
                  <a:cubicBezTo>
                    <a:pt x="1094" y="6779"/>
                    <a:pt x="0" y="14409"/>
                    <a:pt x="1490" y="17387"/>
                  </a:cubicBezTo>
                  <a:cubicBezTo>
                    <a:pt x="1889" y="18186"/>
                    <a:pt x="4468" y="18485"/>
                    <a:pt x="6945" y="18485"/>
                  </a:cubicBezTo>
                  <a:cubicBezTo>
                    <a:pt x="8426" y="18485"/>
                    <a:pt x="9870" y="18379"/>
                    <a:pt x="10791" y="18208"/>
                  </a:cubicBezTo>
                  <a:cubicBezTo>
                    <a:pt x="13283" y="17722"/>
                    <a:pt x="13587" y="15503"/>
                    <a:pt x="13557" y="13193"/>
                  </a:cubicBezTo>
                  <a:cubicBezTo>
                    <a:pt x="13526" y="10883"/>
                    <a:pt x="13374" y="5381"/>
                    <a:pt x="12827" y="2828"/>
                  </a:cubicBezTo>
                  <a:cubicBezTo>
                    <a:pt x="12497" y="1236"/>
                    <a:pt x="11870" y="1"/>
                    <a:pt x="7017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4" name="Google Shape;3754;p80"/>
            <p:cNvSpPr/>
            <p:nvPr/>
          </p:nvSpPr>
          <p:spPr>
            <a:xfrm>
              <a:off x="440500" y="6992613"/>
              <a:ext cx="339700" cy="462200"/>
            </a:xfrm>
            <a:custGeom>
              <a:avLst/>
              <a:gdLst/>
              <a:ahLst/>
              <a:cxnLst/>
              <a:rect l="l" t="t" r="r" b="b"/>
              <a:pathLst>
                <a:path w="13588" h="18488" extrusionOk="0">
                  <a:moveTo>
                    <a:pt x="7017" y="1"/>
                  </a:moveTo>
                  <a:cubicBezTo>
                    <a:pt x="6958" y="1"/>
                    <a:pt x="6899" y="1"/>
                    <a:pt x="6839" y="1"/>
                  </a:cubicBezTo>
                  <a:cubicBezTo>
                    <a:pt x="6839" y="1"/>
                    <a:pt x="6833" y="1"/>
                    <a:pt x="6820" y="1"/>
                  </a:cubicBezTo>
                  <a:cubicBezTo>
                    <a:pt x="6459" y="1"/>
                    <a:pt x="1185" y="58"/>
                    <a:pt x="1155" y="3375"/>
                  </a:cubicBezTo>
                  <a:cubicBezTo>
                    <a:pt x="1125" y="6780"/>
                    <a:pt x="0" y="14409"/>
                    <a:pt x="1520" y="17418"/>
                  </a:cubicBezTo>
                  <a:cubicBezTo>
                    <a:pt x="1899" y="18195"/>
                    <a:pt x="4449" y="18487"/>
                    <a:pt x="6921" y="18487"/>
                  </a:cubicBezTo>
                  <a:cubicBezTo>
                    <a:pt x="8415" y="18487"/>
                    <a:pt x="9882" y="18380"/>
                    <a:pt x="10821" y="18208"/>
                  </a:cubicBezTo>
                  <a:cubicBezTo>
                    <a:pt x="13283" y="17722"/>
                    <a:pt x="13587" y="15503"/>
                    <a:pt x="13557" y="13193"/>
                  </a:cubicBezTo>
                  <a:cubicBezTo>
                    <a:pt x="13557" y="10883"/>
                    <a:pt x="13405" y="5381"/>
                    <a:pt x="12858" y="2828"/>
                  </a:cubicBezTo>
                  <a:cubicBezTo>
                    <a:pt x="12497" y="1237"/>
                    <a:pt x="11870" y="1"/>
                    <a:pt x="701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5" name="Google Shape;3755;p80"/>
            <p:cNvSpPr/>
            <p:nvPr/>
          </p:nvSpPr>
          <p:spPr>
            <a:xfrm>
              <a:off x="280150" y="6780938"/>
              <a:ext cx="99575" cy="63575"/>
            </a:xfrm>
            <a:custGeom>
              <a:avLst/>
              <a:gdLst/>
              <a:ahLst/>
              <a:cxnLst/>
              <a:rect l="l" t="t" r="r" b="b"/>
              <a:pathLst>
                <a:path w="3983" h="2543" extrusionOk="0">
                  <a:moveTo>
                    <a:pt x="2192" y="0"/>
                  </a:moveTo>
                  <a:cubicBezTo>
                    <a:pt x="1417" y="0"/>
                    <a:pt x="643" y="231"/>
                    <a:pt x="1" y="687"/>
                  </a:cubicBezTo>
                  <a:cubicBezTo>
                    <a:pt x="138" y="1623"/>
                    <a:pt x="892" y="2542"/>
                    <a:pt x="2328" y="2542"/>
                  </a:cubicBezTo>
                  <a:cubicBezTo>
                    <a:pt x="2804" y="2542"/>
                    <a:pt x="3355" y="2441"/>
                    <a:pt x="3982" y="2207"/>
                  </a:cubicBezTo>
                  <a:lnTo>
                    <a:pt x="3982" y="444"/>
                  </a:lnTo>
                  <a:cubicBezTo>
                    <a:pt x="3429" y="147"/>
                    <a:pt x="2810" y="0"/>
                    <a:pt x="21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6" name="Google Shape;3756;p80"/>
            <p:cNvSpPr/>
            <p:nvPr/>
          </p:nvSpPr>
          <p:spPr>
            <a:xfrm>
              <a:off x="277125" y="6745213"/>
              <a:ext cx="102600" cy="52925"/>
            </a:xfrm>
            <a:custGeom>
              <a:avLst/>
              <a:gdLst/>
              <a:ahLst/>
              <a:cxnLst/>
              <a:rect l="l" t="t" r="r" b="b"/>
              <a:pathLst>
                <a:path w="4104" h="2117" extrusionOk="0">
                  <a:moveTo>
                    <a:pt x="2149" y="1"/>
                  </a:moveTo>
                  <a:cubicBezTo>
                    <a:pt x="1737" y="1"/>
                    <a:pt x="1293" y="95"/>
                    <a:pt x="851" y="353"/>
                  </a:cubicBezTo>
                  <a:cubicBezTo>
                    <a:pt x="243" y="688"/>
                    <a:pt x="0" y="1387"/>
                    <a:pt x="122" y="2116"/>
                  </a:cubicBezTo>
                  <a:cubicBezTo>
                    <a:pt x="764" y="1660"/>
                    <a:pt x="1538" y="1429"/>
                    <a:pt x="2313" y="1429"/>
                  </a:cubicBezTo>
                  <a:cubicBezTo>
                    <a:pt x="2931" y="1429"/>
                    <a:pt x="3550" y="1576"/>
                    <a:pt x="4103" y="1873"/>
                  </a:cubicBezTo>
                  <a:lnTo>
                    <a:pt x="4103" y="657"/>
                  </a:lnTo>
                  <a:cubicBezTo>
                    <a:pt x="4103" y="657"/>
                    <a:pt x="3239" y="1"/>
                    <a:pt x="2149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7" name="Google Shape;3757;p80"/>
            <p:cNvSpPr/>
            <p:nvPr/>
          </p:nvSpPr>
          <p:spPr>
            <a:xfrm>
              <a:off x="309800" y="6783488"/>
              <a:ext cx="62325" cy="52825"/>
            </a:xfrm>
            <a:custGeom>
              <a:avLst/>
              <a:gdLst/>
              <a:ahLst/>
              <a:cxnLst/>
              <a:rect l="l" t="t" r="r" b="b"/>
              <a:pathLst>
                <a:path w="2493" h="2113" extrusionOk="0">
                  <a:moveTo>
                    <a:pt x="1064" y="0"/>
                  </a:moveTo>
                  <a:cubicBezTo>
                    <a:pt x="699" y="0"/>
                    <a:pt x="319" y="84"/>
                    <a:pt x="0" y="160"/>
                  </a:cubicBezTo>
                  <a:cubicBezTo>
                    <a:pt x="0" y="160"/>
                    <a:pt x="0" y="220"/>
                    <a:pt x="30" y="220"/>
                  </a:cubicBezTo>
                  <a:cubicBezTo>
                    <a:pt x="365" y="220"/>
                    <a:pt x="752" y="137"/>
                    <a:pt x="1113" y="137"/>
                  </a:cubicBezTo>
                  <a:cubicBezTo>
                    <a:pt x="1474" y="137"/>
                    <a:pt x="1809" y="220"/>
                    <a:pt x="2037" y="555"/>
                  </a:cubicBezTo>
                  <a:cubicBezTo>
                    <a:pt x="2341" y="980"/>
                    <a:pt x="2310" y="1558"/>
                    <a:pt x="2310" y="2044"/>
                  </a:cubicBezTo>
                  <a:cubicBezTo>
                    <a:pt x="2310" y="2090"/>
                    <a:pt x="2348" y="2113"/>
                    <a:pt x="2386" y="2113"/>
                  </a:cubicBezTo>
                  <a:cubicBezTo>
                    <a:pt x="2424" y="2113"/>
                    <a:pt x="2462" y="2090"/>
                    <a:pt x="2462" y="2044"/>
                  </a:cubicBezTo>
                  <a:cubicBezTo>
                    <a:pt x="2493" y="1497"/>
                    <a:pt x="2462" y="768"/>
                    <a:pt x="2037" y="342"/>
                  </a:cubicBezTo>
                  <a:cubicBezTo>
                    <a:pt x="1778" y="84"/>
                    <a:pt x="1429" y="0"/>
                    <a:pt x="106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8" name="Google Shape;3758;p80"/>
            <p:cNvSpPr/>
            <p:nvPr/>
          </p:nvSpPr>
          <p:spPr>
            <a:xfrm>
              <a:off x="335900" y="6798488"/>
              <a:ext cx="36050" cy="21425"/>
            </a:xfrm>
            <a:custGeom>
              <a:avLst/>
              <a:gdLst/>
              <a:ahLst/>
              <a:cxnLst/>
              <a:rect l="l" t="t" r="r" b="b"/>
              <a:pathLst>
                <a:path w="1442" h="857" extrusionOk="0">
                  <a:moveTo>
                    <a:pt x="502" y="0"/>
                  </a:moveTo>
                  <a:cubicBezTo>
                    <a:pt x="354" y="0"/>
                    <a:pt x="201" y="50"/>
                    <a:pt x="50" y="168"/>
                  </a:cubicBezTo>
                  <a:cubicBezTo>
                    <a:pt x="1" y="217"/>
                    <a:pt x="32" y="267"/>
                    <a:pt x="78" y="267"/>
                  </a:cubicBezTo>
                  <a:cubicBezTo>
                    <a:pt x="89" y="267"/>
                    <a:pt x="100" y="264"/>
                    <a:pt x="111" y="259"/>
                  </a:cubicBezTo>
                  <a:cubicBezTo>
                    <a:pt x="242" y="201"/>
                    <a:pt x="372" y="163"/>
                    <a:pt x="499" y="163"/>
                  </a:cubicBezTo>
                  <a:cubicBezTo>
                    <a:pt x="639" y="163"/>
                    <a:pt x="774" y="208"/>
                    <a:pt x="901" y="320"/>
                  </a:cubicBezTo>
                  <a:cubicBezTo>
                    <a:pt x="1053" y="472"/>
                    <a:pt x="1145" y="684"/>
                    <a:pt x="1297" y="836"/>
                  </a:cubicBezTo>
                  <a:cubicBezTo>
                    <a:pt x="1311" y="850"/>
                    <a:pt x="1326" y="856"/>
                    <a:pt x="1342" y="856"/>
                  </a:cubicBezTo>
                  <a:cubicBezTo>
                    <a:pt x="1393" y="856"/>
                    <a:pt x="1441" y="792"/>
                    <a:pt x="1418" y="745"/>
                  </a:cubicBezTo>
                  <a:cubicBezTo>
                    <a:pt x="1242" y="349"/>
                    <a:pt x="890" y="0"/>
                    <a:pt x="50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9" name="Google Shape;3759;p80"/>
            <p:cNvSpPr/>
            <p:nvPr/>
          </p:nvSpPr>
          <p:spPr>
            <a:xfrm>
              <a:off x="833350" y="6780938"/>
              <a:ext cx="100325" cy="63575"/>
            </a:xfrm>
            <a:custGeom>
              <a:avLst/>
              <a:gdLst/>
              <a:ahLst/>
              <a:cxnLst/>
              <a:rect l="l" t="t" r="r" b="b"/>
              <a:pathLst>
                <a:path w="4013" h="2543" extrusionOk="0">
                  <a:moveTo>
                    <a:pt x="1794" y="0"/>
                  </a:moveTo>
                  <a:cubicBezTo>
                    <a:pt x="1173" y="0"/>
                    <a:pt x="554" y="147"/>
                    <a:pt x="1" y="444"/>
                  </a:cubicBezTo>
                  <a:lnTo>
                    <a:pt x="1" y="2207"/>
                  </a:lnTo>
                  <a:cubicBezTo>
                    <a:pt x="628" y="2441"/>
                    <a:pt x="1181" y="2542"/>
                    <a:pt x="1660" y="2542"/>
                  </a:cubicBezTo>
                  <a:cubicBezTo>
                    <a:pt x="3104" y="2542"/>
                    <a:pt x="3876" y="1623"/>
                    <a:pt x="4013" y="687"/>
                  </a:cubicBezTo>
                  <a:cubicBezTo>
                    <a:pt x="3354" y="231"/>
                    <a:pt x="2572" y="0"/>
                    <a:pt x="179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0" name="Google Shape;3760;p80"/>
            <p:cNvSpPr/>
            <p:nvPr/>
          </p:nvSpPr>
          <p:spPr>
            <a:xfrm>
              <a:off x="833350" y="6745213"/>
              <a:ext cx="102625" cy="52925"/>
            </a:xfrm>
            <a:custGeom>
              <a:avLst/>
              <a:gdLst/>
              <a:ahLst/>
              <a:cxnLst/>
              <a:rect l="l" t="t" r="r" b="b"/>
              <a:pathLst>
                <a:path w="4105" h="2117" extrusionOk="0">
                  <a:moveTo>
                    <a:pt x="1955" y="1"/>
                  </a:moveTo>
                  <a:cubicBezTo>
                    <a:pt x="865" y="1"/>
                    <a:pt x="1" y="657"/>
                    <a:pt x="1" y="657"/>
                  </a:cubicBezTo>
                  <a:lnTo>
                    <a:pt x="1" y="1873"/>
                  </a:lnTo>
                  <a:cubicBezTo>
                    <a:pt x="554" y="1576"/>
                    <a:pt x="1173" y="1429"/>
                    <a:pt x="1794" y="1429"/>
                  </a:cubicBezTo>
                  <a:cubicBezTo>
                    <a:pt x="2572" y="1429"/>
                    <a:pt x="3354" y="1660"/>
                    <a:pt x="4013" y="2116"/>
                  </a:cubicBezTo>
                  <a:cubicBezTo>
                    <a:pt x="4104" y="1387"/>
                    <a:pt x="3861" y="688"/>
                    <a:pt x="3253" y="353"/>
                  </a:cubicBezTo>
                  <a:cubicBezTo>
                    <a:pt x="2811" y="95"/>
                    <a:pt x="2367" y="1"/>
                    <a:pt x="195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1" name="Google Shape;3761;p80"/>
            <p:cNvSpPr/>
            <p:nvPr/>
          </p:nvSpPr>
          <p:spPr>
            <a:xfrm>
              <a:off x="840950" y="6783563"/>
              <a:ext cx="63100" cy="52750"/>
            </a:xfrm>
            <a:custGeom>
              <a:avLst/>
              <a:gdLst/>
              <a:ahLst/>
              <a:cxnLst/>
              <a:rect l="l" t="t" r="r" b="b"/>
              <a:pathLst>
                <a:path w="2524" h="2110" extrusionOk="0">
                  <a:moveTo>
                    <a:pt x="1453" y="1"/>
                  </a:moveTo>
                  <a:cubicBezTo>
                    <a:pt x="1080" y="1"/>
                    <a:pt x="721" y="90"/>
                    <a:pt x="457" y="369"/>
                  </a:cubicBezTo>
                  <a:cubicBezTo>
                    <a:pt x="31" y="795"/>
                    <a:pt x="1" y="1494"/>
                    <a:pt x="31" y="2041"/>
                  </a:cubicBezTo>
                  <a:cubicBezTo>
                    <a:pt x="31" y="2087"/>
                    <a:pt x="69" y="2110"/>
                    <a:pt x="107" y="2110"/>
                  </a:cubicBezTo>
                  <a:cubicBezTo>
                    <a:pt x="145" y="2110"/>
                    <a:pt x="183" y="2087"/>
                    <a:pt x="183" y="2041"/>
                  </a:cubicBezTo>
                  <a:cubicBezTo>
                    <a:pt x="183" y="1555"/>
                    <a:pt x="153" y="977"/>
                    <a:pt x="457" y="552"/>
                  </a:cubicBezTo>
                  <a:cubicBezTo>
                    <a:pt x="685" y="217"/>
                    <a:pt x="1019" y="134"/>
                    <a:pt x="1380" y="134"/>
                  </a:cubicBezTo>
                  <a:cubicBezTo>
                    <a:pt x="1741" y="134"/>
                    <a:pt x="2128" y="217"/>
                    <a:pt x="2463" y="217"/>
                  </a:cubicBezTo>
                  <a:cubicBezTo>
                    <a:pt x="2493" y="217"/>
                    <a:pt x="2524" y="157"/>
                    <a:pt x="2493" y="157"/>
                  </a:cubicBezTo>
                  <a:cubicBezTo>
                    <a:pt x="2181" y="82"/>
                    <a:pt x="1811" y="1"/>
                    <a:pt x="14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2" name="Google Shape;3762;p80"/>
            <p:cNvSpPr/>
            <p:nvPr/>
          </p:nvSpPr>
          <p:spPr>
            <a:xfrm>
              <a:off x="841125" y="6798488"/>
              <a:ext cx="36200" cy="21425"/>
            </a:xfrm>
            <a:custGeom>
              <a:avLst/>
              <a:gdLst/>
              <a:ahLst/>
              <a:cxnLst/>
              <a:rect l="l" t="t" r="r" b="b"/>
              <a:pathLst>
                <a:path w="1448" h="857" extrusionOk="0">
                  <a:moveTo>
                    <a:pt x="957" y="0"/>
                  </a:moveTo>
                  <a:cubicBezTo>
                    <a:pt x="564" y="0"/>
                    <a:pt x="222" y="349"/>
                    <a:pt x="24" y="745"/>
                  </a:cubicBezTo>
                  <a:cubicBezTo>
                    <a:pt x="1" y="792"/>
                    <a:pt x="49" y="856"/>
                    <a:pt x="100" y="856"/>
                  </a:cubicBezTo>
                  <a:cubicBezTo>
                    <a:pt x="116" y="856"/>
                    <a:pt x="132" y="850"/>
                    <a:pt x="146" y="836"/>
                  </a:cubicBezTo>
                  <a:cubicBezTo>
                    <a:pt x="298" y="684"/>
                    <a:pt x="389" y="472"/>
                    <a:pt x="541" y="320"/>
                  </a:cubicBezTo>
                  <a:cubicBezTo>
                    <a:pt x="668" y="208"/>
                    <a:pt x="803" y="163"/>
                    <a:pt x="943" y="163"/>
                  </a:cubicBezTo>
                  <a:cubicBezTo>
                    <a:pt x="1070" y="163"/>
                    <a:pt x="1201" y="201"/>
                    <a:pt x="1331" y="259"/>
                  </a:cubicBezTo>
                  <a:cubicBezTo>
                    <a:pt x="1342" y="264"/>
                    <a:pt x="1353" y="267"/>
                    <a:pt x="1364" y="267"/>
                  </a:cubicBezTo>
                  <a:cubicBezTo>
                    <a:pt x="1411" y="267"/>
                    <a:pt x="1447" y="217"/>
                    <a:pt x="1422" y="168"/>
                  </a:cubicBezTo>
                  <a:cubicBezTo>
                    <a:pt x="1263" y="50"/>
                    <a:pt x="1107" y="0"/>
                    <a:pt x="95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3" name="Google Shape;3763;p80"/>
            <p:cNvSpPr/>
            <p:nvPr/>
          </p:nvSpPr>
          <p:spPr>
            <a:xfrm>
              <a:off x="559025" y="7005563"/>
              <a:ext cx="117050" cy="59350"/>
            </a:xfrm>
            <a:custGeom>
              <a:avLst/>
              <a:gdLst/>
              <a:ahLst/>
              <a:cxnLst/>
              <a:rect l="l" t="t" r="r" b="b"/>
              <a:pathLst>
                <a:path w="4682" h="2374" extrusionOk="0">
                  <a:moveTo>
                    <a:pt x="4682" y="0"/>
                  </a:moveTo>
                  <a:lnTo>
                    <a:pt x="4682" y="0"/>
                  </a:lnTo>
                  <a:cubicBezTo>
                    <a:pt x="3132" y="91"/>
                    <a:pt x="1642" y="365"/>
                    <a:pt x="183" y="851"/>
                  </a:cubicBezTo>
                  <a:cubicBezTo>
                    <a:pt x="153" y="1034"/>
                    <a:pt x="92" y="1186"/>
                    <a:pt x="1" y="1307"/>
                  </a:cubicBezTo>
                  <a:cubicBezTo>
                    <a:pt x="1" y="1307"/>
                    <a:pt x="1022" y="2374"/>
                    <a:pt x="2527" y="2374"/>
                  </a:cubicBezTo>
                  <a:cubicBezTo>
                    <a:pt x="3162" y="2374"/>
                    <a:pt x="3884" y="2183"/>
                    <a:pt x="4651" y="1642"/>
                  </a:cubicBezTo>
                  <a:cubicBezTo>
                    <a:pt x="4651" y="1642"/>
                    <a:pt x="4591" y="912"/>
                    <a:pt x="468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4" name="Google Shape;3764;p80"/>
            <p:cNvSpPr/>
            <p:nvPr/>
          </p:nvSpPr>
          <p:spPr>
            <a:xfrm>
              <a:off x="559025" y="6961488"/>
              <a:ext cx="125425" cy="65375"/>
            </a:xfrm>
            <a:custGeom>
              <a:avLst/>
              <a:gdLst/>
              <a:ahLst/>
              <a:cxnLst/>
              <a:rect l="l" t="t" r="r" b="b"/>
              <a:pathLst>
                <a:path w="5017" h="2615" extrusionOk="0">
                  <a:moveTo>
                    <a:pt x="5016" y="0"/>
                  </a:moveTo>
                  <a:lnTo>
                    <a:pt x="1" y="426"/>
                  </a:lnTo>
                  <a:cubicBezTo>
                    <a:pt x="1" y="426"/>
                    <a:pt x="396" y="1642"/>
                    <a:pt x="183" y="2614"/>
                  </a:cubicBezTo>
                  <a:cubicBezTo>
                    <a:pt x="1642" y="2128"/>
                    <a:pt x="3132" y="1854"/>
                    <a:pt x="4682" y="1763"/>
                  </a:cubicBezTo>
                  <a:cubicBezTo>
                    <a:pt x="4712" y="1186"/>
                    <a:pt x="4834" y="547"/>
                    <a:pt x="501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5" name="Google Shape;3765;p80"/>
            <p:cNvSpPr/>
            <p:nvPr/>
          </p:nvSpPr>
          <p:spPr>
            <a:xfrm>
              <a:off x="368950" y="6516663"/>
              <a:ext cx="484175" cy="456825"/>
            </a:xfrm>
            <a:custGeom>
              <a:avLst/>
              <a:gdLst/>
              <a:ahLst/>
              <a:cxnLst/>
              <a:rect l="l" t="t" r="r" b="b"/>
              <a:pathLst>
                <a:path w="19367" h="18273" extrusionOk="0">
                  <a:moveTo>
                    <a:pt x="7303" y="1"/>
                  </a:moveTo>
                  <a:cubicBezTo>
                    <a:pt x="3504" y="1"/>
                    <a:pt x="1" y="1938"/>
                    <a:pt x="187" y="9191"/>
                  </a:cubicBezTo>
                  <a:cubicBezTo>
                    <a:pt x="187" y="9191"/>
                    <a:pt x="66" y="12596"/>
                    <a:pt x="886" y="14298"/>
                  </a:cubicBezTo>
                  <a:cubicBezTo>
                    <a:pt x="1707" y="15969"/>
                    <a:pt x="4473" y="17884"/>
                    <a:pt x="8151" y="18219"/>
                  </a:cubicBezTo>
                  <a:cubicBezTo>
                    <a:pt x="8549" y="18255"/>
                    <a:pt x="8962" y="18273"/>
                    <a:pt x="9382" y="18273"/>
                  </a:cubicBezTo>
                  <a:cubicBezTo>
                    <a:pt x="12844" y="18273"/>
                    <a:pt x="16841" y="17051"/>
                    <a:pt x="17817" y="14693"/>
                  </a:cubicBezTo>
                  <a:cubicBezTo>
                    <a:pt x="18941" y="12018"/>
                    <a:pt x="19367" y="10194"/>
                    <a:pt x="19033" y="7489"/>
                  </a:cubicBezTo>
                  <a:cubicBezTo>
                    <a:pt x="18698" y="4754"/>
                    <a:pt x="18546" y="3568"/>
                    <a:pt x="16023" y="2352"/>
                  </a:cubicBezTo>
                  <a:cubicBezTo>
                    <a:pt x="14807" y="1759"/>
                    <a:pt x="10921" y="1"/>
                    <a:pt x="73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6" name="Google Shape;3766;p80"/>
            <p:cNvSpPr/>
            <p:nvPr/>
          </p:nvSpPr>
          <p:spPr>
            <a:xfrm>
              <a:off x="480000" y="6760863"/>
              <a:ext cx="27375" cy="32700"/>
            </a:xfrm>
            <a:custGeom>
              <a:avLst/>
              <a:gdLst/>
              <a:ahLst/>
              <a:cxnLst/>
              <a:rect l="l" t="t" r="r" b="b"/>
              <a:pathLst>
                <a:path w="1095" h="1308" extrusionOk="0">
                  <a:moveTo>
                    <a:pt x="548" y="1"/>
                  </a:moveTo>
                  <a:cubicBezTo>
                    <a:pt x="244" y="1"/>
                    <a:pt x="1" y="305"/>
                    <a:pt x="1" y="670"/>
                  </a:cubicBezTo>
                  <a:cubicBezTo>
                    <a:pt x="1" y="1034"/>
                    <a:pt x="244" y="1308"/>
                    <a:pt x="548" y="1308"/>
                  </a:cubicBezTo>
                  <a:cubicBezTo>
                    <a:pt x="852" y="1308"/>
                    <a:pt x="1095" y="1034"/>
                    <a:pt x="1095" y="670"/>
                  </a:cubicBezTo>
                  <a:cubicBezTo>
                    <a:pt x="1095" y="305"/>
                    <a:pt x="852" y="31"/>
                    <a:pt x="54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7" name="Google Shape;3767;p80"/>
            <p:cNvSpPr/>
            <p:nvPr/>
          </p:nvSpPr>
          <p:spPr>
            <a:xfrm>
              <a:off x="703425" y="6760863"/>
              <a:ext cx="27375" cy="32700"/>
            </a:xfrm>
            <a:custGeom>
              <a:avLst/>
              <a:gdLst/>
              <a:ahLst/>
              <a:cxnLst/>
              <a:rect l="l" t="t" r="r" b="b"/>
              <a:pathLst>
                <a:path w="1095" h="1308" extrusionOk="0">
                  <a:moveTo>
                    <a:pt x="547" y="1"/>
                  </a:moveTo>
                  <a:cubicBezTo>
                    <a:pt x="243" y="1"/>
                    <a:pt x="0" y="305"/>
                    <a:pt x="0" y="670"/>
                  </a:cubicBezTo>
                  <a:cubicBezTo>
                    <a:pt x="0" y="1034"/>
                    <a:pt x="243" y="1308"/>
                    <a:pt x="547" y="1308"/>
                  </a:cubicBezTo>
                  <a:cubicBezTo>
                    <a:pt x="851" y="1308"/>
                    <a:pt x="1094" y="1034"/>
                    <a:pt x="1094" y="670"/>
                  </a:cubicBezTo>
                  <a:cubicBezTo>
                    <a:pt x="1094" y="305"/>
                    <a:pt x="851" y="31"/>
                    <a:pt x="547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8" name="Google Shape;3768;p80"/>
            <p:cNvSpPr/>
            <p:nvPr/>
          </p:nvSpPr>
          <p:spPr>
            <a:xfrm>
              <a:off x="590200" y="6745863"/>
              <a:ext cx="34200" cy="58450"/>
            </a:xfrm>
            <a:custGeom>
              <a:avLst/>
              <a:gdLst/>
              <a:ahLst/>
              <a:cxnLst/>
              <a:rect l="l" t="t" r="r" b="b"/>
              <a:pathLst>
                <a:path w="1368" h="2338" extrusionOk="0">
                  <a:moveTo>
                    <a:pt x="315" y="0"/>
                  </a:moveTo>
                  <a:cubicBezTo>
                    <a:pt x="304" y="0"/>
                    <a:pt x="289" y="8"/>
                    <a:pt x="274" y="23"/>
                  </a:cubicBezTo>
                  <a:cubicBezTo>
                    <a:pt x="182" y="327"/>
                    <a:pt x="152" y="662"/>
                    <a:pt x="91" y="935"/>
                  </a:cubicBezTo>
                  <a:cubicBezTo>
                    <a:pt x="61" y="1148"/>
                    <a:pt x="0" y="1391"/>
                    <a:pt x="122" y="1573"/>
                  </a:cubicBezTo>
                  <a:cubicBezTo>
                    <a:pt x="182" y="1695"/>
                    <a:pt x="304" y="1817"/>
                    <a:pt x="456" y="1817"/>
                  </a:cubicBezTo>
                  <a:cubicBezTo>
                    <a:pt x="547" y="1786"/>
                    <a:pt x="608" y="1756"/>
                    <a:pt x="699" y="1695"/>
                  </a:cubicBezTo>
                  <a:cubicBezTo>
                    <a:pt x="730" y="1695"/>
                    <a:pt x="760" y="1634"/>
                    <a:pt x="821" y="1604"/>
                  </a:cubicBezTo>
                  <a:cubicBezTo>
                    <a:pt x="857" y="1576"/>
                    <a:pt x="888" y="1563"/>
                    <a:pt x="914" y="1563"/>
                  </a:cubicBezTo>
                  <a:cubicBezTo>
                    <a:pt x="973" y="1563"/>
                    <a:pt x="1003" y="1637"/>
                    <a:pt x="1003" y="1786"/>
                  </a:cubicBezTo>
                  <a:cubicBezTo>
                    <a:pt x="1125" y="1999"/>
                    <a:pt x="1094" y="2121"/>
                    <a:pt x="882" y="2151"/>
                  </a:cubicBezTo>
                  <a:cubicBezTo>
                    <a:pt x="771" y="2206"/>
                    <a:pt x="811" y="2337"/>
                    <a:pt x="888" y="2337"/>
                  </a:cubicBezTo>
                  <a:cubicBezTo>
                    <a:pt x="896" y="2337"/>
                    <a:pt x="904" y="2336"/>
                    <a:pt x="912" y="2333"/>
                  </a:cubicBezTo>
                  <a:cubicBezTo>
                    <a:pt x="1155" y="2242"/>
                    <a:pt x="1368" y="2029"/>
                    <a:pt x="1368" y="1756"/>
                  </a:cubicBezTo>
                  <a:cubicBezTo>
                    <a:pt x="1337" y="1543"/>
                    <a:pt x="1155" y="1391"/>
                    <a:pt x="942" y="1391"/>
                  </a:cubicBezTo>
                  <a:cubicBezTo>
                    <a:pt x="790" y="1421"/>
                    <a:pt x="730" y="1513"/>
                    <a:pt x="608" y="1573"/>
                  </a:cubicBezTo>
                  <a:cubicBezTo>
                    <a:pt x="533" y="1604"/>
                    <a:pt x="472" y="1618"/>
                    <a:pt x="422" y="1618"/>
                  </a:cubicBezTo>
                  <a:cubicBezTo>
                    <a:pt x="125" y="1618"/>
                    <a:pt x="217" y="1143"/>
                    <a:pt x="243" y="935"/>
                  </a:cubicBezTo>
                  <a:cubicBezTo>
                    <a:pt x="304" y="662"/>
                    <a:pt x="486" y="266"/>
                    <a:pt x="334" y="23"/>
                  </a:cubicBezTo>
                  <a:cubicBezTo>
                    <a:pt x="334" y="8"/>
                    <a:pt x="327" y="0"/>
                    <a:pt x="31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9" name="Google Shape;3769;p80"/>
            <p:cNvSpPr/>
            <p:nvPr/>
          </p:nvSpPr>
          <p:spPr>
            <a:xfrm>
              <a:off x="585625" y="6838388"/>
              <a:ext cx="49425" cy="24375"/>
            </a:xfrm>
            <a:custGeom>
              <a:avLst/>
              <a:gdLst/>
              <a:ahLst/>
              <a:cxnLst/>
              <a:rect l="l" t="t" r="r" b="b"/>
              <a:pathLst>
                <a:path w="1977" h="975" extrusionOk="0">
                  <a:moveTo>
                    <a:pt x="1881" y="0"/>
                  </a:moveTo>
                  <a:cubicBezTo>
                    <a:pt x="1832" y="0"/>
                    <a:pt x="1779" y="31"/>
                    <a:pt x="1764" y="91"/>
                  </a:cubicBezTo>
                  <a:cubicBezTo>
                    <a:pt x="1733" y="517"/>
                    <a:pt x="1429" y="790"/>
                    <a:pt x="1004" y="790"/>
                  </a:cubicBezTo>
                  <a:cubicBezTo>
                    <a:pt x="821" y="760"/>
                    <a:pt x="609" y="699"/>
                    <a:pt x="487" y="578"/>
                  </a:cubicBezTo>
                  <a:cubicBezTo>
                    <a:pt x="335" y="456"/>
                    <a:pt x="305" y="304"/>
                    <a:pt x="183" y="152"/>
                  </a:cubicBezTo>
                  <a:cubicBezTo>
                    <a:pt x="183" y="152"/>
                    <a:pt x="153" y="152"/>
                    <a:pt x="153" y="183"/>
                  </a:cubicBezTo>
                  <a:cubicBezTo>
                    <a:pt x="1" y="638"/>
                    <a:pt x="669" y="973"/>
                    <a:pt x="1034" y="973"/>
                  </a:cubicBezTo>
                  <a:cubicBezTo>
                    <a:pt x="1054" y="974"/>
                    <a:pt x="1074" y="975"/>
                    <a:pt x="1094" y="975"/>
                  </a:cubicBezTo>
                  <a:cubicBezTo>
                    <a:pt x="1583" y="975"/>
                    <a:pt x="1976" y="617"/>
                    <a:pt x="1976" y="91"/>
                  </a:cubicBezTo>
                  <a:cubicBezTo>
                    <a:pt x="1976" y="31"/>
                    <a:pt x="1931" y="0"/>
                    <a:pt x="18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0" name="Google Shape;3770;p80"/>
            <p:cNvSpPr/>
            <p:nvPr/>
          </p:nvSpPr>
          <p:spPr>
            <a:xfrm>
              <a:off x="438200" y="6683338"/>
              <a:ext cx="45625" cy="32275"/>
            </a:xfrm>
            <a:custGeom>
              <a:avLst/>
              <a:gdLst/>
              <a:ahLst/>
              <a:cxnLst/>
              <a:rect l="l" t="t" r="r" b="b"/>
              <a:pathLst>
                <a:path w="1825" h="1291" extrusionOk="0">
                  <a:moveTo>
                    <a:pt x="1656" y="0"/>
                  </a:moveTo>
                  <a:cubicBezTo>
                    <a:pt x="1020" y="0"/>
                    <a:pt x="120" y="595"/>
                    <a:pt x="1" y="1248"/>
                  </a:cubicBezTo>
                  <a:cubicBezTo>
                    <a:pt x="1" y="1269"/>
                    <a:pt x="31" y="1291"/>
                    <a:pt x="49" y="1291"/>
                  </a:cubicBezTo>
                  <a:cubicBezTo>
                    <a:pt x="57" y="1291"/>
                    <a:pt x="62" y="1287"/>
                    <a:pt x="62" y="1278"/>
                  </a:cubicBezTo>
                  <a:cubicBezTo>
                    <a:pt x="518" y="670"/>
                    <a:pt x="1004" y="305"/>
                    <a:pt x="1734" y="153"/>
                  </a:cubicBezTo>
                  <a:cubicBezTo>
                    <a:pt x="1825" y="153"/>
                    <a:pt x="1794" y="1"/>
                    <a:pt x="1703" y="1"/>
                  </a:cubicBezTo>
                  <a:cubicBezTo>
                    <a:pt x="1688" y="1"/>
                    <a:pt x="1672" y="0"/>
                    <a:pt x="16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1" name="Google Shape;3771;p80"/>
            <p:cNvSpPr/>
            <p:nvPr/>
          </p:nvSpPr>
          <p:spPr>
            <a:xfrm>
              <a:off x="707975" y="6678163"/>
              <a:ext cx="49675" cy="21875"/>
            </a:xfrm>
            <a:custGeom>
              <a:avLst/>
              <a:gdLst/>
              <a:ahLst/>
              <a:cxnLst/>
              <a:rect l="l" t="t" r="r" b="b"/>
              <a:pathLst>
                <a:path w="1987" h="875" extrusionOk="0">
                  <a:moveTo>
                    <a:pt x="330" y="1"/>
                  </a:moveTo>
                  <a:cubicBezTo>
                    <a:pt x="237" y="1"/>
                    <a:pt x="147" y="9"/>
                    <a:pt x="61" y="26"/>
                  </a:cubicBezTo>
                  <a:cubicBezTo>
                    <a:pt x="0" y="26"/>
                    <a:pt x="31" y="117"/>
                    <a:pt x="61" y="117"/>
                  </a:cubicBezTo>
                  <a:cubicBezTo>
                    <a:pt x="700" y="269"/>
                    <a:pt x="1307" y="360"/>
                    <a:pt x="1763" y="847"/>
                  </a:cubicBezTo>
                  <a:cubicBezTo>
                    <a:pt x="1783" y="867"/>
                    <a:pt x="1806" y="875"/>
                    <a:pt x="1828" y="875"/>
                  </a:cubicBezTo>
                  <a:cubicBezTo>
                    <a:pt x="1909" y="875"/>
                    <a:pt x="1987" y="766"/>
                    <a:pt x="1915" y="695"/>
                  </a:cubicBezTo>
                  <a:cubicBezTo>
                    <a:pt x="1576" y="303"/>
                    <a:pt x="899" y="1"/>
                    <a:pt x="3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2" name="Google Shape;3772;p80"/>
            <p:cNvSpPr/>
            <p:nvPr/>
          </p:nvSpPr>
          <p:spPr>
            <a:xfrm>
              <a:off x="438975" y="6817863"/>
              <a:ext cx="90450" cy="85125"/>
            </a:xfrm>
            <a:custGeom>
              <a:avLst/>
              <a:gdLst/>
              <a:ahLst/>
              <a:cxnLst/>
              <a:rect l="l" t="t" r="r" b="b"/>
              <a:pathLst>
                <a:path w="3618" h="3405" extrusionOk="0">
                  <a:moveTo>
                    <a:pt x="1794" y="0"/>
                  </a:moveTo>
                  <a:cubicBezTo>
                    <a:pt x="821" y="0"/>
                    <a:pt x="0" y="760"/>
                    <a:pt x="0" y="1703"/>
                  </a:cubicBezTo>
                  <a:cubicBezTo>
                    <a:pt x="0" y="2645"/>
                    <a:pt x="821" y="3405"/>
                    <a:pt x="1794" y="3405"/>
                  </a:cubicBezTo>
                  <a:cubicBezTo>
                    <a:pt x="2797" y="3405"/>
                    <a:pt x="3617" y="2645"/>
                    <a:pt x="3617" y="1703"/>
                  </a:cubicBezTo>
                  <a:cubicBezTo>
                    <a:pt x="3617" y="760"/>
                    <a:pt x="2797" y="0"/>
                    <a:pt x="179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3" name="Google Shape;3773;p80"/>
            <p:cNvSpPr/>
            <p:nvPr/>
          </p:nvSpPr>
          <p:spPr>
            <a:xfrm>
              <a:off x="685175" y="6817863"/>
              <a:ext cx="90450" cy="85125"/>
            </a:xfrm>
            <a:custGeom>
              <a:avLst/>
              <a:gdLst/>
              <a:ahLst/>
              <a:cxnLst/>
              <a:rect l="l" t="t" r="r" b="b"/>
              <a:pathLst>
                <a:path w="3618" h="3405" extrusionOk="0">
                  <a:moveTo>
                    <a:pt x="1794" y="0"/>
                  </a:moveTo>
                  <a:cubicBezTo>
                    <a:pt x="821" y="0"/>
                    <a:pt x="1" y="760"/>
                    <a:pt x="1" y="1703"/>
                  </a:cubicBezTo>
                  <a:cubicBezTo>
                    <a:pt x="1" y="2645"/>
                    <a:pt x="821" y="3405"/>
                    <a:pt x="1794" y="3405"/>
                  </a:cubicBezTo>
                  <a:cubicBezTo>
                    <a:pt x="2797" y="3405"/>
                    <a:pt x="3618" y="2645"/>
                    <a:pt x="3618" y="1703"/>
                  </a:cubicBezTo>
                  <a:cubicBezTo>
                    <a:pt x="3618" y="760"/>
                    <a:pt x="2797" y="0"/>
                    <a:pt x="179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4" name="Google Shape;3774;p80"/>
            <p:cNvSpPr/>
            <p:nvPr/>
          </p:nvSpPr>
          <p:spPr>
            <a:xfrm>
              <a:off x="338675" y="6502513"/>
              <a:ext cx="576025" cy="253075"/>
            </a:xfrm>
            <a:custGeom>
              <a:avLst/>
              <a:gdLst/>
              <a:ahLst/>
              <a:cxnLst/>
              <a:rect l="l" t="t" r="r" b="b"/>
              <a:pathLst>
                <a:path w="23041" h="10123" extrusionOk="0">
                  <a:moveTo>
                    <a:pt x="6930" y="0"/>
                  </a:moveTo>
                  <a:cubicBezTo>
                    <a:pt x="6566" y="91"/>
                    <a:pt x="6201" y="183"/>
                    <a:pt x="5836" y="304"/>
                  </a:cubicBezTo>
                  <a:cubicBezTo>
                    <a:pt x="4529" y="3769"/>
                    <a:pt x="2675" y="7052"/>
                    <a:pt x="0" y="9696"/>
                  </a:cubicBezTo>
                  <a:cubicBezTo>
                    <a:pt x="395" y="9696"/>
                    <a:pt x="851" y="9818"/>
                    <a:pt x="1246" y="10122"/>
                  </a:cubicBezTo>
                  <a:cubicBezTo>
                    <a:pt x="1246" y="10122"/>
                    <a:pt x="5958" y="6657"/>
                    <a:pt x="7629" y="3496"/>
                  </a:cubicBezTo>
                  <a:cubicBezTo>
                    <a:pt x="7629" y="3496"/>
                    <a:pt x="16079" y="9636"/>
                    <a:pt x="20365" y="10031"/>
                  </a:cubicBezTo>
                  <a:cubicBezTo>
                    <a:pt x="20365" y="10031"/>
                    <a:pt x="20926" y="9783"/>
                    <a:pt x="21698" y="9783"/>
                  </a:cubicBezTo>
                  <a:cubicBezTo>
                    <a:pt x="22104" y="9783"/>
                    <a:pt x="22568" y="9852"/>
                    <a:pt x="23040" y="10061"/>
                  </a:cubicBezTo>
                  <a:cubicBezTo>
                    <a:pt x="23040" y="10061"/>
                    <a:pt x="22979" y="8359"/>
                    <a:pt x="22706" y="6353"/>
                  </a:cubicBezTo>
                  <a:cubicBezTo>
                    <a:pt x="16870" y="6292"/>
                    <a:pt x="11125" y="4195"/>
                    <a:pt x="6930" y="0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5" name="Google Shape;3775;p80"/>
            <p:cNvSpPr/>
            <p:nvPr/>
          </p:nvSpPr>
          <p:spPr>
            <a:xfrm>
              <a:off x="293075" y="6509988"/>
              <a:ext cx="191525" cy="240275"/>
            </a:xfrm>
            <a:custGeom>
              <a:avLst/>
              <a:gdLst/>
              <a:ahLst/>
              <a:cxnLst/>
              <a:rect l="l" t="t" r="r" b="b"/>
              <a:pathLst>
                <a:path w="7661" h="9611" extrusionOk="0">
                  <a:moveTo>
                    <a:pt x="5033" y="1"/>
                  </a:moveTo>
                  <a:cubicBezTo>
                    <a:pt x="3945" y="1"/>
                    <a:pt x="2529" y="364"/>
                    <a:pt x="1459" y="1920"/>
                  </a:cubicBezTo>
                  <a:cubicBezTo>
                    <a:pt x="0" y="4048"/>
                    <a:pt x="639" y="4777"/>
                    <a:pt x="487" y="9610"/>
                  </a:cubicBezTo>
                  <a:cubicBezTo>
                    <a:pt x="487" y="9610"/>
                    <a:pt x="1025" y="9395"/>
                    <a:pt x="1671" y="9395"/>
                  </a:cubicBezTo>
                  <a:cubicBezTo>
                    <a:pt x="1712" y="9395"/>
                    <a:pt x="1753" y="9396"/>
                    <a:pt x="1794" y="9397"/>
                  </a:cubicBezTo>
                  <a:cubicBezTo>
                    <a:pt x="4499" y="6753"/>
                    <a:pt x="6353" y="3470"/>
                    <a:pt x="7660" y="5"/>
                  </a:cubicBezTo>
                  <a:lnTo>
                    <a:pt x="7660" y="5"/>
                  </a:lnTo>
                  <a:cubicBezTo>
                    <a:pt x="7326" y="66"/>
                    <a:pt x="7022" y="188"/>
                    <a:pt x="6687" y="279"/>
                  </a:cubicBezTo>
                  <a:cubicBezTo>
                    <a:pt x="6687" y="279"/>
                    <a:pt x="5986" y="1"/>
                    <a:pt x="5033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6" name="Google Shape;3776;p80"/>
            <p:cNvSpPr/>
            <p:nvPr/>
          </p:nvSpPr>
          <p:spPr>
            <a:xfrm>
              <a:off x="511925" y="6471313"/>
              <a:ext cx="394400" cy="189275"/>
            </a:xfrm>
            <a:custGeom>
              <a:avLst/>
              <a:gdLst/>
              <a:ahLst/>
              <a:cxnLst/>
              <a:rect l="l" t="t" r="r" b="b"/>
              <a:pathLst>
                <a:path w="15776" h="7571" extrusionOk="0">
                  <a:moveTo>
                    <a:pt x="8007" y="1"/>
                  </a:moveTo>
                  <a:cubicBezTo>
                    <a:pt x="6046" y="1"/>
                    <a:pt x="3485" y="338"/>
                    <a:pt x="0" y="1248"/>
                  </a:cubicBezTo>
                  <a:cubicBezTo>
                    <a:pt x="4195" y="5443"/>
                    <a:pt x="9940" y="7540"/>
                    <a:pt x="15776" y="7571"/>
                  </a:cubicBezTo>
                  <a:cubicBezTo>
                    <a:pt x="15441" y="5017"/>
                    <a:pt x="14742" y="1947"/>
                    <a:pt x="13435" y="1248"/>
                  </a:cubicBezTo>
                  <a:cubicBezTo>
                    <a:pt x="12183" y="605"/>
                    <a:pt x="10632" y="1"/>
                    <a:pt x="8007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7" name="Google Shape;3777;p80"/>
            <p:cNvSpPr/>
            <p:nvPr/>
          </p:nvSpPr>
          <p:spPr>
            <a:xfrm>
              <a:off x="366775" y="6471338"/>
              <a:ext cx="479525" cy="224975"/>
            </a:xfrm>
            <a:custGeom>
              <a:avLst/>
              <a:gdLst/>
              <a:ahLst/>
              <a:cxnLst/>
              <a:rect l="l" t="t" r="r" b="b"/>
              <a:pathLst>
                <a:path w="19181" h="8999" extrusionOk="0">
                  <a:moveTo>
                    <a:pt x="10006" y="1"/>
                  </a:moveTo>
                  <a:cubicBezTo>
                    <a:pt x="5091" y="1"/>
                    <a:pt x="1091" y="2573"/>
                    <a:pt x="426" y="5685"/>
                  </a:cubicBezTo>
                  <a:cubicBezTo>
                    <a:pt x="31" y="7357"/>
                    <a:pt x="1" y="8329"/>
                    <a:pt x="92" y="8694"/>
                  </a:cubicBezTo>
                  <a:cubicBezTo>
                    <a:pt x="639" y="7235"/>
                    <a:pt x="2341" y="3709"/>
                    <a:pt x="5624" y="2311"/>
                  </a:cubicBezTo>
                  <a:cubicBezTo>
                    <a:pt x="6908" y="1757"/>
                    <a:pt x="8209" y="1520"/>
                    <a:pt x="9456" y="1520"/>
                  </a:cubicBezTo>
                  <a:cubicBezTo>
                    <a:pt x="12314" y="1520"/>
                    <a:pt x="14894" y="2763"/>
                    <a:pt x="16354" y="4287"/>
                  </a:cubicBezTo>
                  <a:cubicBezTo>
                    <a:pt x="18147" y="6171"/>
                    <a:pt x="18481" y="7266"/>
                    <a:pt x="18937" y="8998"/>
                  </a:cubicBezTo>
                  <a:cubicBezTo>
                    <a:pt x="19180" y="8877"/>
                    <a:pt x="19089" y="7326"/>
                    <a:pt x="18451" y="5685"/>
                  </a:cubicBezTo>
                  <a:cubicBezTo>
                    <a:pt x="17509" y="3223"/>
                    <a:pt x="15047" y="31"/>
                    <a:pt x="10092" y="1"/>
                  </a:cubicBezTo>
                  <a:cubicBezTo>
                    <a:pt x="10063" y="1"/>
                    <a:pt x="10034" y="1"/>
                    <a:pt x="10006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8" name="Google Shape;3778;p80"/>
            <p:cNvSpPr/>
            <p:nvPr/>
          </p:nvSpPr>
          <p:spPr>
            <a:xfrm>
              <a:off x="369050" y="6509313"/>
              <a:ext cx="471175" cy="187200"/>
            </a:xfrm>
            <a:custGeom>
              <a:avLst/>
              <a:gdLst/>
              <a:ahLst/>
              <a:cxnLst/>
              <a:rect l="l" t="t" r="r" b="b"/>
              <a:pathLst>
                <a:path w="18847" h="7488" extrusionOk="0">
                  <a:moveTo>
                    <a:pt x="9365" y="1"/>
                  </a:moveTo>
                  <a:cubicBezTo>
                    <a:pt x="8118" y="1"/>
                    <a:pt x="6817" y="238"/>
                    <a:pt x="5533" y="792"/>
                  </a:cubicBezTo>
                  <a:cubicBezTo>
                    <a:pt x="2220" y="2190"/>
                    <a:pt x="548" y="5716"/>
                    <a:pt x="1" y="7175"/>
                  </a:cubicBezTo>
                  <a:cubicBezTo>
                    <a:pt x="28" y="7322"/>
                    <a:pt x="83" y="7392"/>
                    <a:pt x="153" y="7392"/>
                  </a:cubicBezTo>
                  <a:cubicBezTo>
                    <a:pt x="242" y="7392"/>
                    <a:pt x="354" y="7276"/>
                    <a:pt x="457" y="7054"/>
                  </a:cubicBezTo>
                  <a:cubicBezTo>
                    <a:pt x="457" y="7054"/>
                    <a:pt x="3010" y="1127"/>
                    <a:pt x="8177" y="701"/>
                  </a:cubicBezTo>
                  <a:cubicBezTo>
                    <a:pt x="8427" y="682"/>
                    <a:pt x="8675" y="672"/>
                    <a:pt x="8921" y="672"/>
                  </a:cubicBezTo>
                  <a:cubicBezTo>
                    <a:pt x="13715" y="672"/>
                    <a:pt x="17547" y="4221"/>
                    <a:pt x="18299" y="6476"/>
                  </a:cubicBezTo>
                  <a:cubicBezTo>
                    <a:pt x="18521" y="7196"/>
                    <a:pt x="18692" y="7487"/>
                    <a:pt x="18812" y="7487"/>
                  </a:cubicBezTo>
                  <a:cubicBezTo>
                    <a:pt x="18824" y="7487"/>
                    <a:pt x="18835" y="7485"/>
                    <a:pt x="18846" y="7479"/>
                  </a:cubicBezTo>
                  <a:cubicBezTo>
                    <a:pt x="18390" y="5716"/>
                    <a:pt x="18056" y="4652"/>
                    <a:pt x="16263" y="2768"/>
                  </a:cubicBezTo>
                  <a:cubicBezTo>
                    <a:pt x="14803" y="1244"/>
                    <a:pt x="12223" y="1"/>
                    <a:pt x="9365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9" name="Google Shape;3779;p80"/>
            <p:cNvSpPr/>
            <p:nvPr/>
          </p:nvSpPr>
          <p:spPr>
            <a:xfrm>
              <a:off x="445800" y="7778363"/>
              <a:ext cx="145175" cy="62200"/>
            </a:xfrm>
            <a:custGeom>
              <a:avLst/>
              <a:gdLst/>
              <a:ahLst/>
              <a:cxnLst/>
              <a:rect l="l" t="t" r="r" b="b"/>
              <a:pathLst>
                <a:path w="5807" h="2488" extrusionOk="0">
                  <a:moveTo>
                    <a:pt x="5806" y="0"/>
                  </a:moveTo>
                  <a:lnTo>
                    <a:pt x="5806" y="0"/>
                  </a:lnTo>
                  <a:cubicBezTo>
                    <a:pt x="3952" y="943"/>
                    <a:pt x="2037" y="1794"/>
                    <a:pt x="1" y="2037"/>
                  </a:cubicBezTo>
                  <a:cubicBezTo>
                    <a:pt x="1" y="2067"/>
                    <a:pt x="1" y="2128"/>
                    <a:pt x="1" y="2159"/>
                  </a:cubicBezTo>
                  <a:cubicBezTo>
                    <a:pt x="1302" y="2365"/>
                    <a:pt x="2617" y="2487"/>
                    <a:pt x="3918" y="2487"/>
                  </a:cubicBezTo>
                  <a:cubicBezTo>
                    <a:pt x="4531" y="2487"/>
                    <a:pt x="5142" y="2460"/>
                    <a:pt x="5746" y="2402"/>
                  </a:cubicBezTo>
                  <a:lnTo>
                    <a:pt x="5806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0" name="Google Shape;3780;p80"/>
            <p:cNvSpPr/>
            <p:nvPr/>
          </p:nvSpPr>
          <p:spPr>
            <a:xfrm>
              <a:off x="445800" y="7830788"/>
              <a:ext cx="144425" cy="241850"/>
            </a:xfrm>
            <a:custGeom>
              <a:avLst/>
              <a:gdLst/>
              <a:ahLst/>
              <a:cxnLst/>
              <a:rect l="l" t="t" r="r" b="b"/>
              <a:pathLst>
                <a:path w="5777" h="9674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983"/>
                    <a:pt x="487" y="8967"/>
                    <a:pt x="639" y="9332"/>
                  </a:cubicBezTo>
                  <a:cubicBezTo>
                    <a:pt x="639" y="9332"/>
                    <a:pt x="1710" y="9674"/>
                    <a:pt x="3008" y="9674"/>
                  </a:cubicBezTo>
                  <a:cubicBezTo>
                    <a:pt x="3830" y="9674"/>
                    <a:pt x="4743" y="9537"/>
                    <a:pt x="5533" y="9089"/>
                  </a:cubicBezTo>
                  <a:lnTo>
                    <a:pt x="5776" y="305"/>
                  </a:lnTo>
                  <a:lnTo>
                    <a:pt x="5776" y="305"/>
                  </a:lnTo>
                  <a:cubicBezTo>
                    <a:pt x="5257" y="355"/>
                    <a:pt x="4729" y="377"/>
                    <a:pt x="4197" y="377"/>
                  </a:cubicBezTo>
                  <a:cubicBezTo>
                    <a:pt x="2796" y="377"/>
                    <a:pt x="1367" y="221"/>
                    <a:pt x="1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1" name="Google Shape;3781;p80"/>
            <p:cNvSpPr/>
            <p:nvPr/>
          </p:nvSpPr>
          <p:spPr>
            <a:xfrm>
              <a:off x="448850" y="7861188"/>
              <a:ext cx="141125" cy="15150"/>
            </a:xfrm>
            <a:custGeom>
              <a:avLst/>
              <a:gdLst/>
              <a:ahLst/>
              <a:cxnLst/>
              <a:rect l="l" t="t" r="r" b="b"/>
              <a:pathLst>
                <a:path w="5645" h="606" extrusionOk="0">
                  <a:moveTo>
                    <a:pt x="61" y="1"/>
                  </a:moveTo>
                  <a:cubicBezTo>
                    <a:pt x="31" y="1"/>
                    <a:pt x="0" y="61"/>
                    <a:pt x="31" y="61"/>
                  </a:cubicBezTo>
                  <a:cubicBezTo>
                    <a:pt x="897" y="440"/>
                    <a:pt x="1887" y="605"/>
                    <a:pt x="2880" y="605"/>
                  </a:cubicBezTo>
                  <a:cubicBezTo>
                    <a:pt x="3802" y="605"/>
                    <a:pt x="4728" y="462"/>
                    <a:pt x="5563" y="213"/>
                  </a:cubicBezTo>
                  <a:cubicBezTo>
                    <a:pt x="5644" y="186"/>
                    <a:pt x="5629" y="87"/>
                    <a:pt x="5560" y="87"/>
                  </a:cubicBezTo>
                  <a:cubicBezTo>
                    <a:pt x="5552" y="87"/>
                    <a:pt x="5542" y="88"/>
                    <a:pt x="5533" y="92"/>
                  </a:cubicBezTo>
                  <a:cubicBezTo>
                    <a:pt x="4622" y="283"/>
                    <a:pt x="3746" y="389"/>
                    <a:pt x="2876" y="389"/>
                  </a:cubicBezTo>
                  <a:cubicBezTo>
                    <a:pt x="1945" y="389"/>
                    <a:pt x="1019" y="268"/>
                    <a:pt x="6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2" name="Google Shape;3782;p80"/>
            <p:cNvSpPr/>
            <p:nvPr/>
          </p:nvSpPr>
          <p:spPr>
            <a:xfrm>
              <a:off x="452650" y="7833263"/>
              <a:ext cx="6100" cy="30150"/>
            </a:xfrm>
            <a:custGeom>
              <a:avLst/>
              <a:gdLst/>
              <a:ahLst/>
              <a:cxnLst/>
              <a:rect l="l" t="t" r="r" b="b"/>
              <a:pathLst>
                <a:path w="244" h="1206" extrusionOk="0">
                  <a:moveTo>
                    <a:pt x="133" y="1"/>
                  </a:moveTo>
                  <a:cubicBezTo>
                    <a:pt x="122" y="1"/>
                    <a:pt x="107" y="8"/>
                    <a:pt x="92" y="23"/>
                  </a:cubicBezTo>
                  <a:cubicBezTo>
                    <a:pt x="31" y="145"/>
                    <a:pt x="61" y="327"/>
                    <a:pt x="61" y="449"/>
                  </a:cubicBezTo>
                  <a:cubicBezTo>
                    <a:pt x="61" y="692"/>
                    <a:pt x="0" y="935"/>
                    <a:pt x="61" y="1148"/>
                  </a:cubicBezTo>
                  <a:cubicBezTo>
                    <a:pt x="78" y="1181"/>
                    <a:pt x="113" y="1206"/>
                    <a:pt x="146" y="1206"/>
                  </a:cubicBezTo>
                  <a:cubicBezTo>
                    <a:pt x="173" y="1206"/>
                    <a:pt x="200" y="1189"/>
                    <a:pt x="213" y="1148"/>
                  </a:cubicBezTo>
                  <a:cubicBezTo>
                    <a:pt x="244" y="935"/>
                    <a:pt x="213" y="692"/>
                    <a:pt x="213" y="449"/>
                  </a:cubicBezTo>
                  <a:cubicBezTo>
                    <a:pt x="213" y="327"/>
                    <a:pt x="213" y="145"/>
                    <a:pt x="152" y="23"/>
                  </a:cubicBezTo>
                  <a:cubicBezTo>
                    <a:pt x="152" y="8"/>
                    <a:pt x="145" y="1"/>
                    <a:pt x="13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3" name="Google Shape;3783;p80"/>
            <p:cNvSpPr/>
            <p:nvPr/>
          </p:nvSpPr>
          <p:spPr>
            <a:xfrm>
              <a:off x="474675" y="7836863"/>
              <a:ext cx="4975" cy="32900"/>
            </a:xfrm>
            <a:custGeom>
              <a:avLst/>
              <a:gdLst/>
              <a:ahLst/>
              <a:cxnLst/>
              <a:rect l="l" t="t" r="r" b="b"/>
              <a:pathLst>
                <a:path w="199" h="1316" extrusionOk="0">
                  <a:moveTo>
                    <a:pt x="119" y="1"/>
                  </a:moveTo>
                  <a:cubicBezTo>
                    <a:pt x="77" y="1"/>
                    <a:pt x="31" y="31"/>
                    <a:pt x="31" y="92"/>
                  </a:cubicBezTo>
                  <a:cubicBezTo>
                    <a:pt x="1" y="457"/>
                    <a:pt x="31" y="852"/>
                    <a:pt x="31" y="1247"/>
                  </a:cubicBezTo>
                  <a:cubicBezTo>
                    <a:pt x="31" y="1293"/>
                    <a:pt x="62" y="1316"/>
                    <a:pt x="92" y="1316"/>
                  </a:cubicBezTo>
                  <a:cubicBezTo>
                    <a:pt x="123" y="1316"/>
                    <a:pt x="153" y="1293"/>
                    <a:pt x="153" y="1247"/>
                  </a:cubicBezTo>
                  <a:cubicBezTo>
                    <a:pt x="183" y="852"/>
                    <a:pt x="183" y="457"/>
                    <a:pt x="183" y="92"/>
                  </a:cubicBezTo>
                  <a:cubicBezTo>
                    <a:pt x="199" y="31"/>
                    <a:pt x="161" y="1"/>
                    <a:pt x="119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4" name="Google Shape;3784;p80"/>
            <p:cNvSpPr/>
            <p:nvPr/>
          </p:nvSpPr>
          <p:spPr>
            <a:xfrm>
              <a:off x="496725" y="7838388"/>
              <a:ext cx="6100" cy="33850"/>
            </a:xfrm>
            <a:custGeom>
              <a:avLst/>
              <a:gdLst/>
              <a:ahLst/>
              <a:cxnLst/>
              <a:rect l="l" t="t" r="r" b="b"/>
              <a:pathLst>
                <a:path w="244" h="1354" extrusionOk="0">
                  <a:moveTo>
                    <a:pt x="118" y="1"/>
                  </a:moveTo>
                  <a:cubicBezTo>
                    <a:pt x="84" y="1"/>
                    <a:pt x="46" y="31"/>
                    <a:pt x="31" y="92"/>
                  </a:cubicBezTo>
                  <a:cubicBezTo>
                    <a:pt x="0" y="457"/>
                    <a:pt x="31" y="913"/>
                    <a:pt x="61" y="1308"/>
                  </a:cubicBezTo>
                  <a:cubicBezTo>
                    <a:pt x="61" y="1338"/>
                    <a:pt x="92" y="1353"/>
                    <a:pt x="122" y="1353"/>
                  </a:cubicBezTo>
                  <a:cubicBezTo>
                    <a:pt x="152" y="1353"/>
                    <a:pt x="183" y="1338"/>
                    <a:pt x="183" y="1308"/>
                  </a:cubicBezTo>
                  <a:cubicBezTo>
                    <a:pt x="213" y="913"/>
                    <a:pt x="244" y="457"/>
                    <a:pt x="183" y="92"/>
                  </a:cubicBezTo>
                  <a:cubicBezTo>
                    <a:pt x="183" y="31"/>
                    <a:pt x="152" y="1"/>
                    <a:pt x="11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5" name="Google Shape;3785;p80"/>
            <p:cNvSpPr/>
            <p:nvPr/>
          </p:nvSpPr>
          <p:spPr>
            <a:xfrm>
              <a:off x="520275" y="7839913"/>
              <a:ext cx="6875" cy="33800"/>
            </a:xfrm>
            <a:custGeom>
              <a:avLst/>
              <a:gdLst/>
              <a:ahLst/>
              <a:cxnLst/>
              <a:rect l="l" t="t" r="r" b="b"/>
              <a:pathLst>
                <a:path w="275" h="1352" extrusionOk="0">
                  <a:moveTo>
                    <a:pt x="153" y="1"/>
                  </a:moveTo>
                  <a:cubicBezTo>
                    <a:pt x="107" y="1"/>
                    <a:pt x="61" y="31"/>
                    <a:pt x="61" y="92"/>
                  </a:cubicBezTo>
                  <a:cubicBezTo>
                    <a:pt x="61" y="487"/>
                    <a:pt x="1" y="912"/>
                    <a:pt x="61" y="1338"/>
                  </a:cubicBezTo>
                  <a:cubicBezTo>
                    <a:pt x="61" y="1348"/>
                    <a:pt x="68" y="1351"/>
                    <a:pt x="77" y="1351"/>
                  </a:cubicBezTo>
                  <a:cubicBezTo>
                    <a:pt x="95" y="1351"/>
                    <a:pt x="122" y="1338"/>
                    <a:pt x="122" y="1338"/>
                  </a:cubicBezTo>
                  <a:cubicBezTo>
                    <a:pt x="274" y="973"/>
                    <a:pt x="244" y="487"/>
                    <a:pt x="244" y="92"/>
                  </a:cubicBezTo>
                  <a:cubicBezTo>
                    <a:pt x="244" y="31"/>
                    <a:pt x="198" y="1"/>
                    <a:pt x="15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6" name="Google Shape;3786;p80"/>
            <p:cNvSpPr/>
            <p:nvPr/>
          </p:nvSpPr>
          <p:spPr>
            <a:xfrm>
              <a:off x="546125" y="7841238"/>
              <a:ext cx="6100" cy="30725"/>
            </a:xfrm>
            <a:custGeom>
              <a:avLst/>
              <a:gdLst/>
              <a:ahLst/>
              <a:cxnLst/>
              <a:rect l="l" t="t" r="r" b="b"/>
              <a:pathLst>
                <a:path w="244" h="1229" extrusionOk="0">
                  <a:moveTo>
                    <a:pt x="76" y="1"/>
                  </a:moveTo>
                  <a:cubicBezTo>
                    <a:pt x="38" y="1"/>
                    <a:pt x="0" y="24"/>
                    <a:pt x="0" y="69"/>
                  </a:cubicBezTo>
                  <a:cubicBezTo>
                    <a:pt x="0" y="434"/>
                    <a:pt x="31" y="829"/>
                    <a:pt x="61" y="1194"/>
                  </a:cubicBezTo>
                  <a:cubicBezTo>
                    <a:pt x="78" y="1211"/>
                    <a:pt x="116" y="1229"/>
                    <a:pt x="145" y="1229"/>
                  </a:cubicBezTo>
                  <a:cubicBezTo>
                    <a:pt x="166" y="1229"/>
                    <a:pt x="183" y="1219"/>
                    <a:pt x="183" y="1194"/>
                  </a:cubicBezTo>
                  <a:cubicBezTo>
                    <a:pt x="243" y="829"/>
                    <a:pt x="183" y="464"/>
                    <a:pt x="152" y="69"/>
                  </a:cubicBezTo>
                  <a:cubicBezTo>
                    <a:pt x="152" y="24"/>
                    <a:pt x="114" y="1"/>
                    <a:pt x="7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7" name="Google Shape;3787;p80"/>
            <p:cNvSpPr/>
            <p:nvPr/>
          </p:nvSpPr>
          <p:spPr>
            <a:xfrm>
              <a:off x="565125" y="7840313"/>
              <a:ext cx="9125" cy="27850"/>
            </a:xfrm>
            <a:custGeom>
              <a:avLst/>
              <a:gdLst/>
              <a:ahLst/>
              <a:cxnLst/>
              <a:rect l="l" t="t" r="r" b="b"/>
              <a:pathLst>
                <a:path w="365" h="1114" extrusionOk="0">
                  <a:moveTo>
                    <a:pt x="230" y="0"/>
                  </a:moveTo>
                  <a:cubicBezTo>
                    <a:pt x="202" y="0"/>
                    <a:pt x="173" y="14"/>
                    <a:pt x="152" y="45"/>
                  </a:cubicBezTo>
                  <a:cubicBezTo>
                    <a:pt x="0" y="349"/>
                    <a:pt x="182" y="744"/>
                    <a:pt x="182" y="1079"/>
                  </a:cubicBezTo>
                  <a:cubicBezTo>
                    <a:pt x="182" y="1096"/>
                    <a:pt x="203" y="1114"/>
                    <a:pt x="226" y="1114"/>
                  </a:cubicBezTo>
                  <a:cubicBezTo>
                    <a:pt x="242" y="1114"/>
                    <a:pt x="261" y="1104"/>
                    <a:pt x="274" y="1079"/>
                  </a:cubicBezTo>
                  <a:cubicBezTo>
                    <a:pt x="365" y="775"/>
                    <a:pt x="243" y="410"/>
                    <a:pt x="334" y="106"/>
                  </a:cubicBezTo>
                  <a:cubicBezTo>
                    <a:pt x="334" y="47"/>
                    <a:pt x="283" y="0"/>
                    <a:pt x="230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8" name="Google Shape;3788;p80"/>
            <p:cNvSpPr/>
            <p:nvPr/>
          </p:nvSpPr>
          <p:spPr>
            <a:xfrm>
              <a:off x="444500" y="7829113"/>
              <a:ext cx="147975" cy="14075"/>
            </a:xfrm>
            <a:custGeom>
              <a:avLst/>
              <a:gdLst/>
              <a:ahLst/>
              <a:cxnLst/>
              <a:rect l="l" t="t" r="r" b="b"/>
              <a:pathLst>
                <a:path w="5919" h="563" extrusionOk="0">
                  <a:moveTo>
                    <a:pt x="60" y="1"/>
                  </a:moveTo>
                  <a:cubicBezTo>
                    <a:pt x="16" y="1"/>
                    <a:pt x="1" y="72"/>
                    <a:pt x="53" y="98"/>
                  </a:cubicBezTo>
                  <a:cubicBezTo>
                    <a:pt x="1132" y="458"/>
                    <a:pt x="2286" y="562"/>
                    <a:pt x="3438" y="562"/>
                  </a:cubicBezTo>
                  <a:cubicBezTo>
                    <a:pt x="4234" y="562"/>
                    <a:pt x="5028" y="513"/>
                    <a:pt x="5798" y="463"/>
                  </a:cubicBezTo>
                  <a:cubicBezTo>
                    <a:pt x="5911" y="463"/>
                    <a:pt x="5919" y="278"/>
                    <a:pt x="5820" y="278"/>
                  </a:cubicBezTo>
                  <a:cubicBezTo>
                    <a:pt x="5813" y="278"/>
                    <a:pt x="5806" y="279"/>
                    <a:pt x="5798" y="281"/>
                  </a:cubicBezTo>
                  <a:cubicBezTo>
                    <a:pt x="5149" y="311"/>
                    <a:pt x="4511" y="331"/>
                    <a:pt x="3877" y="331"/>
                  </a:cubicBezTo>
                  <a:cubicBezTo>
                    <a:pt x="2610" y="331"/>
                    <a:pt x="1360" y="250"/>
                    <a:pt x="83" y="7"/>
                  </a:cubicBezTo>
                  <a:cubicBezTo>
                    <a:pt x="75" y="3"/>
                    <a:pt x="67" y="1"/>
                    <a:pt x="60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9" name="Google Shape;3789;p80"/>
            <p:cNvSpPr/>
            <p:nvPr/>
          </p:nvSpPr>
          <p:spPr>
            <a:xfrm>
              <a:off x="440500" y="7703888"/>
              <a:ext cx="152750" cy="125400"/>
            </a:xfrm>
            <a:custGeom>
              <a:avLst/>
              <a:gdLst/>
              <a:ahLst/>
              <a:cxnLst/>
              <a:rect l="l" t="t" r="r" b="b"/>
              <a:pathLst>
                <a:path w="6110" h="5016" extrusionOk="0">
                  <a:moveTo>
                    <a:pt x="6110" y="1"/>
                  </a:moveTo>
                  <a:lnTo>
                    <a:pt x="0" y="122"/>
                  </a:lnTo>
                  <a:cubicBezTo>
                    <a:pt x="0" y="122"/>
                    <a:pt x="91" y="2311"/>
                    <a:pt x="213" y="5016"/>
                  </a:cubicBezTo>
                  <a:cubicBezTo>
                    <a:pt x="2249" y="4773"/>
                    <a:pt x="4164" y="3922"/>
                    <a:pt x="6018" y="2979"/>
                  </a:cubicBezTo>
                  <a:lnTo>
                    <a:pt x="611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0" name="Google Shape;3790;p80"/>
            <p:cNvSpPr/>
            <p:nvPr/>
          </p:nvSpPr>
          <p:spPr>
            <a:xfrm>
              <a:off x="372850" y="8103313"/>
              <a:ext cx="212300" cy="37450"/>
            </a:xfrm>
            <a:custGeom>
              <a:avLst/>
              <a:gdLst/>
              <a:ahLst/>
              <a:cxnLst/>
              <a:rect l="l" t="t" r="r" b="b"/>
              <a:pathLst>
                <a:path w="8492" h="1498" extrusionOk="0">
                  <a:moveTo>
                    <a:pt x="6156" y="0"/>
                  </a:moveTo>
                  <a:cubicBezTo>
                    <a:pt x="3673" y="0"/>
                    <a:pt x="92" y="194"/>
                    <a:pt x="92" y="194"/>
                  </a:cubicBezTo>
                  <a:cubicBezTo>
                    <a:pt x="92" y="194"/>
                    <a:pt x="1" y="893"/>
                    <a:pt x="1095" y="1167"/>
                  </a:cubicBezTo>
                  <a:cubicBezTo>
                    <a:pt x="1852" y="1340"/>
                    <a:pt x="3101" y="1497"/>
                    <a:pt x="4371" y="1497"/>
                  </a:cubicBezTo>
                  <a:cubicBezTo>
                    <a:pt x="4887" y="1497"/>
                    <a:pt x="5406" y="1471"/>
                    <a:pt x="5898" y="1410"/>
                  </a:cubicBezTo>
                  <a:cubicBezTo>
                    <a:pt x="7600" y="1167"/>
                    <a:pt x="8360" y="984"/>
                    <a:pt x="8360" y="984"/>
                  </a:cubicBezTo>
                  <a:cubicBezTo>
                    <a:pt x="8360" y="984"/>
                    <a:pt x="8451" y="680"/>
                    <a:pt x="8481" y="225"/>
                  </a:cubicBezTo>
                  <a:cubicBezTo>
                    <a:pt x="8492" y="55"/>
                    <a:pt x="7480" y="0"/>
                    <a:pt x="615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1" name="Google Shape;3791;p80"/>
            <p:cNvSpPr/>
            <p:nvPr/>
          </p:nvSpPr>
          <p:spPr>
            <a:xfrm>
              <a:off x="372100" y="8076238"/>
              <a:ext cx="79825" cy="55500"/>
            </a:xfrm>
            <a:custGeom>
              <a:avLst/>
              <a:gdLst/>
              <a:ahLst/>
              <a:cxnLst/>
              <a:rect l="l" t="t" r="r" b="b"/>
              <a:pathLst>
                <a:path w="3193" h="2220" extrusionOk="0">
                  <a:moveTo>
                    <a:pt x="2007" y="1"/>
                  </a:moveTo>
                  <a:cubicBezTo>
                    <a:pt x="1156" y="304"/>
                    <a:pt x="244" y="760"/>
                    <a:pt x="122" y="1277"/>
                  </a:cubicBezTo>
                  <a:cubicBezTo>
                    <a:pt x="1" y="1794"/>
                    <a:pt x="1429" y="2128"/>
                    <a:pt x="3192" y="2219"/>
                  </a:cubicBezTo>
                  <a:cubicBezTo>
                    <a:pt x="2979" y="1429"/>
                    <a:pt x="2584" y="669"/>
                    <a:pt x="2007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2" name="Google Shape;3792;p80"/>
            <p:cNvSpPr/>
            <p:nvPr/>
          </p:nvSpPr>
          <p:spPr>
            <a:xfrm>
              <a:off x="422250" y="8058013"/>
              <a:ext cx="167975" cy="74375"/>
            </a:xfrm>
            <a:custGeom>
              <a:avLst/>
              <a:gdLst/>
              <a:ahLst/>
              <a:cxnLst/>
              <a:rect l="l" t="t" r="r" b="b"/>
              <a:pathLst>
                <a:path w="6719" h="2975" extrusionOk="0">
                  <a:moveTo>
                    <a:pt x="6445" y="0"/>
                  </a:moveTo>
                  <a:cubicBezTo>
                    <a:pt x="6445" y="0"/>
                    <a:pt x="5268" y="539"/>
                    <a:pt x="3573" y="539"/>
                  </a:cubicBezTo>
                  <a:cubicBezTo>
                    <a:pt x="2957" y="539"/>
                    <a:pt x="2272" y="468"/>
                    <a:pt x="1551" y="274"/>
                  </a:cubicBezTo>
                  <a:cubicBezTo>
                    <a:pt x="1551" y="274"/>
                    <a:pt x="791" y="426"/>
                    <a:pt x="1" y="730"/>
                  </a:cubicBezTo>
                  <a:cubicBezTo>
                    <a:pt x="578" y="1398"/>
                    <a:pt x="973" y="2158"/>
                    <a:pt x="1186" y="2948"/>
                  </a:cubicBezTo>
                  <a:cubicBezTo>
                    <a:pt x="1522" y="2966"/>
                    <a:pt x="1871" y="2974"/>
                    <a:pt x="2225" y="2974"/>
                  </a:cubicBezTo>
                  <a:cubicBezTo>
                    <a:pt x="3759" y="2974"/>
                    <a:pt x="5383" y="2814"/>
                    <a:pt x="6445" y="2492"/>
                  </a:cubicBezTo>
                  <a:cubicBezTo>
                    <a:pt x="6445" y="2492"/>
                    <a:pt x="6718" y="1033"/>
                    <a:pt x="644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3" name="Google Shape;3793;p80"/>
            <p:cNvSpPr/>
            <p:nvPr/>
          </p:nvSpPr>
          <p:spPr>
            <a:xfrm>
              <a:off x="415950" y="8029113"/>
              <a:ext cx="42750" cy="46950"/>
            </a:xfrm>
            <a:custGeom>
              <a:avLst/>
              <a:gdLst/>
              <a:ahLst/>
              <a:cxnLst/>
              <a:rect l="l" t="t" r="r" b="b"/>
              <a:pathLst>
                <a:path w="1710" h="1878" extrusionOk="0">
                  <a:moveTo>
                    <a:pt x="1062" y="183"/>
                  </a:moveTo>
                  <a:cubicBezTo>
                    <a:pt x="1089" y="183"/>
                    <a:pt x="1123" y="193"/>
                    <a:pt x="1165" y="214"/>
                  </a:cubicBezTo>
                  <a:cubicBezTo>
                    <a:pt x="1377" y="335"/>
                    <a:pt x="1347" y="852"/>
                    <a:pt x="1377" y="1034"/>
                  </a:cubicBezTo>
                  <a:cubicBezTo>
                    <a:pt x="1377" y="1156"/>
                    <a:pt x="1377" y="1277"/>
                    <a:pt x="1373" y="1399"/>
                  </a:cubicBezTo>
                  <a:lnTo>
                    <a:pt x="1373" y="1399"/>
                  </a:lnTo>
                  <a:cubicBezTo>
                    <a:pt x="1301" y="1283"/>
                    <a:pt x="1229" y="1163"/>
                    <a:pt x="1165" y="1034"/>
                  </a:cubicBezTo>
                  <a:cubicBezTo>
                    <a:pt x="1137" y="980"/>
                    <a:pt x="813" y="183"/>
                    <a:pt x="1062" y="183"/>
                  </a:cubicBezTo>
                  <a:close/>
                  <a:moveTo>
                    <a:pt x="573" y="909"/>
                  </a:moveTo>
                  <a:cubicBezTo>
                    <a:pt x="587" y="909"/>
                    <a:pt x="601" y="910"/>
                    <a:pt x="617" y="913"/>
                  </a:cubicBezTo>
                  <a:cubicBezTo>
                    <a:pt x="739" y="943"/>
                    <a:pt x="861" y="1095"/>
                    <a:pt x="921" y="1156"/>
                  </a:cubicBezTo>
                  <a:cubicBezTo>
                    <a:pt x="1007" y="1241"/>
                    <a:pt x="1085" y="1340"/>
                    <a:pt x="1158" y="1446"/>
                  </a:cubicBezTo>
                  <a:lnTo>
                    <a:pt x="1158" y="1446"/>
                  </a:lnTo>
                  <a:cubicBezTo>
                    <a:pt x="1199" y="1520"/>
                    <a:pt x="1239" y="1588"/>
                    <a:pt x="1273" y="1647"/>
                  </a:cubicBezTo>
                  <a:lnTo>
                    <a:pt x="1273" y="1647"/>
                  </a:lnTo>
                  <a:cubicBezTo>
                    <a:pt x="962" y="1566"/>
                    <a:pt x="636" y="1454"/>
                    <a:pt x="465" y="1186"/>
                  </a:cubicBezTo>
                  <a:cubicBezTo>
                    <a:pt x="382" y="1048"/>
                    <a:pt x="426" y="909"/>
                    <a:pt x="573" y="909"/>
                  </a:cubicBezTo>
                  <a:close/>
                  <a:moveTo>
                    <a:pt x="1094" y="1"/>
                  </a:moveTo>
                  <a:cubicBezTo>
                    <a:pt x="1087" y="1"/>
                    <a:pt x="1080" y="1"/>
                    <a:pt x="1073" y="1"/>
                  </a:cubicBezTo>
                  <a:cubicBezTo>
                    <a:pt x="645" y="33"/>
                    <a:pt x="705" y="453"/>
                    <a:pt x="882" y="886"/>
                  </a:cubicBezTo>
                  <a:lnTo>
                    <a:pt x="882" y="886"/>
                  </a:lnTo>
                  <a:cubicBezTo>
                    <a:pt x="836" y="852"/>
                    <a:pt x="789" y="820"/>
                    <a:pt x="739" y="791"/>
                  </a:cubicBezTo>
                  <a:cubicBezTo>
                    <a:pt x="684" y="750"/>
                    <a:pt x="593" y="722"/>
                    <a:pt x="504" y="722"/>
                  </a:cubicBezTo>
                  <a:cubicBezTo>
                    <a:pt x="394" y="722"/>
                    <a:pt x="286" y="765"/>
                    <a:pt x="253" y="882"/>
                  </a:cubicBezTo>
                  <a:cubicBezTo>
                    <a:pt x="1" y="1470"/>
                    <a:pt x="884" y="1749"/>
                    <a:pt x="1357" y="1813"/>
                  </a:cubicBezTo>
                  <a:lnTo>
                    <a:pt x="1357" y="1813"/>
                  </a:lnTo>
                  <a:cubicBezTo>
                    <a:pt x="1377" y="1856"/>
                    <a:pt x="1423" y="1878"/>
                    <a:pt x="1468" y="1878"/>
                  </a:cubicBezTo>
                  <a:cubicBezTo>
                    <a:pt x="1529" y="1878"/>
                    <a:pt x="1590" y="1840"/>
                    <a:pt x="1590" y="1764"/>
                  </a:cubicBezTo>
                  <a:cubicBezTo>
                    <a:pt x="1590" y="1373"/>
                    <a:pt x="1709" y="1"/>
                    <a:pt x="109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4" name="Google Shape;3794;p80"/>
            <p:cNvSpPr/>
            <p:nvPr/>
          </p:nvSpPr>
          <p:spPr>
            <a:xfrm>
              <a:off x="703425" y="7753288"/>
              <a:ext cx="147425" cy="88650"/>
            </a:xfrm>
            <a:custGeom>
              <a:avLst/>
              <a:gdLst/>
              <a:ahLst/>
              <a:cxnLst/>
              <a:rect l="l" t="t" r="r" b="b"/>
              <a:pathLst>
                <a:path w="5897" h="3546" extrusionOk="0">
                  <a:moveTo>
                    <a:pt x="5441" y="0"/>
                  </a:moveTo>
                  <a:cubicBezTo>
                    <a:pt x="3830" y="1247"/>
                    <a:pt x="1976" y="2280"/>
                    <a:pt x="0" y="2918"/>
                  </a:cubicBezTo>
                  <a:lnTo>
                    <a:pt x="122" y="3466"/>
                  </a:lnTo>
                  <a:cubicBezTo>
                    <a:pt x="709" y="3521"/>
                    <a:pt x="1298" y="3545"/>
                    <a:pt x="1886" y="3545"/>
                  </a:cubicBezTo>
                  <a:cubicBezTo>
                    <a:pt x="3248" y="3545"/>
                    <a:pt x="4602" y="3413"/>
                    <a:pt x="5897" y="3222"/>
                  </a:cubicBezTo>
                  <a:cubicBezTo>
                    <a:pt x="5897" y="3162"/>
                    <a:pt x="5866" y="3131"/>
                    <a:pt x="5866" y="3070"/>
                  </a:cubicBezTo>
                  <a:cubicBezTo>
                    <a:pt x="5714" y="1915"/>
                    <a:pt x="5562" y="851"/>
                    <a:pt x="544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5" name="Google Shape;3795;p80"/>
            <p:cNvSpPr/>
            <p:nvPr/>
          </p:nvSpPr>
          <p:spPr>
            <a:xfrm>
              <a:off x="677575" y="7707688"/>
              <a:ext cx="161875" cy="118575"/>
            </a:xfrm>
            <a:custGeom>
              <a:avLst/>
              <a:gdLst/>
              <a:ahLst/>
              <a:cxnLst/>
              <a:rect l="l" t="t" r="r" b="b"/>
              <a:pathLst>
                <a:path w="6475" h="4743" extrusionOk="0">
                  <a:moveTo>
                    <a:pt x="1" y="1"/>
                  </a:moveTo>
                  <a:lnTo>
                    <a:pt x="639" y="2919"/>
                  </a:lnTo>
                  <a:lnTo>
                    <a:pt x="1034" y="4742"/>
                  </a:lnTo>
                  <a:cubicBezTo>
                    <a:pt x="3010" y="4074"/>
                    <a:pt x="4894" y="3071"/>
                    <a:pt x="6475" y="1824"/>
                  </a:cubicBezTo>
                  <a:cubicBezTo>
                    <a:pt x="6323" y="761"/>
                    <a:pt x="6232" y="92"/>
                    <a:pt x="6232" y="9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6" name="Google Shape;3796;p80"/>
            <p:cNvSpPr/>
            <p:nvPr/>
          </p:nvSpPr>
          <p:spPr>
            <a:xfrm>
              <a:off x="705700" y="7832313"/>
              <a:ext cx="174025" cy="238475"/>
            </a:xfrm>
            <a:custGeom>
              <a:avLst/>
              <a:gdLst/>
              <a:ahLst/>
              <a:cxnLst/>
              <a:rect l="l" t="t" r="r" b="b"/>
              <a:pathLst>
                <a:path w="6961" h="9539" extrusionOk="0">
                  <a:moveTo>
                    <a:pt x="5806" y="1"/>
                  </a:moveTo>
                  <a:cubicBezTo>
                    <a:pt x="4440" y="221"/>
                    <a:pt x="3026" y="377"/>
                    <a:pt x="1611" y="377"/>
                  </a:cubicBezTo>
                  <a:cubicBezTo>
                    <a:pt x="1073" y="377"/>
                    <a:pt x="536" y="355"/>
                    <a:pt x="0" y="305"/>
                  </a:cubicBezTo>
                  <a:lnTo>
                    <a:pt x="0" y="305"/>
                  </a:lnTo>
                  <a:lnTo>
                    <a:pt x="1854" y="8967"/>
                  </a:lnTo>
                  <a:cubicBezTo>
                    <a:pt x="2742" y="9405"/>
                    <a:pt x="3699" y="9539"/>
                    <a:pt x="4537" y="9539"/>
                  </a:cubicBezTo>
                  <a:cubicBezTo>
                    <a:pt x="5850" y="9539"/>
                    <a:pt x="6870" y="9210"/>
                    <a:pt x="6870" y="9210"/>
                  </a:cubicBezTo>
                  <a:cubicBezTo>
                    <a:pt x="6961" y="8815"/>
                    <a:pt x="6323" y="3922"/>
                    <a:pt x="5806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7" name="Google Shape;3797;p80"/>
            <p:cNvSpPr/>
            <p:nvPr/>
          </p:nvSpPr>
          <p:spPr>
            <a:xfrm>
              <a:off x="711150" y="7861938"/>
              <a:ext cx="142750" cy="15225"/>
            </a:xfrm>
            <a:custGeom>
              <a:avLst/>
              <a:gdLst/>
              <a:ahLst/>
              <a:cxnLst/>
              <a:rect l="l" t="t" r="r" b="b"/>
              <a:pathLst>
                <a:path w="5710" h="609" extrusionOk="0">
                  <a:moveTo>
                    <a:pt x="5618" y="1"/>
                  </a:moveTo>
                  <a:cubicBezTo>
                    <a:pt x="4691" y="275"/>
                    <a:pt x="3787" y="389"/>
                    <a:pt x="2879" y="389"/>
                  </a:cubicBezTo>
                  <a:cubicBezTo>
                    <a:pt x="1971" y="389"/>
                    <a:pt x="1059" y="275"/>
                    <a:pt x="117" y="92"/>
                  </a:cubicBezTo>
                  <a:cubicBezTo>
                    <a:pt x="108" y="89"/>
                    <a:pt x="101" y="88"/>
                    <a:pt x="93" y="88"/>
                  </a:cubicBezTo>
                  <a:cubicBezTo>
                    <a:pt x="21" y="88"/>
                    <a:pt x="1" y="214"/>
                    <a:pt x="56" y="214"/>
                  </a:cubicBezTo>
                  <a:cubicBezTo>
                    <a:pt x="922" y="457"/>
                    <a:pt x="1902" y="609"/>
                    <a:pt x="2875" y="609"/>
                  </a:cubicBezTo>
                  <a:cubicBezTo>
                    <a:pt x="3848" y="609"/>
                    <a:pt x="4813" y="457"/>
                    <a:pt x="5649" y="92"/>
                  </a:cubicBezTo>
                  <a:cubicBezTo>
                    <a:pt x="5709" y="62"/>
                    <a:pt x="5679" y="1"/>
                    <a:pt x="561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8" name="Google Shape;3798;p80"/>
            <p:cNvSpPr/>
            <p:nvPr/>
          </p:nvSpPr>
          <p:spPr>
            <a:xfrm>
              <a:off x="839425" y="7834788"/>
              <a:ext cx="9150" cy="29775"/>
            </a:xfrm>
            <a:custGeom>
              <a:avLst/>
              <a:gdLst/>
              <a:ahLst/>
              <a:cxnLst/>
              <a:rect l="l" t="t" r="r" b="b"/>
              <a:pathLst>
                <a:path w="366" h="1191" extrusionOk="0">
                  <a:moveTo>
                    <a:pt x="62" y="0"/>
                  </a:moveTo>
                  <a:cubicBezTo>
                    <a:pt x="46" y="0"/>
                    <a:pt x="31" y="8"/>
                    <a:pt x="31" y="23"/>
                  </a:cubicBezTo>
                  <a:cubicBezTo>
                    <a:pt x="1" y="145"/>
                    <a:pt x="62" y="297"/>
                    <a:pt x="62" y="418"/>
                  </a:cubicBezTo>
                  <a:cubicBezTo>
                    <a:pt x="92" y="631"/>
                    <a:pt x="122" y="905"/>
                    <a:pt x="183" y="1148"/>
                  </a:cubicBezTo>
                  <a:cubicBezTo>
                    <a:pt x="197" y="1175"/>
                    <a:pt x="229" y="1190"/>
                    <a:pt x="260" y="1190"/>
                  </a:cubicBezTo>
                  <a:cubicBezTo>
                    <a:pt x="298" y="1190"/>
                    <a:pt x="335" y="1168"/>
                    <a:pt x="335" y="1117"/>
                  </a:cubicBezTo>
                  <a:cubicBezTo>
                    <a:pt x="366" y="905"/>
                    <a:pt x="274" y="631"/>
                    <a:pt x="214" y="418"/>
                  </a:cubicBezTo>
                  <a:cubicBezTo>
                    <a:pt x="183" y="297"/>
                    <a:pt x="183" y="114"/>
                    <a:pt x="92" y="23"/>
                  </a:cubicBezTo>
                  <a:cubicBezTo>
                    <a:pt x="92" y="8"/>
                    <a:pt x="77" y="0"/>
                    <a:pt x="6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9" name="Google Shape;3799;p80"/>
            <p:cNvSpPr/>
            <p:nvPr/>
          </p:nvSpPr>
          <p:spPr>
            <a:xfrm>
              <a:off x="817725" y="7837988"/>
              <a:ext cx="9575" cy="32425"/>
            </a:xfrm>
            <a:custGeom>
              <a:avLst/>
              <a:gdLst/>
              <a:ahLst/>
              <a:cxnLst/>
              <a:rect l="l" t="t" r="r" b="b"/>
              <a:pathLst>
                <a:path w="383" h="1297" extrusionOk="0">
                  <a:moveTo>
                    <a:pt x="103" y="0"/>
                  </a:moveTo>
                  <a:cubicBezTo>
                    <a:pt x="51" y="0"/>
                    <a:pt x="1" y="40"/>
                    <a:pt x="18" y="108"/>
                  </a:cubicBezTo>
                  <a:cubicBezTo>
                    <a:pt x="109" y="473"/>
                    <a:pt x="170" y="868"/>
                    <a:pt x="261" y="1263"/>
                  </a:cubicBezTo>
                  <a:cubicBezTo>
                    <a:pt x="273" y="1286"/>
                    <a:pt x="293" y="1296"/>
                    <a:pt x="314" y="1296"/>
                  </a:cubicBezTo>
                  <a:cubicBezTo>
                    <a:pt x="348" y="1296"/>
                    <a:pt x="383" y="1270"/>
                    <a:pt x="383" y="1233"/>
                  </a:cubicBezTo>
                  <a:cubicBezTo>
                    <a:pt x="322" y="837"/>
                    <a:pt x="261" y="442"/>
                    <a:pt x="200" y="78"/>
                  </a:cubicBezTo>
                  <a:cubicBezTo>
                    <a:pt x="187" y="24"/>
                    <a:pt x="144" y="0"/>
                    <a:pt x="10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0" name="Google Shape;3800;p80"/>
            <p:cNvSpPr/>
            <p:nvPr/>
          </p:nvSpPr>
          <p:spPr>
            <a:xfrm>
              <a:off x="796125" y="7839988"/>
              <a:ext cx="9150" cy="33000"/>
            </a:xfrm>
            <a:custGeom>
              <a:avLst/>
              <a:gdLst/>
              <a:ahLst/>
              <a:cxnLst/>
              <a:rect l="l" t="t" r="r" b="b"/>
              <a:pathLst>
                <a:path w="366" h="1320" extrusionOk="0">
                  <a:moveTo>
                    <a:pt x="75" y="1"/>
                  </a:moveTo>
                  <a:cubicBezTo>
                    <a:pt x="37" y="1"/>
                    <a:pt x="0" y="25"/>
                    <a:pt x="0" y="58"/>
                  </a:cubicBezTo>
                  <a:cubicBezTo>
                    <a:pt x="31" y="484"/>
                    <a:pt x="122" y="909"/>
                    <a:pt x="243" y="1274"/>
                  </a:cubicBezTo>
                  <a:cubicBezTo>
                    <a:pt x="243" y="1305"/>
                    <a:pt x="274" y="1320"/>
                    <a:pt x="304" y="1320"/>
                  </a:cubicBezTo>
                  <a:cubicBezTo>
                    <a:pt x="335" y="1320"/>
                    <a:pt x="365" y="1305"/>
                    <a:pt x="365" y="1274"/>
                  </a:cubicBezTo>
                  <a:cubicBezTo>
                    <a:pt x="304" y="879"/>
                    <a:pt x="243" y="423"/>
                    <a:pt x="152" y="58"/>
                  </a:cubicBezTo>
                  <a:cubicBezTo>
                    <a:pt x="139" y="17"/>
                    <a:pt x="106" y="1"/>
                    <a:pt x="7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1" name="Google Shape;3801;p80"/>
            <p:cNvSpPr/>
            <p:nvPr/>
          </p:nvSpPr>
          <p:spPr>
            <a:xfrm>
              <a:off x="770600" y="7841088"/>
              <a:ext cx="11100" cy="33550"/>
            </a:xfrm>
            <a:custGeom>
              <a:avLst/>
              <a:gdLst/>
              <a:ahLst/>
              <a:cxnLst/>
              <a:rect l="l" t="t" r="r" b="b"/>
              <a:pathLst>
                <a:path w="444" h="1342" extrusionOk="0">
                  <a:moveTo>
                    <a:pt x="123" y="0"/>
                  </a:moveTo>
                  <a:cubicBezTo>
                    <a:pt x="65" y="0"/>
                    <a:pt x="1" y="47"/>
                    <a:pt x="18" y="136"/>
                  </a:cubicBezTo>
                  <a:cubicBezTo>
                    <a:pt x="79" y="501"/>
                    <a:pt x="140" y="987"/>
                    <a:pt x="353" y="1321"/>
                  </a:cubicBezTo>
                  <a:cubicBezTo>
                    <a:pt x="365" y="1334"/>
                    <a:pt x="383" y="1341"/>
                    <a:pt x="400" y="1341"/>
                  </a:cubicBezTo>
                  <a:cubicBezTo>
                    <a:pt x="423" y="1341"/>
                    <a:pt x="444" y="1327"/>
                    <a:pt x="444" y="1291"/>
                  </a:cubicBezTo>
                  <a:cubicBezTo>
                    <a:pt x="413" y="896"/>
                    <a:pt x="261" y="470"/>
                    <a:pt x="201" y="75"/>
                  </a:cubicBezTo>
                  <a:cubicBezTo>
                    <a:pt x="201" y="24"/>
                    <a:pt x="164" y="0"/>
                    <a:pt x="12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2" name="Google Shape;3802;p80"/>
            <p:cNvSpPr/>
            <p:nvPr/>
          </p:nvSpPr>
          <p:spPr>
            <a:xfrm>
              <a:off x="747025" y="7842763"/>
              <a:ext cx="7325" cy="30225"/>
            </a:xfrm>
            <a:custGeom>
              <a:avLst/>
              <a:gdLst/>
              <a:ahLst/>
              <a:cxnLst/>
              <a:rect l="l" t="t" r="r" b="b"/>
              <a:pathLst>
                <a:path w="293" h="1209" extrusionOk="0">
                  <a:moveTo>
                    <a:pt x="96" y="1"/>
                  </a:moveTo>
                  <a:cubicBezTo>
                    <a:pt x="48" y="1"/>
                    <a:pt x="1" y="45"/>
                    <a:pt x="19" y="99"/>
                  </a:cubicBezTo>
                  <a:cubicBezTo>
                    <a:pt x="49" y="464"/>
                    <a:pt x="80" y="829"/>
                    <a:pt x="201" y="1163"/>
                  </a:cubicBezTo>
                  <a:cubicBezTo>
                    <a:pt x="201" y="1194"/>
                    <a:pt x="224" y="1209"/>
                    <a:pt x="247" y="1209"/>
                  </a:cubicBezTo>
                  <a:cubicBezTo>
                    <a:pt x="270" y="1209"/>
                    <a:pt x="293" y="1194"/>
                    <a:pt x="293" y="1163"/>
                  </a:cubicBezTo>
                  <a:cubicBezTo>
                    <a:pt x="262" y="798"/>
                    <a:pt x="232" y="403"/>
                    <a:pt x="171" y="69"/>
                  </a:cubicBezTo>
                  <a:cubicBezTo>
                    <a:pt x="159" y="20"/>
                    <a:pt x="127" y="1"/>
                    <a:pt x="9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3" name="Google Shape;3803;p80"/>
            <p:cNvSpPr/>
            <p:nvPr/>
          </p:nvSpPr>
          <p:spPr>
            <a:xfrm>
              <a:off x="722850" y="7841238"/>
              <a:ext cx="9475" cy="27900"/>
            </a:xfrm>
            <a:custGeom>
              <a:avLst/>
              <a:gdLst/>
              <a:ahLst/>
              <a:cxnLst/>
              <a:rect l="l" t="t" r="r" b="b"/>
              <a:pathLst>
                <a:path w="379" h="1116" extrusionOk="0">
                  <a:moveTo>
                    <a:pt x="126" y="1"/>
                  </a:moveTo>
                  <a:cubicBezTo>
                    <a:pt x="64" y="1"/>
                    <a:pt x="1" y="65"/>
                    <a:pt x="44" y="130"/>
                  </a:cubicBezTo>
                  <a:cubicBezTo>
                    <a:pt x="196" y="434"/>
                    <a:pt x="135" y="799"/>
                    <a:pt x="287" y="1103"/>
                  </a:cubicBezTo>
                  <a:cubicBezTo>
                    <a:pt x="296" y="1111"/>
                    <a:pt x="307" y="1115"/>
                    <a:pt x="318" y="1115"/>
                  </a:cubicBezTo>
                  <a:cubicBezTo>
                    <a:pt x="345" y="1115"/>
                    <a:pt x="369" y="1094"/>
                    <a:pt x="348" y="1072"/>
                  </a:cubicBezTo>
                  <a:cubicBezTo>
                    <a:pt x="287" y="738"/>
                    <a:pt x="378" y="343"/>
                    <a:pt x="196" y="39"/>
                  </a:cubicBezTo>
                  <a:cubicBezTo>
                    <a:pt x="178" y="12"/>
                    <a:pt x="152" y="1"/>
                    <a:pt x="12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4" name="Google Shape;3804;p80"/>
            <p:cNvSpPr/>
            <p:nvPr/>
          </p:nvSpPr>
          <p:spPr>
            <a:xfrm>
              <a:off x="703425" y="7830638"/>
              <a:ext cx="148750" cy="14050"/>
            </a:xfrm>
            <a:custGeom>
              <a:avLst/>
              <a:gdLst/>
              <a:ahLst/>
              <a:cxnLst/>
              <a:rect l="l" t="t" r="r" b="b"/>
              <a:pathLst>
                <a:path w="5950" h="562" extrusionOk="0">
                  <a:moveTo>
                    <a:pt x="5890" y="1"/>
                  </a:moveTo>
                  <a:cubicBezTo>
                    <a:pt x="5883" y="1"/>
                    <a:pt x="5875" y="3"/>
                    <a:pt x="5866" y="7"/>
                  </a:cubicBezTo>
                  <a:cubicBezTo>
                    <a:pt x="4652" y="238"/>
                    <a:pt x="3451" y="323"/>
                    <a:pt x="2238" y="323"/>
                  </a:cubicBezTo>
                  <a:cubicBezTo>
                    <a:pt x="1538" y="323"/>
                    <a:pt x="834" y="294"/>
                    <a:pt x="122" y="250"/>
                  </a:cubicBezTo>
                  <a:cubicBezTo>
                    <a:pt x="0" y="250"/>
                    <a:pt x="0" y="432"/>
                    <a:pt x="122" y="463"/>
                  </a:cubicBezTo>
                  <a:cubicBezTo>
                    <a:pt x="891" y="512"/>
                    <a:pt x="1691" y="562"/>
                    <a:pt x="2492" y="562"/>
                  </a:cubicBezTo>
                  <a:cubicBezTo>
                    <a:pt x="3653" y="562"/>
                    <a:pt x="4818" y="458"/>
                    <a:pt x="5897" y="98"/>
                  </a:cubicBezTo>
                  <a:cubicBezTo>
                    <a:pt x="5949" y="72"/>
                    <a:pt x="5934" y="1"/>
                    <a:pt x="5890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5" name="Google Shape;3805;p80"/>
            <p:cNvSpPr/>
            <p:nvPr/>
          </p:nvSpPr>
          <p:spPr>
            <a:xfrm>
              <a:off x="759400" y="8100813"/>
              <a:ext cx="219125" cy="36475"/>
            </a:xfrm>
            <a:custGeom>
              <a:avLst/>
              <a:gdLst/>
              <a:ahLst/>
              <a:cxnLst/>
              <a:rect l="l" t="t" r="r" b="b"/>
              <a:pathLst>
                <a:path w="8765" h="1459" extrusionOk="0">
                  <a:moveTo>
                    <a:pt x="2193" y="0"/>
                  </a:moveTo>
                  <a:cubicBezTo>
                    <a:pt x="932" y="0"/>
                    <a:pt x="0" y="51"/>
                    <a:pt x="41" y="203"/>
                  </a:cubicBezTo>
                  <a:cubicBezTo>
                    <a:pt x="162" y="659"/>
                    <a:pt x="314" y="963"/>
                    <a:pt x="314" y="963"/>
                  </a:cubicBezTo>
                  <a:cubicBezTo>
                    <a:pt x="314" y="963"/>
                    <a:pt x="1135" y="1145"/>
                    <a:pt x="2898" y="1358"/>
                  </a:cubicBezTo>
                  <a:cubicBezTo>
                    <a:pt x="3414" y="1429"/>
                    <a:pt x="3951" y="1459"/>
                    <a:pt x="4480" y="1459"/>
                  </a:cubicBezTo>
                  <a:cubicBezTo>
                    <a:pt x="5755" y="1459"/>
                    <a:pt x="6979" y="1287"/>
                    <a:pt x="7731" y="1115"/>
                  </a:cubicBezTo>
                  <a:cubicBezTo>
                    <a:pt x="8764" y="872"/>
                    <a:pt x="8552" y="203"/>
                    <a:pt x="8552" y="203"/>
                  </a:cubicBezTo>
                  <a:cubicBezTo>
                    <a:pt x="8552" y="203"/>
                    <a:pt x="4715" y="0"/>
                    <a:pt x="219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6" name="Google Shape;3806;p80"/>
            <p:cNvSpPr/>
            <p:nvPr/>
          </p:nvSpPr>
          <p:spPr>
            <a:xfrm>
              <a:off x="899475" y="8073188"/>
              <a:ext cx="79050" cy="55500"/>
            </a:xfrm>
            <a:custGeom>
              <a:avLst/>
              <a:gdLst/>
              <a:ahLst/>
              <a:cxnLst/>
              <a:rect l="l" t="t" r="r" b="b"/>
              <a:pathLst>
                <a:path w="3162" h="2220" extrusionOk="0">
                  <a:moveTo>
                    <a:pt x="790" y="1"/>
                  </a:moveTo>
                  <a:cubicBezTo>
                    <a:pt x="334" y="670"/>
                    <a:pt x="91" y="1430"/>
                    <a:pt x="0" y="2220"/>
                  </a:cubicBezTo>
                  <a:cubicBezTo>
                    <a:pt x="1793" y="2129"/>
                    <a:pt x="3161" y="1794"/>
                    <a:pt x="2949" y="1308"/>
                  </a:cubicBezTo>
                  <a:cubicBezTo>
                    <a:pt x="2736" y="761"/>
                    <a:pt x="1733" y="305"/>
                    <a:pt x="790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7" name="Google Shape;3807;p80"/>
            <p:cNvSpPr/>
            <p:nvPr/>
          </p:nvSpPr>
          <p:spPr>
            <a:xfrm>
              <a:off x="750525" y="8056488"/>
              <a:ext cx="168725" cy="72850"/>
            </a:xfrm>
            <a:custGeom>
              <a:avLst/>
              <a:gdLst/>
              <a:ahLst/>
              <a:cxnLst/>
              <a:rect l="l" t="t" r="r" b="b"/>
              <a:pathLst>
                <a:path w="6749" h="2914" extrusionOk="0">
                  <a:moveTo>
                    <a:pt x="92" y="0"/>
                  </a:moveTo>
                  <a:cubicBezTo>
                    <a:pt x="1" y="1003"/>
                    <a:pt x="548" y="2432"/>
                    <a:pt x="548" y="2432"/>
                  </a:cubicBezTo>
                  <a:cubicBezTo>
                    <a:pt x="1684" y="2753"/>
                    <a:pt x="3362" y="2913"/>
                    <a:pt x="4913" y="2913"/>
                  </a:cubicBezTo>
                  <a:cubicBezTo>
                    <a:pt x="5271" y="2913"/>
                    <a:pt x="5622" y="2905"/>
                    <a:pt x="5958" y="2888"/>
                  </a:cubicBezTo>
                  <a:cubicBezTo>
                    <a:pt x="6049" y="2098"/>
                    <a:pt x="6292" y="1338"/>
                    <a:pt x="6748" y="669"/>
                  </a:cubicBezTo>
                  <a:cubicBezTo>
                    <a:pt x="5897" y="395"/>
                    <a:pt x="5107" y="243"/>
                    <a:pt x="5107" y="243"/>
                  </a:cubicBezTo>
                  <a:cubicBezTo>
                    <a:pt x="4394" y="442"/>
                    <a:pt x="3697" y="515"/>
                    <a:pt x="3060" y="515"/>
                  </a:cubicBezTo>
                  <a:cubicBezTo>
                    <a:pt x="1362" y="515"/>
                    <a:pt x="92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8" name="Google Shape;3808;p80"/>
            <p:cNvSpPr/>
            <p:nvPr/>
          </p:nvSpPr>
          <p:spPr>
            <a:xfrm>
              <a:off x="873825" y="8027588"/>
              <a:ext cx="50700" cy="46200"/>
            </a:xfrm>
            <a:custGeom>
              <a:avLst/>
              <a:gdLst/>
              <a:ahLst/>
              <a:cxnLst/>
              <a:rect l="l" t="t" r="r" b="b"/>
              <a:pathLst>
                <a:path w="2028" h="1848" extrusionOk="0">
                  <a:moveTo>
                    <a:pt x="725" y="183"/>
                  </a:moveTo>
                  <a:cubicBezTo>
                    <a:pt x="955" y="183"/>
                    <a:pt x="780" y="950"/>
                    <a:pt x="753" y="1004"/>
                  </a:cubicBezTo>
                  <a:cubicBezTo>
                    <a:pt x="704" y="1135"/>
                    <a:pt x="655" y="1257"/>
                    <a:pt x="606" y="1375"/>
                  </a:cubicBezTo>
                  <a:lnTo>
                    <a:pt x="606" y="1375"/>
                  </a:lnTo>
                  <a:cubicBezTo>
                    <a:pt x="578" y="1251"/>
                    <a:pt x="555" y="1128"/>
                    <a:pt x="540" y="1004"/>
                  </a:cubicBezTo>
                  <a:cubicBezTo>
                    <a:pt x="540" y="822"/>
                    <a:pt x="418" y="336"/>
                    <a:pt x="631" y="214"/>
                  </a:cubicBezTo>
                  <a:cubicBezTo>
                    <a:pt x="668" y="192"/>
                    <a:pt x="699" y="183"/>
                    <a:pt x="725" y="183"/>
                  </a:cubicBezTo>
                  <a:close/>
                  <a:moveTo>
                    <a:pt x="1360" y="901"/>
                  </a:moveTo>
                  <a:cubicBezTo>
                    <a:pt x="1481" y="901"/>
                    <a:pt x="1561" y="1051"/>
                    <a:pt x="1482" y="1156"/>
                  </a:cubicBezTo>
                  <a:cubicBezTo>
                    <a:pt x="1356" y="1434"/>
                    <a:pt x="1041" y="1544"/>
                    <a:pt x="729" y="1626"/>
                  </a:cubicBezTo>
                  <a:lnTo>
                    <a:pt x="729" y="1626"/>
                  </a:lnTo>
                  <a:cubicBezTo>
                    <a:pt x="739" y="1603"/>
                    <a:pt x="750" y="1578"/>
                    <a:pt x="762" y="1552"/>
                  </a:cubicBezTo>
                  <a:lnTo>
                    <a:pt x="762" y="1552"/>
                  </a:lnTo>
                  <a:cubicBezTo>
                    <a:pt x="837" y="1410"/>
                    <a:pt x="925" y="1268"/>
                    <a:pt x="1026" y="1126"/>
                  </a:cubicBezTo>
                  <a:cubicBezTo>
                    <a:pt x="1087" y="1065"/>
                    <a:pt x="1178" y="943"/>
                    <a:pt x="1300" y="913"/>
                  </a:cubicBezTo>
                  <a:cubicBezTo>
                    <a:pt x="1320" y="905"/>
                    <a:pt x="1341" y="901"/>
                    <a:pt x="1360" y="901"/>
                  </a:cubicBezTo>
                  <a:close/>
                  <a:moveTo>
                    <a:pt x="640" y="1"/>
                  </a:moveTo>
                  <a:cubicBezTo>
                    <a:pt x="1" y="1"/>
                    <a:pt x="358" y="1343"/>
                    <a:pt x="449" y="1734"/>
                  </a:cubicBezTo>
                  <a:cubicBezTo>
                    <a:pt x="464" y="1810"/>
                    <a:pt x="532" y="1848"/>
                    <a:pt x="593" y="1848"/>
                  </a:cubicBezTo>
                  <a:cubicBezTo>
                    <a:pt x="639" y="1848"/>
                    <a:pt x="681" y="1826"/>
                    <a:pt x="692" y="1782"/>
                  </a:cubicBezTo>
                  <a:lnTo>
                    <a:pt x="692" y="1782"/>
                  </a:lnTo>
                  <a:cubicBezTo>
                    <a:pt x="1185" y="1717"/>
                    <a:pt x="2027" y="1439"/>
                    <a:pt x="1664" y="852"/>
                  </a:cubicBezTo>
                  <a:cubicBezTo>
                    <a:pt x="1597" y="735"/>
                    <a:pt x="1484" y="692"/>
                    <a:pt x="1370" y="692"/>
                  </a:cubicBezTo>
                  <a:cubicBezTo>
                    <a:pt x="1278" y="692"/>
                    <a:pt x="1185" y="720"/>
                    <a:pt x="1117" y="761"/>
                  </a:cubicBezTo>
                  <a:cubicBezTo>
                    <a:pt x="1083" y="785"/>
                    <a:pt x="1049" y="812"/>
                    <a:pt x="1018" y="840"/>
                  </a:cubicBezTo>
                  <a:lnTo>
                    <a:pt x="1018" y="840"/>
                  </a:lnTo>
                  <a:cubicBezTo>
                    <a:pt x="1119" y="420"/>
                    <a:pt x="1100" y="17"/>
                    <a:pt x="661" y="1"/>
                  </a:cubicBezTo>
                  <a:cubicBezTo>
                    <a:pt x="654" y="1"/>
                    <a:pt x="647" y="1"/>
                    <a:pt x="640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9" name="Google Shape;3809;p80"/>
            <p:cNvSpPr/>
            <p:nvPr/>
          </p:nvSpPr>
          <p:spPr>
            <a:xfrm>
              <a:off x="347620" y="7445277"/>
              <a:ext cx="534225" cy="306175"/>
            </a:xfrm>
            <a:custGeom>
              <a:avLst/>
              <a:gdLst/>
              <a:ahLst/>
              <a:cxnLst/>
              <a:rect l="l" t="t" r="r" b="b"/>
              <a:pathLst>
                <a:path w="21369" h="12247" extrusionOk="0">
                  <a:moveTo>
                    <a:pt x="3952" y="0"/>
                  </a:moveTo>
                  <a:lnTo>
                    <a:pt x="1004" y="7812"/>
                  </a:lnTo>
                  <a:cubicBezTo>
                    <a:pt x="1004" y="7812"/>
                    <a:pt x="0" y="9301"/>
                    <a:pt x="1490" y="9696"/>
                  </a:cubicBezTo>
                  <a:cubicBezTo>
                    <a:pt x="3010" y="10091"/>
                    <a:pt x="2159" y="10000"/>
                    <a:pt x="4469" y="11459"/>
                  </a:cubicBezTo>
                  <a:cubicBezTo>
                    <a:pt x="5429" y="12066"/>
                    <a:pt x="6369" y="12247"/>
                    <a:pt x="7283" y="12247"/>
                  </a:cubicBezTo>
                  <a:cubicBezTo>
                    <a:pt x="8567" y="12247"/>
                    <a:pt x="9801" y="11890"/>
                    <a:pt x="10973" y="11854"/>
                  </a:cubicBezTo>
                  <a:cubicBezTo>
                    <a:pt x="11130" y="11847"/>
                    <a:pt x="11286" y="11844"/>
                    <a:pt x="11441" y="11844"/>
                  </a:cubicBezTo>
                  <a:cubicBezTo>
                    <a:pt x="12524" y="11844"/>
                    <a:pt x="13591" y="11992"/>
                    <a:pt x="14657" y="11992"/>
                  </a:cubicBezTo>
                  <a:cubicBezTo>
                    <a:pt x="15435" y="11992"/>
                    <a:pt x="16211" y="11914"/>
                    <a:pt x="16992" y="11642"/>
                  </a:cubicBezTo>
                  <a:cubicBezTo>
                    <a:pt x="19028" y="10912"/>
                    <a:pt x="19363" y="10699"/>
                    <a:pt x="20487" y="10243"/>
                  </a:cubicBezTo>
                  <a:cubicBezTo>
                    <a:pt x="21095" y="9970"/>
                    <a:pt x="21369" y="9848"/>
                    <a:pt x="21308" y="9088"/>
                  </a:cubicBezTo>
                  <a:cubicBezTo>
                    <a:pt x="14560" y="8298"/>
                    <a:pt x="8086" y="5350"/>
                    <a:pt x="395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0" name="Google Shape;3810;p80"/>
            <p:cNvSpPr/>
            <p:nvPr/>
          </p:nvSpPr>
          <p:spPr>
            <a:xfrm>
              <a:off x="411625" y="7037863"/>
              <a:ext cx="468100" cy="636425"/>
            </a:xfrm>
            <a:custGeom>
              <a:avLst/>
              <a:gdLst/>
              <a:ahLst/>
              <a:cxnLst/>
              <a:rect l="l" t="t" r="r" b="b"/>
              <a:pathLst>
                <a:path w="18724" h="25457" extrusionOk="0">
                  <a:moveTo>
                    <a:pt x="5476" y="1"/>
                  </a:moveTo>
                  <a:cubicBezTo>
                    <a:pt x="5099" y="1"/>
                    <a:pt x="4541" y="33"/>
                    <a:pt x="4104" y="198"/>
                  </a:cubicBezTo>
                  <a:cubicBezTo>
                    <a:pt x="4096" y="197"/>
                    <a:pt x="4089" y="197"/>
                    <a:pt x="4081" y="197"/>
                  </a:cubicBezTo>
                  <a:cubicBezTo>
                    <a:pt x="3560" y="197"/>
                    <a:pt x="1677" y="1201"/>
                    <a:pt x="0" y="5274"/>
                  </a:cubicBezTo>
                  <a:cubicBezTo>
                    <a:pt x="1186" y="6398"/>
                    <a:pt x="2249" y="7675"/>
                    <a:pt x="3131" y="9073"/>
                  </a:cubicBezTo>
                  <a:cubicBezTo>
                    <a:pt x="3135" y="9065"/>
                    <a:pt x="3140" y="9061"/>
                    <a:pt x="3144" y="9061"/>
                  </a:cubicBezTo>
                  <a:cubicBezTo>
                    <a:pt x="3241" y="9061"/>
                    <a:pt x="3435" y="10775"/>
                    <a:pt x="3435" y="10775"/>
                  </a:cubicBezTo>
                  <a:lnTo>
                    <a:pt x="1368" y="16398"/>
                  </a:lnTo>
                  <a:cubicBezTo>
                    <a:pt x="5502" y="21718"/>
                    <a:pt x="11976" y="24666"/>
                    <a:pt x="18724" y="25456"/>
                  </a:cubicBezTo>
                  <a:cubicBezTo>
                    <a:pt x="18663" y="24848"/>
                    <a:pt x="18389" y="23876"/>
                    <a:pt x="17903" y="22143"/>
                  </a:cubicBezTo>
                  <a:cubicBezTo>
                    <a:pt x="17022" y="19012"/>
                    <a:pt x="14803" y="13207"/>
                    <a:pt x="13861" y="10806"/>
                  </a:cubicBezTo>
                  <a:cubicBezTo>
                    <a:pt x="13891" y="10775"/>
                    <a:pt x="13952" y="8648"/>
                    <a:pt x="13952" y="8648"/>
                  </a:cubicBezTo>
                  <a:cubicBezTo>
                    <a:pt x="14438" y="6945"/>
                    <a:pt x="15228" y="5304"/>
                    <a:pt x="16292" y="3845"/>
                  </a:cubicBezTo>
                  <a:cubicBezTo>
                    <a:pt x="15441" y="2204"/>
                    <a:pt x="14590" y="1261"/>
                    <a:pt x="13952" y="745"/>
                  </a:cubicBezTo>
                  <a:cubicBezTo>
                    <a:pt x="13952" y="714"/>
                    <a:pt x="13952" y="714"/>
                    <a:pt x="13952" y="684"/>
                  </a:cubicBezTo>
                  <a:lnTo>
                    <a:pt x="13891" y="684"/>
                  </a:lnTo>
                  <a:cubicBezTo>
                    <a:pt x="13445" y="349"/>
                    <a:pt x="13075" y="194"/>
                    <a:pt x="12877" y="194"/>
                  </a:cubicBezTo>
                  <a:cubicBezTo>
                    <a:pt x="12859" y="194"/>
                    <a:pt x="12842" y="195"/>
                    <a:pt x="12827" y="198"/>
                  </a:cubicBezTo>
                  <a:cubicBezTo>
                    <a:pt x="12554" y="113"/>
                    <a:pt x="12230" y="83"/>
                    <a:pt x="11914" y="83"/>
                  </a:cubicBezTo>
                  <a:cubicBezTo>
                    <a:pt x="11212" y="83"/>
                    <a:pt x="10547" y="228"/>
                    <a:pt x="10547" y="228"/>
                  </a:cubicBezTo>
                  <a:cubicBezTo>
                    <a:pt x="10547" y="228"/>
                    <a:pt x="9976" y="898"/>
                    <a:pt x="8715" y="898"/>
                  </a:cubicBezTo>
                  <a:cubicBezTo>
                    <a:pt x="8003" y="898"/>
                    <a:pt x="7071" y="684"/>
                    <a:pt x="5897" y="15"/>
                  </a:cubicBezTo>
                  <a:cubicBezTo>
                    <a:pt x="5897" y="15"/>
                    <a:pt x="5727" y="1"/>
                    <a:pt x="5476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1" name="Google Shape;3811;p80"/>
            <p:cNvSpPr/>
            <p:nvPr/>
          </p:nvSpPr>
          <p:spPr>
            <a:xfrm>
              <a:off x="762675" y="7598338"/>
              <a:ext cx="57775" cy="49350"/>
            </a:xfrm>
            <a:custGeom>
              <a:avLst/>
              <a:gdLst/>
              <a:ahLst/>
              <a:cxnLst/>
              <a:rect l="l" t="t" r="r" b="b"/>
              <a:pathLst>
                <a:path w="2311" h="1974" extrusionOk="0">
                  <a:moveTo>
                    <a:pt x="1544" y="1"/>
                  </a:moveTo>
                  <a:cubicBezTo>
                    <a:pt x="1078" y="1"/>
                    <a:pt x="1156" y="1244"/>
                    <a:pt x="1156" y="1244"/>
                  </a:cubicBezTo>
                  <a:cubicBezTo>
                    <a:pt x="1156" y="1244"/>
                    <a:pt x="1012" y="339"/>
                    <a:pt x="707" y="339"/>
                  </a:cubicBezTo>
                  <a:cubicBezTo>
                    <a:pt x="641" y="339"/>
                    <a:pt x="568" y="382"/>
                    <a:pt x="487" y="484"/>
                  </a:cubicBezTo>
                  <a:cubicBezTo>
                    <a:pt x="1" y="1062"/>
                    <a:pt x="1490" y="1973"/>
                    <a:pt x="1490" y="1973"/>
                  </a:cubicBezTo>
                  <a:cubicBezTo>
                    <a:pt x="1490" y="1973"/>
                    <a:pt x="2311" y="241"/>
                    <a:pt x="1673" y="28"/>
                  </a:cubicBezTo>
                  <a:cubicBezTo>
                    <a:pt x="1626" y="9"/>
                    <a:pt x="1583" y="1"/>
                    <a:pt x="154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2" name="Google Shape;3812;p80"/>
            <p:cNvSpPr/>
            <p:nvPr/>
          </p:nvSpPr>
          <p:spPr>
            <a:xfrm>
              <a:off x="597800" y="7653288"/>
              <a:ext cx="60800" cy="46825"/>
            </a:xfrm>
            <a:custGeom>
              <a:avLst/>
              <a:gdLst/>
              <a:ahLst/>
              <a:cxnLst/>
              <a:rect l="l" t="t" r="r" b="b"/>
              <a:pathLst>
                <a:path w="2432" h="1873" extrusionOk="0">
                  <a:moveTo>
                    <a:pt x="1724" y="0"/>
                  </a:moveTo>
                  <a:cubicBezTo>
                    <a:pt x="1317" y="0"/>
                    <a:pt x="1064" y="1082"/>
                    <a:pt x="1064" y="1082"/>
                  </a:cubicBezTo>
                  <a:cubicBezTo>
                    <a:pt x="1064" y="1082"/>
                    <a:pt x="1202" y="67"/>
                    <a:pt x="836" y="67"/>
                  </a:cubicBezTo>
                  <a:cubicBezTo>
                    <a:pt x="782" y="67"/>
                    <a:pt x="717" y="89"/>
                    <a:pt x="638" y="140"/>
                  </a:cubicBezTo>
                  <a:cubicBezTo>
                    <a:pt x="0" y="566"/>
                    <a:pt x="1125" y="1873"/>
                    <a:pt x="1125" y="1873"/>
                  </a:cubicBezTo>
                  <a:cubicBezTo>
                    <a:pt x="1125" y="1873"/>
                    <a:pt x="2432" y="475"/>
                    <a:pt x="1915" y="79"/>
                  </a:cubicBezTo>
                  <a:cubicBezTo>
                    <a:pt x="1848" y="24"/>
                    <a:pt x="1784" y="0"/>
                    <a:pt x="172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3" name="Google Shape;3813;p80"/>
            <p:cNvSpPr/>
            <p:nvPr/>
          </p:nvSpPr>
          <p:spPr>
            <a:xfrm>
              <a:off x="448850" y="7586638"/>
              <a:ext cx="59300" cy="45850"/>
            </a:xfrm>
            <a:custGeom>
              <a:avLst/>
              <a:gdLst/>
              <a:ahLst/>
              <a:cxnLst/>
              <a:rect l="l" t="t" r="r" b="b"/>
              <a:pathLst>
                <a:path w="2372" h="1834" extrusionOk="0">
                  <a:moveTo>
                    <a:pt x="844" y="1"/>
                  </a:moveTo>
                  <a:cubicBezTo>
                    <a:pt x="796" y="1"/>
                    <a:pt x="738" y="13"/>
                    <a:pt x="669" y="40"/>
                  </a:cubicBezTo>
                  <a:cubicBezTo>
                    <a:pt x="0" y="314"/>
                    <a:pt x="821" y="1834"/>
                    <a:pt x="821" y="1834"/>
                  </a:cubicBezTo>
                  <a:cubicBezTo>
                    <a:pt x="821" y="1834"/>
                    <a:pt x="2371" y="739"/>
                    <a:pt x="1946" y="223"/>
                  </a:cubicBezTo>
                  <a:cubicBezTo>
                    <a:pt x="1876" y="137"/>
                    <a:pt x="1800" y="102"/>
                    <a:pt x="1724" y="102"/>
                  </a:cubicBezTo>
                  <a:cubicBezTo>
                    <a:pt x="1336" y="102"/>
                    <a:pt x="912" y="1013"/>
                    <a:pt x="912" y="1013"/>
                  </a:cubicBezTo>
                  <a:cubicBezTo>
                    <a:pt x="912" y="1013"/>
                    <a:pt x="1283" y="1"/>
                    <a:pt x="84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4" name="Google Shape;3814;p80"/>
            <p:cNvSpPr/>
            <p:nvPr/>
          </p:nvSpPr>
          <p:spPr>
            <a:xfrm>
              <a:off x="539275" y="7506038"/>
              <a:ext cx="54750" cy="49700"/>
            </a:xfrm>
            <a:custGeom>
              <a:avLst/>
              <a:gdLst/>
              <a:ahLst/>
              <a:cxnLst/>
              <a:rect l="l" t="t" r="r" b="b"/>
              <a:pathLst>
                <a:path w="2190" h="1988" extrusionOk="0">
                  <a:moveTo>
                    <a:pt x="1491" y="1"/>
                  </a:moveTo>
                  <a:cubicBezTo>
                    <a:pt x="964" y="1"/>
                    <a:pt x="1156" y="1288"/>
                    <a:pt x="1156" y="1288"/>
                  </a:cubicBezTo>
                  <a:cubicBezTo>
                    <a:pt x="1156" y="1288"/>
                    <a:pt x="936" y="428"/>
                    <a:pt x="625" y="428"/>
                  </a:cubicBezTo>
                  <a:cubicBezTo>
                    <a:pt x="553" y="428"/>
                    <a:pt x="476" y="475"/>
                    <a:pt x="396" y="589"/>
                  </a:cubicBezTo>
                  <a:cubicBezTo>
                    <a:pt x="1" y="1228"/>
                    <a:pt x="1551" y="1988"/>
                    <a:pt x="1551" y="1988"/>
                  </a:cubicBezTo>
                  <a:cubicBezTo>
                    <a:pt x="1551" y="1988"/>
                    <a:pt x="2189" y="194"/>
                    <a:pt x="1581" y="12"/>
                  </a:cubicBezTo>
                  <a:cubicBezTo>
                    <a:pt x="1549" y="4"/>
                    <a:pt x="1519" y="1"/>
                    <a:pt x="149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5" name="Google Shape;3815;p80"/>
            <p:cNvSpPr/>
            <p:nvPr/>
          </p:nvSpPr>
          <p:spPr>
            <a:xfrm>
              <a:off x="721650" y="7101013"/>
              <a:ext cx="55500" cy="49700"/>
            </a:xfrm>
            <a:custGeom>
              <a:avLst/>
              <a:gdLst/>
              <a:ahLst/>
              <a:cxnLst/>
              <a:rect l="l" t="t" r="r" b="b"/>
              <a:pathLst>
                <a:path w="2220" h="1988" extrusionOk="0">
                  <a:moveTo>
                    <a:pt x="1491" y="1"/>
                  </a:moveTo>
                  <a:cubicBezTo>
                    <a:pt x="967" y="1"/>
                    <a:pt x="1186" y="1289"/>
                    <a:pt x="1186" y="1289"/>
                  </a:cubicBezTo>
                  <a:cubicBezTo>
                    <a:pt x="1186" y="1289"/>
                    <a:pt x="946" y="428"/>
                    <a:pt x="644" y="428"/>
                  </a:cubicBezTo>
                  <a:cubicBezTo>
                    <a:pt x="574" y="428"/>
                    <a:pt x="501" y="475"/>
                    <a:pt x="426" y="590"/>
                  </a:cubicBezTo>
                  <a:cubicBezTo>
                    <a:pt x="1" y="1228"/>
                    <a:pt x="1551" y="1988"/>
                    <a:pt x="1551" y="1988"/>
                  </a:cubicBezTo>
                  <a:cubicBezTo>
                    <a:pt x="1551" y="1988"/>
                    <a:pt x="2219" y="194"/>
                    <a:pt x="1581" y="12"/>
                  </a:cubicBezTo>
                  <a:cubicBezTo>
                    <a:pt x="1549" y="4"/>
                    <a:pt x="1519" y="1"/>
                    <a:pt x="149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6" name="Google Shape;3816;p80"/>
            <p:cNvSpPr/>
            <p:nvPr/>
          </p:nvSpPr>
          <p:spPr>
            <a:xfrm>
              <a:off x="686700" y="7467063"/>
              <a:ext cx="60800" cy="46875"/>
            </a:xfrm>
            <a:custGeom>
              <a:avLst/>
              <a:gdLst/>
              <a:ahLst/>
              <a:cxnLst/>
              <a:rect l="l" t="t" r="r" b="b"/>
              <a:pathLst>
                <a:path w="2432" h="1875" extrusionOk="0">
                  <a:moveTo>
                    <a:pt x="1728" y="1"/>
                  </a:moveTo>
                  <a:cubicBezTo>
                    <a:pt x="1331" y="1"/>
                    <a:pt x="1034" y="1054"/>
                    <a:pt x="1034" y="1054"/>
                  </a:cubicBezTo>
                  <a:cubicBezTo>
                    <a:pt x="1034" y="1054"/>
                    <a:pt x="1194" y="68"/>
                    <a:pt x="838" y="68"/>
                  </a:cubicBezTo>
                  <a:cubicBezTo>
                    <a:pt x="784" y="68"/>
                    <a:pt x="718" y="90"/>
                    <a:pt x="639" y="142"/>
                  </a:cubicBezTo>
                  <a:cubicBezTo>
                    <a:pt x="0" y="507"/>
                    <a:pt x="1064" y="1875"/>
                    <a:pt x="1064" y="1875"/>
                  </a:cubicBezTo>
                  <a:cubicBezTo>
                    <a:pt x="1064" y="1875"/>
                    <a:pt x="2432" y="507"/>
                    <a:pt x="1915" y="81"/>
                  </a:cubicBezTo>
                  <a:cubicBezTo>
                    <a:pt x="1851" y="25"/>
                    <a:pt x="1788" y="1"/>
                    <a:pt x="172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7" name="Google Shape;3817;p80"/>
            <p:cNvSpPr/>
            <p:nvPr/>
          </p:nvSpPr>
          <p:spPr>
            <a:xfrm>
              <a:off x="590200" y="7254263"/>
              <a:ext cx="56250" cy="49950"/>
            </a:xfrm>
            <a:custGeom>
              <a:avLst/>
              <a:gdLst/>
              <a:ahLst/>
              <a:cxnLst/>
              <a:rect l="l" t="t" r="r" b="b"/>
              <a:pathLst>
                <a:path w="2250" h="1998" extrusionOk="0">
                  <a:moveTo>
                    <a:pt x="1522" y="1"/>
                  </a:moveTo>
                  <a:cubicBezTo>
                    <a:pt x="1023" y="1"/>
                    <a:pt x="1155" y="1268"/>
                    <a:pt x="1155" y="1268"/>
                  </a:cubicBezTo>
                  <a:cubicBezTo>
                    <a:pt x="1155" y="1268"/>
                    <a:pt x="973" y="380"/>
                    <a:pt x="660" y="380"/>
                  </a:cubicBezTo>
                  <a:cubicBezTo>
                    <a:pt x="588" y="380"/>
                    <a:pt x="510" y="426"/>
                    <a:pt x="426" y="539"/>
                  </a:cubicBezTo>
                  <a:cubicBezTo>
                    <a:pt x="0" y="1116"/>
                    <a:pt x="1489" y="1998"/>
                    <a:pt x="1489" y="1998"/>
                  </a:cubicBezTo>
                  <a:cubicBezTo>
                    <a:pt x="1489" y="1998"/>
                    <a:pt x="2249" y="235"/>
                    <a:pt x="1641" y="22"/>
                  </a:cubicBezTo>
                  <a:cubicBezTo>
                    <a:pt x="1598" y="7"/>
                    <a:pt x="1558" y="1"/>
                    <a:pt x="15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8" name="Google Shape;3818;p80"/>
            <p:cNvSpPr/>
            <p:nvPr/>
          </p:nvSpPr>
          <p:spPr>
            <a:xfrm>
              <a:off x="635775" y="7163563"/>
              <a:ext cx="60825" cy="46425"/>
            </a:xfrm>
            <a:custGeom>
              <a:avLst/>
              <a:gdLst/>
              <a:ahLst/>
              <a:cxnLst/>
              <a:rect l="l" t="t" r="r" b="b"/>
              <a:pathLst>
                <a:path w="2433" h="1857" extrusionOk="0">
                  <a:moveTo>
                    <a:pt x="840" y="0"/>
                  </a:moveTo>
                  <a:cubicBezTo>
                    <a:pt x="786" y="0"/>
                    <a:pt x="719" y="19"/>
                    <a:pt x="639" y="63"/>
                  </a:cubicBezTo>
                  <a:cubicBezTo>
                    <a:pt x="1" y="428"/>
                    <a:pt x="1004" y="1857"/>
                    <a:pt x="1004" y="1857"/>
                  </a:cubicBezTo>
                  <a:cubicBezTo>
                    <a:pt x="1004" y="1857"/>
                    <a:pt x="2432" y="550"/>
                    <a:pt x="1946" y="94"/>
                  </a:cubicBezTo>
                  <a:cubicBezTo>
                    <a:pt x="1878" y="30"/>
                    <a:pt x="1810" y="2"/>
                    <a:pt x="1745" y="2"/>
                  </a:cubicBezTo>
                  <a:cubicBezTo>
                    <a:pt x="1341" y="2"/>
                    <a:pt x="1004" y="1036"/>
                    <a:pt x="1004" y="1036"/>
                  </a:cubicBezTo>
                  <a:cubicBezTo>
                    <a:pt x="1004" y="1036"/>
                    <a:pt x="1239" y="0"/>
                    <a:pt x="840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9" name="Google Shape;3819;p80"/>
            <p:cNvSpPr/>
            <p:nvPr/>
          </p:nvSpPr>
          <p:spPr>
            <a:xfrm>
              <a:off x="540800" y="7098288"/>
              <a:ext cx="60050" cy="47875"/>
            </a:xfrm>
            <a:custGeom>
              <a:avLst/>
              <a:gdLst/>
              <a:ahLst/>
              <a:cxnLst/>
              <a:rect l="l" t="t" r="r" b="b"/>
              <a:pathLst>
                <a:path w="2402" h="1915" extrusionOk="0">
                  <a:moveTo>
                    <a:pt x="1688" y="1"/>
                  </a:moveTo>
                  <a:cubicBezTo>
                    <a:pt x="1279" y="1"/>
                    <a:pt x="1064" y="1124"/>
                    <a:pt x="1064" y="1124"/>
                  </a:cubicBezTo>
                  <a:cubicBezTo>
                    <a:pt x="1064" y="1124"/>
                    <a:pt x="1154" y="119"/>
                    <a:pt x="796" y="119"/>
                  </a:cubicBezTo>
                  <a:cubicBezTo>
                    <a:pt x="737" y="119"/>
                    <a:pt x="665" y="147"/>
                    <a:pt x="578" y="212"/>
                  </a:cubicBezTo>
                  <a:cubicBezTo>
                    <a:pt x="0" y="668"/>
                    <a:pt x="1186" y="1914"/>
                    <a:pt x="1186" y="1914"/>
                  </a:cubicBezTo>
                  <a:cubicBezTo>
                    <a:pt x="1186" y="1914"/>
                    <a:pt x="2402" y="425"/>
                    <a:pt x="1855" y="60"/>
                  </a:cubicBezTo>
                  <a:cubicBezTo>
                    <a:pt x="1796" y="19"/>
                    <a:pt x="1741" y="1"/>
                    <a:pt x="168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0" name="Google Shape;3820;p80"/>
            <p:cNvSpPr/>
            <p:nvPr/>
          </p:nvSpPr>
          <p:spPr>
            <a:xfrm>
              <a:off x="511150" y="7374738"/>
              <a:ext cx="55500" cy="44975"/>
            </a:xfrm>
            <a:custGeom>
              <a:avLst/>
              <a:gdLst/>
              <a:ahLst/>
              <a:cxnLst/>
              <a:rect l="l" t="t" r="r" b="b"/>
              <a:pathLst>
                <a:path w="2220" h="1799" extrusionOk="0">
                  <a:moveTo>
                    <a:pt x="839" y="0"/>
                  </a:moveTo>
                  <a:cubicBezTo>
                    <a:pt x="815" y="0"/>
                    <a:pt x="789" y="2"/>
                    <a:pt x="761" y="5"/>
                  </a:cubicBezTo>
                  <a:cubicBezTo>
                    <a:pt x="1" y="127"/>
                    <a:pt x="457" y="1799"/>
                    <a:pt x="457" y="1799"/>
                  </a:cubicBezTo>
                  <a:cubicBezTo>
                    <a:pt x="457" y="1799"/>
                    <a:pt x="2220" y="1100"/>
                    <a:pt x="1946" y="522"/>
                  </a:cubicBezTo>
                  <a:cubicBezTo>
                    <a:pt x="1888" y="393"/>
                    <a:pt x="1800" y="342"/>
                    <a:pt x="1696" y="342"/>
                  </a:cubicBezTo>
                  <a:cubicBezTo>
                    <a:pt x="1314" y="342"/>
                    <a:pt x="730" y="1039"/>
                    <a:pt x="730" y="1039"/>
                  </a:cubicBezTo>
                  <a:cubicBezTo>
                    <a:pt x="730" y="1039"/>
                    <a:pt x="1432" y="0"/>
                    <a:pt x="839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1" name="Google Shape;3821;p80"/>
            <p:cNvSpPr/>
            <p:nvPr/>
          </p:nvSpPr>
          <p:spPr>
            <a:xfrm>
              <a:off x="649450" y="7349663"/>
              <a:ext cx="58550" cy="49550"/>
            </a:xfrm>
            <a:custGeom>
              <a:avLst/>
              <a:gdLst/>
              <a:ahLst/>
              <a:cxnLst/>
              <a:rect l="l" t="t" r="r" b="b"/>
              <a:pathLst>
                <a:path w="2342" h="1982" extrusionOk="0">
                  <a:moveTo>
                    <a:pt x="1588" y="1"/>
                  </a:moveTo>
                  <a:cubicBezTo>
                    <a:pt x="1126" y="1"/>
                    <a:pt x="1126" y="1191"/>
                    <a:pt x="1126" y="1191"/>
                  </a:cubicBezTo>
                  <a:cubicBezTo>
                    <a:pt x="1126" y="1191"/>
                    <a:pt x="1042" y="269"/>
                    <a:pt x="718" y="269"/>
                  </a:cubicBezTo>
                  <a:cubicBezTo>
                    <a:pt x="651" y="269"/>
                    <a:pt x="575" y="308"/>
                    <a:pt x="487" y="401"/>
                  </a:cubicBezTo>
                  <a:cubicBezTo>
                    <a:pt x="1" y="948"/>
                    <a:pt x="1399" y="1981"/>
                    <a:pt x="1399" y="1981"/>
                  </a:cubicBezTo>
                  <a:cubicBezTo>
                    <a:pt x="1399" y="1981"/>
                    <a:pt x="2341" y="309"/>
                    <a:pt x="1734" y="36"/>
                  </a:cubicBezTo>
                  <a:cubicBezTo>
                    <a:pt x="1680" y="12"/>
                    <a:pt x="1632" y="1"/>
                    <a:pt x="158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2" name="Google Shape;3822;p80"/>
            <p:cNvSpPr/>
            <p:nvPr/>
          </p:nvSpPr>
          <p:spPr>
            <a:xfrm>
              <a:off x="451125" y="7125888"/>
              <a:ext cx="60825" cy="46875"/>
            </a:xfrm>
            <a:custGeom>
              <a:avLst/>
              <a:gdLst/>
              <a:ahLst/>
              <a:cxnLst/>
              <a:rect l="l" t="t" r="r" b="b"/>
              <a:pathLst>
                <a:path w="2433" h="1875" extrusionOk="0">
                  <a:moveTo>
                    <a:pt x="1757" y="0"/>
                  </a:moveTo>
                  <a:cubicBezTo>
                    <a:pt x="1355" y="0"/>
                    <a:pt x="1034" y="1054"/>
                    <a:pt x="1034" y="1054"/>
                  </a:cubicBezTo>
                  <a:cubicBezTo>
                    <a:pt x="1034" y="1054"/>
                    <a:pt x="1219" y="38"/>
                    <a:pt x="844" y="38"/>
                  </a:cubicBezTo>
                  <a:cubicBezTo>
                    <a:pt x="789" y="38"/>
                    <a:pt x="721" y="60"/>
                    <a:pt x="639" y="111"/>
                  </a:cubicBezTo>
                  <a:cubicBezTo>
                    <a:pt x="1" y="506"/>
                    <a:pt x="1065" y="1874"/>
                    <a:pt x="1065" y="1874"/>
                  </a:cubicBezTo>
                  <a:cubicBezTo>
                    <a:pt x="1065" y="1874"/>
                    <a:pt x="2432" y="506"/>
                    <a:pt x="1946" y="81"/>
                  </a:cubicBezTo>
                  <a:cubicBezTo>
                    <a:pt x="1882" y="25"/>
                    <a:pt x="1819" y="0"/>
                    <a:pt x="175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3" name="Google Shape;3823;p80"/>
            <p:cNvSpPr/>
            <p:nvPr/>
          </p:nvSpPr>
          <p:spPr>
            <a:xfrm>
              <a:off x="308275" y="7169688"/>
              <a:ext cx="181625" cy="368750"/>
            </a:xfrm>
            <a:custGeom>
              <a:avLst/>
              <a:gdLst/>
              <a:ahLst/>
              <a:cxnLst/>
              <a:rect l="l" t="t" r="r" b="b"/>
              <a:pathLst>
                <a:path w="7265" h="14750" extrusionOk="0">
                  <a:moveTo>
                    <a:pt x="4134" y="1"/>
                  </a:moveTo>
                  <a:cubicBezTo>
                    <a:pt x="3800" y="821"/>
                    <a:pt x="3465" y="1794"/>
                    <a:pt x="3131" y="2888"/>
                  </a:cubicBezTo>
                  <a:cubicBezTo>
                    <a:pt x="3131" y="2919"/>
                    <a:pt x="608" y="12220"/>
                    <a:pt x="608" y="12220"/>
                  </a:cubicBezTo>
                  <a:cubicBezTo>
                    <a:pt x="608" y="12220"/>
                    <a:pt x="0" y="13983"/>
                    <a:pt x="395" y="14256"/>
                  </a:cubicBezTo>
                  <a:cubicBezTo>
                    <a:pt x="430" y="14285"/>
                    <a:pt x="467" y="14299"/>
                    <a:pt x="505" y="14299"/>
                  </a:cubicBezTo>
                  <a:cubicBezTo>
                    <a:pt x="860" y="14299"/>
                    <a:pt x="1307" y="13132"/>
                    <a:pt x="1307" y="13132"/>
                  </a:cubicBezTo>
                  <a:lnTo>
                    <a:pt x="1307" y="13132"/>
                  </a:lnTo>
                  <a:cubicBezTo>
                    <a:pt x="1307" y="13132"/>
                    <a:pt x="1064" y="14651"/>
                    <a:pt x="1520" y="14712"/>
                  </a:cubicBezTo>
                  <a:cubicBezTo>
                    <a:pt x="1529" y="14713"/>
                    <a:pt x="1537" y="14714"/>
                    <a:pt x="1545" y="14714"/>
                  </a:cubicBezTo>
                  <a:cubicBezTo>
                    <a:pt x="1956" y="14714"/>
                    <a:pt x="2219" y="13284"/>
                    <a:pt x="2219" y="13283"/>
                  </a:cubicBezTo>
                  <a:lnTo>
                    <a:pt x="2219" y="13283"/>
                  </a:lnTo>
                  <a:cubicBezTo>
                    <a:pt x="2219" y="13284"/>
                    <a:pt x="2022" y="14749"/>
                    <a:pt x="2523" y="14749"/>
                  </a:cubicBezTo>
                  <a:cubicBezTo>
                    <a:pt x="2542" y="14749"/>
                    <a:pt x="2563" y="14747"/>
                    <a:pt x="2584" y="14742"/>
                  </a:cubicBezTo>
                  <a:cubicBezTo>
                    <a:pt x="3131" y="14621"/>
                    <a:pt x="3222" y="12706"/>
                    <a:pt x="3222" y="12706"/>
                  </a:cubicBezTo>
                  <a:cubicBezTo>
                    <a:pt x="3222" y="12706"/>
                    <a:pt x="3641" y="13032"/>
                    <a:pt x="4072" y="13032"/>
                  </a:cubicBezTo>
                  <a:cubicBezTo>
                    <a:pt x="4133" y="13032"/>
                    <a:pt x="4195" y="13025"/>
                    <a:pt x="4256" y="13010"/>
                  </a:cubicBezTo>
                  <a:cubicBezTo>
                    <a:pt x="4742" y="12888"/>
                    <a:pt x="3830" y="11399"/>
                    <a:pt x="3830" y="11399"/>
                  </a:cubicBezTo>
                  <a:lnTo>
                    <a:pt x="5411" y="7296"/>
                  </a:lnTo>
                  <a:cubicBezTo>
                    <a:pt x="5380" y="7265"/>
                    <a:pt x="6323" y="5533"/>
                    <a:pt x="7265" y="3800"/>
                  </a:cubicBezTo>
                  <a:cubicBezTo>
                    <a:pt x="6383" y="2402"/>
                    <a:pt x="5320" y="1125"/>
                    <a:pt x="4134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4" name="Google Shape;3824;p80"/>
            <p:cNvSpPr/>
            <p:nvPr/>
          </p:nvSpPr>
          <p:spPr>
            <a:xfrm>
              <a:off x="757375" y="7133988"/>
              <a:ext cx="180875" cy="404450"/>
            </a:xfrm>
            <a:custGeom>
              <a:avLst/>
              <a:gdLst/>
              <a:ahLst/>
              <a:cxnLst/>
              <a:rect l="l" t="t" r="r" b="b"/>
              <a:pathLst>
                <a:path w="7235" h="16178" extrusionOk="0">
                  <a:moveTo>
                    <a:pt x="2432" y="0"/>
                  </a:moveTo>
                  <a:cubicBezTo>
                    <a:pt x="1307" y="1581"/>
                    <a:pt x="486" y="3374"/>
                    <a:pt x="0" y="5258"/>
                  </a:cubicBezTo>
                  <a:cubicBezTo>
                    <a:pt x="942" y="6991"/>
                    <a:pt x="1854" y="8693"/>
                    <a:pt x="1824" y="8724"/>
                  </a:cubicBezTo>
                  <a:lnTo>
                    <a:pt x="3435" y="12827"/>
                  </a:lnTo>
                  <a:cubicBezTo>
                    <a:pt x="3435" y="12827"/>
                    <a:pt x="2493" y="14316"/>
                    <a:pt x="2979" y="14438"/>
                  </a:cubicBezTo>
                  <a:cubicBezTo>
                    <a:pt x="3040" y="14453"/>
                    <a:pt x="3101" y="14460"/>
                    <a:pt x="3163" y="14460"/>
                  </a:cubicBezTo>
                  <a:cubicBezTo>
                    <a:pt x="3593" y="14460"/>
                    <a:pt x="4012" y="14134"/>
                    <a:pt x="4012" y="14134"/>
                  </a:cubicBezTo>
                  <a:cubicBezTo>
                    <a:pt x="4012" y="14134"/>
                    <a:pt x="4104" y="16049"/>
                    <a:pt x="4651" y="16170"/>
                  </a:cubicBezTo>
                  <a:cubicBezTo>
                    <a:pt x="4672" y="16175"/>
                    <a:pt x="4692" y="16177"/>
                    <a:pt x="4712" y="16177"/>
                  </a:cubicBezTo>
                  <a:cubicBezTo>
                    <a:pt x="5213" y="16177"/>
                    <a:pt x="5015" y="14712"/>
                    <a:pt x="5015" y="14711"/>
                  </a:cubicBezTo>
                  <a:lnTo>
                    <a:pt x="5015" y="14711"/>
                  </a:lnTo>
                  <a:cubicBezTo>
                    <a:pt x="5015" y="14712"/>
                    <a:pt x="5278" y="16142"/>
                    <a:pt x="5689" y="16142"/>
                  </a:cubicBezTo>
                  <a:cubicBezTo>
                    <a:pt x="5698" y="16142"/>
                    <a:pt x="5706" y="16141"/>
                    <a:pt x="5715" y="16140"/>
                  </a:cubicBezTo>
                  <a:cubicBezTo>
                    <a:pt x="6170" y="16079"/>
                    <a:pt x="5927" y="14560"/>
                    <a:pt x="5927" y="14560"/>
                  </a:cubicBezTo>
                  <a:lnTo>
                    <a:pt x="5927" y="14560"/>
                  </a:lnTo>
                  <a:cubicBezTo>
                    <a:pt x="5927" y="14560"/>
                    <a:pt x="6374" y="15727"/>
                    <a:pt x="6730" y="15727"/>
                  </a:cubicBezTo>
                  <a:cubicBezTo>
                    <a:pt x="6767" y="15727"/>
                    <a:pt x="6804" y="15713"/>
                    <a:pt x="6839" y="15684"/>
                  </a:cubicBezTo>
                  <a:cubicBezTo>
                    <a:pt x="7234" y="15411"/>
                    <a:pt x="6626" y="13648"/>
                    <a:pt x="6626" y="13648"/>
                  </a:cubicBezTo>
                  <a:cubicBezTo>
                    <a:pt x="6626" y="13648"/>
                    <a:pt x="4104" y="4347"/>
                    <a:pt x="4104" y="4316"/>
                  </a:cubicBezTo>
                  <a:cubicBezTo>
                    <a:pt x="3587" y="2523"/>
                    <a:pt x="3009" y="1094"/>
                    <a:pt x="243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5" name="Google Shape;3825;p80"/>
            <p:cNvSpPr/>
            <p:nvPr/>
          </p:nvSpPr>
          <p:spPr>
            <a:xfrm>
              <a:off x="469375" y="7035488"/>
              <a:ext cx="91975" cy="325725"/>
            </a:xfrm>
            <a:custGeom>
              <a:avLst/>
              <a:gdLst/>
              <a:ahLst/>
              <a:cxnLst/>
              <a:rect l="l" t="t" r="r" b="b"/>
              <a:pathLst>
                <a:path w="3679" h="13029" extrusionOk="0">
                  <a:moveTo>
                    <a:pt x="2696" y="0"/>
                  </a:moveTo>
                  <a:cubicBezTo>
                    <a:pt x="2137" y="0"/>
                    <a:pt x="1399" y="246"/>
                    <a:pt x="638" y="718"/>
                  </a:cubicBezTo>
                  <a:cubicBezTo>
                    <a:pt x="638" y="718"/>
                    <a:pt x="1246" y="3241"/>
                    <a:pt x="1155" y="4791"/>
                  </a:cubicBezTo>
                  <a:cubicBezTo>
                    <a:pt x="1034" y="6341"/>
                    <a:pt x="274" y="9898"/>
                    <a:pt x="274" y="9898"/>
                  </a:cubicBezTo>
                  <a:cubicBezTo>
                    <a:pt x="274" y="9898"/>
                    <a:pt x="0" y="11934"/>
                    <a:pt x="122" y="13028"/>
                  </a:cubicBezTo>
                  <a:cubicBezTo>
                    <a:pt x="1915" y="10840"/>
                    <a:pt x="3253" y="9290"/>
                    <a:pt x="3526" y="5308"/>
                  </a:cubicBezTo>
                  <a:cubicBezTo>
                    <a:pt x="3678" y="3393"/>
                    <a:pt x="3192" y="1052"/>
                    <a:pt x="2949" y="19"/>
                  </a:cubicBezTo>
                  <a:cubicBezTo>
                    <a:pt x="2869" y="6"/>
                    <a:pt x="2785" y="0"/>
                    <a:pt x="2696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6" name="Google Shape;3826;p80"/>
            <p:cNvSpPr/>
            <p:nvPr/>
          </p:nvSpPr>
          <p:spPr>
            <a:xfrm>
              <a:off x="472400" y="7035963"/>
              <a:ext cx="110975" cy="339675"/>
            </a:xfrm>
            <a:custGeom>
              <a:avLst/>
              <a:gdLst/>
              <a:ahLst/>
              <a:cxnLst/>
              <a:rect l="l" t="t" r="r" b="b"/>
              <a:pathLst>
                <a:path w="4439" h="13587" extrusionOk="0">
                  <a:moveTo>
                    <a:pt x="2828" y="0"/>
                  </a:moveTo>
                  <a:lnTo>
                    <a:pt x="2828" y="0"/>
                  </a:lnTo>
                  <a:cubicBezTo>
                    <a:pt x="3071" y="1033"/>
                    <a:pt x="3557" y="3374"/>
                    <a:pt x="3405" y="5289"/>
                  </a:cubicBezTo>
                  <a:cubicBezTo>
                    <a:pt x="3101" y="9271"/>
                    <a:pt x="1794" y="10821"/>
                    <a:pt x="1" y="13009"/>
                  </a:cubicBezTo>
                  <a:cubicBezTo>
                    <a:pt x="31" y="13283"/>
                    <a:pt x="62" y="13496"/>
                    <a:pt x="153" y="13587"/>
                  </a:cubicBezTo>
                  <a:cubicBezTo>
                    <a:pt x="153" y="13587"/>
                    <a:pt x="2980" y="11155"/>
                    <a:pt x="3709" y="7417"/>
                  </a:cubicBezTo>
                  <a:cubicBezTo>
                    <a:pt x="4439" y="3708"/>
                    <a:pt x="3618" y="1064"/>
                    <a:pt x="3405" y="395"/>
                  </a:cubicBezTo>
                  <a:cubicBezTo>
                    <a:pt x="3344" y="182"/>
                    <a:pt x="3132" y="30"/>
                    <a:pt x="282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7" name="Google Shape;3827;p80"/>
            <p:cNvSpPr/>
            <p:nvPr/>
          </p:nvSpPr>
          <p:spPr>
            <a:xfrm>
              <a:off x="681375" y="7035488"/>
              <a:ext cx="91225" cy="325725"/>
            </a:xfrm>
            <a:custGeom>
              <a:avLst/>
              <a:gdLst/>
              <a:ahLst/>
              <a:cxnLst/>
              <a:rect l="l" t="t" r="r" b="b"/>
              <a:pathLst>
                <a:path w="3649" h="13029" extrusionOk="0">
                  <a:moveTo>
                    <a:pt x="973" y="0"/>
                  </a:moveTo>
                  <a:cubicBezTo>
                    <a:pt x="887" y="0"/>
                    <a:pt x="805" y="6"/>
                    <a:pt x="730" y="19"/>
                  </a:cubicBezTo>
                  <a:cubicBezTo>
                    <a:pt x="487" y="1052"/>
                    <a:pt x="1" y="3393"/>
                    <a:pt x="122" y="5308"/>
                  </a:cubicBezTo>
                  <a:cubicBezTo>
                    <a:pt x="426" y="9290"/>
                    <a:pt x="1733" y="10840"/>
                    <a:pt x="3557" y="13028"/>
                  </a:cubicBezTo>
                  <a:cubicBezTo>
                    <a:pt x="3648" y="11934"/>
                    <a:pt x="3405" y="9898"/>
                    <a:pt x="3405" y="9898"/>
                  </a:cubicBezTo>
                  <a:cubicBezTo>
                    <a:pt x="3405" y="9898"/>
                    <a:pt x="2645" y="6341"/>
                    <a:pt x="2523" y="4791"/>
                  </a:cubicBezTo>
                  <a:cubicBezTo>
                    <a:pt x="2402" y="3241"/>
                    <a:pt x="3040" y="718"/>
                    <a:pt x="3040" y="718"/>
                  </a:cubicBezTo>
                  <a:cubicBezTo>
                    <a:pt x="2280" y="246"/>
                    <a:pt x="1519" y="0"/>
                    <a:pt x="973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8" name="Google Shape;3828;p80"/>
            <p:cNvSpPr/>
            <p:nvPr/>
          </p:nvSpPr>
          <p:spPr>
            <a:xfrm>
              <a:off x="659350" y="7035963"/>
              <a:ext cx="110950" cy="339675"/>
            </a:xfrm>
            <a:custGeom>
              <a:avLst/>
              <a:gdLst/>
              <a:ahLst/>
              <a:cxnLst/>
              <a:rect l="l" t="t" r="r" b="b"/>
              <a:pathLst>
                <a:path w="4438" h="13587" extrusionOk="0">
                  <a:moveTo>
                    <a:pt x="1611" y="0"/>
                  </a:moveTo>
                  <a:lnTo>
                    <a:pt x="1611" y="0"/>
                  </a:lnTo>
                  <a:cubicBezTo>
                    <a:pt x="1307" y="30"/>
                    <a:pt x="1094" y="182"/>
                    <a:pt x="1034" y="395"/>
                  </a:cubicBezTo>
                  <a:cubicBezTo>
                    <a:pt x="821" y="1064"/>
                    <a:pt x="0" y="3708"/>
                    <a:pt x="730" y="7417"/>
                  </a:cubicBezTo>
                  <a:cubicBezTo>
                    <a:pt x="1459" y="11155"/>
                    <a:pt x="4286" y="13587"/>
                    <a:pt x="4286" y="13587"/>
                  </a:cubicBezTo>
                  <a:cubicBezTo>
                    <a:pt x="4377" y="13496"/>
                    <a:pt x="4407" y="13283"/>
                    <a:pt x="4438" y="13009"/>
                  </a:cubicBezTo>
                  <a:cubicBezTo>
                    <a:pt x="2614" y="10821"/>
                    <a:pt x="1307" y="9271"/>
                    <a:pt x="1034" y="5289"/>
                  </a:cubicBezTo>
                  <a:cubicBezTo>
                    <a:pt x="882" y="3374"/>
                    <a:pt x="1368" y="1033"/>
                    <a:pt x="161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829" name="Google Shape;3829;p80"/>
          <p:cNvGrpSpPr/>
          <p:nvPr/>
        </p:nvGrpSpPr>
        <p:grpSpPr>
          <a:xfrm>
            <a:off x="3710934" y="2422804"/>
            <a:ext cx="1044967" cy="2424045"/>
            <a:chOff x="-2564875" y="6298728"/>
            <a:chExt cx="783725" cy="1818034"/>
          </a:xfrm>
        </p:grpSpPr>
        <p:sp>
          <p:nvSpPr>
            <p:cNvPr id="3830" name="Google Shape;3830;p80"/>
            <p:cNvSpPr/>
            <p:nvPr/>
          </p:nvSpPr>
          <p:spPr>
            <a:xfrm>
              <a:off x="-2077275" y="8076163"/>
              <a:ext cx="229000" cy="40600"/>
            </a:xfrm>
            <a:custGeom>
              <a:avLst/>
              <a:gdLst/>
              <a:ahLst/>
              <a:cxnLst/>
              <a:rect l="l" t="t" r="r" b="b"/>
              <a:pathLst>
                <a:path w="9160" h="1624" extrusionOk="0">
                  <a:moveTo>
                    <a:pt x="2345" y="1"/>
                  </a:moveTo>
                  <a:cubicBezTo>
                    <a:pt x="1003" y="1"/>
                    <a:pt x="0" y="55"/>
                    <a:pt x="10" y="217"/>
                  </a:cubicBezTo>
                  <a:cubicBezTo>
                    <a:pt x="41" y="733"/>
                    <a:pt x="132" y="1068"/>
                    <a:pt x="132" y="1068"/>
                  </a:cubicBezTo>
                  <a:cubicBezTo>
                    <a:pt x="132" y="1068"/>
                    <a:pt x="983" y="1281"/>
                    <a:pt x="2807" y="1524"/>
                  </a:cubicBezTo>
                  <a:cubicBezTo>
                    <a:pt x="3334" y="1594"/>
                    <a:pt x="3892" y="1624"/>
                    <a:pt x="4447" y="1624"/>
                  </a:cubicBezTo>
                  <a:cubicBezTo>
                    <a:pt x="5810" y="1624"/>
                    <a:pt x="7153" y="1445"/>
                    <a:pt x="7974" y="1250"/>
                  </a:cubicBezTo>
                  <a:cubicBezTo>
                    <a:pt x="9159" y="977"/>
                    <a:pt x="9068" y="217"/>
                    <a:pt x="9068" y="217"/>
                  </a:cubicBezTo>
                  <a:cubicBezTo>
                    <a:pt x="9068" y="217"/>
                    <a:pt x="5029" y="1"/>
                    <a:pt x="2345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1" name="Google Shape;3831;p80"/>
            <p:cNvSpPr/>
            <p:nvPr/>
          </p:nvSpPr>
          <p:spPr>
            <a:xfrm>
              <a:off x="-1933400" y="8046613"/>
              <a:ext cx="85875" cy="60050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1277" y="0"/>
                  </a:moveTo>
                  <a:cubicBezTo>
                    <a:pt x="669" y="730"/>
                    <a:pt x="243" y="1551"/>
                    <a:pt x="0" y="2402"/>
                  </a:cubicBezTo>
                  <a:cubicBezTo>
                    <a:pt x="1915" y="2311"/>
                    <a:pt x="3435" y="1976"/>
                    <a:pt x="3313" y="1399"/>
                  </a:cubicBezTo>
                  <a:cubicBezTo>
                    <a:pt x="3192" y="821"/>
                    <a:pt x="2189" y="335"/>
                    <a:pt x="1277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2" name="Google Shape;3832;p80"/>
            <p:cNvSpPr/>
            <p:nvPr/>
          </p:nvSpPr>
          <p:spPr>
            <a:xfrm>
              <a:off x="-2082350" y="8027613"/>
              <a:ext cx="180875" cy="79700"/>
            </a:xfrm>
            <a:custGeom>
              <a:avLst/>
              <a:gdLst/>
              <a:ahLst/>
              <a:cxnLst/>
              <a:rect l="l" t="t" r="r" b="b"/>
              <a:pathLst>
                <a:path w="7235" h="3188" extrusionOk="0">
                  <a:moveTo>
                    <a:pt x="274" y="1"/>
                  </a:moveTo>
                  <a:cubicBezTo>
                    <a:pt x="1" y="1095"/>
                    <a:pt x="274" y="2675"/>
                    <a:pt x="274" y="2675"/>
                  </a:cubicBezTo>
                  <a:cubicBezTo>
                    <a:pt x="1413" y="3022"/>
                    <a:pt x="3178" y="3187"/>
                    <a:pt x="4844" y="3187"/>
                  </a:cubicBezTo>
                  <a:cubicBezTo>
                    <a:pt x="5223" y="3187"/>
                    <a:pt x="5598" y="3179"/>
                    <a:pt x="5958" y="3162"/>
                  </a:cubicBezTo>
                  <a:cubicBezTo>
                    <a:pt x="6201" y="2311"/>
                    <a:pt x="6627" y="1490"/>
                    <a:pt x="7235" y="760"/>
                  </a:cubicBezTo>
                  <a:cubicBezTo>
                    <a:pt x="6353" y="457"/>
                    <a:pt x="5563" y="274"/>
                    <a:pt x="5563" y="274"/>
                  </a:cubicBezTo>
                  <a:cubicBezTo>
                    <a:pt x="4765" y="488"/>
                    <a:pt x="4011" y="566"/>
                    <a:pt x="3336" y="566"/>
                  </a:cubicBezTo>
                  <a:cubicBezTo>
                    <a:pt x="1519" y="566"/>
                    <a:pt x="274" y="1"/>
                    <a:pt x="27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3" name="Google Shape;3833;p80"/>
            <p:cNvSpPr/>
            <p:nvPr/>
          </p:nvSpPr>
          <p:spPr>
            <a:xfrm>
              <a:off x="-1940950" y="7996438"/>
              <a:ext cx="46375" cy="50575"/>
            </a:xfrm>
            <a:custGeom>
              <a:avLst/>
              <a:gdLst/>
              <a:ahLst/>
              <a:cxnLst/>
              <a:rect l="l" t="t" r="r" b="b"/>
              <a:pathLst>
                <a:path w="1855" h="2023" extrusionOk="0">
                  <a:moveTo>
                    <a:pt x="714" y="208"/>
                  </a:moveTo>
                  <a:cubicBezTo>
                    <a:pt x="953" y="208"/>
                    <a:pt x="630" y="1044"/>
                    <a:pt x="576" y="1126"/>
                  </a:cubicBezTo>
                  <a:cubicBezTo>
                    <a:pt x="513" y="1252"/>
                    <a:pt x="442" y="1378"/>
                    <a:pt x="367" y="1504"/>
                  </a:cubicBezTo>
                  <a:lnTo>
                    <a:pt x="367" y="1504"/>
                  </a:lnTo>
                  <a:cubicBezTo>
                    <a:pt x="363" y="1375"/>
                    <a:pt x="363" y="1247"/>
                    <a:pt x="363" y="1126"/>
                  </a:cubicBezTo>
                  <a:cubicBezTo>
                    <a:pt x="393" y="913"/>
                    <a:pt x="363" y="366"/>
                    <a:pt x="606" y="245"/>
                  </a:cubicBezTo>
                  <a:cubicBezTo>
                    <a:pt x="651" y="219"/>
                    <a:pt x="686" y="208"/>
                    <a:pt x="714" y="208"/>
                  </a:cubicBezTo>
                  <a:close/>
                  <a:moveTo>
                    <a:pt x="1223" y="971"/>
                  </a:moveTo>
                  <a:cubicBezTo>
                    <a:pt x="1378" y="971"/>
                    <a:pt x="1448" y="1137"/>
                    <a:pt x="1336" y="1278"/>
                  </a:cubicBezTo>
                  <a:cubicBezTo>
                    <a:pt x="1158" y="1557"/>
                    <a:pt x="789" y="1688"/>
                    <a:pt x="442" y="1777"/>
                  </a:cubicBezTo>
                  <a:lnTo>
                    <a:pt x="442" y="1777"/>
                  </a:lnTo>
                  <a:cubicBezTo>
                    <a:pt x="458" y="1752"/>
                    <a:pt x="475" y="1725"/>
                    <a:pt x="493" y="1696"/>
                  </a:cubicBezTo>
                  <a:lnTo>
                    <a:pt x="493" y="1696"/>
                  </a:lnTo>
                  <a:cubicBezTo>
                    <a:pt x="597" y="1539"/>
                    <a:pt x="710" y="1387"/>
                    <a:pt x="849" y="1248"/>
                  </a:cubicBezTo>
                  <a:cubicBezTo>
                    <a:pt x="940" y="1156"/>
                    <a:pt x="1062" y="1004"/>
                    <a:pt x="1184" y="974"/>
                  </a:cubicBezTo>
                  <a:cubicBezTo>
                    <a:pt x="1197" y="972"/>
                    <a:pt x="1210" y="971"/>
                    <a:pt x="1223" y="971"/>
                  </a:cubicBezTo>
                  <a:close/>
                  <a:moveTo>
                    <a:pt x="676" y="1"/>
                  </a:moveTo>
                  <a:cubicBezTo>
                    <a:pt x="1" y="1"/>
                    <a:pt x="120" y="1465"/>
                    <a:pt x="120" y="1886"/>
                  </a:cubicBezTo>
                  <a:cubicBezTo>
                    <a:pt x="120" y="1977"/>
                    <a:pt x="188" y="2023"/>
                    <a:pt x="257" y="2023"/>
                  </a:cubicBezTo>
                  <a:cubicBezTo>
                    <a:pt x="312" y="2023"/>
                    <a:pt x="368" y="1992"/>
                    <a:pt x="387" y="1932"/>
                  </a:cubicBezTo>
                  <a:lnTo>
                    <a:pt x="387" y="1932"/>
                  </a:lnTo>
                  <a:cubicBezTo>
                    <a:pt x="906" y="1861"/>
                    <a:pt x="1854" y="1574"/>
                    <a:pt x="1579" y="913"/>
                  </a:cubicBezTo>
                  <a:cubicBezTo>
                    <a:pt x="1543" y="806"/>
                    <a:pt x="1414" y="762"/>
                    <a:pt x="1282" y="762"/>
                  </a:cubicBezTo>
                  <a:cubicBezTo>
                    <a:pt x="1189" y="762"/>
                    <a:pt x="1095" y="784"/>
                    <a:pt x="1032" y="822"/>
                  </a:cubicBezTo>
                  <a:cubicBezTo>
                    <a:pt x="986" y="853"/>
                    <a:pt x="942" y="885"/>
                    <a:pt x="899" y="920"/>
                  </a:cubicBezTo>
                  <a:lnTo>
                    <a:pt x="899" y="920"/>
                  </a:lnTo>
                  <a:cubicBezTo>
                    <a:pt x="1090" y="458"/>
                    <a:pt x="1150" y="17"/>
                    <a:pt x="697" y="1"/>
                  </a:cubicBezTo>
                  <a:cubicBezTo>
                    <a:pt x="690" y="1"/>
                    <a:pt x="683" y="1"/>
                    <a:pt x="676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4" name="Google Shape;3834;p80"/>
            <p:cNvSpPr/>
            <p:nvPr/>
          </p:nvSpPr>
          <p:spPr>
            <a:xfrm>
              <a:off x="-2410625" y="8076163"/>
              <a:ext cx="229000" cy="40600"/>
            </a:xfrm>
            <a:custGeom>
              <a:avLst/>
              <a:gdLst/>
              <a:ahLst/>
              <a:cxnLst/>
              <a:rect l="l" t="t" r="r" b="b"/>
              <a:pathLst>
                <a:path w="9160" h="1624" extrusionOk="0">
                  <a:moveTo>
                    <a:pt x="6815" y="1"/>
                  </a:moveTo>
                  <a:cubicBezTo>
                    <a:pt x="4131" y="1"/>
                    <a:pt x="92" y="217"/>
                    <a:pt x="92" y="217"/>
                  </a:cubicBezTo>
                  <a:cubicBezTo>
                    <a:pt x="92" y="217"/>
                    <a:pt x="1" y="977"/>
                    <a:pt x="1186" y="1250"/>
                  </a:cubicBezTo>
                  <a:cubicBezTo>
                    <a:pt x="2007" y="1445"/>
                    <a:pt x="3350" y="1624"/>
                    <a:pt x="4713" y="1624"/>
                  </a:cubicBezTo>
                  <a:cubicBezTo>
                    <a:pt x="5268" y="1624"/>
                    <a:pt x="5826" y="1594"/>
                    <a:pt x="6353" y="1524"/>
                  </a:cubicBezTo>
                  <a:cubicBezTo>
                    <a:pt x="8208" y="1281"/>
                    <a:pt x="9028" y="1068"/>
                    <a:pt x="9028" y="1068"/>
                  </a:cubicBezTo>
                  <a:cubicBezTo>
                    <a:pt x="9028" y="1068"/>
                    <a:pt x="9119" y="733"/>
                    <a:pt x="9150" y="217"/>
                  </a:cubicBezTo>
                  <a:cubicBezTo>
                    <a:pt x="9160" y="55"/>
                    <a:pt x="8157" y="1"/>
                    <a:pt x="6815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5" name="Google Shape;3835;p80"/>
            <p:cNvSpPr/>
            <p:nvPr/>
          </p:nvSpPr>
          <p:spPr>
            <a:xfrm>
              <a:off x="-2411375" y="8046613"/>
              <a:ext cx="85875" cy="60050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2158" y="0"/>
                  </a:moveTo>
                  <a:cubicBezTo>
                    <a:pt x="1247" y="335"/>
                    <a:pt x="243" y="821"/>
                    <a:pt x="122" y="1399"/>
                  </a:cubicBezTo>
                  <a:cubicBezTo>
                    <a:pt x="0" y="1976"/>
                    <a:pt x="1520" y="2311"/>
                    <a:pt x="3435" y="2402"/>
                  </a:cubicBezTo>
                  <a:cubicBezTo>
                    <a:pt x="3192" y="1551"/>
                    <a:pt x="2797" y="730"/>
                    <a:pt x="2158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6" name="Google Shape;3836;p80"/>
            <p:cNvSpPr/>
            <p:nvPr/>
          </p:nvSpPr>
          <p:spPr>
            <a:xfrm>
              <a:off x="-2357425" y="8027613"/>
              <a:ext cx="180875" cy="79700"/>
            </a:xfrm>
            <a:custGeom>
              <a:avLst/>
              <a:gdLst/>
              <a:ahLst/>
              <a:cxnLst/>
              <a:rect l="l" t="t" r="r" b="b"/>
              <a:pathLst>
                <a:path w="7235" h="3188" extrusionOk="0">
                  <a:moveTo>
                    <a:pt x="6961" y="1"/>
                  </a:moveTo>
                  <a:cubicBezTo>
                    <a:pt x="6961" y="1"/>
                    <a:pt x="5717" y="566"/>
                    <a:pt x="3900" y="566"/>
                  </a:cubicBezTo>
                  <a:cubicBezTo>
                    <a:pt x="3225" y="566"/>
                    <a:pt x="2471" y="488"/>
                    <a:pt x="1672" y="274"/>
                  </a:cubicBezTo>
                  <a:cubicBezTo>
                    <a:pt x="1672" y="274"/>
                    <a:pt x="882" y="457"/>
                    <a:pt x="0" y="760"/>
                  </a:cubicBezTo>
                  <a:cubicBezTo>
                    <a:pt x="639" y="1490"/>
                    <a:pt x="1034" y="2311"/>
                    <a:pt x="1277" y="3162"/>
                  </a:cubicBezTo>
                  <a:cubicBezTo>
                    <a:pt x="1638" y="3179"/>
                    <a:pt x="2012" y="3187"/>
                    <a:pt x="2391" y="3187"/>
                  </a:cubicBezTo>
                  <a:cubicBezTo>
                    <a:pt x="4058" y="3187"/>
                    <a:pt x="5822" y="3022"/>
                    <a:pt x="6961" y="2675"/>
                  </a:cubicBezTo>
                  <a:cubicBezTo>
                    <a:pt x="6961" y="2675"/>
                    <a:pt x="7235" y="1095"/>
                    <a:pt x="6961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7" name="Google Shape;3837;p80"/>
            <p:cNvSpPr/>
            <p:nvPr/>
          </p:nvSpPr>
          <p:spPr>
            <a:xfrm>
              <a:off x="-2364350" y="7996438"/>
              <a:ext cx="46400" cy="50575"/>
            </a:xfrm>
            <a:custGeom>
              <a:avLst/>
              <a:gdLst/>
              <a:ahLst/>
              <a:cxnLst/>
              <a:rect l="l" t="t" r="r" b="b"/>
              <a:pathLst>
                <a:path w="1856" h="2023" extrusionOk="0">
                  <a:moveTo>
                    <a:pt x="1142" y="208"/>
                  </a:moveTo>
                  <a:cubicBezTo>
                    <a:pt x="1170" y="208"/>
                    <a:pt x="1205" y="219"/>
                    <a:pt x="1250" y="245"/>
                  </a:cubicBezTo>
                  <a:cubicBezTo>
                    <a:pt x="1493" y="366"/>
                    <a:pt x="1463" y="913"/>
                    <a:pt x="1493" y="1126"/>
                  </a:cubicBezTo>
                  <a:cubicBezTo>
                    <a:pt x="1493" y="1247"/>
                    <a:pt x="1493" y="1375"/>
                    <a:pt x="1489" y="1504"/>
                  </a:cubicBezTo>
                  <a:lnTo>
                    <a:pt x="1489" y="1504"/>
                  </a:lnTo>
                  <a:cubicBezTo>
                    <a:pt x="1414" y="1378"/>
                    <a:pt x="1343" y="1252"/>
                    <a:pt x="1280" y="1126"/>
                  </a:cubicBezTo>
                  <a:cubicBezTo>
                    <a:pt x="1226" y="1044"/>
                    <a:pt x="904" y="208"/>
                    <a:pt x="1142" y="208"/>
                  </a:cubicBezTo>
                  <a:close/>
                  <a:moveTo>
                    <a:pt x="633" y="971"/>
                  </a:moveTo>
                  <a:cubicBezTo>
                    <a:pt x="646" y="971"/>
                    <a:pt x="659" y="972"/>
                    <a:pt x="673" y="974"/>
                  </a:cubicBezTo>
                  <a:cubicBezTo>
                    <a:pt x="794" y="1004"/>
                    <a:pt x="916" y="1156"/>
                    <a:pt x="1007" y="1248"/>
                  </a:cubicBezTo>
                  <a:cubicBezTo>
                    <a:pt x="1111" y="1351"/>
                    <a:pt x="1200" y="1463"/>
                    <a:pt x="1279" y="1577"/>
                  </a:cubicBezTo>
                  <a:lnTo>
                    <a:pt x="1279" y="1577"/>
                  </a:lnTo>
                  <a:cubicBezTo>
                    <a:pt x="1319" y="1649"/>
                    <a:pt x="1357" y="1714"/>
                    <a:pt x="1390" y="1771"/>
                  </a:cubicBezTo>
                  <a:lnTo>
                    <a:pt x="1390" y="1771"/>
                  </a:lnTo>
                  <a:cubicBezTo>
                    <a:pt x="1050" y="1682"/>
                    <a:pt x="694" y="1551"/>
                    <a:pt x="521" y="1278"/>
                  </a:cubicBezTo>
                  <a:cubicBezTo>
                    <a:pt x="408" y="1137"/>
                    <a:pt x="478" y="971"/>
                    <a:pt x="633" y="971"/>
                  </a:cubicBezTo>
                  <a:close/>
                  <a:moveTo>
                    <a:pt x="1180" y="1"/>
                  </a:moveTo>
                  <a:cubicBezTo>
                    <a:pt x="1173" y="1"/>
                    <a:pt x="1166" y="1"/>
                    <a:pt x="1159" y="1"/>
                  </a:cubicBezTo>
                  <a:cubicBezTo>
                    <a:pt x="707" y="17"/>
                    <a:pt x="766" y="455"/>
                    <a:pt x="951" y="915"/>
                  </a:cubicBezTo>
                  <a:lnTo>
                    <a:pt x="951" y="915"/>
                  </a:lnTo>
                  <a:cubicBezTo>
                    <a:pt x="910" y="882"/>
                    <a:pt x="868" y="851"/>
                    <a:pt x="824" y="822"/>
                  </a:cubicBezTo>
                  <a:cubicBezTo>
                    <a:pt x="762" y="784"/>
                    <a:pt x="667" y="762"/>
                    <a:pt x="574" y="762"/>
                  </a:cubicBezTo>
                  <a:cubicBezTo>
                    <a:pt x="442" y="762"/>
                    <a:pt x="313" y="806"/>
                    <a:pt x="277" y="913"/>
                  </a:cubicBezTo>
                  <a:cubicBezTo>
                    <a:pt x="1" y="1577"/>
                    <a:pt x="933" y="1864"/>
                    <a:pt x="1470" y="1933"/>
                  </a:cubicBezTo>
                  <a:lnTo>
                    <a:pt x="1470" y="1933"/>
                  </a:lnTo>
                  <a:cubicBezTo>
                    <a:pt x="1489" y="1993"/>
                    <a:pt x="1544" y="2023"/>
                    <a:pt x="1600" y="2023"/>
                  </a:cubicBezTo>
                  <a:cubicBezTo>
                    <a:pt x="1668" y="2023"/>
                    <a:pt x="1736" y="1977"/>
                    <a:pt x="1736" y="1886"/>
                  </a:cubicBezTo>
                  <a:cubicBezTo>
                    <a:pt x="1736" y="1465"/>
                    <a:pt x="1856" y="1"/>
                    <a:pt x="1180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8" name="Google Shape;3838;p80"/>
            <p:cNvSpPr/>
            <p:nvPr/>
          </p:nvSpPr>
          <p:spPr>
            <a:xfrm>
              <a:off x="-2358200" y="7501013"/>
              <a:ext cx="445325" cy="551425"/>
            </a:xfrm>
            <a:custGeom>
              <a:avLst/>
              <a:gdLst/>
              <a:ahLst/>
              <a:cxnLst/>
              <a:rect l="l" t="t" r="r" b="b"/>
              <a:pathLst>
                <a:path w="17813" h="22057" extrusionOk="0">
                  <a:moveTo>
                    <a:pt x="17296" y="0"/>
                  </a:moveTo>
                  <a:cubicBezTo>
                    <a:pt x="11795" y="2128"/>
                    <a:pt x="5989" y="3435"/>
                    <a:pt x="31" y="3678"/>
                  </a:cubicBezTo>
                  <a:cubicBezTo>
                    <a:pt x="1" y="7143"/>
                    <a:pt x="943" y="19818"/>
                    <a:pt x="1247" y="21308"/>
                  </a:cubicBezTo>
                  <a:cubicBezTo>
                    <a:pt x="1247" y="21308"/>
                    <a:pt x="2664" y="21729"/>
                    <a:pt x="4233" y="21729"/>
                  </a:cubicBezTo>
                  <a:cubicBezTo>
                    <a:pt x="5192" y="21729"/>
                    <a:pt x="6208" y="21572"/>
                    <a:pt x="6992" y="21065"/>
                  </a:cubicBezTo>
                  <a:cubicBezTo>
                    <a:pt x="6992" y="21065"/>
                    <a:pt x="7813" y="6323"/>
                    <a:pt x="7630" y="5563"/>
                  </a:cubicBezTo>
                  <a:lnTo>
                    <a:pt x="7630" y="5563"/>
                  </a:lnTo>
                  <a:cubicBezTo>
                    <a:pt x="7630" y="5563"/>
                    <a:pt x="8045" y="5602"/>
                    <a:pt x="8613" y="5602"/>
                  </a:cubicBezTo>
                  <a:cubicBezTo>
                    <a:pt x="9277" y="5602"/>
                    <a:pt x="10151" y="5549"/>
                    <a:pt x="10822" y="5320"/>
                  </a:cubicBezTo>
                  <a:cubicBezTo>
                    <a:pt x="10822" y="5320"/>
                    <a:pt x="10943" y="20457"/>
                    <a:pt x="11247" y="21399"/>
                  </a:cubicBezTo>
                  <a:cubicBezTo>
                    <a:pt x="11247" y="21399"/>
                    <a:pt x="12826" y="22057"/>
                    <a:pt x="14391" y="22057"/>
                  </a:cubicBezTo>
                  <a:cubicBezTo>
                    <a:pt x="15205" y="22057"/>
                    <a:pt x="16015" y="21879"/>
                    <a:pt x="16597" y="21338"/>
                  </a:cubicBezTo>
                  <a:cubicBezTo>
                    <a:pt x="16597" y="21338"/>
                    <a:pt x="17813" y="3891"/>
                    <a:pt x="1729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9" name="Google Shape;3839;p80"/>
            <p:cNvSpPr/>
            <p:nvPr/>
          </p:nvSpPr>
          <p:spPr>
            <a:xfrm>
              <a:off x="-2357425" y="7427578"/>
              <a:ext cx="431650" cy="167400"/>
            </a:xfrm>
            <a:custGeom>
              <a:avLst/>
              <a:gdLst/>
              <a:ahLst/>
              <a:cxnLst/>
              <a:rect l="l" t="t" r="r" b="b"/>
              <a:pathLst>
                <a:path w="17266" h="6696" extrusionOk="0">
                  <a:moveTo>
                    <a:pt x="11113" y="1"/>
                  </a:moveTo>
                  <a:cubicBezTo>
                    <a:pt x="6259" y="1"/>
                    <a:pt x="244" y="343"/>
                    <a:pt x="244" y="343"/>
                  </a:cubicBezTo>
                  <a:cubicBezTo>
                    <a:pt x="244" y="343"/>
                    <a:pt x="61" y="3869"/>
                    <a:pt x="0" y="6695"/>
                  </a:cubicBezTo>
                  <a:cubicBezTo>
                    <a:pt x="5958" y="6452"/>
                    <a:pt x="11764" y="5145"/>
                    <a:pt x="17265" y="3017"/>
                  </a:cubicBezTo>
                  <a:cubicBezTo>
                    <a:pt x="17144" y="1984"/>
                    <a:pt x="17265" y="829"/>
                    <a:pt x="17113" y="586"/>
                  </a:cubicBezTo>
                  <a:cubicBezTo>
                    <a:pt x="16795" y="138"/>
                    <a:pt x="14187" y="1"/>
                    <a:pt x="1111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0" name="Google Shape;3840;p80"/>
            <p:cNvSpPr/>
            <p:nvPr/>
          </p:nvSpPr>
          <p:spPr>
            <a:xfrm>
              <a:off x="-1973675" y="7481263"/>
              <a:ext cx="50925" cy="80575"/>
            </a:xfrm>
            <a:custGeom>
              <a:avLst/>
              <a:gdLst/>
              <a:ahLst/>
              <a:cxnLst/>
              <a:rect l="l" t="t" r="r" b="b"/>
              <a:pathLst>
                <a:path w="2037" h="3223" extrusionOk="0">
                  <a:moveTo>
                    <a:pt x="0" y="0"/>
                  </a:moveTo>
                  <a:cubicBezTo>
                    <a:pt x="456" y="1064"/>
                    <a:pt x="1186" y="2371"/>
                    <a:pt x="2037" y="32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1" name="Google Shape;3841;p80"/>
            <p:cNvSpPr/>
            <p:nvPr/>
          </p:nvSpPr>
          <p:spPr>
            <a:xfrm>
              <a:off x="-1975700" y="7479713"/>
              <a:ext cx="58325" cy="85400"/>
            </a:xfrm>
            <a:custGeom>
              <a:avLst/>
              <a:gdLst/>
              <a:ahLst/>
              <a:cxnLst/>
              <a:rect l="l" t="t" r="r" b="b"/>
              <a:pathLst>
                <a:path w="2333" h="3416" extrusionOk="0">
                  <a:moveTo>
                    <a:pt x="86" y="0"/>
                  </a:moveTo>
                  <a:cubicBezTo>
                    <a:pt x="45" y="0"/>
                    <a:pt x="1" y="34"/>
                    <a:pt x="20" y="93"/>
                  </a:cubicBezTo>
                  <a:cubicBezTo>
                    <a:pt x="142" y="670"/>
                    <a:pt x="476" y="1248"/>
                    <a:pt x="780" y="1734"/>
                  </a:cubicBezTo>
                  <a:cubicBezTo>
                    <a:pt x="1115" y="2342"/>
                    <a:pt x="1510" y="2919"/>
                    <a:pt x="2027" y="3375"/>
                  </a:cubicBezTo>
                  <a:cubicBezTo>
                    <a:pt x="2062" y="3404"/>
                    <a:pt x="2099" y="3415"/>
                    <a:pt x="2133" y="3415"/>
                  </a:cubicBezTo>
                  <a:cubicBezTo>
                    <a:pt x="2247" y="3415"/>
                    <a:pt x="2333" y="3286"/>
                    <a:pt x="2239" y="3193"/>
                  </a:cubicBezTo>
                  <a:cubicBezTo>
                    <a:pt x="1783" y="2676"/>
                    <a:pt x="1388" y="2159"/>
                    <a:pt x="1023" y="1582"/>
                  </a:cubicBezTo>
                  <a:cubicBezTo>
                    <a:pt x="720" y="1096"/>
                    <a:pt x="507" y="518"/>
                    <a:pt x="142" y="32"/>
                  </a:cubicBezTo>
                  <a:cubicBezTo>
                    <a:pt x="131" y="10"/>
                    <a:pt x="109" y="0"/>
                    <a:pt x="86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2" name="Google Shape;3842;p80"/>
            <p:cNvSpPr/>
            <p:nvPr/>
          </p:nvSpPr>
          <p:spPr>
            <a:xfrm>
              <a:off x="-2351350" y="7494163"/>
              <a:ext cx="36500" cy="61575"/>
            </a:xfrm>
            <a:custGeom>
              <a:avLst/>
              <a:gdLst/>
              <a:ahLst/>
              <a:cxnLst/>
              <a:rect l="l" t="t" r="r" b="b"/>
              <a:pathLst>
                <a:path w="1460" h="2463" extrusionOk="0">
                  <a:moveTo>
                    <a:pt x="1460" y="1"/>
                  </a:moveTo>
                  <a:lnTo>
                    <a:pt x="1" y="2463"/>
                  </a:lnTo>
                  <a:cubicBezTo>
                    <a:pt x="882" y="1916"/>
                    <a:pt x="1095" y="913"/>
                    <a:pt x="1460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3" name="Google Shape;3843;p80"/>
            <p:cNvSpPr/>
            <p:nvPr/>
          </p:nvSpPr>
          <p:spPr>
            <a:xfrm>
              <a:off x="-2355425" y="7491663"/>
              <a:ext cx="43625" cy="66725"/>
            </a:xfrm>
            <a:custGeom>
              <a:avLst/>
              <a:gdLst/>
              <a:ahLst/>
              <a:cxnLst/>
              <a:rect l="l" t="t" r="r" b="b"/>
              <a:pathLst>
                <a:path w="1745" h="2669" extrusionOk="0">
                  <a:moveTo>
                    <a:pt x="1637" y="0"/>
                  </a:moveTo>
                  <a:cubicBezTo>
                    <a:pt x="1597" y="0"/>
                    <a:pt x="1557" y="15"/>
                    <a:pt x="1531" y="40"/>
                  </a:cubicBezTo>
                  <a:cubicBezTo>
                    <a:pt x="1258" y="405"/>
                    <a:pt x="1136" y="891"/>
                    <a:pt x="954" y="1317"/>
                  </a:cubicBezTo>
                  <a:cubicBezTo>
                    <a:pt x="771" y="1773"/>
                    <a:pt x="467" y="2137"/>
                    <a:pt x="103" y="2472"/>
                  </a:cubicBezTo>
                  <a:cubicBezTo>
                    <a:pt x="1" y="2548"/>
                    <a:pt x="70" y="2668"/>
                    <a:pt x="167" y="2668"/>
                  </a:cubicBezTo>
                  <a:cubicBezTo>
                    <a:pt x="186" y="2668"/>
                    <a:pt x="205" y="2664"/>
                    <a:pt x="224" y="2654"/>
                  </a:cubicBezTo>
                  <a:cubicBezTo>
                    <a:pt x="1106" y="2259"/>
                    <a:pt x="1623" y="982"/>
                    <a:pt x="1744" y="101"/>
                  </a:cubicBezTo>
                  <a:cubicBezTo>
                    <a:pt x="1744" y="30"/>
                    <a:pt x="1692" y="0"/>
                    <a:pt x="1637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4" name="Google Shape;3844;p80"/>
            <p:cNvSpPr/>
            <p:nvPr/>
          </p:nvSpPr>
          <p:spPr>
            <a:xfrm>
              <a:off x="-2231275" y="7632463"/>
              <a:ext cx="189225" cy="8025"/>
            </a:xfrm>
            <a:custGeom>
              <a:avLst/>
              <a:gdLst/>
              <a:ahLst/>
              <a:cxnLst/>
              <a:rect l="l" t="t" r="r" b="b"/>
              <a:pathLst>
                <a:path w="7569" h="321" extrusionOk="0">
                  <a:moveTo>
                    <a:pt x="0" y="1"/>
                  </a:moveTo>
                  <a:lnTo>
                    <a:pt x="1134" y="46"/>
                  </a:lnTo>
                  <a:lnTo>
                    <a:pt x="1134" y="46"/>
                  </a:lnTo>
                  <a:cubicBezTo>
                    <a:pt x="752" y="26"/>
                    <a:pt x="373" y="10"/>
                    <a:pt x="0" y="1"/>
                  </a:cubicBezTo>
                  <a:close/>
                  <a:moveTo>
                    <a:pt x="1134" y="46"/>
                  </a:moveTo>
                  <a:cubicBezTo>
                    <a:pt x="2920" y="140"/>
                    <a:pt x="4796" y="320"/>
                    <a:pt x="6657" y="320"/>
                  </a:cubicBezTo>
                  <a:cubicBezTo>
                    <a:pt x="6961" y="320"/>
                    <a:pt x="7265" y="316"/>
                    <a:pt x="7569" y="305"/>
                  </a:cubicBezTo>
                  <a:lnTo>
                    <a:pt x="1134" y="46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5" name="Google Shape;3845;p80"/>
            <p:cNvSpPr/>
            <p:nvPr/>
          </p:nvSpPr>
          <p:spPr>
            <a:xfrm>
              <a:off x="-2236600" y="7628663"/>
              <a:ext cx="200625" cy="18450"/>
            </a:xfrm>
            <a:custGeom>
              <a:avLst/>
              <a:gdLst/>
              <a:ahLst/>
              <a:cxnLst/>
              <a:rect l="l" t="t" r="r" b="b"/>
              <a:pathLst>
                <a:path w="8025" h="738" extrusionOk="0">
                  <a:moveTo>
                    <a:pt x="213" y="1"/>
                  </a:moveTo>
                  <a:cubicBezTo>
                    <a:pt x="0" y="1"/>
                    <a:pt x="0" y="335"/>
                    <a:pt x="213" y="335"/>
                  </a:cubicBezTo>
                  <a:cubicBezTo>
                    <a:pt x="2074" y="426"/>
                    <a:pt x="4003" y="737"/>
                    <a:pt x="5898" y="737"/>
                  </a:cubicBezTo>
                  <a:cubicBezTo>
                    <a:pt x="6541" y="737"/>
                    <a:pt x="7180" y="701"/>
                    <a:pt x="7812" y="609"/>
                  </a:cubicBezTo>
                  <a:cubicBezTo>
                    <a:pt x="8025" y="578"/>
                    <a:pt x="7964" y="305"/>
                    <a:pt x="7782" y="274"/>
                  </a:cubicBezTo>
                  <a:cubicBezTo>
                    <a:pt x="5289" y="31"/>
                    <a:pt x="2706" y="1"/>
                    <a:pt x="213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6" name="Google Shape;3846;p80"/>
            <p:cNvSpPr/>
            <p:nvPr/>
          </p:nvSpPr>
          <p:spPr>
            <a:xfrm>
              <a:off x="-2155300" y="7465288"/>
              <a:ext cx="3825" cy="172525"/>
            </a:xfrm>
            <a:custGeom>
              <a:avLst/>
              <a:gdLst/>
              <a:ahLst/>
              <a:cxnLst/>
              <a:rect l="l" t="t" r="r" b="b"/>
              <a:pathLst>
                <a:path w="153" h="6901" extrusionOk="0">
                  <a:moveTo>
                    <a:pt x="31" y="1"/>
                  </a:moveTo>
                  <a:lnTo>
                    <a:pt x="31" y="1"/>
                  </a:lnTo>
                  <a:cubicBezTo>
                    <a:pt x="1" y="2311"/>
                    <a:pt x="31" y="4621"/>
                    <a:pt x="153" y="690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7" name="Google Shape;3847;p80"/>
            <p:cNvSpPr/>
            <p:nvPr/>
          </p:nvSpPr>
          <p:spPr>
            <a:xfrm>
              <a:off x="-2162125" y="7461313"/>
              <a:ext cx="14450" cy="179350"/>
            </a:xfrm>
            <a:custGeom>
              <a:avLst/>
              <a:gdLst/>
              <a:ahLst/>
              <a:cxnLst/>
              <a:rect l="l" t="t" r="r" b="b"/>
              <a:pathLst>
                <a:path w="578" h="7174" extrusionOk="0">
                  <a:moveTo>
                    <a:pt x="304" y="0"/>
                  </a:moveTo>
                  <a:cubicBezTo>
                    <a:pt x="228" y="0"/>
                    <a:pt x="152" y="53"/>
                    <a:pt x="152" y="160"/>
                  </a:cubicBezTo>
                  <a:cubicBezTo>
                    <a:pt x="0" y="2409"/>
                    <a:pt x="61" y="4810"/>
                    <a:pt x="304" y="7060"/>
                  </a:cubicBezTo>
                  <a:cubicBezTo>
                    <a:pt x="319" y="7136"/>
                    <a:pt x="380" y="7174"/>
                    <a:pt x="437" y="7174"/>
                  </a:cubicBezTo>
                  <a:cubicBezTo>
                    <a:pt x="494" y="7174"/>
                    <a:pt x="547" y="7136"/>
                    <a:pt x="547" y="7060"/>
                  </a:cubicBezTo>
                  <a:cubicBezTo>
                    <a:pt x="578" y="4750"/>
                    <a:pt x="547" y="2440"/>
                    <a:pt x="456" y="160"/>
                  </a:cubicBezTo>
                  <a:cubicBezTo>
                    <a:pt x="456" y="53"/>
                    <a:pt x="380" y="0"/>
                    <a:pt x="304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8" name="Google Shape;3848;p80"/>
            <p:cNvSpPr/>
            <p:nvPr/>
          </p:nvSpPr>
          <p:spPr>
            <a:xfrm>
              <a:off x="-2144425" y="7471838"/>
              <a:ext cx="65900" cy="169075"/>
            </a:xfrm>
            <a:custGeom>
              <a:avLst/>
              <a:gdLst/>
              <a:ahLst/>
              <a:cxnLst/>
              <a:rect l="l" t="t" r="r" b="b"/>
              <a:pathLst>
                <a:path w="2636" h="6763" extrusionOk="0">
                  <a:moveTo>
                    <a:pt x="1324" y="1"/>
                  </a:moveTo>
                  <a:cubicBezTo>
                    <a:pt x="1232" y="1"/>
                    <a:pt x="1146" y="62"/>
                    <a:pt x="1146" y="195"/>
                  </a:cubicBezTo>
                  <a:cubicBezTo>
                    <a:pt x="1146" y="1806"/>
                    <a:pt x="2271" y="5818"/>
                    <a:pt x="143" y="6487"/>
                  </a:cubicBezTo>
                  <a:cubicBezTo>
                    <a:pt x="0" y="6544"/>
                    <a:pt x="46" y="6763"/>
                    <a:pt x="178" y="6763"/>
                  </a:cubicBezTo>
                  <a:cubicBezTo>
                    <a:pt x="186" y="6763"/>
                    <a:pt x="195" y="6762"/>
                    <a:pt x="204" y="6760"/>
                  </a:cubicBezTo>
                  <a:cubicBezTo>
                    <a:pt x="2636" y="6213"/>
                    <a:pt x="1693" y="1867"/>
                    <a:pt x="1541" y="195"/>
                  </a:cubicBezTo>
                  <a:cubicBezTo>
                    <a:pt x="1526" y="70"/>
                    <a:pt x="1421" y="1"/>
                    <a:pt x="1324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9" name="Google Shape;3849;p80"/>
            <p:cNvSpPr/>
            <p:nvPr/>
          </p:nvSpPr>
          <p:spPr>
            <a:xfrm>
              <a:off x="-2468375" y="7518088"/>
              <a:ext cx="164925" cy="55900"/>
            </a:xfrm>
            <a:custGeom>
              <a:avLst/>
              <a:gdLst/>
              <a:ahLst/>
              <a:cxnLst/>
              <a:rect l="l" t="t" r="r" b="b"/>
              <a:pathLst>
                <a:path w="6597" h="2236" extrusionOk="0">
                  <a:moveTo>
                    <a:pt x="3774" y="1"/>
                  </a:moveTo>
                  <a:cubicBezTo>
                    <a:pt x="3590" y="1"/>
                    <a:pt x="3396" y="15"/>
                    <a:pt x="3192" y="47"/>
                  </a:cubicBezTo>
                  <a:cubicBezTo>
                    <a:pt x="821" y="412"/>
                    <a:pt x="1" y="2235"/>
                    <a:pt x="1" y="2235"/>
                  </a:cubicBezTo>
                  <a:lnTo>
                    <a:pt x="1156" y="1992"/>
                  </a:lnTo>
                  <a:cubicBezTo>
                    <a:pt x="1156" y="1992"/>
                    <a:pt x="1612" y="1080"/>
                    <a:pt x="3496" y="898"/>
                  </a:cubicBezTo>
                  <a:cubicBezTo>
                    <a:pt x="3633" y="886"/>
                    <a:pt x="3764" y="880"/>
                    <a:pt x="3888" y="880"/>
                  </a:cubicBezTo>
                  <a:cubicBezTo>
                    <a:pt x="5283" y="880"/>
                    <a:pt x="5897" y="1597"/>
                    <a:pt x="5897" y="1597"/>
                  </a:cubicBezTo>
                  <a:lnTo>
                    <a:pt x="6596" y="1597"/>
                  </a:lnTo>
                  <a:cubicBezTo>
                    <a:pt x="6596" y="1597"/>
                    <a:pt x="5710" y="1"/>
                    <a:pt x="3774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50" name="Google Shape;3850;p80"/>
            <p:cNvSpPr/>
            <p:nvPr/>
          </p:nvSpPr>
          <p:spPr>
            <a:xfrm>
              <a:off x="-2420500" y="7163613"/>
              <a:ext cx="114775" cy="443100"/>
            </a:xfrm>
            <a:custGeom>
              <a:avLst/>
              <a:gdLst/>
              <a:ahLst/>
              <a:cxnLst/>
              <a:rect l="l" t="t" r="r" b="b"/>
              <a:pathLst>
                <a:path w="4591" h="17724" extrusionOk="0">
                  <a:moveTo>
                    <a:pt x="183" y="1"/>
                  </a:moveTo>
                  <a:cubicBezTo>
                    <a:pt x="92" y="943"/>
                    <a:pt x="1" y="2037"/>
                    <a:pt x="1" y="3284"/>
                  </a:cubicBezTo>
                  <a:cubicBezTo>
                    <a:pt x="1" y="3314"/>
                    <a:pt x="92" y="15351"/>
                    <a:pt x="92" y="15351"/>
                  </a:cubicBezTo>
                  <a:cubicBezTo>
                    <a:pt x="92" y="15351"/>
                    <a:pt x="1" y="17387"/>
                    <a:pt x="487" y="17569"/>
                  </a:cubicBezTo>
                  <a:cubicBezTo>
                    <a:pt x="511" y="17579"/>
                    <a:pt x="534" y="17584"/>
                    <a:pt x="556" y="17584"/>
                  </a:cubicBezTo>
                  <a:cubicBezTo>
                    <a:pt x="958" y="17584"/>
                    <a:pt x="1095" y="16110"/>
                    <a:pt x="1095" y="16110"/>
                  </a:cubicBezTo>
                  <a:cubicBezTo>
                    <a:pt x="1095" y="16110"/>
                    <a:pt x="1271" y="17723"/>
                    <a:pt x="1738" y="17723"/>
                  </a:cubicBezTo>
                  <a:cubicBezTo>
                    <a:pt x="1746" y="17723"/>
                    <a:pt x="1755" y="17723"/>
                    <a:pt x="1763" y="17721"/>
                  </a:cubicBezTo>
                  <a:cubicBezTo>
                    <a:pt x="2250" y="17630"/>
                    <a:pt x="2067" y="16020"/>
                    <a:pt x="2067" y="16019"/>
                  </a:cubicBezTo>
                  <a:lnTo>
                    <a:pt x="2067" y="16019"/>
                  </a:lnTo>
                  <a:cubicBezTo>
                    <a:pt x="2068" y="16020"/>
                    <a:pt x="2298" y="17454"/>
                    <a:pt x="2759" y="17454"/>
                  </a:cubicBezTo>
                  <a:cubicBezTo>
                    <a:pt x="2800" y="17454"/>
                    <a:pt x="2843" y="17442"/>
                    <a:pt x="2888" y="17417"/>
                  </a:cubicBezTo>
                  <a:cubicBezTo>
                    <a:pt x="3435" y="17144"/>
                    <a:pt x="2979" y="15108"/>
                    <a:pt x="2979" y="15107"/>
                  </a:cubicBezTo>
                  <a:lnTo>
                    <a:pt x="2979" y="15107"/>
                  </a:lnTo>
                  <a:cubicBezTo>
                    <a:pt x="2979" y="15107"/>
                    <a:pt x="3297" y="15252"/>
                    <a:pt x="3644" y="15252"/>
                  </a:cubicBezTo>
                  <a:cubicBezTo>
                    <a:pt x="3800" y="15252"/>
                    <a:pt x="3962" y="15223"/>
                    <a:pt x="4104" y="15138"/>
                  </a:cubicBezTo>
                  <a:cubicBezTo>
                    <a:pt x="4590" y="14864"/>
                    <a:pt x="3192" y="13588"/>
                    <a:pt x="3192" y="13588"/>
                  </a:cubicBezTo>
                  <a:lnTo>
                    <a:pt x="3648" y="7174"/>
                  </a:lnTo>
                  <a:cubicBezTo>
                    <a:pt x="3618" y="7174"/>
                    <a:pt x="3496" y="3040"/>
                    <a:pt x="3952" y="943"/>
                  </a:cubicBezTo>
                  <a:cubicBezTo>
                    <a:pt x="3367" y="412"/>
                    <a:pt x="2867" y="332"/>
                    <a:pt x="2352" y="332"/>
                  </a:cubicBezTo>
                  <a:cubicBezTo>
                    <a:pt x="2129" y="332"/>
                    <a:pt x="1904" y="347"/>
                    <a:pt x="1669" y="347"/>
                  </a:cubicBezTo>
                  <a:cubicBezTo>
                    <a:pt x="1229" y="347"/>
                    <a:pt x="751" y="296"/>
                    <a:pt x="18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51" name="Google Shape;3851;p80"/>
            <p:cNvSpPr/>
            <p:nvPr/>
          </p:nvSpPr>
          <p:spPr>
            <a:xfrm>
              <a:off x="-2339200" y="7239897"/>
              <a:ext cx="409625" cy="231300"/>
            </a:xfrm>
            <a:custGeom>
              <a:avLst/>
              <a:gdLst/>
              <a:ahLst/>
              <a:cxnLst/>
              <a:rect l="l" t="t" r="r" b="b"/>
              <a:pathLst>
                <a:path w="16385" h="9252" extrusionOk="0">
                  <a:moveTo>
                    <a:pt x="183" y="1"/>
                  </a:moveTo>
                  <a:lnTo>
                    <a:pt x="1" y="8420"/>
                  </a:lnTo>
                  <a:cubicBezTo>
                    <a:pt x="1" y="8420"/>
                    <a:pt x="3756" y="9252"/>
                    <a:pt x="8387" y="9252"/>
                  </a:cubicBezTo>
                  <a:cubicBezTo>
                    <a:pt x="10947" y="9252"/>
                    <a:pt x="13776" y="8997"/>
                    <a:pt x="16384" y="8207"/>
                  </a:cubicBezTo>
                  <a:lnTo>
                    <a:pt x="16354" y="7660"/>
                  </a:lnTo>
                  <a:cubicBezTo>
                    <a:pt x="10518" y="6627"/>
                    <a:pt x="4895" y="3770"/>
                    <a:pt x="183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52" name="Google Shape;3852;p80"/>
            <p:cNvSpPr/>
            <p:nvPr/>
          </p:nvSpPr>
          <p:spPr>
            <a:xfrm>
              <a:off x="-2422025" y="6957213"/>
              <a:ext cx="574500" cy="476200"/>
            </a:xfrm>
            <a:custGeom>
              <a:avLst/>
              <a:gdLst/>
              <a:ahLst/>
              <a:cxnLst/>
              <a:rect l="l" t="t" r="r" b="b"/>
              <a:pathLst>
                <a:path w="22980" h="19048" extrusionOk="0">
                  <a:moveTo>
                    <a:pt x="11889" y="0"/>
                  </a:moveTo>
                  <a:cubicBezTo>
                    <a:pt x="8530" y="0"/>
                    <a:pt x="7022" y="901"/>
                    <a:pt x="7022" y="901"/>
                  </a:cubicBezTo>
                  <a:cubicBezTo>
                    <a:pt x="7022" y="901"/>
                    <a:pt x="3344" y="1327"/>
                    <a:pt x="1673" y="4062"/>
                  </a:cubicBezTo>
                  <a:cubicBezTo>
                    <a:pt x="1" y="6767"/>
                    <a:pt x="62" y="8956"/>
                    <a:pt x="62" y="8956"/>
                  </a:cubicBezTo>
                  <a:cubicBezTo>
                    <a:pt x="62" y="8956"/>
                    <a:pt x="1095" y="9777"/>
                    <a:pt x="3283" y="9929"/>
                  </a:cubicBezTo>
                  <a:lnTo>
                    <a:pt x="3527" y="9929"/>
                  </a:lnTo>
                  <a:lnTo>
                    <a:pt x="3496" y="11388"/>
                  </a:lnTo>
                  <a:cubicBezTo>
                    <a:pt x="8208" y="15157"/>
                    <a:pt x="13831" y="18014"/>
                    <a:pt x="19667" y="19047"/>
                  </a:cubicBezTo>
                  <a:lnTo>
                    <a:pt x="19150" y="9837"/>
                  </a:lnTo>
                  <a:cubicBezTo>
                    <a:pt x="19150" y="9837"/>
                    <a:pt x="21247" y="9381"/>
                    <a:pt x="22980" y="7284"/>
                  </a:cubicBezTo>
                  <a:cubicBezTo>
                    <a:pt x="22980" y="7284"/>
                    <a:pt x="20913" y="1083"/>
                    <a:pt x="15229" y="263"/>
                  </a:cubicBezTo>
                  <a:cubicBezTo>
                    <a:pt x="13959" y="74"/>
                    <a:pt x="12848" y="0"/>
                    <a:pt x="11889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53" name="Google Shape;3853;p80"/>
            <p:cNvSpPr/>
            <p:nvPr/>
          </p:nvSpPr>
          <p:spPr>
            <a:xfrm>
              <a:off x="-2257850" y="6860425"/>
              <a:ext cx="209714" cy="108501"/>
            </a:xfrm>
            <a:custGeom>
              <a:avLst/>
              <a:gdLst/>
              <a:ahLst/>
              <a:cxnLst/>
              <a:rect l="l" t="t" r="r" b="b"/>
              <a:pathLst>
                <a:path w="8512" h="4074" extrusionOk="0">
                  <a:moveTo>
                    <a:pt x="8511" y="1"/>
                  </a:moveTo>
                  <a:lnTo>
                    <a:pt x="1" y="305"/>
                  </a:lnTo>
                  <a:cubicBezTo>
                    <a:pt x="1" y="305"/>
                    <a:pt x="761" y="2889"/>
                    <a:pt x="1034" y="4074"/>
                  </a:cubicBezTo>
                  <a:cubicBezTo>
                    <a:pt x="3253" y="3101"/>
                    <a:pt x="5654" y="2402"/>
                    <a:pt x="8055" y="2129"/>
                  </a:cubicBezTo>
                  <a:cubicBezTo>
                    <a:pt x="8177" y="1308"/>
                    <a:pt x="8299" y="609"/>
                    <a:pt x="8511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54" name="Google Shape;3854;p80"/>
            <p:cNvSpPr/>
            <p:nvPr/>
          </p:nvSpPr>
          <p:spPr>
            <a:xfrm>
              <a:off x="-2248000" y="6913613"/>
              <a:ext cx="216000" cy="132275"/>
            </a:xfrm>
            <a:custGeom>
              <a:avLst/>
              <a:gdLst/>
              <a:ahLst/>
              <a:cxnLst/>
              <a:rect l="l" t="t" r="r" b="b"/>
              <a:pathLst>
                <a:path w="8640" h="5291" extrusionOk="0">
                  <a:moveTo>
                    <a:pt x="7569" y="1"/>
                  </a:moveTo>
                  <a:cubicBezTo>
                    <a:pt x="5137" y="274"/>
                    <a:pt x="2736" y="973"/>
                    <a:pt x="517" y="1946"/>
                  </a:cubicBezTo>
                  <a:cubicBezTo>
                    <a:pt x="608" y="2250"/>
                    <a:pt x="639" y="2463"/>
                    <a:pt x="639" y="2493"/>
                  </a:cubicBezTo>
                  <a:lnTo>
                    <a:pt x="608" y="2493"/>
                  </a:lnTo>
                  <a:cubicBezTo>
                    <a:pt x="608" y="2493"/>
                    <a:pt x="548" y="2484"/>
                    <a:pt x="465" y="2484"/>
                  </a:cubicBezTo>
                  <a:cubicBezTo>
                    <a:pt x="285" y="2484"/>
                    <a:pt x="0" y="2527"/>
                    <a:pt x="0" y="2797"/>
                  </a:cubicBezTo>
                  <a:cubicBezTo>
                    <a:pt x="0" y="3223"/>
                    <a:pt x="2250" y="4621"/>
                    <a:pt x="3769" y="5198"/>
                  </a:cubicBezTo>
                  <a:cubicBezTo>
                    <a:pt x="3929" y="5262"/>
                    <a:pt x="4099" y="5291"/>
                    <a:pt x="4278" y="5291"/>
                  </a:cubicBezTo>
                  <a:cubicBezTo>
                    <a:pt x="5807" y="5291"/>
                    <a:pt x="7924" y="3173"/>
                    <a:pt x="8359" y="2493"/>
                  </a:cubicBezTo>
                  <a:cubicBezTo>
                    <a:pt x="8639" y="2033"/>
                    <a:pt x="8208" y="1941"/>
                    <a:pt x="7828" y="1941"/>
                  </a:cubicBezTo>
                  <a:cubicBezTo>
                    <a:pt x="7632" y="1941"/>
                    <a:pt x="7449" y="1966"/>
                    <a:pt x="7387" y="1976"/>
                  </a:cubicBezTo>
                  <a:cubicBezTo>
                    <a:pt x="7447" y="1247"/>
                    <a:pt x="7478" y="578"/>
                    <a:pt x="7569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55" name="Google Shape;3855;p80"/>
            <p:cNvSpPr/>
            <p:nvPr/>
          </p:nvSpPr>
          <p:spPr>
            <a:xfrm>
              <a:off x="-2536000" y="6666788"/>
              <a:ext cx="111725" cy="70600"/>
            </a:xfrm>
            <a:custGeom>
              <a:avLst/>
              <a:gdLst/>
              <a:ahLst/>
              <a:cxnLst/>
              <a:rect l="l" t="t" r="r" b="b"/>
              <a:pathLst>
                <a:path w="4469" h="2824" extrusionOk="0">
                  <a:moveTo>
                    <a:pt x="2434" y="0"/>
                  </a:moveTo>
                  <a:cubicBezTo>
                    <a:pt x="1576" y="0"/>
                    <a:pt x="719" y="254"/>
                    <a:pt x="0" y="755"/>
                  </a:cubicBezTo>
                  <a:cubicBezTo>
                    <a:pt x="160" y="1807"/>
                    <a:pt x="1008" y="2824"/>
                    <a:pt x="2621" y="2824"/>
                  </a:cubicBezTo>
                  <a:cubicBezTo>
                    <a:pt x="3153" y="2824"/>
                    <a:pt x="3768" y="2713"/>
                    <a:pt x="4469" y="2457"/>
                  </a:cubicBezTo>
                  <a:lnTo>
                    <a:pt x="4469" y="512"/>
                  </a:lnTo>
                  <a:cubicBezTo>
                    <a:pt x="3839" y="170"/>
                    <a:pt x="3136" y="0"/>
                    <a:pt x="2434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56" name="Google Shape;3856;p80"/>
            <p:cNvSpPr/>
            <p:nvPr/>
          </p:nvSpPr>
          <p:spPr>
            <a:xfrm>
              <a:off x="-2539050" y="6627733"/>
              <a:ext cx="114775" cy="58925"/>
            </a:xfrm>
            <a:custGeom>
              <a:avLst/>
              <a:gdLst/>
              <a:ahLst/>
              <a:cxnLst/>
              <a:rect l="l" t="t" r="r" b="b"/>
              <a:pathLst>
                <a:path w="4591" h="2357" extrusionOk="0">
                  <a:moveTo>
                    <a:pt x="2384" y="1"/>
                  </a:moveTo>
                  <a:cubicBezTo>
                    <a:pt x="1927" y="1"/>
                    <a:pt x="1435" y="102"/>
                    <a:pt x="943" y="381"/>
                  </a:cubicBezTo>
                  <a:cubicBezTo>
                    <a:pt x="274" y="776"/>
                    <a:pt x="1" y="1567"/>
                    <a:pt x="122" y="2357"/>
                  </a:cubicBezTo>
                  <a:cubicBezTo>
                    <a:pt x="841" y="1856"/>
                    <a:pt x="1698" y="1602"/>
                    <a:pt x="2556" y="1602"/>
                  </a:cubicBezTo>
                  <a:cubicBezTo>
                    <a:pt x="3258" y="1602"/>
                    <a:pt x="3961" y="1772"/>
                    <a:pt x="4591" y="2114"/>
                  </a:cubicBezTo>
                  <a:lnTo>
                    <a:pt x="4591" y="746"/>
                  </a:lnTo>
                  <a:cubicBezTo>
                    <a:pt x="4591" y="746"/>
                    <a:pt x="3618" y="1"/>
                    <a:pt x="2384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57" name="Google Shape;3857;p80"/>
            <p:cNvSpPr/>
            <p:nvPr/>
          </p:nvSpPr>
          <p:spPr>
            <a:xfrm>
              <a:off x="-2502575" y="6669788"/>
              <a:ext cx="69175" cy="58625"/>
            </a:xfrm>
            <a:custGeom>
              <a:avLst/>
              <a:gdLst/>
              <a:ahLst/>
              <a:cxnLst/>
              <a:rect l="l" t="t" r="r" b="b"/>
              <a:pathLst>
                <a:path w="2767" h="2345" extrusionOk="0">
                  <a:moveTo>
                    <a:pt x="1177" y="0"/>
                  </a:moveTo>
                  <a:cubicBezTo>
                    <a:pt x="782" y="0"/>
                    <a:pt x="374" y="90"/>
                    <a:pt x="31" y="179"/>
                  </a:cubicBezTo>
                  <a:cubicBezTo>
                    <a:pt x="1" y="179"/>
                    <a:pt x="1" y="209"/>
                    <a:pt x="31" y="209"/>
                  </a:cubicBezTo>
                  <a:cubicBezTo>
                    <a:pt x="62" y="211"/>
                    <a:pt x="93" y="211"/>
                    <a:pt x="124" y="211"/>
                  </a:cubicBezTo>
                  <a:cubicBezTo>
                    <a:pt x="460" y="211"/>
                    <a:pt x="844" y="145"/>
                    <a:pt x="1208" y="145"/>
                  </a:cubicBezTo>
                  <a:cubicBezTo>
                    <a:pt x="1625" y="145"/>
                    <a:pt x="2016" y="232"/>
                    <a:pt x="2280" y="605"/>
                  </a:cubicBezTo>
                  <a:cubicBezTo>
                    <a:pt x="2615" y="1091"/>
                    <a:pt x="2554" y="1729"/>
                    <a:pt x="2584" y="2276"/>
                  </a:cubicBezTo>
                  <a:cubicBezTo>
                    <a:pt x="2584" y="2322"/>
                    <a:pt x="2622" y="2345"/>
                    <a:pt x="2660" y="2345"/>
                  </a:cubicBezTo>
                  <a:cubicBezTo>
                    <a:pt x="2698" y="2345"/>
                    <a:pt x="2736" y="2322"/>
                    <a:pt x="2736" y="2276"/>
                  </a:cubicBezTo>
                  <a:cubicBezTo>
                    <a:pt x="2767" y="1638"/>
                    <a:pt x="2767" y="848"/>
                    <a:pt x="2280" y="392"/>
                  </a:cubicBezTo>
                  <a:cubicBezTo>
                    <a:pt x="1986" y="97"/>
                    <a:pt x="1588" y="0"/>
                    <a:pt x="11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58" name="Google Shape;3858;p80"/>
            <p:cNvSpPr/>
            <p:nvPr/>
          </p:nvSpPr>
          <p:spPr>
            <a:xfrm>
              <a:off x="-2473700" y="6686163"/>
              <a:ext cx="40725" cy="24325"/>
            </a:xfrm>
            <a:custGeom>
              <a:avLst/>
              <a:gdLst/>
              <a:ahLst/>
              <a:cxnLst/>
              <a:rect l="l" t="t" r="r" b="b"/>
              <a:pathLst>
                <a:path w="1629" h="973" extrusionOk="0">
                  <a:moveTo>
                    <a:pt x="566" y="0"/>
                  </a:moveTo>
                  <a:cubicBezTo>
                    <a:pt x="401" y="0"/>
                    <a:pt x="230" y="58"/>
                    <a:pt x="62" y="193"/>
                  </a:cubicBezTo>
                  <a:cubicBezTo>
                    <a:pt x="1" y="254"/>
                    <a:pt x="62" y="314"/>
                    <a:pt x="122" y="314"/>
                  </a:cubicBezTo>
                  <a:cubicBezTo>
                    <a:pt x="283" y="241"/>
                    <a:pt x="430" y="196"/>
                    <a:pt x="569" y="196"/>
                  </a:cubicBezTo>
                  <a:cubicBezTo>
                    <a:pt x="720" y="196"/>
                    <a:pt x="862" y="249"/>
                    <a:pt x="1004" y="375"/>
                  </a:cubicBezTo>
                  <a:cubicBezTo>
                    <a:pt x="1186" y="527"/>
                    <a:pt x="1308" y="770"/>
                    <a:pt x="1460" y="953"/>
                  </a:cubicBezTo>
                  <a:cubicBezTo>
                    <a:pt x="1474" y="966"/>
                    <a:pt x="1490" y="972"/>
                    <a:pt x="1507" y="972"/>
                  </a:cubicBezTo>
                  <a:cubicBezTo>
                    <a:pt x="1566" y="972"/>
                    <a:pt x="1628" y="902"/>
                    <a:pt x="1581" y="831"/>
                  </a:cubicBezTo>
                  <a:cubicBezTo>
                    <a:pt x="1384" y="392"/>
                    <a:pt x="996" y="0"/>
                    <a:pt x="5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59" name="Google Shape;3859;p80"/>
            <p:cNvSpPr/>
            <p:nvPr/>
          </p:nvSpPr>
          <p:spPr>
            <a:xfrm>
              <a:off x="-1918200" y="6666788"/>
              <a:ext cx="111725" cy="70600"/>
            </a:xfrm>
            <a:custGeom>
              <a:avLst/>
              <a:gdLst/>
              <a:ahLst/>
              <a:cxnLst/>
              <a:rect l="l" t="t" r="r" b="b"/>
              <a:pathLst>
                <a:path w="4469" h="2824" extrusionOk="0">
                  <a:moveTo>
                    <a:pt x="2035" y="0"/>
                  </a:moveTo>
                  <a:cubicBezTo>
                    <a:pt x="1332" y="0"/>
                    <a:pt x="629" y="170"/>
                    <a:pt x="0" y="512"/>
                  </a:cubicBezTo>
                  <a:lnTo>
                    <a:pt x="0" y="2457"/>
                  </a:lnTo>
                  <a:cubicBezTo>
                    <a:pt x="701" y="2713"/>
                    <a:pt x="1316" y="2824"/>
                    <a:pt x="1847" y="2824"/>
                  </a:cubicBezTo>
                  <a:cubicBezTo>
                    <a:pt x="3460" y="2824"/>
                    <a:pt x="4308" y="1807"/>
                    <a:pt x="4468" y="755"/>
                  </a:cubicBezTo>
                  <a:cubicBezTo>
                    <a:pt x="3749" y="254"/>
                    <a:pt x="2893" y="0"/>
                    <a:pt x="2035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0" name="Google Shape;3860;p80"/>
            <p:cNvSpPr/>
            <p:nvPr/>
          </p:nvSpPr>
          <p:spPr>
            <a:xfrm>
              <a:off x="-1918200" y="6627733"/>
              <a:ext cx="114750" cy="58925"/>
            </a:xfrm>
            <a:custGeom>
              <a:avLst/>
              <a:gdLst/>
              <a:ahLst/>
              <a:cxnLst/>
              <a:rect l="l" t="t" r="r" b="b"/>
              <a:pathLst>
                <a:path w="4590" h="2357" extrusionOk="0">
                  <a:moveTo>
                    <a:pt x="2207" y="1"/>
                  </a:moveTo>
                  <a:cubicBezTo>
                    <a:pt x="972" y="1"/>
                    <a:pt x="0" y="746"/>
                    <a:pt x="0" y="746"/>
                  </a:cubicBezTo>
                  <a:lnTo>
                    <a:pt x="0" y="2114"/>
                  </a:lnTo>
                  <a:cubicBezTo>
                    <a:pt x="629" y="1772"/>
                    <a:pt x="1332" y="1602"/>
                    <a:pt x="2035" y="1602"/>
                  </a:cubicBezTo>
                  <a:cubicBezTo>
                    <a:pt x="2893" y="1602"/>
                    <a:pt x="3749" y="1856"/>
                    <a:pt x="4468" y="2357"/>
                  </a:cubicBezTo>
                  <a:cubicBezTo>
                    <a:pt x="4590" y="1567"/>
                    <a:pt x="4316" y="776"/>
                    <a:pt x="3648" y="381"/>
                  </a:cubicBezTo>
                  <a:cubicBezTo>
                    <a:pt x="3155" y="102"/>
                    <a:pt x="2663" y="1"/>
                    <a:pt x="2207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1" name="Google Shape;3861;p80"/>
            <p:cNvSpPr/>
            <p:nvPr/>
          </p:nvSpPr>
          <p:spPr>
            <a:xfrm>
              <a:off x="-1909100" y="6669788"/>
              <a:ext cx="69175" cy="58625"/>
            </a:xfrm>
            <a:custGeom>
              <a:avLst/>
              <a:gdLst/>
              <a:ahLst/>
              <a:cxnLst/>
              <a:rect l="l" t="t" r="r" b="b"/>
              <a:pathLst>
                <a:path w="2767" h="2345" extrusionOk="0">
                  <a:moveTo>
                    <a:pt x="1591" y="0"/>
                  </a:moveTo>
                  <a:cubicBezTo>
                    <a:pt x="1179" y="0"/>
                    <a:pt x="782" y="97"/>
                    <a:pt x="487" y="392"/>
                  </a:cubicBezTo>
                  <a:cubicBezTo>
                    <a:pt x="1" y="878"/>
                    <a:pt x="1" y="1638"/>
                    <a:pt x="31" y="2276"/>
                  </a:cubicBezTo>
                  <a:cubicBezTo>
                    <a:pt x="31" y="2322"/>
                    <a:pt x="69" y="2345"/>
                    <a:pt x="107" y="2345"/>
                  </a:cubicBezTo>
                  <a:cubicBezTo>
                    <a:pt x="145" y="2345"/>
                    <a:pt x="183" y="2322"/>
                    <a:pt x="183" y="2276"/>
                  </a:cubicBezTo>
                  <a:cubicBezTo>
                    <a:pt x="214" y="1729"/>
                    <a:pt x="153" y="1091"/>
                    <a:pt x="487" y="605"/>
                  </a:cubicBezTo>
                  <a:cubicBezTo>
                    <a:pt x="746" y="225"/>
                    <a:pt x="1125" y="133"/>
                    <a:pt x="1532" y="133"/>
                  </a:cubicBezTo>
                  <a:cubicBezTo>
                    <a:pt x="1907" y="133"/>
                    <a:pt x="2305" y="211"/>
                    <a:pt x="2651" y="211"/>
                  </a:cubicBezTo>
                  <a:cubicBezTo>
                    <a:pt x="2680" y="211"/>
                    <a:pt x="2708" y="211"/>
                    <a:pt x="2736" y="209"/>
                  </a:cubicBezTo>
                  <a:cubicBezTo>
                    <a:pt x="2767" y="209"/>
                    <a:pt x="2767" y="179"/>
                    <a:pt x="2736" y="179"/>
                  </a:cubicBezTo>
                  <a:cubicBezTo>
                    <a:pt x="2394" y="90"/>
                    <a:pt x="1986" y="0"/>
                    <a:pt x="15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2" name="Google Shape;3862;p80"/>
            <p:cNvSpPr/>
            <p:nvPr/>
          </p:nvSpPr>
          <p:spPr>
            <a:xfrm>
              <a:off x="-1909500" y="6686163"/>
              <a:ext cx="40700" cy="24325"/>
            </a:xfrm>
            <a:custGeom>
              <a:avLst/>
              <a:gdLst/>
              <a:ahLst/>
              <a:cxnLst/>
              <a:rect l="l" t="t" r="r" b="b"/>
              <a:pathLst>
                <a:path w="1628" h="973" extrusionOk="0">
                  <a:moveTo>
                    <a:pt x="1063" y="0"/>
                  </a:moveTo>
                  <a:cubicBezTo>
                    <a:pt x="633" y="0"/>
                    <a:pt x="245" y="392"/>
                    <a:pt x="47" y="831"/>
                  </a:cubicBezTo>
                  <a:cubicBezTo>
                    <a:pt x="0" y="902"/>
                    <a:pt x="62" y="972"/>
                    <a:pt x="121" y="972"/>
                  </a:cubicBezTo>
                  <a:cubicBezTo>
                    <a:pt x="138" y="972"/>
                    <a:pt x="155" y="966"/>
                    <a:pt x="169" y="953"/>
                  </a:cubicBezTo>
                  <a:cubicBezTo>
                    <a:pt x="321" y="770"/>
                    <a:pt x="442" y="558"/>
                    <a:pt x="625" y="375"/>
                  </a:cubicBezTo>
                  <a:cubicBezTo>
                    <a:pt x="767" y="249"/>
                    <a:pt x="909" y="196"/>
                    <a:pt x="1060" y="196"/>
                  </a:cubicBezTo>
                  <a:cubicBezTo>
                    <a:pt x="1199" y="196"/>
                    <a:pt x="1346" y="241"/>
                    <a:pt x="1506" y="314"/>
                  </a:cubicBezTo>
                  <a:cubicBezTo>
                    <a:pt x="1567" y="314"/>
                    <a:pt x="1628" y="254"/>
                    <a:pt x="1567" y="193"/>
                  </a:cubicBezTo>
                  <a:cubicBezTo>
                    <a:pt x="1398" y="58"/>
                    <a:pt x="1227" y="0"/>
                    <a:pt x="10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3" name="Google Shape;3863;p80"/>
            <p:cNvSpPr/>
            <p:nvPr/>
          </p:nvSpPr>
          <p:spPr>
            <a:xfrm>
              <a:off x="-2436575" y="6371738"/>
              <a:ext cx="540425" cy="509925"/>
            </a:xfrm>
            <a:custGeom>
              <a:avLst/>
              <a:gdLst/>
              <a:ahLst/>
              <a:cxnLst/>
              <a:rect l="l" t="t" r="r" b="b"/>
              <a:pathLst>
                <a:path w="21617" h="20397" extrusionOk="0">
                  <a:moveTo>
                    <a:pt x="8142" y="0"/>
                  </a:moveTo>
                  <a:cubicBezTo>
                    <a:pt x="3906" y="0"/>
                    <a:pt x="1" y="2158"/>
                    <a:pt x="188" y="10247"/>
                  </a:cubicBezTo>
                  <a:cubicBezTo>
                    <a:pt x="188" y="10247"/>
                    <a:pt x="96" y="14046"/>
                    <a:pt x="1008" y="15961"/>
                  </a:cubicBezTo>
                  <a:cubicBezTo>
                    <a:pt x="1920" y="17846"/>
                    <a:pt x="4990" y="19943"/>
                    <a:pt x="9094" y="20338"/>
                  </a:cubicBezTo>
                  <a:cubicBezTo>
                    <a:pt x="9534" y="20377"/>
                    <a:pt x="9990" y="20397"/>
                    <a:pt x="10454" y="20397"/>
                  </a:cubicBezTo>
                  <a:cubicBezTo>
                    <a:pt x="14317" y="20397"/>
                    <a:pt x="18772" y="19046"/>
                    <a:pt x="19884" y="16387"/>
                  </a:cubicBezTo>
                  <a:cubicBezTo>
                    <a:pt x="21130" y="13408"/>
                    <a:pt x="21617" y="11372"/>
                    <a:pt x="21252" y="8362"/>
                  </a:cubicBezTo>
                  <a:cubicBezTo>
                    <a:pt x="20857" y="5323"/>
                    <a:pt x="20705" y="3985"/>
                    <a:pt x="17908" y="2618"/>
                  </a:cubicBezTo>
                  <a:cubicBezTo>
                    <a:pt x="16528" y="1965"/>
                    <a:pt x="12184" y="0"/>
                    <a:pt x="8142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4" name="Google Shape;3864;p80"/>
            <p:cNvSpPr/>
            <p:nvPr/>
          </p:nvSpPr>
          <p:spPr>
            <a:xfrm>
              <a:off x="-2189500" y="6627588"/>
              <a:ext cx="38025" cy="65200"/>
            </a:xfrm>
            <a:custGeom>
              <a:avLst/>
              <a:gdLst/>
              <a:ahLst/>
              <a:cxnLst/>
              <a:rect l="l" t="t" r="r" b="b"/>
              <a:pathLst>
                <a:path w="1521" h="2608" extrusionOk="0">
                  <a:moveTo>
                    <a:pt x="369" y="0"/>
                  </a:moveTo>
                  <a:cubicBezTo>
                    <a:pt x="348" y="0"/>
                    <a:pt x="326" y="22"/>
                    <a:pt x="305" y="43"/>
                  </a:cubicBezTo>
                  <a:cubicBezTo>
                    <a:pt x="214" y="347"/>
                    <a:pt x="183" y="712"/>
                    <a:pt x="122" y="1046"/>
                  </a:cubicBezTo>
                  <a:cubicBezTo>
                    <a:pt x="62" y="1290"/>
                    <a:pt x="1" y="1533"/>
                    <a:pt x="122" y="1745"/>
                  </a:cubicBezTo>
                  <a:cubicBezTo>
                    <a:pt x="183" y="1928"/>
                    <a:pt x="335" y="2019"/>
                    <a:pt x="518" y="2019"/>
                  </a:cubicBezTo>
                  <a:cubicBezTo>
                    <a:pt x="609" y="2019"/>
                    <a:pt x="670" y="1958"/>
                    <a:pt x="761" y="1897"/>
                  </a:cubicBezTo>
                  <a:cubicBezTo>
                    <a:pt x="791" y="1867"/>
                    <a:pt x="852" y="1806"/>
                    <a:pt x="913" y="1806"/>
                  </a:cubicBezTo>
                  <a:cubicBezTo>
                    <a:pt x="962" y="1767"/>
                    <a:pt x="1002" y="1747"/>
                    <a:pt x="1032" y="1747"/>
                  </a:cubicBezTo>
                  <a:cubicBezTo>
                    <a:pt x="1095" y="1747"/>
                    <a:pt x="1116" y="1834"/>
                    <a:pt x="1095" y="2019"/>
                  </a:cubicBezTo>
                  <a:cubicBezTo>
                    <a:pt x="1277" y="2232"/>
                    <a:pt x="1217" y="2353"/>
                    <a:pt x="973" y="2414"/>
                  </a:cubicBezTo>
                  <a:cubicBezTo>
                    <a:pt x="867" y="2441"/>
                    <a:pt x="900" y="2607"/>
                    <a:pt x="992" y="2607"/>
                  </a:cubicBezTo>
                  <a:cubicBezTo>
                    <a:pt x="1005" y="2607"/>
                    <a:pt x="1019" y="2604"/>
                    <a:pt x="1034" y="2597"/>
                  </a:cubicBezTo>
                  <a:cubicBezTo>
                    <a:pt x="1277" y="2505"/>
                    <a:pt x="1521" y="2262"/>
                    <a:pt x="1521" y="1958"/>
                  </a:cubicBezTo>
                  <a:cubicBezTo>
                    <a:pt x="1492" y="1759"/>
                    <a:pt x="1304" y="1560"/>
                    <a:pt x="1106" y="1560"/>
                  </a:cubicBezTo>
                  <a:cubicBezTo>
                    <a:pt x="1092" y="1560"/>
                    <a:pt x="1078" y="1561"/>
                    <a:pt x="1065" y="1563"/>
                  </a:cubicBezTo>
                  <a:cubicBezTo>
                    <a:pt x="882" y="1563"/>
                    <a:pt x="822" y="1685"/>
                    <a:pt x="670" y="1745"/>
                  </a:cubicBezTo>
                  <a:cubicBezTo>
                    <a:pt x="591" y="1781"/>
                    <a:pt x="525" y="1796"/>
                    <a:pt x="471" y="1796"/>
                  </a:cubicBezTo>
                  <a:cubicBezTo>
                    <a:pt x="148" y="1796"/>
                    <a:pt x="222" y="1250"/>
                    <a:pt x="274" y="1016"/>
                  </a:cubicBezTo>
                  <a:cubicBezTo>
                    <a:pt x="335" y="742"/>
                    <a:pt x="548" y="286"/>
                    <a:pt x="396" y="13"/>
                  </a:cubicBezTo>
                  <a:cubicBezTo>
                    <a:pt x="387" y="4"/>
                    <a:pt x="378" y="0"/>
                    <a:pt x="3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5" name="Google Shape;3865;p80"/>
            <p:cNvSpPr/>
            <p:nvPr/>
          </p:nvSpPr>
          <p:spPr>
            <a:xfrm>
              <a:off x="-2212300" y="6699663"/>
              <a:ext cx="85900" cy="32400"/>
            </a:xfrm>
            <a:custGeom>
              <a:avLst/>
              <a:gdLst/>
              <a:ahLst/>
              <a:cxnLst/>
              <a:rect l="l" t="t" r="r" b="b"/>
              <a:pathLst>
                <a:path w="3436" h="1296" extrusionOk="0">
                  <a:moveTo>
                    <a:pt x="3304" y="1"/>
                  </a:moveTo>
                  <a:cubicBezTo>
                    <a:pt x="3254" y="1"/>
                    <a:pt x="3206" y="25"/>
                    <a:pt x="3193" y="78"/>
                  </a:cubicBezTo>
                  <a:cubicBezTo>
                    <a:pt x="3071" y="808"/>
                    <a:pt x="2372" y="1081"/>
                    <a:pt x="1673" y="1081"/>
                  </a:cubicBezTo>
                  <a:cubicBezTo>
                    <a:pt x="1034" y="1051"/>
                    <a:pt x="578" y="838"/>
                    <a:pt x="214" y="321"/>
                  </a:cubicBezTo>
                  <a:cubicBezTo>
                    <a:pt x="214" y="306"/>
                    <a:pt x="206" y="299"/>
                    <a:pt x="195" y="299"/>
                  </a:cubicBezTo>
                  <a:cubicBezTo>
                    <a:pt x="183" y="299"/>
                    <a:pt x="168" y="306"/>
                    <a:pt x="153" y="321"/>
                  </a:cubicBezTo>
                  <a:cubicBezTo>
                    <a:pt x="1" y="1021"/>
                    <a:pt x="1247" y="1264"/>
                    <a:pt x="1673" y="1294"/>
                  </a:cubicBezTo>
                  <a:cubicBezTo>
                    <a:pt x="1705" y="1295"/>
                    <a:pt x="1738" y="1296"/>
                    <a:pt x="1771" y="1296"/>
                  </a:cubicBezTo>
                  <a:cubicBezTo>
                    <a:pt x="2534" y="1296"/>
                    <a:pt x="3348" y="954"/>
                    <a:pt x="3436" y="109"/>
                  </a:cubicBezTo>
                  <a:cubicBezTo>
                    <a:pt x="3436" y="40"/>
                    <a:pt x="3369" y="1"/>
                    <a:pt x="33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6" name="Google Shape;3866;p80"/>
            <p:cNvSpPr/>
            <p:nvPr/>
          </p:nvSpPr>
          <p:spPr>
            <a:xfrm>
              <a:off x="-2350600" y="6548788"/>
              <a:ext cx="50950" cy="35900"/>
            </a:xfrm>
            <a:custGeom>
              <a:avLst/>
              <a:gdLst/>
              <a:ahLst/>
              <a:cxnLst/>
              <a:rect l="l" t="t" r="r" b="b"/>
              <a:pathLst>
                <a:path w="2038" h="1436" extrusionOk="0">
                  <a:moveTo>
                    <a:pt x="1832" y="0"/>
                  </a:moveTo>
                  <a:cubicBezTo>
                    <a:pt x="1135" y="0"/>
                    <a:pt x="147" y="700"/>
                    <a:pt x="1" y="1372"/>
                  </a:cubicBezTo>
                  <a:cubicBezTo>
                    <a:pt x="1" y="1409"/>
                    <a:pt x="24" y="1435"/>
                    <a:pt x="49" y="1435"/>
                  </a:cubicBezTo>
                  <a:cubicBezTo>
                    <a:pt x="64" y="1435"/>
                    <a:pt x="81" y="1425"/>
                    <a:pt x="92" y="1402"/>
                  </a:cubicBezTo>
                  <a:cubicBezTo>
                    <a:pt x="578" y="733"/>
                    <a:pt x="1126" y="338"/>
                    <a:pt x="1946" y="186"/>
                  </a:cubicBezTo>
                  <a:cubicBezTo>
                    <a:pt x="2037" y="156"/>
                    <a:pt x="2007" y="4"/>
                    <a:pt x="1916" y="4"/>
                  </a:cubicBezTo>
                  <a:cubicBezTo>
                    <a:pt x="1888" y="1"/>
                    <a:pt x="1860" y="0"/>
                    <a:pt x="183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7" name="Google Shape;3867;p80"/>
            <p:cNvSpPr/>
            <p:nvPr/>
          </p:nvSpPr>
          <p:spPr>
            <a:xfrm>
              <a:off x="-2048900" y="6542963"/>
              <a:ext cx="55000" cy="24875"/>
            </a:xfrm>
            <a:custGeom>
              <a:avLst/>
              <a:gdLst/>
              <a:ahLst/>
              <a:cxnLst/>
              <a:rect l="l" t="t" r="r" b="b"/>
              <a:pathLst>
                <a:path w="2200" h="995" extrusionOk="0">
                  <a:moveTo>
                    <a:pt x="337" y="1"/>
                  </a:moveTo>
                  <a:cubicBezTo>
                    <a:pt x="241" y="1"/>
                    <a:pt x="148" y="8"/>
                    <a:pt x="61" y="24"/>
                  </a:cubicBezTo>
                  <a:cubicBezTo>
                    <a:pt x="0" y="54"/>
                    <a:pt x="0" y="115"/>
                    <a:pt x="61" y="146"/>
                  </a:cubicBezTo>
                  <a:cubicBezTo>
                    <a:pt x="760" y="298"/>
                    <a:pt x="1429" y="419"/>
                    <a:pt x="1976" y="966"/>
                  </a:cubicBezTo>
                  <a:cubicBezTo>
                    <a:pt x="1995" y="986"/>
                    <a:pt x="2017" y="994"/>
                    <a:pt x="2039" y="994"/>
                  </a:cubicBezTo>
                  <a:cubicBezTo>
                    <a:pt x="2121" y="994"/>
                    <a:pt x="2199" y="880"/>
                    <a:pt x="2128" y="784"/>
                  </a:cubicBezTo>
                  <a:cubicBezTo>
                    <a:pt x="1758" y="335"/>
                    <a:pt x="975" y="1"/>
                    <a:pt x="33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8" name="Google Shape;3868;p80"/>
            <p:cNvSpPr/>
            <p:nvPr/>
          </p:nvSpPr>
          <p:spPr>
            <a:xfrm>
              <a:off x="-2358200" y="6708438"/>
              <a:ext cx="100350" cy="94250"/>
            </a:xfrm>
            <a:custGeom>
              <a:avLst/>
              <a:gdLst/>
              <a:ahLst/>
              <a:cxnLst/>
              <a:rect l="l" t="t" r="r" b="b"/>
              <a:pathLst>
                <a:path w="4014" h="3770" extrusionOk="0">
                  <a:moveTo>
                    <a:pt x="2007" y="1"/>
                  </a:moveTo>
                  <a:cubicBezTo>
                    <a:pt x="913" y="1"/>
                    <a:pt x="1" y="822"/>
                    <a:pt x="1" y="1885"/>
                  </a:cubicBezTo>
                  <a:cubicBezTo>
                    <a:pt x="1" y="2919"/>
                    <a:pt x="913" y="3770"/>
                    <a:pt x="2007" y="3770"/>
                  </a:cubicBezTo>
                  <a:cubicBezTo>
                    <a:pt x="3132" y="3770"/>
                    <a:pt x="4013" y="2919"/>
                    <a:pt x="4013" y="1885"/>
                  </a:cubicBezTo>
                  <a:cubicBezTo>
                    <a:pt x="4013" y="852"/>
                    <a:pt x="3132" y="1"/>
                    <a:pt x="2007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9" name="Google Shape;3869;p80"/>
            <p:cNvSpPr/>
            <p:nvPr/>
          </p:nvSpPr>
          <p:spPr>
            <a:xfrm>
              <a:off x="-2083100" y="6708438"/>
              <a:ext cx="100325" cy="94250"/>
            </a:xfrm>
            <a:custGeom>
              <a:avLst/>
              <a:gdLst/>
              <a:ahLst/>
              <a:cxnLst/>
              <a:rect l="l" t="t" r="r" b="b"/>
              <a:pathLst>
                <a:path w="4013" h="3770" extrusionOk="0">
                  <a:moveTo>
                    <a:pt x="2006" y="1"/>
                  </a:moveTo>
                  <a:cubicBezTo>
                    <a:pt x="882" y="1"/>
                    <a:pt x="0" y="822"/>
                    <a:pt x="0" y="1885"/>
                  </a:cubicBezTo>
                  <a:cubicBezTo>
                    <a:pt x="0" y="2919"/>
                    <a:pt x="882" y="3770"/>
                    <a:pt x="2006" y="3770"/>
                  </a:cubicBezTo>
                  <a:cubicBezTo>
                    <a:pt x="3101" y="3770"/>
                    <a:pt x="4012" y="2919"/>
                    <a:pt x="4012" y="1885"/>
                  </a:cubicBezTo>
                  <a:cubicBezTo>
                    <a:pt x="4012" y="852"/>
                    <a:pt x="3101" y="1"/>
                    <a:pt x="2006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0" name="Google Shape;3870;p80"/>
            <p:cNvSpPr/>
            <p:nvPr/>
          </p:nvSpPr>
          <p:spPr>
            <a:xfrm>
              <a:off x="-2179400" y="6739938"/>
              <a:ext cx="29150" cy="6925"/>
            </a:xfrm>
            <a:custGeom>
              <a:avLst/>
              <a:gdLst/>
              <a:ahLst/>
              <a:cxnLst/>
              <a:rect l="l" t="t" r="r" b="b"/>
              <a:pathLst>
                <a:path w="1166" h="277" extrusionOk="0">
                  <a:moveTo>
                    <a:pt x="1075" y="1"/>
                  </a:moveTo>
                  <a:cubicBezTo>
                    <a:pt x="1060" y="1"/>
                    <a:pt x="1043" y="6"/>
                    <a:pt x="1025" y="17"/>
                  </a:cubicBezTo>
                  <a:cubicBezTo>
                    <a:pt x="830" y="89"/>
                    <a:pt x="665" y="118"/>
                    <a:pt x="489" y="118"/>
                  </a:cubicBezTo>
                  <a:cubicBezTo>
                    <a:pt x="364" y="118"/>
                    <a:pt x="234" y="103"/>
                    <a:pt x="83" y="78"/>
                  </a:cubicBezTo>
                  <a:cubicBezTo>
                    <a:pt x="75" y="74"/>
                    <a:pt x="67" y="72"/>
                    <a:pt x="60" y="72"/>
                  </a:cubicBezTo>
                  <a:cubicBezTo>
                    <a:pt x="16" y="72"/>
                    <a:pt x="0" y="143"/>
                    <a:pt x="53" y="169"/>
                  </a:cubicBezTo>
                  <a:cubicBezTo>
                    <a:pt x="192" y="239"/>
                    <a:pt x="363" y="277"/>
                    <a:pt x="537" y="277"/>
                  </a:cubicBezTo>
                  <a:cubicBezTo>
                    <a:pt x="743" y="277"/>
                    <a:pt x="952" y="224"/>
                    <a:pt x="1117" y="109"/>
                  </a:cubicBezTo>
                  <a:cubicBezTo>
                    <a:pt x="1166" y="84"/>
                    <a:pt x="1136" y="1"/>
                    <a:pt x="10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1" name="Google Shape;3871;p80"/>
            <p:cNvSpPr/>
            <p:nvPr/>
          </p:nvSpPr>
          <p:spPr>
            <a:xfrm>
              <a:off x="-2096775" y="6612513"/>
              <a:ext cx="74900" cy="59100"/>
            </a:xfrm>
            <a:custGeom>
              <a:avLst/>
              <a:gdLst/>
              <a:ahLst/>
              <a:cxnLst/>
              <a:rect l="l" t="t" r="r" b="b"/>
              <a:pathLst>
                <a:path w="2996" h="2364" extrusionOk="0">
                  <a:moveTo>
                    <a:pt x="1604" y="1"/>
                  </a:moveTo>
                  <a:cubicBezTo>
                    <a:pt x="1557" y="1"/>
                    <a:pt x="1509" y="3"/>
                    <a:pt x="1459" y="8"/>
                  </a:cubicBezTo>
                  <a:cubicBezTo>
                    <a:pt x="426" y="130"/>
                    <a:pt x="0" y="1437"/>
                    <a:pt x="0" y="2318"/>
                  </a:cubicBezTo>
                  <a:cubicBezTo>
                    <a:pt x="0" y="2348"/>
                    <a:pt x="30" y="2364"/>
                    <a:pt x="65" y="2364"/>
                  </a:cubicBezTo>
                  <a:cubicBezTo>
                    <a:pt x="99" y="2364"/>
                    <a:pt x="137" y="2348"/>
                    <a:pt x="152" y="2318"/>
                  </a:cubicBezTo>
                  <a:cubicBezTo>
                    <a:pt x="213" y="1558"/>
                    <a:pt x="547" y="282"/>
                    <a:pt x="1459" y="221"/>
                  </a:cubicBezTo>
                  <a:cubicBezTo>
                    <a:pt x="1499" y="218"/>
                    <a:pt x="1537" y="216"/>
                    <a:pt x="1574" y="216"/>
                  </a:cubicBezTo>
                  <a:cubicBezTo>
                    <a:pt x="2641" y="216"/>
                    <a:pt x="2591" y="1463"/>
                    <a:pt x="2797" y="2227"/>
                  </a:cubicBezTo>
                  <a:cubicBezTo>
                    <a:pt x="2811" y="2269"/>
                    <a:pt x="2857" y="2292"/>
                    <a:pt x="2901" y="2292"/>
                  </a:cubicBezTo>
                  <a:cubicBezTo>
                    <a:pt x="2950" y="2292"/>
                    <a:pt x="2995" y="2262"/>
                    <a:pt x="2979" y="2197"/>
                  </a:cubicBezTo>
                  <a:cubicBezTo>
                    <a:pt x="2921" y="1322"/>
                    <a:pt x="2695" y="1"/>
                    <a:pt x="16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2" name="Google Shape;3872;p80"/>
            <p:cNvSpPr/>
            <p:nvPr/>
          </p:nvSpPr>
          <p:spPr>
            <a:xfrm>
              <a:off x="-2311825" y="6612513"/>
              <a:ext cx="75250" cy="59100"/>
            </a:xfrm>
            <a:custGeom>
              <a:avLst/>
              <a:gdLst/>
              <a:ahLst/>
              <a:cxnLst/>
              <a:rect l="l" t="t" r="r" b="b"/>
              <a:pathLst>
                <a:path w="3010" h="2364" extrusionOk="0">
                  <a:moveTo>
                    <a:pt x="1405" y="1"/>
                  </a:moveTo>
                  <a:cubicBezTo>
                    <a:pt x="315" y="1"/>
                    <a:pt x="88" y="1322"/>
                    <a:pt x="0" y="2197"/>
                  </a:cubicBezTo>
                  <a:cubicBezTo>
                    <a:pt x="0" y="2249"/>
                    <a:pt x="62" y="2282"/>
                    <a:pt x="113" y="2282"/>
                  </a:cubicBezTo>
                  <a:cubicBezTo>
                    <a:pt x="150" y="2282"/>
                    <a:pt x="182" y="2265"/>
                    <a:pt x="182" y="2227"/>
                  </a:cubicBezTo>
                  <a:cubicBezTo>
                    <a:pt x="415" y="1471"/>
                    <a:pt x="370" y="213"/>
                    <a:pt x="1378" y="213"/>
                  </a:cubicBezTo>
                  <a:cubicBezTo>
                    <a:pt x="1423" y="213"/>
                    <a:pt x="1470" y="216"/>
                    <a:pt x="1520" y="221"/>
                  </a:cubicBezTo>
                  <a:cubicBezTo>
                    <a:pt x="2462" y="282"/>
                    <a:pt x="2766" y="1558"/>
                    <a:pt x="2857" y="2318"/>
                  </a:cubicBezTo>
                  <a:cubicBezTo>
                    <a:pt x="2857" y="2348"/>
                    <a:pt x="2888" y="2364"/>
                    <a:pt x="2918" y="2364"/>
                  </a:cubicBezTo>
                  <a:cubicBezTo>
                    <a:pt x="2948" y="2364"/>
                    <a:pt x="2979" y="2348"/>
                    <a:pt x="2979" y="2318"/>
                  </a:cubicBezTo>
                  <a:cubicBezTo>
                    <a:pt x="3009" y="1437"/>
                    <a:pt x="2553" y="130"/>
                    <a:pt x="1550" y="8"/>
                  </a:cubicBezTo>
                  <a:cubicBezTo>
                    <a:pt x="1500" y="3"/>
                    <a:pt x="1452" y="1"/>
                    <a:pt x="14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3" name="Google Shape;3873;p80"/>
            <p:cNvSpPr/>
            <p:nvPr/>
          </p:nvSpPr>
          <p:spPr>
            <a:xfrm>
              <a:off x="-2382500" y="6557238"/>
              <a:ext cx="423275" cy="177825"/>
            </a:xfrm>
            <a:custGeom>
              <a:avLst/>
              <a:gdLst/>
              <a:ahLst/>
              <a:cxnLst/>
              <a:rect l="l" t="t" r="r" b="b"/>
              <a:pathLst>
                <a:path w="16931" h="7113" extrusionOk="0">
                  <a:moveTo>
                    <a:pt x="3557" y="365"/>
                  </a:moveTo>
                  <a:cubicBezTo>
                    <a:pt x="5320" y="365"/>
                    <a:pt x="6748" y="1793"/>
                    <a:pt x="6748" y="3556"/>
                  </a:cubicBezTo>
                  <a:cubicBezTo>
                    <a:pt x="6779" y="5319"/>
                    <a:pt x="5320" y="6748"/>
                    <a:pt x="3557" y="6748"/>
                  </a:cubicBezTo>
                  <a:cubicBezTo>
                    <a:pt x="1794" y="6748"/>
                    <a:pt x="365" y="5319"/>
                    <a:pt x="365" y="3556"/>
                  </a:cubicBezTo>
                  <a:cubicBezTo>
                    <a:pt x="365" y="1793"/>
                    <a:pt x="1794" y="365"/>
                    <a:pt x="3557" y="365"/>
                  </a:cubicBezTo>
                  <a:close/>
                  <a:moveTo>
                    <a:pt x="13374" y="365"/>
                  </a:moveTo>
                  <a:cubicBezTo>
                    <a:pt x="15137" y="365"/>
                    <a:pt x="16566" y="1793"/>
                    <a:pt x="16566" y="3556"/>
                  </a:cubicBezTo>
                  <a:cubicBezTo>
                    <a:pt x="16566" y="5319"/>
                    <a:pt x="15137" y="6748"/>
                    <a:pt x="13374" y="6748"/>
                  </a:cubicBezTo>
                  <a:cubicBezTo>
                    <a:pt x="11611" y="6748"/>
                    <a:pt x="10183" y="5319"/>
                    <a:pt x="10183" y="3556"/>
                  </a:cubicBezTo>
                  <a:cubicBezTo>
                    <a:pt x="10183" y="1793"/>
                    <a:pt x="11611" y="365"/>
                    <a:pt x="13374" y="365"/>
                  </a:cubicBezTo>
                  <a:close/>
                  <a:moveTo>
                    <a:pt x="3557" y="0"/>
                  </a:moveTo>
                  <a:cubicBezTo>
                    <a:pt x="1611" y="0"/>
                    <a:pt x="0" y="1581"/>
                    <a:pt x="0" y="3556"/>
                  </a:cubicBezTo>
                  <a:cubicBezTo>
                    <a:pt x="0" y="5532"/>
                    <a:pt x="1611" y="7113"/>
                    <a:pt x="3557" y="7113"/>
                  </a:cubicBezTo>
                  <a:cubicBezTo>
                    <a:pt x="5411" y="7113"/>
                    <a:pt x="6931" y="5715"/>
                    <a:pt x="7113" y="3891"/>
                  </a:cubicBezTo>
                  <a:cubicBezTo>
                    <a:pt x="7222" y="3781"/>
                    <a:pt x="7572" y="3497"/>
                    <a:pt x="8203" y="3497"/>
                  </a:cubicBezTo>
                  <a:cubicBezTo>
                    <a:pt x="8623" y="3497"/>
                    <a:pt x="9168" y="3623"/>
                    <a:pt x="9849" y="4012"/>
                  </a:cubicBezTo>
                  <a:cubicBezTo>
                    <a:pt x="10061" y="5775"/>
                    <a:pt x="11551" y="7113"/>
                    <a:pt x="13374" y="7113"/>
                  </a:cubicBezTo>
                  <a:cubicBezTo>
                    <a:pt x="15320" y="7113"/>
                    <a:pt x="16931" y="5532"/>
                    <a:pt x="16931" y="3556"/>
                  </a:cubicBezTo>
                  <a:cubicBezTo>
                    <a:pt x="16931" y="1581"/>
                    <a:pt x="15350" y="0"/>
                    <a:pt x="13374" y="0"/>
                  </a:cubicBezTo>
                  <a:cubicBezTo>
                    <a:pt x="11399" y="0"/>
                    <a:pt x="9818" y="1581"/>
                    <a:pt x="9818" y="3556"/>
                  </a:cubicBezTo>
                  <a:cubicBezTo>
                    <a:pt x="9818" y="3556"/>
                    <a:pt x="9818" y="3587"/>
                    <a:pt x="9818" y="3587"/>
                  </a:cubicBezTo>
                  <a:cubicBezTo>
                    <a:pt x="9176" y="3258"/>
                    <a:pt x="8641" y="3145"/>
                    <a:pt x="8206" y="3145"/>
                  </a:cubicBezTo>
                  <a:cubicBezTo>
                    <a:pt x="7716" y="3145"/>
                    <a:pt x="7355" y="3290"/>
                    <a:pt x="7113" y="3435"/>
                  </a:cubicBezTo>
                  <a:cubicBezTo>
                    <a:pt x="7052" y="1520"/>
                    <a:pt x="5502" y="0"/>
                    <a:pt x="3557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4" name="Google Shape;3874;p80"/>
            <p:cNvSpPr/>
            <p:nvPr/>
          </p:nvSpPr>
          <p:spPr>
            <a:xfrm>
              <a:off x="-2033725" y="6344463"/>
              <a:ext cx="2325" cy="5350"/>
            </a:xfrm>
            <a:custGeom>
              <a:avLst/>
              <a:gdLst/>
              <a:ahLst/>
              <a:cxnLst/>
              <a:rect l="l" t="t" r="r" b="b"/>
              <a:pathLst>
                <a:path w="93" h="214" extrusionOk="0">
                  <a:moveTo>
                    <a:pt x="31" y="0"/>
                  </a:moveTo>
                  <a:cubicBezTo>
                    <a:pt x="31" y="61"/>
                    <a:pt x="1" y="152"/>
                    <a:pt x="1" y="213"/>
                  </a:cubicBezTo>
                  <a:cubicBezTo>
                    <a:pt x="31" y="152"/>
                    <a:pt x="62" y="92"/>
                    <a:pt x="62" y="31"/>
                  </a:cubicBezTo>
                  <a:cubicBezTo>
                    <a:pt x="92" y="31"/>
                    <a:pt x="62" y="0"/>
                    <a:pt x="31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5" name="Google Shape;3875;p80"/>
            <p:cNvSpPr/>
            <p:nvPr/>
          </p:nvSpPr>
          <p:spPr>
            <a:xfrm>
              <a:off x="-1912900" y="6450088"/>
              <a:ext cx="6125" cy="5350"/>
            </a:xfrm>
            <a:custGeom>
              <a:avLst/>
              <a:gdLst/>
              <a:ahLst/>
              <a:cxnLst/>
              <a:rect l="l" t="t" r="r" b="b"/>
              <a:pathLst>
                <a:path w="245" h="214" extrusionOk="0">
                  <a:moveTo>
                    <a:pt x="244" y="0"/>
                  </a:moveTo>
                  <a:cubicBezTo>
                    <a:pt x="153" y="61"/>
                    <a:pt x="92" y="122"/>
                    <a:pt x="1" y="213"/>
                  </a:cubicBezTo>
                  <a:cubicBezTo>
                    <a:pt x="92" y="152"/>
                    <a:pt x="153" y="92"/>
                    <a:pt x="24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6" name="Google Shape;3876;p80"/>
            <p:cNvSpPr/>
            <p:nvPr/>
          </p:nvSpPr>
          <p:spPr>
            <a:xfrm>
              <a:off x="-2033725" y="6344463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31" y="0"/>
                  </a:moveTo>
                  <a:lnTo>
                    <a:pt x="31" y="0"/>
                  </a:lnTo>
                  <a:cubicBezTo>
                    <a:pt x="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7" name="Google Shape;3877;p80"/>
            <p:cNvSpPr/>
            <p:nvPr/>
          </p:nvSpPr>
          <p:spPr>
            <a:xfrm>
              <a:off x="-2472925" y="6349788"/>
              <a:ext cx="619325" cy="292675"/>
            </a:xfrm>
            <a:custGeom>
              <a:avLst/>
              <a:gdLst/>
              <a:ahLst/>
              <a:cxnLst/>
              <a:rect l="l" t="t" r="r" b="b"/>
              <a:pathLst>
                <a:path w="24773" h="11707" extrusionOk="0">
                  <a:moveTo>
                    <a:pt x="20609" y="1003"/>
                  </a:moveTo>
                  <a:cubicBezTo>
                    <a:pt x="20602" y="1010"/>
                    <a:pt x="20596" y="1017"/>
                    <a:pt x="20589" y="1024"/>
                  </a:cubicBezTo>
                  <a:lnTo>
                    <a:pt x="20589" y="1024"/>
                  </a:lnTo>
                  <a:cubicBezTo>
                    <a:pt x="20596" y="1017"/>
                    <a:pt x="20602" y="1010"/>
                    <a:pt x="20609" y="1003"/>
                  </a:cubicBezTo>
                  <a:close/>
                  <a:moveTo>
                    <a:pt x="17569" y="0"/>
                  </a:moveTo>
                  <a:cubicBezTo>
                    <a:pt x="17044" y="1366"/>
                    <a:pt x="15634" y="2754"/>
                    <a:pt x="14123" y="2754"/>
                  </a:cubicBezTo>
                  <a:cubicBezTo>
                    <a:pt x="13885" y="2754"/>
                    <a:pt x="13645" y="2719"/>
                    <a:pt x="13405" y="2645"/>
                  </a:cubicBezTo>
                  <a:cubicBezTo>
                    <a:pt x="12462" y="2401"/>
                    <a:pt x="11733" y="1186"/>
                    <a:pt x="11976" y="122"/>
                  </a:cubicBezTo>
                  <a:lnTo>
                    <a:pt x="11976" y="122"/>
                  </a:lnTo>
                  <a:cubicBezTo>
                    <a:pt x="11663" y="1313"/>
                    <a:pt x="10070" y="2749"/>
                    <a:pt x="8789" y="2749"/>
                  </a:cubicBezTo>
                  <a:cubicBezTo>
                    <a:pt x="8208" y="2749"/>
                    <a:pt x="7690" y="2452"/>
                    <a:pt x="7386" y="1702"/>
                  </a:cubicBezTo>
                  <a:cubicBezTo>
                    <a:pt x="7202" y="2900"/>
                    <a:pt x="5169" y="4951"/>
                    <a:pt x="3666" y="4951"/>
                  </a:cubicBezTo>
                  <a:cubicBezTo>
                    <a:pt x="3184" y="4951"/>
                    <a:pt x="2757" y="4741"/>
                    <a:pt x="2462" y="4225"/>
                  </a:cubicBezTo>
                  <a:lnTo>
                    <a:pt x="2462" y="4225"/>
                  </a:lnTo>
                  <a:cubicBezTo>
                    <a:pt x="2280" y="5137"/>
                    <a:pt x="2523" y="7204"/>
                    <a:pt x="2158" y="8055"/>
                  </a:cubicBezTo>
                  <a:cubicBezTo>
                    <a:pt x="2006" y="8389"/>
                    <a:pt x="1459" y="9149"/>
                    <a:pt x="426" y="9392"/>
                  </a:cubicBezTo>
                  <a:cubicBezTo>
                    <a:pt x="0" y="10426"/>
                    <a:pt x="760" y="11155"/>
                    <a:pt x="760" y="11155"/>
                  </a:cubicBezTo>
                  <a:cubicBezTo>
                    <a:pt x="1067" y="11652"/>
                    <a:pt x="1522" y="11707"/>
                    <a:pt x="1709" y="11707"/>
                  </a:cubicBezTo>
                  <a:cubicBezTo>
                    <a:pt x="1762" y="11707"/>
                    <a:pt x="1794" y="11702"/>
                    <a:pt x="1794" y="11702"/>
                  </a:cubicBezTo>
                  <a:cubicBezTo>
                    <a:pt x="2493" y="10608"/>
                    <a:pt x="1946" y="9575"/>
                    <a:pt x="1946" y="9575"/>
                  </a:cubicBezTo>
                  <a:lnTo>
                    <a:pt x="1946" y="9575"/>
                  </a:lnTo>
                  <a:cubicBezTo>
                    <a:pt x="1946" y="9575"/>
                    <a:pt x="1960" y="9579"/>
                    <a:pt x="1989" y="9579"/>
                  </a:cubicBezTo>
                  <a:cubicBezTo>
                    <a:pt x="2101" y="9579"/>
                    <a:pt x="2431" y="9521"/>
                    <a:pt x="3009" y="8967"/>
                  </a:cubicBezTo>
                  <a:cubicBezTo>
                    <a:pt x="3739" y="8237"/>
                    <a:pt x="3617" y="6809"/>
                    <a:pt x="3617" y="6809"/>
                  </a:cubicBezTo>
                  <a:lnTo>
                    <a:pt x="3617" y="6809"/>
                  </a:lnTo>
                  <a:cubicBezTo>
                    <a:pt x="3617" y="6809"/>
                    <a:pt x="4714" y="6989"/>
                    <a:pt x="5830" y="6989"/>
                  </a:cubicBezTo>
                  <a:cubicBezTo>
                    <a:pt x="6164" y="6989"/>
                    <a:pt x="6500" y="6972"/>
                    <a:pt x="6809" y="6930"/>
                  </a:cubicBezTo>
                  <a:cubicBezTo>
                    <a:pt x="8146" y="6748"/>
                    <a:pt x="9362" y="4316"/>
                    <a:pt x="9362" y="4316"/>
                  </a:cubicBezTo>
                  <a:cubicBezTo>
                    <a:pt x="9792" y="5028"/>
                    <a:pt x="10484" y="5190"/>
                    <a:pt x="11024" y="5190"/>
                  </a:cubicBezTo>
                  <a:cubicBezTo>
                    <a:pt x="11477" y="5190"/>
                    <a:pt x="11824" y="5076"/>
                    <a:pt x="11824" y="5076"/>
                  </a:cubicBezTo>
                  <a:cubicBezTo>
                    <a:pt x="12395" y="5605"/>
                    <a:pt x="12746" y="5854"/>
                    <a:pt x="13419" y="5854"/>
                  </a:cubicBezTo>
                  <a:cubicBezTo>
                    <a:pt x="13712" y="5854"/>
                    <a:pt x="14068" y="5807"/>
                    <a:pt x="14529" y="5715"/>
                  </a:cubicBezTo>
                  <a:cubicBezTo>
                    <a:pt x="14552" y="5715"/>
                    <a:pt x="14575" y="5716"/>
                    <a:pt x="14597" y="5716"/>
                  </a:cubicBezTo>
                  <a:cubicBezTo>
                    <a:pt x="16217" y="5716"/>
                    <a:pt x="16779" y="3587"/>
                    <a:pt x="16779" y="3587"/>
                  </a:cubicBezTo>
                  <a:cubicBezTo>
                    <a:pt x="17017" y="3812"/>
                    <a:pt x="17331" y="3876"/>
                    <a:pt x="17609" y="3876"/>
                  </a:cubicBezTo>
                  <a:cubicBezTo>
                    <a:pt x="17968" y="3876"/>
                    <a:pt x="18268" y="3769"/>
                    <a:pt x="18268" y="3769"/>
                  </a:cubicBezTo>
                  <a:cubicBezTo>
                    <a:pt x="18352" y="4337"/>
                    <a:pt x="18815" y="4425"/>
                    <a:pt x="19092" y="4425"/>
                  </a:cubicBezTo>
                  <a:cubicBezTo>
                    <a:pt x="19215" y="4425"/>
                    <a:pt x="19301" y="4408"/>
                    <a:pt x="19301" y="4408"/>
                  </a:cubicBezTo>
                  <a:lnTo>
                    <a:pt x="19301" y="4408"/>
                  </a:lnTo>
                  <a:cubicBezTo>
                    <a:pt x="18754" y="5836"/>
                    <a:pt x="20244" y="6079"/>
                    <a:pt x="20244" y="6079"/>
                  </a:cubicBezTo>
                  <a:cubicBezTo>
                    <a:pt x="20213" y="6900"/>
                    <a:pt x="21247" y="7143"/>
                    <a:pt x="21247" y="7143"/>
                  </a:cubicBezTo>
                  <a:cubicBezTo>
                    <a:pt x="20760" y="8724"/>
                    <a:pt x="22189" y="9362"/>
                    <a:pt x="22189" y="9362"/>
                  </a:cubicBezTo>
                  <a:cubicBezTo>
                    <a:pt x="21764" y="9879"/>
                    <a:pt x="21976" y="11490"/>
                    <a:pt x="22402" y="11520"/>
                  </a:cubicBezTo>
                  <a:cubicBezTo>
                    <a:pt x="22427" y="11523"/>
                    <a:pt x="22455" y="11525"/>
                    <a:pt x="22485" y="11525"/>
                  </a:cubicBezTo>
                  <a:cubicBezTo>
                    <a:pt x="22989" y="11525"/>
                    <a:pt x="24074" y="11064"/>
                    <a:pt x="24074" y="11064"/>
                  </a:cubicBezTo>
                  <a:cubicBezTo>
                    <a:pt x="24773" y="10000"/>
                    <a:pt x="23982" y="8693"/>
                    <a:pt x="23982" y="8693"/>
                  </a:cubicBezTo>
                  <a:cubicBezTo>
                    <a:pt x="23982" y="8663"/>
                    <a:pt x="23982" y="8663"/>
                    <a:pt x="24013" y="8632"/>
                  </a:cubicBezTo>
                  <a:cubicBezTo>
                    <a:pt x="23557" y="8450"/>
                    <a:pt x="23131" y="8116"/>
                    <a:pt x="22736" y="7569"/>
                  </a:cubicBezTo>
                  <a:cubicBezTo>
                    <a:pt x="22250" y="6870"/>
                    <a:pt x="21764" y="5046"/>
                    <a:pt x="22402" y="4225"/>
                  </a:cubicBezTo>
                  <a:lnTo>
                    <a:pt x="22402" y="4225"/>
                  </a:lnTo>
                  <a:cubicBezTo>
                    <a:pt x="22254" y="4336"/>
                    <a:pt x="22102" y="4386"/>
                    <a:pt x="21952" y="4386"/>
                  </a:cubicBezTo>
                  <a:cubicBezTo>
                    <a:pt x="20881" y="4386"/>
                    <a:pt x="19879" y="1849"/>
                    <a:pt x="20589" y="1024"/>
                  </a:cubicBezTo>
                  <a:lnTo>
                    <a:pt x="20589" y="1024"/>
                  </a:lnTo>
                  <a:cubicBezTo>
                    <a:pt x="20190" y="1462"/>
                    <a:pt x="19549" y="1720"/>
                    <a:pt x="18935" y="1720"/>
                  </a:cubicBezTo>
                  <a:cubicBezTo>
                    <a:pt x="18843" y="1720"/>
                    <a:pt x="18752" y="1714"/>
                    <a:pt x="18663" y="1702"/>
                  </a:cubicBezTo>
                  <a:cubicBezTo>
                    <a:pt x="17691" y="1581"/>
                    <a:pt x="17478" y="851"/>
                    <a:pt x="17569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8" name="Google Shape;3878;p80"/>
            <p:cNvSpPr/>
            <p:nvPr/>
          </p:nvSpPr>
          <p:spPr>
            <a:xfrm>
              <a:off x="-2507125" y="6298728"/>
              <a:ext cx="647450" cy="287875"/>
            </a:xfrm>
            <a:custGeom>
              <a:avLst/>
              <a:gdLst/>
              <a:ahLst/>
              <a:cxnLst/>
              <a:rect l="l" t="t" r="r" b="b"/>
              <a:pathLst>
                <a:path w="25898" h="11515" extrusionOk="0">
                  <a:moveTo>
                    <a:pt x="18967" y="1909"/>
                  </a:moveTo>
                  <a:cubicBezTo>
                    <a:pt x="18967" y="1909"/>
                    <a:pt x="19028" y="1940"/>
                    <a:pt x="18998" y="1940"/>
                  </a:cubicBezTo>
                  <a:cubicBezTo>
                    <a:pt x="18998" y="2001"/>
                    <a:pt x="18967" y="2061"/>
                    <a:pt x="18937" y="2122"/>
                  </a:cubicBezTo>
                  <a:cubicBezTo>
                    <a:pt x="18937" y="2061"/>
                    <a:pt x="18937" y="1970"/>
                    <a:pt x="18967" y="1909"/>
                  </a:cubicBezTo>
                  <a:close/>
                  <a:moveTo>
                    <a:pt x="24013" y="6134"/>
                  </a:moveTo>
                  <a:lnTo>
                    <a:pt x="24013" y="6134"/>
                  </a:lnTo>
                  <a:cubicBezTo>
                    <a:pt x="23922" y="6226"/>
                    <a:pt x="23861" y="6286"/>
                    <a:pt x="23770" y="6347"/>
                  </a:cubicBezTo>
                  <a:cubicBezTo>
                    <a:pt x="23831" y="6256"/>
                    <a:pt x="23922" y="6195"/>
                    <a:pt x="24013" y="6134"/>
                  </a:cubicBezTo>
                  <a:close/>
                  <a:moveTo>
                    <a:pt x="17643" y="0"/>
                  </a:moveTo>
                  <a:cubicBezTo>
                    <a:pt x="17511" y="0"/>
                    <a:pt x="17365" y="7"/>
                    <a:pt x="17204" y="25"/>
                  </a:cubicBezTo>
                  <a:cubicBezTo>
                    <a:pt x="16080" y="116"/>
                    <a:pt x="15441" y="937"/>
                    <a:pt x="15441" y="937"/>
                  </a:cubicBezTo>
                  <a:cubicBezTo>
                    <a:pt x="15073" y="492"/>
                    <a:pt x="14558" y="349"/>
                    <a:pt x="14047" y="349"/>
                  </a:cubicBezTo>
                  <a:cubicBezTo>
                    <a:pt x="13126" y="349"/>
                    <a:pt x="12219" y="815"/>
                    <a:pt x="12219" y="815"/>
                  </a:cubicBezTo>
                  <a:cubicBezTo>
                    <a:pt x="12219" y="815"/>
                    <a:pt x="11422" y="17"/>
                    <a:pt x="10106" y="17"/>
                  </a:cubicBezTo>
                  <a:cubicBezTo>
                    <a:pt x="9947" y="17"/>
                    <a:pt x="9780" y="29"/>
                    <a:pt x="9605" y="55"/>
                  </a:cubicBezTo>
                  <a:cubicBezTo>
                    <a:pt x="7964" y="268"/>
                    <a:pt x="7265" y="1849"/>
                    <a:pt x="7265" y="1849"/>
                  </a:cubicBezTo>
                  <a:cubicBezTo>
                    <a:pt x="7265" y="1849"/>
                    <a:pt x="6738" y="1450"/>
                    <a:pt x="5801" y="1450"/>
                  </a:cubicBezTo>
                  <a:cubicBezTo>
                    <a:pt x="5444" y="1450"/>
                    <a:pt x="5028" y="1507"/>
                    <a:pt x="4560" y="1666"/>
                  </a:cubicBezTo>
                  <a:cubicBezTo>
                    <a:pt x="2858" y="2244"/>
                    <a:pt x="2675" y="4402"/>
                    <a:pt x="2675" y="4402"/>
                  </a:cubicBezTo>
                  <a:cubicBezTo>
                    <a:pt x="851" y="5192"/>
                    <a:pt x="1064" y="7563"/>
                    <a:pt x="1064" y="7563"/>
                  </a:cubicBezTo>
                  <a:cubicBezTo>
                    <a:pt x="0" y="9599"/>
                    <a:pt x="1824" y="11454"/>
                    <a:pt x="1824" y="11454"/>
                  </a:cubicBezTo>
                  <a:lnTo>
                    <a:pt x="1794" y="11514"/>
                  </a:lnTo>
                  <a:cubicBezTo>
                    <a:pt x="2827" y="11271"/>
                    <a:pt x="3374" y="10511"/>
                    <a:pt x="3526" y="10177"/>
                  </a:cubicBezTo>
                  <a:cubicBezTo>
                    <a:pt x="3891" y="9326"/>
                    <a:pt x="3648" y="7259"/>
                    <a:pt x="3830" y="6347"/>
                  </a:cubicBezTo>
                  <a:lnTo>
                    <a:pt x="3830" y="6347"/>
                  </a:lnTo>
                  <a:cubicBezTo>
                    <a:pt x="4125" y="6863"/>
                    <a:pt x="4552" y="7073"/>
                    <a:pt x="5034" y="7073"/>
                  </a:cubicBezTo>
                  <a:cubicBezTo>
                    <a:pt x="6537" y="7073"/>
                    <a:pt x="8570" y="5022"/>
                    <a:pt x="8754" y="3824"/>
                  </a:cubicBezTo>
                  <a:cubicBezTo>
                    <a:pt x="9058" y="4574"/>
                    <a:pt x="9576" y="4871"/>
                    <a:pt x="10157" y="4871"/>
                  </a:cubicBezTo>
                  <a:cubicBezTo>
                    <a:pt x="11438" y="4871"/>
                    <a:pt x="13031" y="3435"/>
                    <a:pt x="13344" y="2244"/>
                  </a:cubicBezTo>
                  <a:lnTo>
                    <a:pt x="13344" y="2244"/>
                  </a:lnTo>
                  <a:cubicBezTo>
                    <a:pt x="13101" y="3277"/>
                    <a:pt x="13830" y="4493"/>
                    <a:pt x="14773" y="4767"/>
                  </a:cubicBezTo>
                  <a:cubicBezTo>
                    <a:pt x="15005" y="4835"/>
                    <a:pt x="15238" y="4866"/>
                    <a:pt x="15469" y="4866"/>
                  </a:cubicBezTo>
                  <a:cubicBezTo>
                    <a:pt x="16988" y="4866"/>
                    <a:pt x="18409" y="3494"/>
                    <a:pt x="18937" y="2122"/>
                  </a:cubicBezTo>
                  <a:lnTo>
                    <a:pt x="18937" y="2122"/>
                  </a:lnTo>
                  <a:cubicBezTo>
                    <a:pt x="18846" y="2973"/>
                    <a:pt x="19059" y="3703"/>
                    <a:pt x="20031" y="3824"/>
                  </a:cubicBezTo>
                  <a:cubicBezTo>
                    <a:pt x="20120" y="3836"/>
                    <a:pt x="20210" y="3842"/>
                    <a:pt x="20301" y="3842"/>
                  </a:cubicBezTo>
                  <a:cubicBezTo>
                    <a:pt x="20911" y="3842"/>
                    <a:pt x="21549" y="3585"/>
                    <a:pt x="21949" y="3127"/>
                  </a:cubicBezTo>
                  <a:lnTo>
                    <a:pt x="21949" y="3127"/>
                  </a:lnTo>
                  <a:cubicBezTo>
                    <a:pt x="21255" y="3987"/>
                    <a:pt x="22253" y="6508"/>
                    <a:pt x="23321" y="6508"/>
                  </a:cubicBezTo>
                  <a:cubicBezTo>
                    <a:pt x="23471" y="6508"/>
                    <a:pt x="23622" y="6458"/>
                    <a:pt x="23770" y="6347"/>
                  </a:cubicBezTo>
                  <a:lnTo>
                    <a:pt x="23770" y="6347"/>
                  </a:lnTo>
                  <a:cubicBezTo>
                    <a:pt x="23101" y="7168"/>
                    <a:pt x="23587" y="8992"/>
                    <a:pt x="24104" y="9691"/>
                  </a:cubicBezTo>
                  <a:cubicBezTo>
                    <a:pt x="24499" y="10238"/>
                    <a:pt x="24894" y="10572"/>
                    <a:pt x="25350" y="10754"/>
                  </a:cubicBezTo>
                  <a:cubicBezTo>
                    <a:pt x="25898" y="9447"/>
                    <a:pt x="24712" y="8110"/>
                    <a:pt x="24712" y="8110"/>
                  </a:cubicBezTo>
                  <a:cubicBezTo>
                    <a:pt x="24591" y="7289"/>
                    <a:pt x="24013" y="6621"/>
                    <a:pt x="24013" y="6621"/>
                  </a:cubicBezTo>
                  <a:cubicBezTo>
                    <a:pt x="24378" y="4371"/>
                    <a:pt x="22341" y="3551"/>
                    <a:pt x="22341" y="3551"/>
                  </a:cubicBezTo>
                  <a:cubicBezTo>
                    <a:pt x="22341" y="3551"/>
                    <a:pt x="22797" y="2213"/>
                    <a:pt x="21612" y="1028"/>
                  </a:cubicBezTo>
                  <a:cubicBezTo>
                    <a:pt x="20926" y="342"/>
                    <a:pt x="20037" y="203"/>
                    <a:pt x="19427" y="203"/>
                  </a:cubicBezTo>
                  <a:cubicBezTo>
                    <a:pt x="19010" y="203"/>
                    <a:pt x="18724" y="268"/>
                    <a:pt x="18724" y="268"/>
                  </a:cubicBezTo>
                  <a:cubicBezTo>
                    <a:pt x="18724" y="268"/>
                    <a:pt x="18434" y="0"/>
                    <a:pt x="17643" y="0"/>
                  </a:cubicBezTo>
                  <a:close/>
                </a:path>
              </a:pathLst>
            </a:custGeom>
            <a:solidFill>
              <a:srgbClr val="582938"/>
            </a:solidFill>
            <a:ln w="9525" cap="flat" cmpd="sng">
              <a:solidFill>
                <a:srgbClr val="5829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9" name="Google Shape;3879;p80"/>
            <p:cNvSpPr/>
            <p:nvPr/>
          </p:nvSpPr>
          <p:spPr>
            <a:xfrm>
              <a:off x="-2466100" y="6389813"/>
              <a:ext cx="120100" cy="131325"/>
            </a:xfrm>
            <a:custGeom>
              <a:avLst/>
              <a:gdLst/>
              <a:ahLst/>
              <a:cxnLst/>
              <a:rect l="l" t="t" r="r" b="b"/>
              <a:pathLst>
                <a:path w="4804" h="5253" extrusionOk="0">
                  <a:moveTo>
                    <a:pt x="1995" y="3473"/>
                  </a:moveTo>
                  <a:cubicBezTo>
                    <a:pt x="2032" y="3473"/>
                    <a:pt x="2076" y="3483"/>
                    <a:pt x="2128" y="3506"/>
                  </a:cubicBezTo>
                  <a:cubicBezTo>
                    <a:pt x="2250" y="3566"/>
                    <a:pt x="2372" y="3840"/>
                    <a:pt x="2402" y="3962"/>
                  </a:cubicBezTo>
                  <a:cubicBezTo>
                    <a:pt x="2426" y="4088"/>
                    <a:pt x="2406" y="4211"/>
                    <a:pt x="2357" y="4324"/>
                  </a:cubicBezTo>
                  <a:lnTo>
                    <a:pt x="2357" y="4324"/>
                  </a:lnTo>
                  <a:cubicBezTo>
                    <a:pt x="2217" y="4288"/>
                    <a:pt x="2086" y="4223"/>
                    <a:pt x="1977" y="4114"/>
                  </a:cubicBezTo>
                  <a:cubicBezTo>
                    <a:pt x="1843" y="3980"/>
                    <a:pt x="1733" y="3473"/>
                    <a:pt x="1995" y="3473"/>
                  </a:cubicBezTo>
                  <a:close/>
                  <a:moveTo>
                    <a:pt x="3389" y="0"/>
                  </a:moveTo>
                  <a:cubicBezTo>
                    <a:pt x="3272" y="0"/>
                    <a:pt x="3236" y="199"/>
                    <a:pt x="3344" y="253"/>
                  </a:cubicBezTo>
                  <a:cubicBezTo>
                    <a:pt x="4256" y="922"/>
                    <a:pt x="4530" y="3293"/>
                    <a:pt x="3587" y="4022"/>
                  </a:cubicBezTo>
                  <a:cubicBezTo>
                    <a:pt x="3336" y="4218"/>
                    <a:pt x="3034" y="4336"/>
                    <a:pt x="2727" y="4354"/>
                  </a:cubicBezTo>
                  <a:lnTo>
                    <a:pt x="2727" y="4354"/>
                  </a:lnTo>
                  <a:cubicBezTo>
                    <a:pt x="2731" y="4335"/>
                    <a:pt x="2734" y="4316"/>
                    <a:pt x="2736" y="4296"/>
                  </a:cubicBezTo>
                  <a:cubicBezTo>
                    <a:pt x="2794" y="3686"/>
                    <a:pt x="2217" y="3159"/>
                    <a:pt x="1839" y="3159"/>
                  </a:cubicBezTo>
                  <a:cubicBezTo>
                    <a:pt x="1615" y="3159"/>
                    <a:pt x="1460" y="3345"/>
                    <a:pt x="1551" y="3810"/>
                  </a:cubicBezTo>
                  <a:cubicBezTo>
                    <a:pt x="1620" y="4221"/>
                    <a:pt x="1862" y="4468"/>
                    <a:pt x="2177" y="4586"/>
                  </a:cubicBezTo>
                  <a:lnTo>
                    <a:pt x="2177" y="4586"/>
                  </a:lnTo>
                  <a:cubicBezTo>
                    <a:pt x="1996" y="4772"/>
                    <a:pt x="1742" y="4903"/>
                    <a:pt x="1521" y="4934"/>
                  </a:cubicBezTo>
                  <a:cubicBezTo>
                    <a:pt x="1481" y="4941"/>
                    <a:pt x="1442" y="4944"/>
                    <a:pt x="1404" y="4944"/>
                  </a:cubicBezTo>
                  <a:cubicBezTo>
                    <a:pt x="711" y="4944"/>
                    <a:pt x="273" y="3932"/>
                    <a:pt x="244" y="3384"/>
                  </a:cubicBezTo>
                  <a:cubicBezTo>
                    <a:pt x="228" y="3320"/>
                    <a:pt x="161" y="3281"/>
                    <a:pt x="102" y="3281"/>
                  </a:cubicBezTo>
                  <a:cubicBezTo>
                    <a:pt x="48" y="3281"/>
                    <a:pt x="1" y="3312"/>
                    <a:pt x="1" y="3384"/>
                  </a:cubicBezTo>
                  <a:cubicBezTo>
                    <a:pt x="62" y="4114"/>
                    <a:pt x="426" y="4965"/>
                    <a:pt x="1156" y="5208"/>
                  </a:cubicBezTo>
                  <a:cubicBezTo>
                    <a:pt x="1266" y="5238"/>
                    <a:pt x="1380" y="5252"/>
                    <a:pt x="1494" y="5252"/>
                  </a:cubicBezTo>
                  <a:cubicBezTo>
                    <a:pt x="1939" y="5252"/>
                    <a:pt x="2387" y="5034"/>
                    <a:pt x="2606" y="4668"/>
                  </a:cubicBezTo>
                  <a:lnTo>
                    <a:pt x="2606" y="4668"/>
                  </a:lnTo>
                  <a:cubicBezTo>
                    <a:pt x="2629" y="4669"/>
                    <a:pt x="2653" y="4670"/>
                    <a:pt x="2676" y="4670"/>
                  </a:cubicBezTo>
                  <a:cubicBezTo>
                    <a:pt x="3262" y="4670"/>
                    <a:pt x="3910" y="4375"/>
                    <a:pt x="4195" y="3931"/>
                  </a:cubicBezTo>
                  <a:cubicBezTo>
                    <a:pt x="4803" y="3019"/>
                    <a:pt x="4591" y="466"/>
                    <a:pt x="3436" y="10"/>
                  </a:cubicBezTo>
                  <a:cubicBezTo>
                    <a:pt x="3419" y="3"/>
                    <a:pt x="3403" y="0"/>
                    <a:pt x="3389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0" name="Google Shape;3880;p80"/>
            <p:cNvSpPr/>
            <p:nvPr/>
          </p:nvSpPr>
          <p:spPr>
            <a:xfrm>
              <a:off x="-2306525" y="6346963"/>
              <a:ext cx="119050" cy="76550"/>
            </a:xfrm>
            <a:custGeom>
              <a:avLst/>
              <a:gdLst/>
              <a:ahLst/>
              <a:cxnLst/>
              <a:rect l="l" t="t" r="r" b="b"/>
              <a:pathLst>
                <a:path w="4762" h="3062" extrusionOk="0">
                  <a:moveTo>
                    <a:pt x="2199" y="1485"/>
                  </a:moveTo>
                  <a:lnTo>
                    <a:pt x="2199" y="1485"/>
                  </a:lnTo>
                  <a:cubicBezTo>
                    <a:pt x="2202" y="1625"/>
                    <a:pt x="2169" y="1760"/>
                    <a:pt x="2109" y="1878"/>
                  </a:cubicBezTo>
                  <a:lnTo>
                    <a:pt x="2109" y="1878"/>
                  </a:lnTo>
                  <a:cubicBezTo>
                    <a:pt x="2067" y="1725"/>
                    <a:pt x="2086" y="1582"/>
                    <a:pt x="2199" y="1485"/>
                  </a:cubicBezTo>
                  <a:close/>
                  <a:moveTo>
                    <a:pt x="666" y="0"/>
                  </a:moveTo>
                  <a:cubicBezTo>
                    <a:pt x="622" y="0"/>
                    <a:pt x="577" y="25"/>
                    <a:pt x="548" y="83"/>
                  </a:cubicBezTo>
                  <a:cubicBezTo>
                    <a:pt x="62" y="934"/>
                    <a:pt x="1" y="2484"/>
                    <a:pt x="1278" y="2666"/>
                  </a:cubicBezTo>
                  <a:cubicBezTo>
                    <a:pt x="1352" y="2679"/>
                    <a:pt x="1424" y="2685"/>
                    <a:pt x="1495" y="2685"/>
                  </a:cubicBezTo>
                  <a:cubicBezTo>
                    <a:pt x="1690" y="2685"/>
                    <a:pt x="1870" y="2639"/>
                    <a:pt x="2027" y="2559"/>
                  </a:cubicBezTo>
                  <a:lnTo>
                    <a:pt x="2027" y="2559"/>
                  </a:lnTo>
                  <a:cubicBezTo>
                    <a:pt x="2271" y="2849"/>
                    <a:pt x="2618" y="3062"/>
                    <a:pt x="2980" y="3062"/>
                  </a:cubicBezTo>
                  <a:cubicBezTo>
                    <a:pt x="4104" y="3031"/>
                    <a:pt x="4712" y="1207"/>
                    <a:pt x="4743" y="296"/>
                  </a:cubicBezTo>
                  <a:cubicBezTo>
                    <a:pt x="4762" y="199"/>
                    <a:pt x="4671" y="140"/>
                    <a:pt x="4587" y="140"/>
                  </a:cubicBezTo>
                  <a:cubicBezTo>
                    <a:pt x="4538" y="140"/>
                    <a:pt x="4491" y="160"/>
                    <a:pt x="4469" y="204"/>
                  </a:cubicBezTo>
                  <a:cubicBezTo>
                    <a:pt x="4195" y="751"/>
                    <a:pt x="4074" y="1329"/>
                    <a:pt x="3770" y="1846"/>
                  </a:cubicBezTo>
                  <a:cubicBezTo>
                    <a:pt x="3618" y="2150"/>
                    <a:pt x="3344" y="2575"/>
                    <a:pt x="2980" y="2606"/>
                  </a:cubicBezTo>
                  <a:cubicBezTo>
                    <a:pt x="2965" y="2607"/>
                    <a:pt x="2950" y="2608"/>
                    <a:pt x="2935" y="2608"/>
                  </a:cubicBezTo>
                  <a:cubicBezTo>
                    <a:pt x="2741" y="2608"/>
                    <a:pt x="2524" y="2476"/>
                    <a:pt x="2359" y="2298"/>
                  </a:cubicBezTo>
                  <a:lnTo>
                    <a:pt x="2359" y="2298"/>
                  </a:lnTo>
                  <a:cubicBezTo>
                    <a:pt x="2612" y="2005"/>
                    <a:pt x="2709" y="1580"/>
                    <a:pt x="2554" y="1147"/>
                  </a:cubicBezTo>
                  <a:cubicBezTo>
                    <a:pt x="2504" y="1046"/>
                    <a:pt x="2433" y="987"/>
                    <a:pt x="2340" y="987"/>
                  </a:cubicBezTo>
                  <a:cubicBezTo>
                    <a:pt x="2321" y="987"/>
                    <a:pt x="2301" y="989"/>
                    <a:pt x="2281" y="995"/>
                  </a:cubicBezTo>
                  <a:cubicBezTo>
                    <a:pt x="1638" y="1167"/>
                    <a:pt x="1569" y="1711"/>
                    <a:pt x="1795" y="2197"/>
                  </a:cubicBezTo>
                  <a:lnTo>
                    <a:pt x="1795" y="2197"/>
                  </a:lnTo>
                  <a:cubicBezTo>
                    <a:pt x="1700" y="2246"/>
                    <a:pt x="1592" y="2274"/>
                    <a:pt x="1474" y="2274"/>
                  </a:cubicBezTo>
                  <a:cubicBezTo>
                    <a:pt x="1402" y="2274"/>
                    <a:pt x="1326" y="2263"/>
                    <a:pt x="1247" y="2241"/>
                  </a:cubicBezTo>
                  <a:cubicBezTo>
                    <a:pt x="366" y="1998"/>
                    <a:pt x="518" y="873"/>
                    <a:pt x="791" y="235"/>
                  </a:cubicBezTo>
                  <a:cubicBezTo>
                    <a:pt x="853" y="111"/>
                    <a:pt x="760" y="0"/>
                    <a:pt x="666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1" name="Google Shape;3881;p80"/>
            <p:cNvSpPr/>
            <p:nvPr/>
          </p:nvSpPr>
          <p:spPr>
            <a:xfrm>
              <a:off x="-2142875" y="6324013"/>
              <a:ext cx="128950" cy="136550"/>
            </a:xfrm>
            <a:custGeom>
              <a:avLst/>
              <a:gdLst/>
              <a:ahLst/>
              <a:cxnLst/>
              <a:rect l="l" t="t" r="r" b="b"/>
              <a:pathLst>
                <a:path w="5158" h="5462" extrusionOk="0">
                  <a:moveTo>
                    <a:pt x="2101" y="3436"/>
                  </a:moveTo>
                  <a:cubicBezTo>
                    <a:pt x="2177" y="3436"/>
                    <a:pt x="2383" y="3757"/>
                    <a:pt x="2361" y="3980"/>
                  </a:cubicBezTo>
                  <a:cubicBezTo>
                    <a:pt x="2361" y="3992"/>
                    <a:pt x="2360" y="4005"/>
                    <a:pt x="2360" y="4017"/>
                  </a:cubicBezTo>
                  <a:lnTo>
                    <a:pt x="2360" y="4017"/>
                  </a:lnTo>
                  <a:cubicBezTo>
                    <a:pt x="2227" y="3929"/>
                    <a:pt x="2128" y="3789"/>
                    <a:pt x="2087" y="3584"/>
                  </a:cubicBezTo>
                  <a:cubicBezTo>
                    <a:pt x="2063" y="3479"/>
                    <a:pt x="2073" y="3436"/>
                    <a:pt x="2101" y="3436"/>
                  </a:cubicBezTo>
                  <a:close/>
                  <a:moveTo>
                    <a:pt x="3224" y="0"/>
                  </a:moveTo>
                  <a:cubicBezTo>
                    <a:pt x="3128" y="0"/>
                    <a:pt x="3049" y="115"/>
                    <a:pt x="3121" y="210"/>
                  </a:cubicBezTo>
                  <a:cubicBezTo>
                    <a:pt x="3729" y="1092"/>
                    <a:pt x="4641" y="2490"/>
                    <a:pt x="3972" y="3584"/>
                  </a:cubicBezTo>
                  <a:cubicBezTo>
                    <a:pt x="3768" y="3891"/>
                    <a:pt x="3259" y="4140"/>
                    <a:pt x="2818" y="4140"/>
                  </a:cubicBezTo>
                  <a:cubicBezTo>
                    <a:pt x="2816" y="4140"/>
                    <a:pt x="2815" y="4140"/>
                    <a:pt x="2813" y="4140"/>
                  </a:cubicBezTo>
                  <a:lnTo>
                    <a:pt x="2813" y="4140"/>
                  </a:lnTo>
                  <a:cubicBezTo>
                    <a:pt x="2898" y="3807"/>
                    <a:pt x="2885" y="3460"/>
                    <a:pt x="2665" y="3189"/>
                  </a:cubicBezTo>
                  <a:cubicBezTo>
                    <a:pt x="2522" y="3029"/>
                    <a:pt x="2244" y="2900"/>
                    <a:pt x="1990" y="2900"/>
                  </a:cubicBezTo>
                  <a:cubicBezTo>
                    <a:pt x="1810" y="2900"/>
                    <a:pt x="1641" y="2965"/>
                    <a:pt x="1540" y="3128"/>
                  </a:cubicBezTo>
                  <a:cubicBezTo>
                    <a:pt x="1297" y="3554"/>
                    <a:pt x="1935" y="4192"/>
                    <a:pt x="2239" y="4375"/>
                  </a:cubicBezTo>
                  <a:cubicBezTo>
                    <a:pt x="2244" y="4377"/>
                    <a:pt x="2248" y="4380"/>
                    <a:pt x="2252" y="4383"/>
                  </a:cubicBezTo>
                  <a:lnTo>
                    <a:pt x="2252" y="4383"/>
                  </a:lnTo>
                  <a:cubicBezTo>
                    <a:pt x="2183" y="4520"/>
                    <a:pt x="2090" y="4646"/>
                    <a:pt x="1996" y="4739"/>
                  </a:cubicBezTo>
                  <a:cubicBezTo>
                    <a:pt x="1821" y="4936"/>
                    <a:pt x="1585" y="5027"/>
                    <a:pt x="1355" y="5027"/>
                  </a:cubicBezTo>
                  <a:cubicBezTo>
                    <a:pt x="907" y="5027"/>
                    <a:pt x="477" y="4683"/>
                    <a:pt x="537" y="4101"/>
                  </a:cubicBezTo>
                  <a:cubicBezTo>
                    <a:pt x="537" y="4001"/>
                    <a:pt x="463" y="3956"/>
                    <a:pt x="392" y="3956"/>
                  </a:cubicBezTo>
                  <a:cubicBezTo>
                    <a:pt x="334" y="3956"/>
                    <a:pt x="277" y="3986"/>
                    <a:pt x="264" y="4040"/>
                  </a:cubicBezTo>
                  <a:cubicBezTo>
                    <a:pt x="1" y="4959"/>
                    <a:pt x="618" y="5462"/>
                    <a:pt x="1308" y="5462"/>
                  </a:cubicBezTo>
                  <a:cubicBezTo>
                    <a:pt x="1736" y="5462"/>
                    <a:pt x="2191" y="5268"/>
                    <a:pt x="2482" y="4861"/>
                  </a:cubicBezTo>
                  <a:cubicBezTo>
                    <a:pt x="2545" y="4767"/>
                    <a:pt x="2607" y="4661"/>
                    <a:pt x="2661" y="4548"/>
                  </a:cubicBezTo>
                  <a:lnTo>
                    <a:pt x="2661" y="4548"/>
                  </a:lnTo>
                  <a:cubicBezTo>
                    <a:pt x="2775" y="4574"/>
                    <a:pt x="2891" y="4587"/>
                    <a:pt x="3007" y="4587"/>
                  </a:cubicBezTo>
                  <a:cubicBezTo>
                    <a:pt x="3467" y="4587"/>
                    <a:pt x="3926" y="4387"/>
                    <a:pt x="4215" y="4040"/>
                  </a:cubicBezTo>
                  <a:cubicBezTo>
                    <a:pt x="5157" y="2916"/>
                    <a:pt x="4337" y="788"/>
                    <a:pt x="3303" y="28"/>
                  </a:cubicBezTo>
                  <a:cubicBezTo>
                    <a:pt x="3277" y="9"/>
                    <a:pt x="3250" y="0"/>
                    <a:pt x="3224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2" name="Google Shape;3882;p80"/>
            <p:cNvSpPr/>
            <p:nvPr/>
          </p:nvSpPr>
          <p:spPr>
            <a:xfrm>
              <a:off x="-1970650" y="6415138"/>
              <a:ext cx="56700" cy="96100"/>
            </a:xfrm>
            <a:custGeom>
              <a:avLst/>
              <a:gdLst/>
              <a:ahLst/>
              <a:cxnLst/>
              <a:rect l="l" t="t" r="r" b="b"/>
              <a:pathLst>
                <a:path w="2268" h="3844" extrusionOk="0">
                  <a:moveTo>
                    <a:pt x="697" y="1"/>
                  </a:moveTo>
                  <a:cubicBezTo>
                    <a:pt x="635" y="1"/>
                    <a:pt x="572" y="37"/>
                    <a:pt x="548" y="122"/>
                  </a:cubicBezTo>
                  <a:cubicBezTo>
                    <a:pt x="305" y="942"/>
                    <a:pt x="1" y="2280"/>
                    <a:pt x="761" y="2888"/>
                  </a:cubicBezTo>
                  <a:cubicBezTo>
                    <a:pt x="932" y="3016"/>
                    <a:pt x="1099" y="3075"/>
                    <a:pt x="1250" y="3080"/>
                  </a:cubicBezTo>
                  <a:lnTo>
                    <a:pt x="1250" y="3080"/>
                  </a:lnTo>
                  <a:cubicBezTo>
                    <a:pt x="1369" y="3355"/>
                    <a:pt x="1570" y="3606"/>
                    <a:pt x="1825" y="3800"/>
                  </a:cubicBezTo>
                  <a:cubicBezTo>
                    <a:pt x="1862" y="3831"/>
                    <a:pt x="1904" y="3844"/>
                    <a:pt x="1946" y="3844"/>
                  </a:cubicBezTo>
                  <a:cubicBezTo>
                    <a:pt x="2109" y="3844"/>
                    <a:pt x="2267" y="3641"/>
                    <a:pt x="2098" y="3496"/>
                  </a:cubicBezTo>
                  <a:cubicBezTo>
                    <a:pt x="1925" y="3335"/>
                    <a:pt x="1762" y="3150"/>
                    <a:pt x="1659" y="2947"/>
                  </a:cubicBezTo>
                  <a:lnTo>
                    <a:pt x="1659" y="2947"/>
                  </a:lnTo>
                  <a:cubicBezTo>
                    <a:pt x="1980" y="2697"/>
                    <a:pt x="2080" y="2146"/>
                    <a:pt x="1703" y="1733"/>
                  </a:cubicBezTo>
                  <a:cubicBezTo>
                    <a:pt x="1667" y="1697"/>
                    <a:pt x="1622" y="1680"/>
                    <a:pt x="1574" y="1680"/>
                  </a:cubicBezTo>
                  <a:cubicBezTo>
                    <a:pt x="1501" y="1680"/>
                    <a:pt x="1424" y="1720"/>
                    <a:pt x="1369" y="1794"/>
                  </a:cubicBezTo>
                  <a:cubicBezTo>
                    <a:pt x="1212" y="2008"/>
                    <a:pt x="1138" y="2242"/>
                    <a:pt x="1129" y="2476"/>
                  </a:cubicBezTo>
                  <a:lnTo>
                    <a:pt x="1129" y="2476"/>
                  </a:lnTo>
                  <a:cubicBezTo>
                    <a:pt x="1101" y="2497"/>
                    <a:pt x="1072" y="2507"/>
                    <a:pt x="1045" y="2507"/>
                  </a:cubicBezTo>
                  <a:cubicBezTo>
                    <a:pt x="976" y="2507"/>
                    <a:pt x="912" y="2442"/>
                    <a:pt x="852" y="2310"/>
                  </a:cubicBezTo>
                  <a:cubicBezTo>
                    <a:pt x="791" y="2219"/>
                    <a:pt x="761" y="2097"/>
                    <a:pt x="730" y="1976"/>
                  </a:cubicBezTo>
                  <a:cubicBezTo>
                    <a:pt x="669" y="1763"/>
                    <a:pt x="669" y="1550"/>
                    <a:pt x="700" y="1338"/>
                  </a:cubicBezTo>
                  <a:cubicBezTo>
                    <a:pt x="700" y="942"/>
                    <a:pt x="761" y="578"/>
                    <a:pt x="852" y="213"/>
                  </a:cubicBezTo>
                  <a:cubicBezTo>
                    <a:pt x="888" y="85"/>
                    <a:pt x="793" y="1"/>
                    <a:pt x="697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3" name="Google Shape;3883;p80"/>
            <p:cNvSpPr/>
            <p:nvPr/>
          </p:nvSpPr>
          <p:spPr>
            <a:xfrm>
              <a:off x="-1944270" y="7148935"/>
              <a:ext cx="124625" cy="151895"/>
            </a:xfrm>
            <a:custGeom>
              <a:avLst/>
              <a:gdLst/>
              <a:ahLst/>
              <a:cxnLst/>
              <a:rect l="l" t="t" r="r" b="b"/>
              <a:pathLst>
                <a:path w="4985" h="5533" extrusionOk="0">
                  <a:moveTo>
                    <a:pt x="3131" y="1"/>
                  </a:moveTo>
                  <a:cubicBezTo>
                    <a:pt x="2340" y="882"/>
                    <a:pt x="0" y="1824"/>
                    <a:pt x="0" y="1824"/>
                  </a:cubicBezTo>
                  <a:lnTo>
                    <a:pt x="61" y="3040"/>
                  </a:lnTo>
                  <a:cubicBezTo>
                    <a:pt x="61" y="3040"/>
                    <a:pt x="1905" y="4914"/>
                    <a:pt x="3180" y="5513"/>
                  </a:cubicBezTo>
                  <a:lnTo>
                    <a:pt x="3180" y="5513"/>
                  </a:lnTo>
                  <a:cubicBezTo>
                    <a:pt x="3119" y="5448"/>
                    <a:pt x="3168" y="5158"/>
                    <a:pt x="4985" y="3891"/>
                  </a:cubicBezTo>
                  <a:cubicBezTo>
                    <a:pt x="4134" y="1946"/>
                    <a:pt x="3131" y="1"/>
                    <a:pt x="3131" y="1"/>
                  </a:cubicBezTo>
                  <a:close/>
                  <a:moveTo>
                    <a:pt x="3180" y="5513"/>
                  </a:moveTo>
                  <a:cubicBezTo>
                    <a:pt x="3197" y="5531"/>
                    <a:pt x="3222" y="5533"/>
                    <a:pt x="3222" y="5533"/>
                  </a:cubicBezTo>
                  <a:cubicBezTo>
                    <a:pt x="3208" y="5526"/>
                    <a:pt x="3194" y="5520"/>
                    <a:pt x="3180" y="5513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4" name="Google Shape;3884;p80"/>
            <p:cNvSpPr/>
            <p:nvPr/>
          </p:nvSpPr>
          <p:spPr>
            <a:xfrm>
              <a:off x="-2146175" y="7054963"/>
              <a:ext cx="249275" cy="309450"/>
            </a:xfrm>
            <a:custGeom>
              <a:avLst/>
              <a:gdLst/>
              <a:ahLst/>
              <a:cxnLst/>
              <a:rect l="l" t="t" r="r" b="b"/>
              <a:pathLst>
                <a:path w="9971" h="12378" extrusionOk="0">
                  <a:moveTo>
                    <a:pt x="1490" y="0"/>
                  </a:moveTo>
                  <a:lnTo>
                    <a:pt x="0" y="10031"/>
                  </a:lnTo>
                  <a:cubicBezTo>
                    <a:pt x="0" y="10031"/>
                    <a:pt x="5928" y="12037"/>
                    <a:pt x="7417" y="12371"/>
                  </a:cubicBezTo>
                  <a:cubicBezTo>
                    <a:pt x="7437" y="12375"/>
                    <a:pt x="7457" y="12377"/>
                    <a:pt x="7477" y="12377"/>
                  </a:cubicBezTo>
                  <a:cubicBezTo>
                    <a:pt x="8935" y="12377"/>
                    <a:pt x="9970" y="1490"/>
                    <a:pt x="9970" y="1490"/>
                  </a:cubicBezTo>
                  <a:lnTo>
                    <a:pt x="1490" y="0"/>
                  </a:ln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5" name="Google Shape;3885;p80"/>
            <p:cNvSpPr/>
            <p:nvPr/>
          </p:nvSpPr>
          <p:spPr>
            <a:xfrm>
              <a:off x="-2160625" y="7060288"/>
              <a:ext cx="239400" cy="297300"/>
            </a:xfrm>
            <a:custGeom>
              <a:avLst/>
              <a:gdLst/>
              <a:ahLst/>
              <a:cxnLst/>
              <a:rect l="l" t="t" r="r" b="b"/>
              <a:pathLst>
                <a:path w="9576" h="11892" extrusionOk="0">
                  <a:moveTo>
                    <a:pt x="1521" y="0"/>
                  </a:moveTo>
                  <a:lnTo>
                    <a:pt x="1" y="10031"/>
                  </a:lnTo>
                  <a:cubicBezTo>
                    <a:pt x="1" y="10031"/>
                    <a:pt x="6232" y="11581"/>
                    <a:pt x="7721" y="11885"/>
                  </a:cubicBezTo>
                  <a:cubicBezTo>
                    <a:pt x="7743" y="11889"/>
                    <a:pt x="7763" y="11891"/>
                    <a:pt x="7784" y="11891"/>
                  </a:cubicBezTo>
                  <a:cubicBezTo>
                    <a:pt x="9221" y="11891"/>
                    <a:pt x="9576" y="1641"/>
                    <a:pt x="9576" y="1641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6" name="Google Shape;3886;p80"/>
            <p:cNvSpPr/>
            <p:nvPr/>
          </p:nvSpPr>
          <p:spPr>
            <a:xfrm>
              <a:off x="-2169725" y="7069388"/>
              <a:ext cx="250025" cy="294275"/>
            </a:xfrm>
            <a:custGeom>
              <a:avLst/>
              <a:gdLst/>
              <a:ahLst/>
              <a:cxnLst/>
              <a:rect l="l" t="t" r="r" b="b"/>
              <a:pathLst>
                <a:path w="10001" h="11771" extrusionOk="0">
                  <a:moveTo>
                    <a:pt x="1520" y="1"/>
                  </a:moveTo>
                  <a:lnTo>
                    <a:pt x="0" y="10062"/>
                  </a:lnTo>
                  <a:cubicBezTo>
                    <a:pt x="0" y="10062"/>
                    <a:pt x="6657" y="11429"/>
                    <a:pt x="8146" y="11764"/>
                  </a:cubicBezTo>
                  <a:cubicBezTo>
                    <a:pt x="8167" y="11768"/>
                    <a:pt x="8188" y="11770"/>
                    <a:pt x="8209" y="11770"/>
                  </a:cubicBezTo>
                  <a:cubicBezTo>
                    <a:pt x="9646" y="11770"/>
                    <a:pt x="10000" y="1490"/>
                    <a:pt x="10000" y="1490"/>
                  </a:cubicBezTo>
                  <a:lnTo>
                    <a:pt x="1520" y="1"/>
                  </a:ln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7" name="Google Shape;3887;p80"/>
            <p:cNvSpPr/>
            <p:nvPr/>
          </p:nvSpPr>
          <p:spPr>
            <a:xfrm>
              <a:off x="-2115025" y="7128338"/>
              <a:ext cx="333875" cy="298400"/>
            </a:xfrm>
            <a:custGeom>
              <a:avLst/>
              <a:gdLst/>
              <a:ahLst/>
              <a:cxnLst/>
              <a:rect l="l" t="t" r="r" b="b"/>
              <a:pathLst>
                <a:path w="13355" h="11936" extrusionOk="0">
                  <a:moveTo>
                    <a:pt x="2201" y="1"/>
                  </a:moveTo>
                  <a:cubicBezTo>
                    <a:pt x="2116" y="1"/>
                    <a:pt x="2040" y="23"/>
                    <a:pt x="1976" y="74"/>
                  </a:cubicBezTo>
                  <a:cubicBezTo>
                    <a:pt x="1551" y="378"/>
                    <a:pt x="2250" y="1351"/>
                    <a:pt x="2250" y="1351"/>
                  </a:cubicBezTo>
                  <a:cubicBezTo>
                    <a:pt x="2250" y="1351"/>
                    <a:pt x="1616" y="670"/>
                    <a:pt x="1236" y="670"/>
                  </a:cubicBezTo>
                  <a:cubicBezTo>
                    <a:pt x="1183" y="670"/>
                    <a:pt x="1135" y="683"/>
                    <a:pt x="1095" y="713"/>
                  </a:cubicBezTo>
                  <a:cubicBezTo>
                    <a:pt x="791" y="986"/>
                    <a:pt x="1399" y="1929"/>
                    <a:pt x="1399" y="1929"/>
                  </a:cubicBezTo>
                  <a:cubicBezTo>
                    <a:pt x="1399" y="1929"/>
                    <a:pt x="842" y="1297"/>
                    <a:pt x="482" y="1297"/>
                  </a:cubicBezTo>
                  <a:cubicBezTo>
                    <a:pt x="382" y="1297"/>
                    <a:pt x="297" y="1346"/>
                    <a:pt x="244" y="1473"/>
                  </a:cubicBezTo>
                  <a:cubicBezTo>
                    <a:pt x="1" y="2050"/>
                    <a:pt x="1672" y="4178"/>
                    <a:pt x="1672" y="4178"/>
                  </a:cubicBezTo>
                  <a:cubicBezTo>
                    <a:pt x="2159" y="5090"/>
                    <a:pt x="2949" y="5850"/>
                    <a:pt x="2949" y="5850"/>
                  </a:cubicBezTo>
                  <a:cubicBezTo>
                    <a:pt x="5776" y="9406"/>
                    <a:pt x="8663" y="11564"/>
                    <a:pt x="10396" y="11898"/>
                  </a:cubicBezTo>
                  <a:cubicBezTo>
                    <a:pt x="10525" y="11923"/>
                    <a:pt x="10651" y="11935"/>
                    <a:pt x="10774" y="11935"/>
                  </a:cubicBezTo>
                  <a:cubicBezTo>
                    <a:pt x="12306" y="11935"/>
                    <a:pt x="13354" y="10093"/>
                    <a:pt x="13101" y="8433"/>
                  </a:cubicBezTo>
                  <a:cubicBezTo>
                    <a:pt x="12980" y="7734"/>
                    <a:pt x="12463" y="6397"/>
                    <a:pt x="11855" y="5059"/>
                  </a:cubicBezTo>
                  <a:cubicBezTo>
                    <a:pt x="10031" y="6336"/>
                    <a:pt x="9970" y="6609"/>
                    <a:pt x="10031" y="6701"/>
                  </a:cubicBezTo>
                  <a:cubicBezTo>
                    <a:pt x="8724" y="6032"/>
                    <a:pt x="4682" y="2020"/>
                    <a:pt x="4682" y="2020"/>
                  </a:cubicBezTo>
                  <a:cubicBezTo>
                    <a:pt x="4682" y="2020"/>
                    <a:pt x="4773" y="1625"/>
                    <a:pt x="4682" y="956"/>
                  </a:cubicBezTo>
                  <a:cubicBezTo>
                    <a:pt x="4640" y="738"/>
                    <a:pt x="4567" y="659"/>
                    <a:pt x="4476" y="659"/>
                  </a:cubicBezTo>
                  <a:cubicBezTo>
                    <a:pt x="4301" y="659"/>
                    <a:pt x="4061" y="958"/>
                    <a:pt x="3861" y="1138"/>
                  </a:cubicBezTo>
                  <a:cubicBezTo>
                    <a:pt x="3573" y="851"/>
                    <a:pt x="2724" y="1"/>
                    <a:pt x="2201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8" name="Google Shape;3888;p80"/>
            <p:cNvSpPr/>
            <p:nvPr/>
          </p:nvSpPr>
          <p:spPr>
            <a:xfrm>
              <a:off x="-2564875" y="7555138"/>
              <a:ext cx="367800" cy="500525"/>
            </a:xfrm>
            <a:custGeom>
              <a:avLst/>
              <a:gdLst/>
              <a:ahLst/>
              <a:cxnLst/>
              <a:rect l="l" t="t" r="r" b="b"/>
              <a:pathLst>
                <a:path w="14712" h="20021" extrusionOk="0">
                  <a:moveTo>
                    <a:pt x="8070" y="1"/>
                  </a:moveTo>
                  <a:cubicBezTo>
                    <a:pt x="7589" y="1"/>
                    <a:pt x="7059" y="18"/>
                    <a:pt x="6475" y="54"/>
                  </a:cubicBezTo>
                  <a:cubicBezTo>
                    <a:pt x="6475" y="54"/>
                    <a:pt x="395" y="358"/>
                    <a:pt x="578" y="4036"/>
                  </a:cubicBezTo>
                  <a:cubicBezTo>
                    <a:pt x="730" y="7714"/>
                    <a:pt x="0" y="16012"/>
                    <a:pt x="1824" y="19143"/>
                  </a:cubicBezTo>
                  <a:cubicBezTo>
                    <a:pt x="2180" y="19781"/>
                    <a:pt x="3959" y="20021"/>
                    <a:pt x="5993" y="20021"/>
                  </a:cubicBezTo>
                  <a:cubicBezTo>
                    <a:pt x="8123" y="20021"/>
                    <a:pt x="10533" y="19758"/>
                    <a:pt x="11885" y="19416"/>
                  </a:cubicBezTo>
                  <a:cubicBezTo>
                    <a:pt x="14529" y="18778"/>
                    <a:pt x="14712" y="16346"/>
                    <a:pt x="14560" y="13854"/>
                  </a:cubicBezTo>
                  <a:cubicBezTo>
                    <a:pt x="14378" y="11361"/>
                    <a:pt x="13861" y="5434"/>
                    <a:pt x="13131" y="2729"/>
                  </a:cubicBezTo>
                  <a:cubicBezTo>
                    <a:pt x="12697" y="1184"/>
                    <a:pt x="12046" y="1"/>
                    <a:pt x="8070" y="1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9" name="Google Shape;3889;p80"/>
            <p:cNvSpPr/>
            <p:nvPr/>
          </p:nvSpPr>
          <p:spPr>
            <a:xfrm>
              <a:off x="-2548150" y="7555138"/>
              <a:ext cx="367800" cy="500525"/>
            </a:xfrm>
            <a:custGeom>
              <a:avLst/>
              <a:gdLst/>
              <a:ahLst/>
              <a:cxnLst/>
              <a:rect l="l" t="t" r="r" b="b"/>
              <a:pathLst>
                <a:path w="14712" h="20021" extrusionOk="0">
                  <a:moveTo>
                    <a:pt x="8069" y="1"/>
                  </a:moveTo>
                  <a:cubicBezTo>
                    <a:pt x="7588" y="1"/>
                    <a:pt x="7058" y="18"/>
                    <a:pt x="6474" y="54"/>
                  </a:cubicBezTo>
                  <a:cubicBezTo>
                    <a:pt x="6474" y="54"/>
                    <a:pt x="395" y="358"/>
                    <a:pt x="547" y="4036"/>
                  </a:cubicBezTo>
                  <a:cubicBezTo>
                    <a:pt x="730" y="7714"/>
                    <a:pt x="0" y="16012"/>
                    <a:pt x="1824" y="19143"/>
                  </a:cubicBezTo>
                  <a:cubicBezTo>
                    <a:pt x="2180" y="19781"/>
                    <a:pt x="3959" y="20021"/>
                    <a:pt x="5993" y="20021"/>
                  </a:cubicBezTo>
                  <a:cubicBezTo>
                    <a:pt x="8122" y="20021"/>
                    <a:pt x="10532" y="19758"/>
                    <a:pt x="11885" y="19416"/>
                  </a:cubicBezTo>
                  <a:cubicBezTo>
                    <a:pt x="14529" y="18778"/>
                    <a:pt x="14712" y="16346"/>
                    <a:pt x="14529" y="13854"/>
                  </a:cubicBezTo>
                  <a:cubicBezTo>
                    <a:pt x="14377" y="11361"/>
                    <a:pt x="13860" y="5434"/>
                    <a:pt x="13131" y="2729"/>
                  </a:cubicBezTo>
                  <a:cubicBezTo>
                    <a:pt x="12697" y="1184"/>
                    <a:pt x="12046" y="1"/>
                    <a:pt x="8069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0" name="Google Shape;3890;p80"/>
            <p:cNvSpPr/>
            <p:nvPr/>
          </p:nvSpPr>
          <p:spPr>
            <a:xfrm>
              <a:off x="-2514725" y="7802488"/>
              <a:ext cx="320700" cy="81475"/>
            </a:xfrm>
            <a:custGeom>
              <a:avLst/>
              <a:gdLst/>
              <a:ahLst/>
              <a:cxnLst/>
              <a:rect l="l" t="t" r="r" b="b"/>
              <a:pathLst>
                <a:path w="12828" h="3259" extrusionOk="0">
                  <a:moveTo>
                    <a:pt x="7380" y="1"/>
                  </a:moveTo>
                  <a:cubicBezTo>
                    <a:pt x="6780" y="1"/>
                    <a:pt x="6107" y="13"/>
                    <a:pt x="5350" y="39"/>
                  </a:cubicBezTo>
                  <a:cubicBezTo>
                    <a:pt x="5350" y="39"/>
                    <a:pt x="700" y="464"/>
                    <a:pt x="0" y="2197"/>
                  </a:cubicBezTo>
                  <a:cubicBezTo>
                    <a:pt x="2270" y="2937"/>
                    <a:pt x="4601" y="3259"/>
                    <a:pt x="6932" y="3259"/>
                  </a:cubicBezTo>
                  <a:cubicBezTo>
                    <a:pt x="8910" y="3259"/>
                    <a:pt x="10888" y="3027"/>
                    <a:pt x="12827" y="2623"/>
                  </a:cubicBezTo>
                  <a:cubicBezTo>
                    <a:pt x="12706" y="2075"/>
                    <a:pt x="12554" y="1589"/>
                    <a:pt x="12372" y="1255"/>
                  </a:cubicBezTo>
                  <a:cubicBezTo>
                    <a:pt x="11953" y="470"/>
                    <a:pt x="11063" y="1"/>
                    <a:pt x="7380" y="1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1" name="Google Shape;3891;p80"/>
            <p:cNvSpPr/>
            <p:nvPr/>
          </p:nvSpPr>
          <p:spPr>
            <a:xfrm>
              <a:off x="-2521575" y="7857388"/>
              <a:ext cx="331350" cy="53175"/>
            </a:xfrm>
            <a:custGeom>
              <a:avLst/>
              <a:gdLst/>
              <a:ahLst/>
              <a:cxnLst/>
              <a:rect l="l" t="t" r="r" b="b"/>
              <a:pathLst>
                <a:path w="13254" h="2127" extrusionOk="0">
                  <a:moveTo>
                    <a:pt x="274" y="1"/>
                  </a:moveTo>
                  <a:cubicBezTo>
                    <a:pt x="244" y="92"/>
                    <a:pt x="214" y="153"/>
                    <a:pt x="214" y="244"/>
                  </a:cubicBezTo>
                  <a:cubicBezTo>
                    <a:pt x="153" y="609"/>
                    <a:pt x="62" y="1034"/>
                    <a:pt x="1" y="1521"/>
                  </a:cubicBezTo>
                  <a:cubicBezTo>
                    <a:pt x="1888" y="1915"/>
                    <a:pt x="3867" y="2126"/>
                    <a:pt x="5866" y="2126"/>
                  </a:cubicBezTo>
                  <a:cubicBezTo>
                    <a:pt x="8342" y="2126"/>
                    <a:pt x="10849" y="1802"/>
                    <a:pt x="13253" y="1095"/>
                  </a:cubicBezTo>
                  <a:cubicBezTo>
                    <a:pt x="13193" y="882"/>
                    <a:pt x="13162" y="639"/>
                    <a:pt x="13101" y="427"/>
                  </a:cubicBezTo>
                  <a:cubicBezTo>
                    <a:pt x="11162" y="831"/>
                    <a:pt x="9184" y="1063"/>
                    <a:pt x="7206" y="1063"/>
                  </a:cubicBezTo>
                  <a:cubicBezTo>
                    <a:pt x="4875" y="1063"/>
                    <a:pt x="2544" y="741"/>
                    <a:pt x="274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2" name="Google Shape;3892;p80"/>
            <p:cNvSpPr/>
            <p:nvPr/>
          </p:nvSpPr>
          <p:spPr>
            <a:xfrm>
              <a:off x="-2523850" y="7884763"/>
              <a:ext cx="346550" cy="146675"/>
            </a:xfrm>
            <a:custGeom>
              <a:avLst/>
              <a:gdLst/>
              <a:ahLst/>
              <a:cxnLst/>
              <a:rect l="l" t="t" r="r" b="b"/>
              <a:pathLst>
                <a:path w="13862" h="5867" extrusionOk="0">
                  <a:moveTo>
                    <a:pt x="13344" y="0"/>
                  </a:moveTo>
                  <a:cubicBezTo>
                    <a:pt x="10940" y="707"/>
                    <a:pt x="8433" y="1031"/>
                    <a:pt x="5957" y="1031"/>
                  </a:cubicBezTo>
                  <a:cubicBezTo>
                    <a:pt x="3958" y="1031"/>
                    <a:pt x="1979" y="820"/>
                    <a:pt x="92" y="426"/>
                  </a:cubicBezTo>
                  <a:cubicBezTo>
                    <a:pt x="62" y="608"/>
                    <a:pt x="31" y="821"/>
                    <a:pt x="1" y="1003"/>
                  </a:cubicBezTo>
                  <a:cubicBezTo>
                    <a:pt x="3466" y="4529"/>
                    <a:pt x="8512" y="5806"/>
                    <a:pt x="13344" y="5867"/>
                  </a:cubicBezTo>
                  <a:cubicBezTo>
                    <a:pt x="13861" y="5350"/>
                    <a:pt x="13861" y="4620"/>
                    <a:pt x="13770" y="3891"/>
                  </a:cubicBezTo>
                  <a:cubicBezTo>
                    <a:pt x="13679" y="3070"/>
                    <a:pt x="13588" y="1429"/>
                    <a:pt x="13344" y="0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3" name="Google Shape;3893;p80"/>
            <p:cNvSpPr/>
            <p:nvPr/>
          </p:nvSpPr>
          <p:spPr>
            <a:xfrm>
              <a:off x="-2530675" y="7909838"/>
              <a:ext cx="340450" cy="151900"/>
            </a:xfrm>
            <a:custGeom>
              <a:avLst/>
              <a:gdLst/>
              <a:ahLst/>
              <a:cxnLst/>
              <a:rect l="l" t="t" r="r" b="b"/>
              <a:pathLst>
                <a:path w="13618" h="6076" extrusionOk="0">
                  <a:moveTo>
                    <a:pt x="274" y="0"/>
                  </a:moveTo>
                  <a:cubicBezTo>
                    <a:pt x="31" y="1976"/>
                    <a:pt x="0" y="4438"/>
                    <a:pt x="1307" y="5623"/>
                  </a:cubicBezTo>
                  <a:cubicBezTo>
                    <a:pt x="1681" y="5953"/>
                    <a:pt x="3493" y="6076"/>
                    <a:pt x="5551" y="6076"/>
                  </a:cubicBezTo>
                  <a:cubicBezTo>
                    <a:pt x="7673" y="6076"/>
                    <a:pt x="10056" y="5945"/>
                    <a:pt x="11399" y="5775"/>
                  </a:cubicBezTo>
                  <a:cubicBezTo>
                    <a:pt x="12554" y="5623"/>
                    <a:pt x="13222" y="5289"/>
                    <a:pt x="13617" y="4864"/>
                  </a:cubicBezTo>
                  <a:cubicBezTo>
                    <a:pt x="8785" y="4803"/>
                    <a:pt x="3739" y="3526"/>
                    <a:pt x="274" y="0"/>
                  </a:cubicBezTo>
                  <a:close/>
                </a:path>
              </a:pathLst>
            </a:custGeom>
            <a:solidFill>
              <a:srgbClr val="43A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4" name="Google Shape;3894;p80"/>
            <p:cNvSpPr/>
            <p:nvPr/>
          </p:nvSpPr>
          <p:spPr>
            <a:xfrm>
              <a:off x="-2417450" y="7640963"/>
              <a:ext cx="94250" cy="93225"/>
            </a:xfrm>
            <a:custGeom>
              <a:avLst/>
              <a:gdLst/>
              <a:ahLst/>
              <a:cxnLst/>
              <a:rect l="l" t="t" r="r" b="b"/>
              <a:pathLst>
                <a:path w="3770" h="3729" extrusionOk="0">
                  <a:moveTo>
                    <a:pt x="2310" y="1089"/>
                  </a:moveTo>
                  <a:cubicBezTo>
                    <a:pt x="2401" y="1089"/>
                    <a:pt x="2493" y="1424"/>
                    <a:pt x="2493" y="1849"/>
                  </a:cubicBezTo>
                  <a:cubicBezTo>
                    <a:pt x="2493" y="2305"/>
                    <a:pt x="2401" y="2640"/>
                    <a:pt x="2310" y="2640"/>
                  </a:cubicBezTo>
                  <a:cubicBezTo>
                    <a:pt x="2189" y="2640"/>
                    <a:pt x="2097" y="2305"/>
                    <a:pt x="2097" y="1849"/>
                  </a:cubicBezTo>
                  <a:cubicBezTo>
                    <a:pt x="2097" y="1424"/>
                    <a:pt x="2189" y="1089"/>
                    <a:pt x="2310" y="1089"/>
                  </a:cubicBezTo>
                  <a:close/>
                  <a:moveTo>
                    <a:pt x="1368" y="1241"/>
                  </a:moveTo>
                  <a:cubicBezTo>
                    <a:pt x="1459" y="1241"/>
                    <a:pt x="1550" y="1576"/>
                    <a:pt x="1550" y="2001"/>
                  </a:cubicBezTo>
                  <a:cubicBezTo>
                    <a:pt x="1550" y="2427"/>
                    <a:pt x="1459" y="2792"/>
                    <a:pt x="1368" y="2792"/>
                  </a:cubicBezTo>
                  <a:cubicBezTo>
                    <a:pt x="1246" y="2792"/>
                    <a:pt x="1155" y="2427"/>
                    <a:pt x="1155" y="2001"/>
                  </a:cubicBezTo>
                  <a:cubicBezTo>
                    <a:pt x="1155" y="1576"/>
                    <a:pt x="1246" y="1241"/>
                    <a:pt x="1368" y="1241"/>
                  </a:cubicBezTo>
                  <a:close/>
                  <a:moveTo>
                    <a:pt x="1808" y="1"/>
                  </a:moveTo>
                  <a:cubicBezTo>
                    <a:pt x="1738" y="1"/>
                    <a:pt x="1664" y="33"/>
                    <a:pt x="1611" y="86"/>
                  </a:cubicBezTo>
                  <a:lnTo>
                    <a:pt x="61" y="1819"/>
                  </a:lnTo>
                  <a:cubicBezTo>
                    <a:pt x="0" y="1910"/>
                    <a:pt x="0" y="2062"/>
                    <a:pt x="91" y="2153"/>
                  </a:cubicBezTo>
                  <a:lnTo>
                    <a:pt x="1793" y="3673"/>
                  </a:lnTo>
                  <a:cubicBezTo>
                    <a:pt x="1832" y="3711"/>
                    <a:pt x="1881" y="3728"/>
                    <a:pt x="1931" y="3728"/>
                  </a:cubicBezTo>
                  <a:cubicBezTo>
                    <a:pt x="2001" y="3728"/>
                    <a:pt x="2075" y="3696"/>
                    <a:pt x="2128" y="3643"/>
                  </a:cubicBezTo>
                  <a:lnTo>
                    <a:pt x="3678" y="1910"/>
                  </a:lnTo>
                  <a:cubicBezTo>
                    <a:pt x="3769" y="1819"/>
                    <a:pt x="3739" y="1667"/>
                    <a:pt x="3648" y="1576"/>
                  </a:cubicBezTo>
                  <a:lnTo>
                    <a:pt x="1945" y="56"/>
                  </a:lnTo>
                  <a:cubicBezTo>
                    <a:pt x="1907" y="18"/>
                    <a:pt x="1858" y="1"/>
                    <a:pt x="1808" y="1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5" name="Google Shape;3895;p80"/>
            <p:cNvSpPr/>
            <p:nvPr/>
          </p:nvSpPr>
          <p:spPr>
            <a:xfrm>
              <a:off x="-2415175" y="7637613"/>
              <a:ext cx="94250" cy="93100"/>
            </a:xfrm>
            <a:custGeom>
              <a:avLst/>
              <a:gdLst/>
              <a:ahLst/>
              <a:cxnLst/>
              <a:rect l="l" t="t" r="r" b="b"/>
              <a:pathLst>
                <a:path w="3770" h="3724" extrusionOk="0">
                  <a:moveTo>
                    <a:pt x="2310" y="1071"/>
                  </a:moveTo>
                  <a:cubicBezTo>
                    <a:pt x="2432" y="1071"/>
                    <a:pt x="2523" y="1436"/>
                    <a:pt x="2523" y="1862"/>
                  </a:cubicBezTo>
                  <a:cubicBezTo>
                    <a:pt x="2523" y="2287"/>
                    <a:pt x="2432" y="2652"/>
                    <a:pt x="2310" y="2652"/>
                  </a:cubicBezTo>
                  <a:cubicBezTo>
                    <a:pt x="2189" y="2652"/>
                    <a:pt x="2128" y="2287"/>
                    <a:pt x="2128" y="1862"/>
                  </a:cubicBezTo>
                  <a:cubicBezTo>
                    <a:pt x="2128" y="1436"/>
                    <a:pt x="2219" y="1071"/>
                    <a:pt x="2310" y="1071"/>
                  </a:cubicBezTo>
                  <a:close/>
                  <a:moveTo>
                    <a:pt x="1368" y="1223"/>
                  </a:moveTo>
                  <a:cubicBezTo>
                    <a:pt x="1490" y="1223"/>
                    <a:pt x="1581" y="1588"/>
                    <a:pt x="1581" y="2014"/>
                  </a:cubicBezTo>
                  <a:cubicBezTo>
                    <a:pt x="1581" y="2439"/>
                    <a:pt x="1490" y="2774"/>
                    <a:pt x="1368" y="2774"/>
                  </a:cubicBezTo>
                  <a:cubicBezTo>
                    <a:pt x="1277" y="2774"/>
                    <a:pt x="1186" y="2439"/>
                    <a:pt x="1186" y="2014"/>
                  </a:cubicBezTo>
                  <a:cubicBezTo>
                    <a:pt x="1186" y="1588"/>
                    <a:pt x="1277" y="1223"/>
                    <a:pt x="1368" y="1223"/>
                  </a:cubicBezTo>
                  <a:close/>
                  <a:moveTo>
                    <a:pt x="1809" y="0"/>
                  </a:moveTo>
                  <a:cubicBezTo>
                    <a:pt x="1748" y="0"/>
                    <a:pt x="1687" y="23"/>
                    <a:pt x="1642" y="68"/>
                  </a:cubicBezTo>
                  <a:lnTo>
                    <a:pt x="91" y="1801"/>
                  </a:lnTo>
                  <a:cubicBezTo>
                    <a:pt x="0" y="1892"/>
                    <a:pt x="31" y="2044"/>
                    <a:pt x="122" y="2135"/>
                  </a:cubicBezTo>
                  <a:lnTo>
                    <a:pt x="1824" y="3655"/>
                  </a:lnTo>
                  <a:cubicBezTo>
                    <a:pt x="1870" y="3701"/>
                    <a:pt x="1930" y="3724"/>
                    <a:pt x="1991" y="3724"/>
                  </a:cubicBezTo>
                  <a:cubicBezTo>
                    <a:pt x="2052" y="3724"/>
                    <a:pt x="2113" y="3701"/>
                    <a:pt x="2158" y="3655"/>
                  </a:cubicBezTo>
                  <a:lnTo>
                    <a:pt x="3709" y="1892"/>
                  </a:lnTo>
                  <a:cubicBezTo>
                    <a:pt x="3769" y="1801"/>
                    <a:pt x="3769" y="1649"/>
                    <a:pt x="3678" y="1588"/>
                  </a:cubicBezTo>
                  <a:lnTo>
                    <a:pt x="1976" y="68"/>
                  </a:lnTo>
                  <a:cubicBezTo>
                    <a:pt x="1930" y="23"/>
                    <a:pt x="1870" y="0"/>
                    <a:pt x="1809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896" name="Google Shape;3896;p80"/>
          <p:cNvGrpSpPr/>
          <p:nvPr/>
        </p:nvGrpSpPr>
        <p:grpSpPr>
          <a:xfrm>
            <a:off x="5458668" y="2507684"/>
            <a:ext cx="1310033" cy="2339200"/>
            <a:chOff x="-1254075" y="6362388"/>
            <a:chExt cx="982525" cy="1754400"/>
          </a:xfrm>
        </p:grpSpPr>
        <p:sp>
          <p:nvSpPr>
            <p:cNvPr id="3897" name="Google Shape;3897;p80"/>
            <p:cNvSpPr/>
            <p:nvPr/>
          </p:nvSpPr>
          <p:spPr>
            <a:xfrm>
              <a:off x="-1254075" y="6613863"/>
              <a:ext cx="982525" cy="813825"/>
            </a:xfrm>
            <a:custGeom>
              <a:avLst/>
              <a:gdLst/>
              <a:ahLst/>
              <a:cxnLst/>
              <a:rect l="l" t="t" r="r" b="b"/>
              <a:pathLst>
                <a:path w="39301" h="32553" extrusionOk="0">
                  <a:moveTo>
                    <a:pt x="17888" y="0"/>
                  </a:moveTo>
                  <a:cubicBezTo>
                    <a:pt x="12440" y="0"/>
                    <a:pt x="7022" y="908"/>
                    <a:pt x="5807" y="4301"/>
                  </a:cubicBezTo>
                  <a:cubicBezTo>
                    <a:pt x="5807" y="4301"/>
                    <a:pt x="7752" y="15760"/>
                    <a:pt x="4651" y="18678"/>
                  </a:cubicBezTo>
                  <a:cubicBezTo>
                    <a:pt x="1582" y="21596"/>
                    <a:pt x="1" y="24301"/>
                    <a:pt x="3253" y="26733"/>
                  </a:cubicBezTo>
                  <a:cubicBezTo>
                    <a:pt x="4189" y="27432"/>
                    <a:pt x="4941" y="27681"/>
                    <a:pt x="5538" y="27681"/>
                  </a:cubicBezTo>
                  <a:cubicBezTo>
                    <a:pt x="7002" y="27681"/>
                    <a:pt x="7530" y="26181"/>
                    <a:pt x="7539" y="26155"/>
                  </a:cubicBezTo>
                  <a:lnTo>
                    <a:pt x="7539" y="26155"/>
                  </a:lnTo>
                  <a:cubicBezTo>
                    <a:pt x="7522" y="26205"/>
                    <a:pt x="5653" y="31638"/>
                    <a:pt x="9754" y="31638"/>
                  </a:cubicBezTo>
                  <a:cubicBezTo>
                    <a:pt x="9863" y="31638"/>
                    <a:pt x="9975" y="31634"/>
                    <a:pt x="10092" y="31626"/>
                  </a:cubicBezTo>
                  <a:cubicBezTo>
                    <a:pt x="14652" y="31322"/>
                    <a:pt x="17266" y="27523"/>
                    <a:pt x="17266" y="27523"/>
                  </a:cubicBezTo>
                  <a:cubicBezTo>
                    <a:pt x="17266" y="27523"/>
                    <a:pt x="22172" y="32553"/>
                    <a:pt x="27034" y="32553"/>
                  </a:cubicBezTo>
                  <a:cubicBezTo>
                    <a:pt x="27570" y="32553"/>
                    <a:pt x="28105" y="32492"/>
                    <a:pt x="28634" y="32356"/>
                  </a:cubicBezTo>
                  <a:cubicBezTo>
                    <a:pt x="31126" y="31991"/>
                    <a:pt x="32068" y="29802"/>
                    <a:pt x="32798" y="27766"/>
                  </a:cubicBezTo>
                  <a:cubicBezTo>
                    <a:pt x="33057" y="27996"/>
                    <a:pt x="33448" y="28214"/>
                    <a:pt x="33885" y="28214"/>
                  </a:cubicBezTo>
                  <a:cubicBezTo>
                    <a:pt x="34832" y="28214"/>
                    <a:pt x="35988" y="27186"/>
                    <a:pt x="36445" y="23024"/>
                  </a:cubicBezTo>
                  <a:cubicBezTo>
                    <a:pt x="36445" y="23024"/>
                    <a:pt x="36597" y="23055"/>
                    <a:pt x="36818" y="23055"/>
                  </a:cubicBezTo>
                  <a:cubicBezTo>
                    <a:pt x="37610" y="23055"/>
                    <a:pt x="39301" y="22665"/>
                    <a:pt x="38208" y="19103"/>
                  </a:cubicBezTo>
                  <a:cubicBezTo>
                    <a:pt x="36780" y="14514"/>
                    <a:pt x="32828" y="16003"/>
                    <a:pt x="31704" y="11687"/>
                  </a:cubicBezTo>
                  <a:cubicBezTo>
                    <a:pt x="30579" y="7371"/>
                    <a:pt x="30457" y="1200"/>
                    <a:pt x="30457" y="1200"/>
                  </a:cubicBezTo>
                  <a:cubicBezTo>
                    <a:pt x="30457" y="1200"/>
                    <a:pt x="24153" y="0"/>
                    <a:pt x="1788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8" name="Google Shape;3898;p80"/>
            <p:cNvSpPr/>
            <p:nvPr/>
          </p:nvSpPr>
          <p:spPr>
            <a:xfrm>
              <a:off x="-977475" y="6981763"/>
              <a:ext cx="459775" cy="501850"/>
            </a:xfrm>
            <a:custGeom>
              <a:avLst/>
              <a:gdLst/>
              <a:ahLst/>
              <a:cxnLst/>
              <a:rect l="l" t="t" r="r" b="b"/>
              <a:pathLst>
                <a:path w="18391" h="20074" extrusionOk="0">
                  <a:moveTo>
                    <a:pt x="9316" y="0"/>
                  </a:moveTo>
                  <a:cubicBezTo>
                    <a:pt x="8299" y="0"/>
                    <a:pt x="7203" y="62"/>
                    <a:pt x="6050" y="193"/>
                  </a:cubicBezTo>
                  <a:cubicBezTo>
                    <a:pt x="6050" y="193"/>
                    <a:pt x="1" y="770"/>
                    <a:pt x="335" y="4448"/>
                  </a:cubicBezTo>
                  <a:cubicBezTo>
                    <a:pt x="700" y="8126"/>
                    <a:pt x="396" y="16454"/>
                    <a:pt x="2341" y="19494"/>
                  </a:cubicBezTo>
                  <a:cubicBezTo>
                    <a:pt x="2617" y="19912"/>
                    <a:pt x="3923" y="20074"/>
                    <a:pt x="5635" y="20074"/>
                  </a:cubicBezTo>
                  <a:cubicBezTo>
                    <a:pt x="9023" y="20074"/>
                    <a:pt x="13999" y="19441"/>
                    <a:pt x="15716" y="18916"/>
                  </a:cubicBezTo>
                  <a:cubicBezTo>
                    <a:pt x="18330" y="18126"/>
                    <a:pt x="18390" y="15694"/>
                    <a:pt x="18117" y="13232"/>
                  </a:cubicBezTo>
                  <a:cubicBezTo>
                    <a:pt x="17813" y="10740"/>
                    <a:pt x="17023" y="4843"/>
                    <a:pt x="16141" y="2168"/>
                  </a:cubicBezTo>
                  <a:cubicBezTo>
                    <a:pt x="15687" y="831"/>
                    <a:pt x="13039" y="0"/>
                    <a:pt x="9316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9" name="Google Shape;3899;p80"/>
            <p:cNvSpPr/>
            <p:nvPr/>
          </p:nvSpPr>
          <p:spPr>
            <a:xfrm>
              <a:off x="-961500" y="6980638"/>
              <a:ext cx="460525" cy="502050"/>
            </a:xfrm>
            <a:custGeom>
              <a:avLst/>
              <a:gdLst/>
              <a:ahLst/>
              <a:cxnLst/>
              <a:rect l="l" t="t" r="r" b="b"/>
              <a:pathLst>
                <a:path w="18421" h="20082" extrusionOk="0">
                  <a:moveTo>
                    <a:pt x="9244" y="0"/>
                  </a:moveTo>
                  <a:cubicBezTo>
                    <a:pt x="8257" y="0"/>
                    <a:pt x="7195" y="57"/>
                    <a:pt x="6079" y="177"/>
                  </a:cubicBezTo>
                  <a:cubicBezTo>
                    <a:pt x="6079" y="177"/>
                    <a:pt x="0" y="785"/>
                    <a:pt x="365" y="4463"/>
                  </a:cubicBezTo>
                  <a:cubicBezTo>
                    <a:pt x="730" y="8140"/>
                    <a:pt x="395" y="16438"/>
                    <a:pt x="2371" y="19508"/>
                  </a:cubicBezTo>
                  <a:cubicBezTo>
                    <a:pt x="2644" y="19922"/>
                    <a:pt x="3922" y="20081"/>
                    <a:pt x="5605" y="20081"/>
                  </a:cubicBezTo>
                  <a:cubicBezTo>
                    <a:pt x="8987" y="20081"/>
                    <a:pt x="14000" y="19438"/>
                    <a:pt x="15745" y="18931"/>
                  </a:cubicBezTo>
                  <a:cubicBezTo>
                    <a:pt x="18359" y="18141"/>
                    <a:pt x="18420" y="15709"/>
                    <a:pt x="18147" y="13217"/>
                  </a:cubicBezTo>
                  <a:cubicBezTo>
                    <a:pt x="17843" y="10755"/>
                    <a:pt x="17052" y="4858"/>
                    <a:pt x="16171" y="2183"/>
                  </a:cubicBezTo>
                  <a:cubicBezTo>
                    <a:pt x="15713" y="834"/>
                    <a:pt x="13021" y="0"/>
                    <a:pt x="9244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0" name="Google Shape;3900;p80"/>
            <p:cNvSpPr/>
            <p:nvPr/>
          </p:nvSpPr>
          <p:spPr>
            <a:xfrm>
              <a:off x="-701875" y="8078438"/>
              <a:ext cx="214575" cy="38350"/>
            </a:xfrm>
            <a:custGeom>
              <a:avLst/>
              <a:gdLst/>
              <a:ahLst/>
              <a:cxnLst/>
              <a:rect l="l" t="t" r="r" b="b"/>
              <a:pathLst>
                <a:path w="8583" h="1534" extrusionOk="0">
                  <a:moveTo>
                    <a:pt x="2204" y="1"/>
                  </a:moveTo>
                  <a:cubicBezTo>
                    <a:pt x="943" y="1"/>
                    <a:pt x="0" y="55"/>
                    <a:pt x="11" y="217"/>
                  </a:cubicBezTo>
                  <a:cubicBezTo>
                    <a:pt x="71" y="703"/>
                    <a:pt x="132" y="1007"/>
                    <a:pt x="132" y="1007"/>
                  </a:cubicBezTo>
                  <a:cubicBezTo>
                    <a:pt x="132" y="1007"/>
                    <a:pt x="922" y="1190"/>
                    <a:pt x="2625" y="1433"/>
                  </a:cubicBezTo>
                  <a:cubicBezTo>
                    <a:pt x="3123" y="1504"/>
                    <a:pt x="3653" y="1533"/>
                    <a:pt x="4181" y="1533"/>
                  </a:cubicBezTo>
                  <a:cubicBezTo>
                    <a:pt x="5454" y="1533"/>
                    <a:pt x="6714" y="1361"/>
                    <a:pt x="7488" y="1190"/>
                  </a:cubicBezTo>
                  <a:cubicBezTo>
                    <a:pt x="8582" y="916"/>
                    <a:pt x="8521" y="217"/>
                    <a:pt x="8521" y="217"/>
                  </a:cubicBezTo>
                  <a:cubicBezTo>
                    <a:pt x="8521" y="217"/>
                    <a:pt x="4725" y="1"/>
                    <a:pt x="2204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1" name="Google Shape;3901;p80"/>
            <p:cNvSpPr/>
            <p:nvPr/>
          </p:nvSpPr>
          <p:spPr>
            <a:xfrm>
              <a:off x="-567125" y="8051163"/>
              <a:ext cx="80575" cy="56275"/>
            </a:xfrm>
            <a:custGeom>
              <a:avLst/>
              <a:gdLst/>
              <a:ahLst/>
              <a:cxnLst/>
              <a:rect l="l" t="t" r="r" b="b"/>
              <a:pathLst>
                <a:path w="3223" h="2251" extrusionOk="0">
                  <a:moveTo>
                    <a:pt x="1186" y="1"/>
                  </a:moveTo>
                  <a:cubicBezTo>
                    <a:pt x="609" y="670"/>
                    <a:pt x="244" y="1429"/>
                    <a:pt x="1" y="2250"/>
                  </a:cubicBezTo>
                  <a:cubicBezTo>
                    <a:pt x="1794" y="2159"/>
                    <a:pt x="3223" y="1825"/>
                    <a:pt x="3131" y="1308"/>
                  </a:cubicBezTo>
                  <a:cubicBezTo>
                    <a:pt x="3010" y="761"/>
                    <a:pt x="2068" y="305"/>
                    <a:pt x="118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2" name="Google Shape;3902;p80"/>
            <p:cNvSpPr/>
            <p:nvPr/>
          </p:nvSpPr>
          <p:spPr>
            <a:xfrm>
              <a:off x="-706950" y="8032938"/>
              <a:ext cx="169500" cy="75125"/>
            </a:xfrm>
            <a:custGeom>
              <a:avLst/>
              <a:gdLst/>
              <a:ahLst/>
              <a:cxnLst/>
              <a:rect l="l" t="t" r="r" b="b"/>
              <a:pathLst>
                <a:path w="6780" h="3005" extrusionOk="0">
                  <a:moveTo>
                    <a:pt x="274" y="0"/>
                  </a:moveTo>
                  <a:cubicBezTo>
                    <a:pt x="1" y="1034"/>
                    <a:pt x="274" y="2523"/>
                    <a:pt x="274" y="2523"/>
                  </a:cubicBezTo>
                  <a:cubicBezTo>
                    <a:pt x="1361" y="2844"/>
                    <a:pt x="2989" y="3005"/>
                    <a:pt x="4540" y="3005"/>
                  </a:cubicBezTo>
                  <a:cubicBezTo>
                    <a:pt x="4898" y="3005"/>
                    <a:pt x="5252" y="2996"/>
                    <a:pt x="5594" y="2979"/>
                  </a:cubicBezTo>
                  <a:cubicBezTo>
                    <a:pt x="5837" y="2158"/>
                    <a:pt x="6232" y="1399"/>
                    <a:pt x="6779" y="730"/>
                  </a:cubicBezTo>
                  <a:cubicBezTo>
                    <a:pt x="5989" y="426"/>
                    <a:pt x="5229" y="274"/>
                    <a:pt x="5229" y="274"/>
                  </a:cubicBezTo>
                  <a:cubicBezTo>
                    <a:pt x="4499" y="468"/>
                    <a:pt x="3807" y="540"/>
                    <a:pt x="3183" y="540"/>
                  </a:cubicBezTo>
                  <a:cubicBezTo>
                    <a:pt x="1468" y="540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3" name="Google Shape;3903;p80"/>
            <p:cNvSpPr/>
            <p:nvPr/>
          </p:nvSpPr>
          <p:spPr>
            <a:xfrm>
              <a:off x="-573900" y="8004038"/>
              <a:ext cx="43500" cy="46975"/>
            </a:xfrm>
            <a:custGeom>
              <a:avLst/>
              <a:gdLst/>
              <a:ahLst/>
              <a:cxnLst/>
              <a:rect l="l" t="t" r="r" b="b"/>
              <a:pathLst>
                <a:path w="1740" h="1879" extrusionOk="0">
                  <a:moveTo>
                    <a:pt x="673" y="183"/>
                  </a:moveTo>
                  <a:cubicBezTo>
                    <a:pt x="900" y="183"/>
                    <a:pt x="600" y="953"/>
                    <a:pt x="545" y="1035"/>
                  </a:cubicBezTo>
                  <a:cubicBezTo>
                    <a:pt x="481" y="1162"/>
                    <a:pt x="418" y="1281"/>
                    <a:pt x="350" y="1397"/>
                  </a:cubicBezTo>
                  <a:lnTo>
                    <a:pt x="350" y="1397"/>
                  </a:lnTo>
                  <a:cubicBezTo>
                    <a:pt x="346" y="1401"/>
                    <a:pt x="343" y="1406"/>
                    <a:pt x="340" y="1411"/>
                  </a:cubicBezTo>
                  <a:lnTo>
                    <a:pt x="340" y="1411"/>
                  </a:lnTo>
                  <a:cubicBezTo>
                    <a:pt x="340" y="1285"/>
                    <a:pt x="347" y="1160"/>
                    <a:pt x="363" y="1035"/>
                  </a:cubicBezTo>
                  <a:cubicBezTo>
                    <a:pt x="363" y="822"/>
                    <a:pt x="363" y="336"/>
                    <a:pt x="576" y="214"/>
                  </a:cubicBezTo>
                  <a:cubicBezTo>
                    <a:pt x="616" y="193"/>
                    <a:pt x="648" y="183"/>
                    <a:pt x="673" y="183"/>
                  </a:cubicBezTo>
                  <a:close/>
                  <a:moveTo>
                    <a:pt x="1181" y="901"/>
                  </a:moveTo>
                  <a:cubicBezTo>
                    <a:pt x="1296" y="901"/>
                    <a:pt x="1354" y="1055"/>
                    <a:pt x="1275" y="1187"/>
                  </a:cubicBezTo>
                  <a:cubicBezTo>
                    <a:pt x="1080" y="1454"/>
                    <a:pt x="749" y="1566"/>
                    <a:pt x="437" y="1647"/>
                  </a:cubicBezTo>
                  <a:lnTo>
                    <a:pt x="437" y="1647"/>
                  </a:lnTo>
                  <a:cubicBezTo>
                    <a:pt x="474" y="1585"/>
                    <a:pt x="517" y="1512"/>
                    <a:pt x="562" y="1432"/>
                  </a:cubicBezTo>
                  <a:lnTo>
                    <a:pt x="562" y="1432"/>
                  </a:lnTo>
                  <a:cubicBezTo>
                    <a:pt x="632" y="1331"/>
                    <a:pt x="707" y="1238"/>
                    <a:pt x="788" y="1156"/>
                  </a:cubicBezTo>
                  <a:cubicBezTo>
                    <a:pt x="880" y="1065"/>
                    <a:pt x="1001" y="944"/>
                    <a:pt x="1123" y="913"/>
                  </a:cubicBezTo>
                  <a:cubicBezTo>
                    <a:pt x="1143" y="905"/>
                    <a:pt x="1163" y="901"/>
                    <a:pt x="1181" y="901"/>
                  </a:cubicBezTo>
                  <a:close/>
                  <a:moveTo>
                    <a:pt x="616" y="1"/>
                  </a:moveTo>
                  <a:cubicBezTo>
                    <a:pt x="1" y="1"/>
                    <a:pt x="120" y="1373"/>
                    <a:pt x="120" y="1764"/>
                  </a:cubicBezTo>
                  <a:cubicBezTo>
                    <a:pt x="120" y="1840"/>
                    <a:pt x="180" y="1878"/>
                    <a:pt x="241" y="1878"/>
                  </a:cubicBezTo>
                  <a:cubicBezTo>
                    <a:pt x="287" y="1878"/>
                    <a:pt x="333" y="1857"/>
                    <a:pt x="353" y="1813"/>
                  </a:cubicBezTo>
                  <a:lnTo>
                    <a:pt x="353" y="1813"/>
                  </a:lnTo>
                  <a:cubicBezTo>
                    <a:pt x="830" y="1749"/>
                    <a:pt x="1740" y="1469"/>
                    <a:pt x="1487" y="852"/>
                  </a:cubicBezTo>
                  <a:cubicBezTo>
                    <a:pt x="1452" y="746"/>
                    <a:pt x="1333" y="701"/>
                    <a:pt x="1210" y="701"/>
                  </a:cubicBezTo>
                  <a:cubicBezTo>
                    <a:pt x="1123" y="701"/>
                    <a:pt x="1034" y="723"/>
                    <a:pt x="971" y="761"/>
                  </a:cubicBezTo>
                  <a:cubicBezTo>
                    <a:pt x="930" y="785"/>
                    <a:pt x="892" y="810"/>
                    <a:pt x="854" y="838"/>
                  </a:cubicBezTo>
                  <a:lnTo>
                    <a:pt x="854" y="838"/>
                  </a:lnTo>
                  <a:cubicBezTo>
                    <a:pt x="1023" y="414"/>
                    <a:pt x="1067" y="17"/>
                    <a:pt x="636" y="1"/>
                  </a:cubicBezTo>
                  <a:cubicBezTo>
                    <a:pt x="630" y="1"/>
                    <a:pt x="623" y="1"/>
                    <a:pt x="61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4" name="Google Shape;3904;p80"/>
            <p:cNvSpPr/>
            <p:nvPr/>
          </p:nvSpPr>
          <p:spPr>
            <a:xfrm>
              <a:off x="-997975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6409" y="1"/>
                  </a:moveTo>
                  <a:cubicBezTo>
                    <a:pt x="3888" y="1"/>
                    <a:pt x="91" y="217"/>
                    <a:pt x="91" y="217"/>
                  </a:cubicBezTo>
                  <a:cubicBezTo>
                    <a:pt x="91" y="217"/>
                    <a:pt x="0" y="916"/>
                    <a:pt x="1095" y="1190"/>
                  </a:cubicBezTo>
                  <a:cubicBezTo>
                    <a:pt x="1868" y="1361"/>
                    <a:pt x="3128" y="1533"/>
                    <a:pt x="4402" y="1533"/>
                  </a:cubicBezTo>
                  <a:cubicBezTo>
                    <a:pt x="4929" y="1533"/>
                    <a:pt x="5459" y="1504"/>
                    <a:pt x="5958" y="1433"/>
                  </a:cubicBezTo>
                  <a:cubicBezTo>
                    <a:pt x="7690" y="1190"/>
                    <a:pt x="8481" y="1007"/>
                    <a:pt x="8481" y="1007"/>
                  </a:cubicBezTo>
                  <a:cubicBezTo>
                    <a:pt x="8481" y="1007"/>
                    <a:pt x="8541" y="703"/>
                    <a:pt x="8602" y="217"/>
                  </a:cubicBezTo>
                  <a:cubicBezTo>
                    <a:pt x="8612" y="55"/>
                    <a:pt x="7670" y="1"/>
                    <a:pt x="640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5" name="Google Shape;3905;p80"/>
            <p:cNvSpPr/>
            <p:nvPr/>
          </p:nvSpPr>
          <p:spPr>
            <a:xfrm>
              <a:off x="-998750" y="8051163"/>
              <a:ext cx="80575" cy="56275"/>
            </a:xfrm>
            <a:custGeom>
              <a:avLst/>
              <a:gdLst/>
              <a:ahLst/>
              <a:cxnLst/>
              <a:rect l="l" t="t" r="r" b="b"/>
              <a:pathLst>
                <a:path w="3223" h="2251" extrusionOk="0">
                  <a:moveTo>
                    <a:pt x="2037" y="1"/>
                  </a:moveTo>
                  <a:cubicBezTo>
                    <a:pt x="1186" y="305"/>
                    <a:pt x="244" y="761"/>
                    <a:pt x="122" y="1308"/>
                  </a:cubicBezTo>
                  <a:cubicBezTo>
                    <a:pt x="1" y="1825"/>
                    <a:pt x="1429" y="2159"/>
                    <a:pt x="3223" y="2250"/>
                  </a:cubicBezTo>
                  <a:cubicBezTo>
                    <a:pt x="3010" y="1429"/>
                    <a:pt x="2615" y="670"/>
                    <a:pt x="2037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6" name="Google Shape;3906;p80"/>
            <p:cNvSpPr/>
            <p:nvPr/>
          </p:nvSpPr>
          <p:spPr>
            <a:xfrm>
              <a:off x="-947825" y="8032938"/>
              <a:ext cx="169475" cy="75125"/>
            </a:xfrm>
            <a:custGeom>
              <a:avLst/>
              <a:gdLst/>
              <a:ahLst/>
              <a:cxnLst/>
              <a:rect l="l" t="t" r="r" b="b"/>
              <a:pathLst>
                <a:path w="6779" h="3005" extrusionOk="0">
                  <a:moveTo>
                    <a:pt x="6505" y="0"/>
                  </a:moveTo>
                  <a:cubicBezTo>
                    <a:pt x="6505" y="0"/>
                    <a:pt x="5328" y="540"/>
                    <a:pt x="3622" y="540"/>
                  </a:cubicBezTo>
                  <a:cubicBezTo>
                    <a:pt x="3001" y="540"/>
                    <a:pt x="2310" y="468"/>
                    <a:pt x="1581" y="274"/>
                  </a:cubicBezTo>
                  <a:cubicBezTo>
                    <a:pt x="1581" y="274"/>
                    <a:pt x="821" y="426"/>
                    <a:pt x="0" y="730"/>
                  </a:cubicBezTo>
                  <a:cubicBezTo>
                    <a:pt x="578" y="1399"/>
                    <a:pt x="973" y="2158"/>
                    <a:pt x="1186" y="2979"/>
                  </a:cubicBezTo>
                  <a:cubicBezTo>
                    <a:pt x="1528" y="2996"/>
                    <a:pt x="1883" y="3005"/>
                    <a:pt x="2242" y="3005"/>
                  </a:cubicBezTo>
                  <a:cubicBezTo>
                    <a:pt x="3799" y="3005"/>
                    <a:pt x="5443" y="2844"/>
                    <a:pt x="6505" y="2523"/>
                  </a:cubicBezTo>
                  <a:cubicBezTo>
                    <a:pt x="6505" y="2523"/>
                    <a:pt x="6779" y="1034"/>
                    <a:pt x="650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7" name="Google Shape;3907;p80"/>
            <p:cNvSpPr/>
            <p:nvPr/>
          </p:nvSpPr>
          <p:spPr>
            <a:xfrm>
              <a:off x="-954125" y="8004038"/>
              <a:ext cx="43500" cy="46975"/>
            </a:xfrm>
            <a:custGeom>
              <a:avLst/>
              <a:gdLst/>
              <a:ahLst/>
              <a:cxnLst/>
              <a:rect l="l" t="t" r="r" b="b"/>
              <a:pathLst>
                <a:path w="1740" h="1879" extrusionOk="0">
                  <a:moveTo>
                    <a:pt x="1059" y="183"/>
                  </a:moveTo>
                  <a:cubicBezTo>
                    <a:pt x="1087" y="183"/>
                    <a:pt x="1121" y="193"/>
                    <a:pt x="1164" y="214"/>
                  </a:cubicBezTo>
                  <a:cubicBezTo>
                    <a:pt x="1377" y="336"/>
                    <a:pt x="1377" y="822"/>
                    <a:pt x="1377" y="1035"/>
                  </a:cubicBezTo>
                  <a:cubicBezTo>
                    <a:pt x="1392" y="1157"/>
                    <a:pt x="1392" y="1279"/>
                    <a:pt x="1388" y="1402"/>
                  </a:cubicBezTo>
                  <a:lnTo>
                    <a:pt x="1388" y="1402"/>
                  </a:lnTo>
                  <a:cubicBezTo>
                    <a:pt x="1362" y="1364"/>
                    <a:pt x="1334" y="1327"/>
                    <a:pt x="1307" y="1290"/>
                  </a:cubicBezTo>
                  <a:lnTo>
                    <a:pt x="1307" y="1290"/>
                  </a:lnTo>
                  <a:cubicBezTo>
                    <a:pt x="1257" y="1208"/>
                    <a:pt x="1209" y="1123"/>
                    <a:pt x="1164" y="1035"/>
                  </a:cubicBezTo>
                  <a:cubicBezTo>
                    <a:pt x="1137" y="953"/>
                    <a:pt x="815" y="183"/>
                    <a:pt x="1059" y="183"/>
                  </a:cubicBezTo>
                  <a:close/>
                  <a:moveTo>
                    <a:pt x="550" y="901"/>
                  </a:moveTo>
                  <a:cubicBezTo>
                    <a:pt x="570" y="901"/>
                    <a:pt x="592" y="905"/>
                    <a:pt x="617" y="913"/>
                  </a:cubicBezTo>
                  <a:cubicBezTo>
                    <a:pt x="739" y="944"/>
                    <a:pt x="860" y="1065"/>
                    <a:pt x="921" y="1156"/>
                  </a:cubicBezTo>
                  <a:cubicBezTo>
                    <a:pt x="1084" y="1296"/>
                    <a:pt x="1194" y="1471"/>
                    <a:pt x="1304" y="1655"/>
                  </a:cubicBezTo>
                  <a:lnTo>
                    <a:pt x="1304" y="1655"/>
                  </a:lnTo>
                  <a:cubicBezTo>
                    <a:pt x="984" y="1574"/>
                    <a:pt x="641" y="1464"/>
                    <a:pt x="465" y="1187"/>
                  </a:cubicBezTo>
                  <a:cubicBezTo>
                    <a:pt x="386" y="1055"/>
                    <a:pt x="421" y="901"/>
                    <a:pt x="550" y="901"/>
                  </a:cubicBezTo>
                  <a:close/>
                  <a:moveTo>
                    <a:pt x="1094" y="1"/>
                  </a:moveTo>
                  <a:cubicBezTo>
                    <a:pt x="1087" y="1"/>
                    <a:pt x="1080" y="1"/>
                    <a:pt x="1073" y="1"/>
                  </a:cubicBezTo>
                  <a:cubicBezTo>
                    <a:pt x="656" y="17"/>
                    <a:pt x="710" y="417"/>
                    <a:pt x="884" y="843"/>
                  </a:cubicBezTo>
                  <a:lnTo>
                    <a:pt x="884" y="843"/>
                  </a:lnTo>
                  <a:cubicBezTo>
                    <a:pt x="847" y="814"/>
                    <a:pt x="808" y="786"/>
                    <a:pt x="769" y="761"/>
                  </a:cubicBezTo>
                  <a:cubicBezTo>
                    <a:pt x="706" y="723"/>
                    <a:pt x="617" y="701"/>
                    <a:pt x="530" y="701"/>
                  </a:cubicBezTo>
                  <a:cubicBezTo>
                    <a:pt x="407" y="701"/>
                    <a:pt x="288" y="746"/>
                    <a:pt x="252" y="852"/>
                  </a:cubicBezTo>
                  <a:cubicBezTo>
                    <a:pt x="1" y="1468"/>
                    <a:pt x="908" y="1749"/>
                    <a:pt x="1386" y="1813"/>
                  </a:cubicBezTo>
                  <a:lnTo>
                    <a:pt x="1386" y="1813"/>
                  </a:lnTo>
                  <a:cubicBezTo>
                    <a:pt x="1403" y="1857"/>
                    <a:pt x="1444" y="1878"/>
                    <a:pt x="1487" y="1878"/>
                  </a:cubicBezTo>
                  <a:cubicBezTo>
                    <a:pt x="1544" y="1878"/>
                    <a:pt x="1605" y="1840"/>
                    <a:pt x="1620" y="1764"/>
                  </a:cubicBezTo>
                  <a:cubicBezTo>
                    <a:pt x="1620" y="1373"/>
                    <a:pt x="1739" y="1"/>
                    <a:pt x="1094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8" name="Google Shape;3908;p80"/>
            <p:cNvSpPr/>
            <p:nvPr/>
          </p:nvSpPr>
          <p:spPr>
            <a:xfrm>
              <a:off x="-920475" y="7539013"/>
              <a:ext cx="347300" cy="517525"/>
            </a:xfrm>
            <a:custGeom>
              <a:avLst/>
              <a:gdLst/>
              <a:ahLst/>
              <a:cxnLst/>
              <a:rect l="l" t="t" r="r" b="b"/>
              <a:pathLst>
                <a:path w="13892" h="20701" extrusionOk="0">
                  <a:moveTo>
                    <a:pt x="13466" y="0"/>
                  </a:moveTo>
                  <a:lnTo>
                    <a:pt x="13466" y="0"/>
                  </a:lnTo>
                  <a:cubicBezTo>
                    <a:pt x="9180" y="2006"/>
                    <a:pt x="4651" y="3222"/>
                    <a:pt x="31" y="3435"/>
                  </a:cubicBezTo>
                  <a:cubicBezTo>
                    <a:pt x="1" y="6718"/>
                    <a:pt x="761" y="18572"/>
                    <a:pt x="973" y="20001"/>
                  </a:cubicBezTo>
                  <a:cubicBezTo>
                    <a:pt x="973" y="20001"/>
                    <a:pt x="2065" y="20395"/>
                    <a:pt x="3280" y="20395"/>
                  </a:cubicBezTo>
                  <a:cubicBezTo>
                    <a:pt x="4030" y="20395"/>
                    <a:pt x="4826" y="20245"/>
                    <a:pt x="5441" y="19757"/>
                  </a:cubicBezTo>
                  <a:cubicBezTo>
                    <a:pt x="5441" y="19757"/>
                    <a:pt x="6080" y="5958"/>
                    <a:pt x="5958" y="5228"/>
                  </a:cubicBezTo>
                  <a:lnTo>
                    <a:pt x="5958" y="5228"/>
                  </a:lnTo>
                  <a:cubicBezTo>
                    <a:pt x="5958" y="5228"/>
                    <a:pt x="6282" y="5267"/>
                    <a:pt x="6723" y="5267"/>
                  </a:cubicBezTo>
                  <a:cubicBezTo>
                    <a:pt x="7238" y="5267"/>
                    <a:pt x="7913" y="5214"/>
                    <a:pt x="8420" y="4985"/>
                  </a:cubicBezTo>
                  <a:cubicBezTo>
                    <a:pt x="8420" y="4985"/>
                    <a:pt x="8511" y="19180"/>
                    <a:pt x="8785" y="20092"/>
                  </a:cubicBezTo>
                  <a:cubicBezTo>
                    <a:pt x="8785" y="20092"/>
                    <a:pt x="9990" y="20700"/>
                    <a:pt x="11190" y="20700"/>
                  </a:cubicBezTo>
                  <a:cubicBezTo>
                    <a:pt x="11828" y="20700"/>
                    <a:pt x="12465" y="20528"/>
                    <a:pt x="12919" y="20001"/>
                  </a:cubicBezTo>
                  <a:cubicBezTo>
                    <a:pt x="12919" y="20001"/>
                    <a:pt x="13891" y="3648"/>
                    <a:pt x="13466" y="0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9" name="Google Shape;3909;p80"/>
            <p:cNvSpPr/>
            <p:nvPr/>
          </p:nvSpPr>
          <p:spPr>
            <a:xfrm>
              <a:off x="-919700" y="7468638"/>
              <a:ext cx="336650" cy="156250"/>
            </a:xfrm>
            <a:custGeom>
              <a:avLst/>
              <a:gdLst/>
              <a:ahLst/>
              <a:cxnLst/>
              <a:rect l="l" t="t" r="r" b="b"/>
              <a:pathLst>
                <a:path w="13466" h="6250" extrusionOk="0">
                  <a:moveTo>
                    <a:pt x="8711" y="0"/>
                  </a:moveTo>
                  <a:cubicBezTo>
                    <a:pt x="4932" y="0"/>
                    <a:pt x="213" y="323"/>
                    <a:pt x="213" y="323"/>
                  </a:cubicBezTo>
                  <a:cubicBezTo>
                    <a:pt x="213" y="323"/>
                    <a:pt x="61" y="3636"/>
                    <a:pt x="0" y="6250"/>
                  </a:cubicBezTo>
                  <a:cubicBezTo>
                    <a:pt x="4620" y="6037"/>
                    <a:pt x="9149" y="4821"/>
                    <a:pt x="13435" y="2815"/>
                  </a:cubicBezTo>
                  <a:cubicBezTo>
                    <a:pt x="13344" y="1843"/>
                    <a:pt x="13465" y="779"/>
                    <a:pt x="13313" y="536"/>
                  </a:cubicBezTo>
                  <a:cubicBezTo>
                    <a:pt x="13068" y="126"/>
                    <a:pt x="11073" y="0"/>
                    <a:pt x="8711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0" name="Google Shape;3910;p80"/>
            <p:cNvSpPr/>
            <p:nvPr/>
          </p:nvSpPr>
          <p:spPr>
            <a:xfrm>
              <a:off x="-620325" y="7520763"/>
              <a:ext cx="39550" cy="75250"/>
            </a:xfrm>
            <a:custGeom>
              <a:avLst/>
              <a:gdLst/>
              <a:ahLst/>
              <a:cxnLst/>
              <a:rect l="l" t="t" r="r" b="b"/>
              <a:pathLst>
                <a:path w="1582" h="3010" extrusionOk="0">
                  <a:moveTo>
                    <a:pt x="1" y="1"/>
                  </a:moveTo>
                  <a:cubicBezTo>
                    <a:pt x="335" y="973"/>
                    <a:pt x="882" y="2220"/>
                    <a:pt x="1582" y="30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1" name="Google Shape;3911;p80"/>
            <p:cNvSpPr/>
            <p:nvPr/>
          </p:nvSpPr>
          <p:spPr>
            <a:xfrm>
              <a:off x="-622325" y="7519213"/>
              <a:ext cx="44825" cy="80100"/>
            </a:xfrm>
            <a:custGeom>
              <a:avLst/>
              <a:gdLst/>
              <a:ahLst/>
              <a:cxnLst/>
              <a:rect l="l" t="t" r="r" b="b"/>
              <a:pathLst>
                <a:path w="1793" h="3204" extrusionOk="0">
                  <a:moveTo>
                    <a:pt x="64" y="1"/>
                  </a:moveTo>
                  <a:cubicBezTo>
                    <a:pt x="32" y="1"/>
                    <a:pt x="1" y="34"/>
                    <a:pt x="20" y="93"/>
                  </a:cubicBezTo>
                  <a:cubicBezTo>
                    <a:pt x="111" y="640"/>
                    <a:pt x="385" y="1157"/>
                    <a:pt x="598" y="1643"/>
                  </a:cubicBezTo>
                  <a:cubicBezTo>
                    <a:pt x="871" y="2190"/>
                    <a:pt x="1175" y="2738"/>
                    <a:pt x="1570" y="3163"/>
                  </a:cubicBezTo>
                  <a:cubicBezTo>
                    <a:pt x="1599" y="3191"/>
                    <a:pt x="1627" y="3203"/>
                    <a:pt x="1652" y="3203"/>
                  </a:cubicBezTo>
                  <a:cubicBezTo>
                    <a:pt x="1737" y="3203"/>
                    <a:pt x="1792" y="3074"/>
                    <a:pt x="1722" y="2981"/>
                  </a:cubicBezTo>
                  <a:cubicBezTo>
                    <a:pt x="1388" y="2525"/>
                    <a:pt x="1054" y="2038"/>
                    <a:pt x="780" y="1491"/>
                  </a:cubicBezTo>
                  <a:cubicBezTo>
                    <a:pt x="537" y="1035"/>
                    <a:pt x="385" y="488"/>
                    <a:pt x="111" y="32"/>
                  </a:cubicBezTo>
                  <a:cubicBezTo>
                    <a:pt x="101" y="11"/>
                    <a:pt x="82" y="1"/>
                    <a:pt x="6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2" name="Google Shape;3912;p80"/>
            <p:cNvSpPr/>
            <p:nvPr/>
          </p:nvSpPr>
          <p:spPr>
            <a:xfrm>
              <a:off x="-914400" y="7532938"/>
              <a:ext cx="28150" cy="57000"/>
            </a:xfrm>
            <a:custGeom>
              <a:avLst/>
              <a:gdLst/>
              <a:ahLst/>
              <a:cxnLst/>
              <a:rect l="l" t="t" r="r" b="b"/>
              <a:pathLst>
                <a:path w="1126" h="2280" extrusionOk="0">
                  <a:moveTo>
                    <a:pt x="1125" y="0"/>
                  </a:moveTo>
                  <a:lnTo>
                    <a:pt x="1" y="2280"/>
                  </a:lnTo>
                  <a:cubicBezTo>
                    <a:pt x="670" y="1793"/>
                    <a:pt x="821" y="851"/>
                    <a:pt x="112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3" name="Google Shape;3913;p80"/>
            <p:cNvSpPr/>
            <p:nvPr/>
          </p:nvSpPr>
          <p:spPr>
            <a:xfrm>
              <a:off x="-917950" y="7530413"/>
              <a:ext cx="33975" cy="62700"/>
            </a:xfrm>
            <a:custGeom>
              <a:avLst/>
              <a:gdLst/>
              <a:ahLst/>
              <a:cxnLst/>
              <a:rect l="l" t="t" r="r" b="b"/>
              <a:pathLst>
                <a:path w="1359" h="2508" extrusionOk="0">
                  <a:moveTo>
                    <a:pt x="1276" y="0"/>
                  </a:moveTo>
                  <a:cubicBezTo>
                    <a:pt x="1247" y="0"/>
                    <a:pt x="1219" y="15"/>
                    <a:pt x="1207" y="40"/>
                  </a:cubicBezTo>
                  <a:cubicBezTo>
                    <a:pt x="994" y="375"/>
                    <a:pt x="903" y="861"/>
                    <a:pt x="751" y="1226"/>
                  </a:cubicBezTo>
                  <a:cubicBezTo>
                    <a:pt x="599" y="1682"/>
                    <a:pt x="356" y="1986"/>
                    <a:pt x="82" y="2320"/>
                  </a:cubicBezTo>
                  <a:cubicBezTo>
                    <a:pt x="1" y="2401"/>
                    <a:pt x="65" y="2507"/>
                    <a:pt x="144" y="2507"/>
                  </a:cubicBezTo>
                  <a:cubicBezTo>
                    <a:pt x="154" y="2507"/>
                    <a:pt x="163" y="2506"/>
                    <a:pt x="173" y="2502"/>
                  </a:cubicBezTo>
                  <a:cubicBezTo>
                    <a:pt x="842" y="2138"/>
                    <a:pt x="1267" y="922"/>
                    <a:pt x="1359" y="101"/>
                  </a:cubicBezTo>
                  <a:cubicBezTo>
                    <a:pt x="1359" y="30"/>
                    <a:pt x="1317" y="0"/>
                    <a:pt x="127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4" name="Google Shape;3914;p80"/>
            <p:cNvSpPr/>
            <p:nvPr/>
          </p:nvSpPr>
          <p:spPr>
            <a:xfrm>
              <a:off x="-821675" y="7662863"/>
              <a:ext cx="147425" cy="7075"/>
            </a:xfrm>
            <a:custGeom>
              <a:avLst/>
              <a:gdLst/>
              <a:ahLst/>
              <a:cxnLst/>
              <a:rect l="l" t="t" r="r" b="b"/>
              <a:pathLst>
                <a:path w="5897" h="283" extrusionOk="0">
                  <a:moveTo>
                    <a:pt x="0" y="1"/>
                  </a:moveTo>
                  <a:lnTo>
                    <a:pt x="1569" y="73"/>
                  </a:lnTo>
                  <a:lnTo>
                    <a:pt x="1569" y="73"/>
                  </a:lnTo>
                  <a:cubicBezTo>
                    <a:pt x="1037" y="38"/>
                    <a:pt x="513" y="9"/>
                    <a:pt x="0" y="1"/>
                  </a:cubicBezTo>
                  <a:close/>
                  <a:moveTo>
                    <a:pt x="1569" y="73"/>
                  </a:moveTo>
                  <a:cubicBezTo>
                    <a:pt x="2812" y="158"/>
                    <a:pt x="4094" y="282"/>
                    <a:pt x="5359" y="282"/>
                  </a:cubicBezTo>
                  <a:cubicBezTo>
                    <a:pt x="5539" y="282"/>
                    <a:pt x="5718" y="280"/>
                    <a:pt x="5897" y="274"/>
                  </a:cubicBezTo>
                  <a:lnTo>
                    <a:pt x="1569" y="73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5" name="Google Shape;3915;p80"/>
            <p:cNvSpPr/>
            <p:nvPr/>
          </p:nvSpPr>
          <p:spPr>
            <a:xfrm>
              <a:off x="-825475" y="7659063"/>
              <a:ext cx="156550" cy="17350"/>
            </a:xfrm>
            <a:custGeom>
              <a:avLst/>
              <a:gdLst/>
              <a:ahLst/>
              <a:cxnLst/>
              <a:rect l="l" t="t" r="r" b="b"/>
              <a:pathLst>
                <a:path w="6262" h="694" extrusionOk="0">
                  <a:moveTo>
                    <a:pt x="152" y="1"/>
                  </a:moveTo>
                  <a:cubicBezTo>
                    <a:pt x="0" y="1"/>
                    <a:pt x="0" y="305"/>
                    <a:pt x="152" y="305"/>
                  </a:cubicBezTo>
                  <a:cubicBezTo>
                    <a:pt x="1615" y="396"/>
                    <a:pt x="3146" y="694"/>
                    <a:pt x="4630" y="694"/>
                  </a:cubicBezTo>
                  <a:cubicBezTo>
                    <a:pt x="5119" y="694"/>
                    <a:pt x="5604" y="661"/>
                    <a:pt x="6079" y="578"/>
                  </a:cubicBezTo>
                  <a:cubicBezTo>
                    <a:pt x="6262" y="548"/>
                    <a:pt x="6201" y="274"/>
                    <a:pt x="6049" y="244"/>
                  </a:cubicBezTo>
                  <a:cubicBezTo>
                    <a:pt x="4104" y="31"/>
                    <a:pt x="2097" y="1"/>
                    <a:pt x="15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6" name="Google Shape;3916;p80"/>
            <p:cNvSpPr/>
            <p:nvPr/>
          </p:nvSpPr>
          <p:spPr>
            <a:xfrm>
              <a:off x="-762425" y="7505563"/>
              <a:ext cx="3075" cy="161900"/>
            </a:xfrm>
            <a:custGeom>
              <a:avLst/>
              <a:gdLst/>
              <a:ahLst/>
              <a:cxnLst/>
              <a:rect l="l" t="t" r="r" b="b"/>
              <a:pathLst>
                <a:path w="123" h="6476" extrusionOk="0">
                  <a:moveTo>
                    <a:pt x="31" y="1"/>
                  </a:moveTo>
                  <a:cubicBezTo>
                    <a:pt x="1" y="2189"/>
                    <a:pt x="31" y="4317"/>
                    <a:pt x="123" y="6475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7" name="Google Shape;3917;p80"/>
            <p:cNvSpPr/>
            <p:nvPr/>
          </p:nvSpPr>
          <p:spPr>
            <a:xfrm>
              <a:off x="-767725" y="7501588"/>
              <a:ext cx="11425" cy="168725"/>
            </a:xfrm>
            <a:custGeom>
              <a:avLst/>
              <a:gdLst/>
              <a:ahLst/>
              <a:cxnLst/>
              <a:rect l="l" t="t" r="r" b="b"/>
              <a:pathLst>
                <a:path w="457" h="6749" extrusionOk="0">
                  <a:moveTo>
                    <a:pt x="243" y="0"/>
                  </a:moveTo>
                  <a:cubicBezTo>
                    <a:pt x="183" y="0"/>
                    <a:pt x="122" y="53"/>
                    <a:pt x="122" y="160"/>
                  </a:cubicBezTo>
                  <a:cubicBezTo>
                    <a:pt x="0" y="2288"/>
                    <a:pt x="31" y="4506"/>
                    <a:pt x="243" y="6634"/>
                  </a:cubicBezTo>
                  <a:cubicBezTo>
                    <a:pt x="259" y="6710"/>
                    <a:pt x="304" y="6748"/>
                    <a:pt x="346" y="6748"/>
                  </a:cubicBezTo>
                  <a:cubicBezTo>
                    <a:pt x="388" y="6748"/>
                    <a:pt x="426" y="6710"/>
                    <a:pt x="426" y="6634"/>
                  </a:cubicBezTo>
                  <a:cubicBezTo>
                    <a:pt x="456" y="4476"/>
                    <a:pt x="456" y="2288"/>
                    <a:pt x="365" y="160"/>
                  </a:cubicBezTo>
                  <a:cubicBezTo>
                    <a:pt x="365" y="53"/>
                    <a:pt x="304" y="0"/>
                    <a:pt x="24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8" name="Google Shape;3918;p80"/>
            <p:cNvSpPr/>
            <p:nvPr/>
          </p:nvSpPr>
          <p:spPr>
            <a:xfrm>
              <a:off x="-753875" y="7511638"/>
              <a:ext cx="51525" cy="158925"/>
            </a:xfrm>
            <a:custGeom>
              <a:avLst/>
              <a:gdLst/>
              <a:ahLst/>
              <a:cxnLst/>
              <a:rect l="l" t="t" r="r" b="b"/>
              <a:pathLst>
                <a:path w="2061" h="6357" extrusionOk="0">
                  <a:moveTo>
                    <a:pt x="1046" y="1"/>
                  </a:moveTo>
                  <a:cubicBezTo>
                    <a:pt x="974" y="1"/>
                    <a:pt x="905" y="62"/>
                    <a:pt x="905" y="183"/>
                  </a:cubicBezTo>
                  <a:cubicBezTo>
                    <a:pt x="905" y="1703"/>
                    <a:pt x="1787" y="5472"/>
                    <a:pt x="115" y="6110"/>
                  </a:cubicBezTo>
                  <a:cubicBezTo>
                    <a:pt x="0" y="6139"/>
                    <a:pt x="48" y="6356"/>
                    <a:pt x="155" y="6356"/>
                  </a:cubicBezTo>
                  <a:cubicBezTo>
                    <a:pt x="162" y="6356"/>
                    <a:pt x="169" y="6355"/>
                    <a:pt x="176" y="6354"/>
                  </a:cubicBezTo>
                  <a:cubicBezTo>
                    <a:pt x="2060" y="5837"/>
                    <a:pt x="1331" y="1764"/>
                    <a:pt x="1209" y="183"/>
                  </a:cubicBezTo>
                  <a:cubicBezTo>
                    <a:pt x="1194" y="62"/>
                    <a:pt x="1118" y="1"/>
                    <a:pt x="104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9" name="Google Shape;3919;p80"/>
            <p:cNvSpPr/>
            <p:nvPr/>
          </p:nvSpPr>
          <p:spPr>
            <a:xfrm>
              <a:off x="-939475" y="7295838"/>
              <a:ext cx="384525" cy="217250"/>
            </a:xfrm>
            <a:custGeom>
              <a:avLst/>
              <a:gdLst/>
              <a:ahLst/>
              <a:cxnLst/>
              <a:rect l="l" t="t" r="r" b="b"/>
              <a:pathLst>
                <a:path w="15381" h="8690" extrusionOk="0">
                  <a:moveTo>
                    <a:pt x="183" y="1"/>
                  </a:moveTo>
                  <a:lnTo>
                    <a:pt x="1" y="7903"/>
                  </a:lnTo>
                  <a:cubicBezTo>
                    <a:pt x="1" y="7903"/>
                    <a:pt x="3551" y="8690"/>
                    <a:pt x="7916" y="8690"/>
                  </a:cubicBezTo>
                  <a:cubicBezTo>
                    <a:pt x="10309" y="8690"/>
                    <a:pt x="12948" y="8453"/>
                    <a:pt x="15381" y="7721"/>
                  </a:cubicBezTo>
                  <a:lnTo>
                    <a:pt x="15351" y="7204"/>
                  </a:lnTo>
                  <a:cubicBezTo>
                    <a:pt x="9879" y="6232"/>
                    <a:pt x="4621" y="3557"/>
                    <a:pt x="183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0" name="Google Shape;3920;p80"/>
            <p:cNvSpPr/>
            <p:nvPr/>
          </p:nvSpPr>
          <p:spPr>
            <a:xfrm>
              <a:off x="-1016975" y="7029138"/>
              <a:ext cx="538775" cy="446825"/>
            </a:xfrm>
            <a:custGeom>
              <a:avLst/>
              <a:gdLst/>
              <a:ahLst/>
              <a:cxnLst/>
              <a:rect l="l" t="t" r="r" b="b"/>
              <a:pathLst>
                <a:path w="21551" h="17873" extrusionOk="0">
                  <a:moveTo>
                    <a:pt x="11165" y="1"/>
                  </a:moveTo>
                  <a:cubicBezTo>
                    <a:pt x="7989" y="1"/>
                    <a:pt x="6566" y="851"/>
                    <a:pt x="6566" y="851"/>
                  </a:cubicBezTo>
                  <a:cubicBezTo>
                    <a:pt x="6566" y="851"/>
                    <a:pt x="3131" y="1246"/>
                    <a:pt x="1581" y="3799"/>
                  </a:cubicBezTo>
                  <a:cubicBezTo>
                    <a:pt x="0" y="6352"/>
                    <a:pt x="61" y="8389"/>
                    <a:pt x="61" y="8389"/>
                  </a:cubicBezTo>
                  <a:cubicBezTo>
                    <a:pt x="61" y="8389"/>
                    <a:pt x="1034" y="9149"/>
                    <a:pt x="3070" y="9301"/>
                  </a:cubicBezTo>
                  <a:cubicBezTo>
                    <a:pt x="3162" y="9301"/>
                    <a:pt x="3253" y="9301"/>
                    <a:pt x="3314" y="9331"/>
                  </a:cubicBezTo>
                  <a:lnTo>
                    <a:pt x="3283" y="10669"/>
                  </a:lnTo>
                  <a:cubicBezTo>
                    <a:pt x="7721" y="14225"/>
                    <a:pt x="12979" y="16869"/>
                    <a:pt x="18451" y="17872"/>
                  </a:cubicBezTo>
                  <a:lnTo>
                    <a:pt x="17964" y="9210"/>
                  </a:lnTo>
                  <a:cubicBezTo>
                    <a:pt x="17964" y="9210"/>
                    <a:pt x="19940" y="8815"/>
                    <a:pt x="21551" y="6808"/>
                  </a:cubicBezTo>
                  <a:cubicBezTo>
                    <a:pt x="21551" y="6808"/>
                    <a:pt x="19636" y="1003"/>
                    <a:pt x="14286" y="243"/>
                  </a:cubicBezTo>
                  <a:cubicBezTo>
                    <a:pt x="13101" y="69"/>
                    <a:pt x="12063" y="1"/>
                    <a:pt x="11165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1" name="Google Shape;3921;p80"/>
            <p:cNvSpPr/>
            <p:nvPr/>
          </p:nvSpPr>
          <p:spPr>
            <a:xfrm>
              <a:off x="-927000" y="7136863"/>
              <a:ext cx="333125" cy="290575"/>
            </a:xfrm>
            <a:custGeom>
              <a:avLst/>
              <a:gdLst/>
              <a:ahLst/>
              <a:cxnLst/>
              <a:rect l="l" t="t" r="r" b="b"/>
              <a:pathLst>
                <a:path w="13325" h="11623" extrusionOk="0">
                  <a:moveTo>
                    <a:pt x="10432" y="1"/>
                  </a:moveTo>
                  <a:cubicBezTo>
                    <a:pt x="10386" y="1"/>
                    <a:pt x="10340" y="3"/>
                    <a:pt x="10292" y="7"/>
                  </a:cubicBezTo>
                  <a:cubicBezTo>
                    <a:pt x="7253" y="281"/>
                    <a:pt x="6918" y="4961"/>
                    <a:pt x="6918" y="4961"/>
                  </a:cubicBezTo>
                  <a:cubicBezTo>
                    <a:pt x="6918" y="4961"/>
                    <a:pt x="5887" y="2216"/>
                    <a:pt x="4208" y="2216"/>
                  </a:cubicBezTo>
                  <a:cubicBezTo>
                    <a:pt x="3673" y="2216"/>
                    <a:pt x="3073" y="2495"/>
                    <a:pt x="2420" y="3229"/>
                  </a:cubicBezTo>
                  <a:cubicBezTo>
                    <a:pt x="1" y="7469"/>
                    <a:pt x="6589" y="11622"/>
                    <a:pt x="7052" y="11622"/>
                  </a:cubicBezTo>
                  <a:cubicBezTo>
                    <a:pt x="7060" y="11622"/>
                    <a:pt x="7066" y="11621"/>
                    <a:pt x="7070" y="11618"/>
                  </a:cubicBezTo>
                  <a:cubicBezTo>
                    <a:pt x="12098" y="8446"/>
                    <a:pt x="13325" y="1"/>
                    <a:pt x="10432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2" name="Google Shape;3922;p80"/>
            <p:cNvSpPr/>
            <p:nvPr/>
          </p:nvSpPr>
          <p:spPr>
            <a:xfrm>
              <a:off x="-683375" y="7017013"/>
              <a:ext cx="124625" cy="405000"/>
            </a:xfrm>
            <a:custGeom>
              <a:avLst/>
              <a:gdLst/>
              <a:ahLst/>
              <a:cxnLst/>
              <a:rect l="l" t="t" r="r" b="b"/>
              <a:pathLst>
                <a:path w="4985" h="16200" extrusionOk="0">
                  <a:moveTo>
                    <a:pt x="1112" y="1"/>
                  </a:moveTo>
                  <a:cubicBezTo>
                    <a:pt x="986" y="1"/>
                    <a:pt x="868" y="10"/>
                    <a:pt x="760" y="29"/>
                  </a:cubicBezTo>
                  <a:cubicBezTo>
                    <a:pt x="486" y="1366"/>
                    <a:pt x="0" y="4315"/>
                    <a:pt x="274" y="6685"/>
                  </a:cubicBezTo>
                  <a:cubicBezTo>
                    <a:pt x="821" y="11701"/>
                    <a:pt x="2523" y="13555"/>
                    <a:pt x="4894" y="16199"/>
                  </a:cubicBezTo>
                  <a:cubicBezTo>
                    <a:pt x="4985" y="14832"/>
                    <a:pt x="4559" y="12278"/>
                    <a:pt x="4559" y="12278"/>
                  </a:cubicBezTo>
                  <a:cubicBezTo>
                    <a:pt x="4559" y="12278"/>
                    <a:pt x="3465" y="7871"/>
                    <a:pt x="3252" y="5956"/>
                  </a:cubicBezTo>
                  <a:cubicBezTo>
                    <a:pt x="3009" y="4011"/>
                    <a:pt x="3678" y="819"/>
                    <a:pt x="3678" y="819"/>
                  </a:cubicBezTo>
                  <a:cubicBezTo>
                    <a:pt x="2727" y="280"/>
                    <a:pt x="1799" y="1"/>
                    <a:pt x="11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3" name="Google Shape;3923;p80"/>
            <p:cNvSpPr/>
            <p:nvPr/>
          </p:nvSpPr>
          <p:spPr>
            <a:xfrm>
              <a:off x="-710750" y="7017713"/>
              <a:ext cx="149725" cy="423300"/>
            </a:xfrm>
            <a:custGeom>
              <a:avLst/>
              <a:gdLst/>
              <a:ahLst/>
              <a:cxnLst/>
              <a:rect l="l" t="t" r="r" b="b"/>
              <a:pathLst>
                <a:path w="5989" h="16932" extrusionOk="0">
                  <a:moveTo>
                    <a:pt x="1855" y="1"/>
                  </a:moveTo>
                  <a:cubicBezTo>
                    <a:pt x="1490" y="92"/>
                    <a:pt x="1217" y="244"/>
                    <a:pt x="1126" y="548"/>
                  </a:cubicBezTo>
                  <a:cubicBezTo>
                    <a:pt x="882" y="1399"/>
                    <a:pt x="1" y="4743"/>
                    <a:pt x="1095" y="9363"/>
                  </a:cubicBezTo>
                  <a:cubicBezTo>
                    <a:pt x="2159" y="13983"/>
                    <a:pt x="5837" y="16931"/>
                    <a:pt x="5837" y="16931"/>
                  </a:cubicBezTo>
                  <a:cubicBezTo>
                    <a:pt x="5928" y="16779"/>
                    <a:pt x="5989" y="16536"/>
                    <a:pt x="5989" y="16202"/>
                  </a:cubicBezTo>
                  <a:cubicBezTo>
                    <a:pt x="3618" y="13527"/>
                    <a:pt x="1916" y="11673"/>
                    <a:pt x="1369" y="6688"/>
                  </a:cubicBezTo>
                  <a:cubicBezTo>
                    <a:pt x="1095" y="4287"/>
                    <a:pt x="1581" y="1338"/>
                    <a:pt x="1855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4" name="Google Shape;3924;p80"/>
            <p:cNvSpPr/>
            <p:nvPr/>
          </p:nvSpPr>
          <p:spPr>
            <a:xfrm>
              <a:off x="-567875" y="7216813"/>
              <a:ext cx="117050" cy="129975"/>
            </a:xfrm>
            <a:custGeom>
              <a:avLst/>
              <a:gdLst/>
              <a:ahLst/>
              <a:cxnLst/>
              <a:rect l="l" t="t" r="r" b="b"/>
              <a:pathLst>
                <a:path w="4682" h="5199" extrusionOk="0">
                  <a:moveTo>
                    <a:pt x="2918" y="1"/>
                  </a:moveTo>
                  <a:cubicBezTo>
                    <a:pt x="2189" y="852"/>
                    <a:pt x="0" y="1703"/>
                    <a:pt x="0" y="1703"/>
                  </a:cubicBezTo>
                  <a:lnTo>
                    <a:pt x="61" y="2858"/>
                  </a:lnTo>
                  <a:cubicBezTo>
                    <a:pt x="61" y="2858"/>
                    <a:pt x="1785" y="4612"/>
                    <a:pt x="2970" y="5180"/>
                  </a:cubicBezTo>
                  <a:lnTo>
                    <a:pt x="2970" y="5180"/>
                  </a:lnTo>
                  <a:cubicBezTo>
                    <a:pt x="2912" y="5117"/>
                    <a:pt x="2962" y="4842"/>
                    <a:pt x="4681" y="3648"/>
                  </a:cubicBezTo>
                  <a:cubicBezTo>
                    <a:pt x="3861" y="1824"/>
                    <a:pt x="2918" y="1"/>
                    <a:pt x="2918" y="1"/>
                  </a:cubicBezTo>
                  <a:close/>
                  <a:moveTo>
                    <a:pt x="2970" y="5180"/>
                  </a:moveTo>
                  <a:cubicBezTo>
                    <a:pt x="2986" y="5197"/>
                    <a:pt x="3009" y="5198"/>
                    <a:pt x="3009" y="5198"/>
                  </a:cubicBezTo>
                  <a:cubicBezTo>
                    <a:pt x="2996" y="5192"/>
                    <a:pt x="2983" y="5186"/>
                    <a:pt x="2970" y="518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5" name="Google Shape;3925;p80"/>
            <p:cNvSpPr/>
            <p:nvPr/>
          </p:nvSpPr>
          <p:spPr>
            <a:xfrm>
              <a:off x="-728975" y="7189338"/>
              <a:ext cx="313400" cy="279850"/>
            </a:xfrm>
            <a:custGeom>
              <a:avLst/>
              <a:gdLst/>
              <a:ahLst/>
              <a:cxnLst/>
              <a:rect l="l" t="t" r="r" b="b"/>
              <a:pathLst>
                <a:path w="12536" h="11194" extrusionOk="0">
                  <a:moveTo>
                    <a:pt x="2069" y="0"/>
                  </a:moveTo>
                  <a:cubicBezTo>
                    <a:pt x="1989" y="0"/>
                    <a:pt x="1917" y="20"/>
                    <a:pt x="1855" y="66"/>
                  </a:cubicBezTo>
                  <a:cubicBezTo>
                    <a:pt x="1459" y="370"/>
                    <a:pt x="2128" y="1282"/>
                    <a:pt x="2128" y="1282"/>
                  </a:cubicBezTo>
                  <a:cubicBezTo>
                    <a:pt x="2128" y="1282"/>
                    <a:pt x="1523" y="630"/>
                    <a:pt x="1168" y="630"/>
                  </a:cubicBezTo>
                  <a:cubicBezTo>
                    <a:pt x="1117" y="630"/>
                    <a:pt x="1072" y="644"/>
                    <a:pt x="1034" y="674"/>
                  </a:cubicBezTo>
                  <a:cubicBezTo>
                    <a:pt x="760" y="917"/>
                    <a:pt x="1307" y="1829"/>
                    <a:pt x="1307" y="1829"/>
                  </a:cubicBezTo>
                  <a:cubicBezTo>
                    <a:pt x="1307" y="1829"/>
                    <a:pt x="801" y="1210"/>
                    <a:pt x="466" y="1210"/>
                  </a:cubicBezTo>
                  <a:cubicBezTo>
                    <a:pt x="374" y="1210"/>
                    <a:pt x="296" y="1256"/>
                    <a:pt x="244" y="1373"/>
                  </a:cubicBezTo>
                  <a:cubicBezTo>
                    <a:pt x="0" y="1920"/>
                    <a:pt x="1551" y="3926"/>
                    <a:pt x="1551" y="3926"/>
                  </a:cubicBezTo>
                  <a:cubicBezTo>
                    <a:pt x="2037" y="4747"/>
                    <a:pt x="2766" y="5476"/>
                    <a:pt x="2766" y="5476"/>
                  </a:cubicBezTo>
                  <a:cubicBezTo>
                    <a:pt x="5411" y="8820"/>
                    <a:pt x="8146" y="10856"/>
                    <a:pt x="9757" y="11160"/>
                  </a:cubicBezTo>
                  <a:cubicBezTo>
                    <a:pt x="9876" y="11183"/>
                    <a:pt x="9991" y="11193"/>
                    <a:pt x="10105" y="11193"/>
                  </a:cubicBezTo>
                  <a:cubicBezTo>
                    <a:pt x="11535" y="11193"/>
                    <a:pt x="12536" y="9488"/>
                    <a:pt x="12311" y="7939"/>
                  </a:cubicBezTo>
                  <a:cubicBezTo>
                    <a:pt x="12189" y="7270"/>
                    <a:pt x="11703" y="5993"/>
                    <a:pt x="11125" y="4747"/>
                  </a:cubicBezTo>
                  <a:cubicBezTo>
                    <a:pt x="9423" y="5932"/>
                    <a:pt x="9362" y="6206"/>
                    <a:pt x="9423" y="6297"/>
                  </a:cubicBezTo>
                  <a:cubicBezTo>
                    <a:pt x="8177" y="5659"/>
                    <a:pt x="4377" y="1890"/>
                    <a:pt x="4377" y="1890"/>
                  </a:cubicBezTo>
                  <a:cubicBezTo>
                    <a:pt x="4377" y="1890"/>
                    <a:pt x="4499" y="1525"/>
                    <a:pt x="4377" y="917"/>
                  </a:cubicBezTo>
                  <a:cubicBezTo>
                    <a:pt x="4346" y="708"/>
                    <a:pt x="4279" y="632"/>
                    <a:pt x="4194" y="632"/>
                  </a:cubicBezTo>
                  <a:cubicBezTo>
                    <a:pt x="4032" y="632"/>
                    <a:pt x="3807" y="910"/>
                    <a:pt x="3648" y="1069"/>
                  </a:cubicBezTo>
                  <a:cubicBezTo>
                    <a:pt x="3359" y="807"/>
                    <a:pt x="2572" y="0"/>
                    <a:pt x="2069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6" name="Google Shape;3926;p80"/>
            <p:cNvSpPr/>
            <p:nvPr/>
          </p:nvSpPr>
          <p:spPr>
            <a:xfrm>
              <a:off x="-1115000" y="6757763"/>
              <a:ext cx="107925" cy="68575"/>
            </a:xfrm>
            <a:custGeom>
              <a:avLst/>
              <a:gdLst/>
              <a:ahLst/>
              <a:cxnLst/>
              <a:rect l="l" t="t" r="r" b="b"/>
              <a:pathLst>
                <a:path w="4317" h="2743" extrusionOk="0">
                  <a:moveTo>
                    <a:pt x="2360" y="1"/>
                  </a:moveTo>
                  <a:cubicBezTo>
                    <a:pt x="1524" y="1"/>
                    <a:pt x="688" y="247"/>
                    <a:pt x="0" y="733"/>
                  </a:cubicBezTo>
                  <a:cubicBezTo>
                    <a:pt x="139" y="1746"/>
                    <a:pt x="975" y="2742"/>
                    <a:pt x="2562" y="2742"/>
                  </a:cubicBezTo>
                  <a:cubicBezTo>
                    <a:pt x="3069" y="2742"/>
                    <a:pt x="3654" y="2640"/>
                    <a:pt x="4317" y="2405"/>
                  </a:cubicBezTo>
                  <a:lnTo>
                    <a:pt x="4317" y="490"/>
                  </a:lnTo>
                  <a:cubicBezTo>
                    <a:pt x="3717" y="163"/>
                    <a:pt x="3038" y="1"/>
                    <a:pt x="236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7" name="Google Shape;3927;p80"/>
            <p:cNvSpPr/>
            <p:nvPr/>
          </p:nvSpPr>
          <p:spPr>
            <a:xfrm>
              <a:off x="-1118050" y="6719013"/>
              <a:ext cx="110975" cy="57100"/>
            </a:xfrm>
            <a:custGeom>
              <a:avLst/>
              <a:gdLst/>
              <a:ahLst/>
              <a:cxnLst/>
              <a:rect l="l" t="t" r="r" b="b"/>
              <a:pathLst>
                <a:path w="4439" h="2284" extrusionOk="0">
                  <a:moveTo>
                    <a:pt x="2298" y="1"/>
                  </a:moveTo>
                  <a:cubicBezTo>
                    <a:pt x="1859" y="1"/>
                    <a:pt x="1386" y="99"/>
                    <a:pt x="913" y="368"/>
                  </a:cubicBezTo>
                  <a:cubicBezTo>
                    <a:pt x="274" y="763"/>
                    <a:pt x="1" y="1523"/>
                    <a:pt x="122" y="2283"/>
                  </a:cubicBezTo>
                  <a:cubicBezTo>
                    <a:pt x="810" y="1797"/>
                    <a:pt x="1646" y="1551"/>
                    <a:pt x="2482" y="1551"/>
                  </a:cubicBezTo>
                  <a:cubicBezTo>
                    <a:pt x="3160" y="1551"/>
                    <a:pt x="3839" y="1713"/>
                    <a:pt x="4439" y="2040"/>
                  </a:cubicBezTo>
                  <a:lnTo>
                    <a:pt x="4439" y="733"/>
                  </a:lnTo>
                  <a:cubicBezTo>
                    <a:pt x="4439" y="733"/>
                    <a:pt x="3495" y="1"/>
                    <a:pt x="2298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8" name="Google Shape;3928;p80"/>
            <p:cNvSpPr/>
            <p:nvPr/>
          </p:nvSpPr>
          <p:spPr>
            <a:xfrm>
              <a:off x="-1083100" y="6760788"/>
              <a:ext cx="66900" cy="57100"/>
            </a:xfrm>
            <a:custGeom>
              <a:avLst/>
              <a:gdLst/>
              <a:ahLst/>
              <a:cxnLst/>
              <a:rect l="l" t="t" r="r" b="b"/>
              <a:pathLst>
                <a:path w="2676" h="2284" extrusionOk="0">
                  <a:moveTo>
                    <a:pt x="1146" y="0"/>
                  </a:moveTo>
                  <a:cubicBezTo>
                    <a:pt x="766" y="0"/>
                    <a:pt x="373" y="82"/>
                    <a:pt x="31" y="156"/>
                  </a:cubicBezTo>
                  <a:cubicBezTo>
                    <a:pt x="1" y="187"/>
                    <a:pt x="1" y="217"/>
                    <a:pt x="31" y="217"/>
                  </a:cubicBezTo>
                  <a:cubicBezTo>
                    <a:pt x="388" y="217"/>
                    <a:pt x="796" y="137"/>
                    <a:pt x="1179" y="137"/>
                  </a:cubicBezTo>
                  <a:cubicBezTo>
                    <a:pt x="1580" y="137"/>
                    <a:pt x="1956" y="224"/>
                    <a:pt x="2220" y="582"/>
                  </a:cubicBezTo>
                  <a:cubicBezTo>
                    <a:pt x="2554" y="1038"/>
                    <a:pt x="2493" y="1676"/>
                    <a:pt x="2524" y="2193"/>
                  </a:cubicBezTo>
                  <a:cubicBezTo>
                    <a:pt x="2524" y="2253"/>
                    <a:pt x="2562" y="2284"/>
                    <a:pt x="2600" y="2284"/>
                  </a:cubicBezTo>
                  <a:cubicBezTo>
                    <a:pt x="2638" y="2284"/>
                    <a:pt x="2676" y="2253"/>
                    <a:pt x="2676" y="2193"/>
                  </a:cubicBezTo>
                  <a:cubicBezTo>
                    <a:pt x="2676" y="1585"/>
                    <a:pt x="2676" y="855"/>
                    <a:pt x="2220" y="369"/>
                  </a:cubicBezTo>
                  <a:cubicBezTo>
                    <a:pt x="1925" y="89"/>
                    <a:pt x="1542" y="0"/>
                    <a:pt x="11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9" name="Google Shape;3929;p80"/>
            <p:cNvSpPr/>
            <p:nvPr/>
          </p:nvSpPr>
          <p:spPr>
            <a:xfrm>
              <a:off x="-1054700" y="6776563"/>
              <a:ext cx="39100" cy="23575"/>
            </a:xfrm>
            <a:custGeom>
              <a:avLst/>
              <a:gdLst/>
              <a:ahLst/>
              <a:cxnLst/>
              <a:rect l="l" t="t" r="r" b="b"/>
              <a:pathLst>
                <a:path w="1564" h="943" extrusionOk="0">
                  <a:moveTo>
                    <a:pt x="552" y="1"/>
                  </a:moveTo>
                  <a:cubicBezTo>
                    <a:pt x="390" y="1"/>
                    <a:pt x="220" y="58"/>
                    <a:pt x="50" y="194"/>
                  </a:cubicBezTo>
                  <a:cubicBezTo>
                    <a:pt x="1" y="243"/>
                    <a:pt x="32" y="293"/>
                    <a:pt x="78" y="293"/>
                  </a:cubicBezTo>
                  <a:cubicBezTo>
                    <a:pt x="89" y="293"/>
                    <a:pt x="100" y="291"/>
                    <a:pt x="111" y="285"/>
                  </a:cubicBezTo>
                  <a:cubicBezTo>
                    <a:pt x="264" y="229"/>
                    <a:pt x="404" y="193"/>
                    <a:pt x="535" y="193"/>
                  </a:cubicBezTo>
                  <a:cubicBezTo>
                    <a:pt x="689" y="193"/>
                    <a:pt x="830" y="244"/>
                    <a:pt x="962" y="376"/>
                  </a:cubicBezTo>
                  <a:cubicBezTo>
                    <a:pt x="1145" y="528"/>
                    <a:pt x="1266" y="741"/>
                    <a:pt x="1388" y="923"/>
                  </a:cubicBezTo>
                  <a:cubicBezTo>
                    <a:pt x="1402" y="937"/>
                    <a:pt x="1418" y="943"/>
                    <a:pt x="1436" y="943"/>
                  </a:cubicBezTo>
                  <a:cubicBezTo>
                    <a:pt x="1496" y="943"/>
                    <a:pt x="1563" y="872"/>
                    <a:pt x="1540" y="802"/>
                  </a:cubicBezTo>
                  <a:cubicBezTo>
                    <a:pt x="1343" y="385"/>
                    <a:pt x="971" y="1"/>
                    <a:pt x="5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0" name="Google Shape;3930;p80"/>
            <p:cNvSpPr/>
            <p:nvPr/>
          </p:nvSpPr>
          <p:spPr>
            <a:xfrm>
              <a:off x="-517725" y="6757763"/>
              <a:ext cx="107925" cy="68575"/>
            </a:xfrm>
            <a:custGeom>
              <a:avLst/>
              <a:gdLst/>
              <a:ahLst/>
              <a:cxnLst/>
              <a:rect l="l" t="t" r="r" b="b"/>
              <a:pathLst>
                <a:path w="4317" h="2743" extrusionOk="0">
                  <a:moveTo>
                    <a:pt x="1970" y="1"/>
                  </a:moveTo>
                  <a:cubicBezTo>
                    <a:pt x="1294" y="1"/>
                    <a:pt x="613" y="163"/>
                    <a:pt x="0" y="490"/>
                  </a:cubicBezTo>
                  <a:lnTo>
                    <a:pt x="0" y="2405"/>
                  </a:lnTo>
                  <a:cubicBezTo>
                    <a:pt x="663" y="2640"/>
                    <a:pt x="1248" y="2742"/>
                    <a:pt x="1755" y="2742"/>
                  </a:cubicBezTo>
                  <a:cubicBezTo>
                    <a:pt x="3342" y="2742"/>
                    <a:pt x="4178" y="1746"/>
                    <a:pt x="4317" y="733"/>
                  </a:cubicBezTo>
                  <a:cubicBezTo>
                    <a:pt x="3629" y="247"/>
                    <a:pt x="2802" y="1"/>
                    <a:pt x="197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1" name="Google Shape;3931;p80"/>
            <p:cNvSpPr/>
            <p:nvPr/>
          </p:nvSpPr>
          <p:spPr>
            <a:xfrm>
              <a:off x="-517725" y="6725613"/>
              <a:ext cx="110975" cy="50500"/>
            </a:xfrm>
            <a:custGeom>
              <a:avLst/>
              <a:gdLst/>
              <a:ahLst/>
              <a:cxnLst/>
              <a:rect l="l" t="t" r="r" b="b"/>
              <a:pathLst>
                <a:path w="4439" h="2020" extrusionOk="0">
                  <a:moveTo>
                    <a:pt x="1472" y="0"/>
                  </a:moveTo>
                  <a:cubicBezTo>
                    <a:pt x="565" y="0"/>
                    <a:pt x="0" y="469"/>
                    <a:pt x="0" y="469"/>
                  </a:cubicBezTo>
                  <a:lnTo>
                    <a:pt x="0" y="1776"/>
                  </a:lnTo>
                  <a:cubicBezTo>
                    <a:pt x="613" y="1449"/>
                    <a:pt x="1294" y="1287"/>
                    <a:pt x="1972" y="1287"/>
                  </a:cubicBezTo>
                  <a:cubicBezTo>
                    <a:pt x="2808" y="1287"/>
                    <a:pt x="3642" y="1533"/>
                    <a:pt x="4347" y="2019"/>
                  </a:cubicBezTo>
                  <a:cubicBezTo>
                    <a:pt x="4438" y="1259"/>
                    <a:pt x="3648" y="803"/>
                    <a:pt x="3010" y="439"/>
                  </a:cubicBezTo>
                  <a:cubicBezTo>
                    <a:pt x="2434" y="111"/>
                    <a:pt x="1913" y="0"/>
                    <a:pt x="147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2" name="Google Shape;3932;p80"/>
            <p:cNvSpPr/>
            <p:nvPr/>
          </p:nvSpPr>
          <p:spPr>
            <a:xfrm>
              <a:off x="-508600" y="6760788"/>
              <a:ext cx="66875" cy="57100"/>
            </a:xfrm>
            <a:custGeom>
              <a:avLst/>
              <a:gdLst/>
              <a:ahLst/>
              <a:cxnLst/>
              <a:rect l="l" t="t" r="r" b="b"/>
              <a:pathLst>
                <a:path w="2675" h="2284" extrusionOk="0">
                  <a:moveTo>
                    <a:pt x="1542" y="0"/>
                  </a:moveTo>
                  <a:cubicBezTo>
                    <a:pt x="1142" y="0"/>
                    <a:pt x="751" y="89"/>
                    <a:pt x="456" y="369"/>
                  </a:cubicBezTo>
                  <a:cubicBezTo>
                    <a:pt x="0" y="855"/>
                    <a:pt x="0" y="1585"/>
                    <a:pt x="0" y="2193"/>
                  </a:cubicBezTo>
                  <a:cubicBezTo>
                    <a:pt x="15" y="2253"/>
                    <a:pt x="61" y="2284"/>
                    <a:pt x="103" y="2284"/>
                  </a:cubicBezTo>
                  <a:cubicBezTo>
                    <a:pt x="145" y="2284"/>
                    <a:pt x="182" y="2253"/>
                    <a:pt x="182" y="2193"/>
                  </a:cubicBezTo>
                  <a:cubicBezTo>
                    <a:pt x="182" y="1676"/>
                    <a:pt x="152" y="1038"/>
                    <a:pt x="456" y="582"/>
                  </a:cubicBezTo>
                  <a:cubicBezTo>
                    <a:pt x="714" y="217"/>
                    <a:pt x="1087" y="126"/>
                    <a:pt x="1482" y="126"/>
                  </a:cubicBezTo>
                  <a:cubicBezTo>
                    <a:pt x="1877" y="126"/>
                    <a:pt x="2295" y="217"/>
                    <a:pt x="2645" y="217"/>
                  </a:cubicBezTo>
                  <a:cubicBezTo>
                    <a:pt x="2675" y="217"/>
                    <a:pt x="2675" y="187"/>
                    <a:pt x="2645" y="156"/>
                  </a:cubicBezTo>
                  <a:cubicBezTo>
                    <a:pt x="2318" y="82"/>
                    <a:pt x="1925" y="0"/>
                    <a:pt x="154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3" name="Google Shape;3933;p80"/>
            <p:cNvSpPr/>
            <p:nvPr/>
          </p:nvSpPr>
          <p:spPr>
            <a:xfrm>
              <a:off x="-508450" y="6776888"/>
              <a:ext cx="38350" cy="23250"/>
            </a:xfrm>
            <a:custGeom>
              <a:avLst/>
              <a:gdLst/>
              <a:ahLst/>
              <a:cxnLst/>
              <a:rect l="l" t="t" r="r" b="b"/>
              <a:pathLst>
                <a:path w="1534" h="930" extrusionOk="0">
                  <a:moveTo>
                    <a:pt x="1000" y="1"/>
                  </a:moveTo>
                  <a:cubicBezTo>
                    <a:pt x="583" y="1"/>
                    <a:pt x="200" y="371"/>
                    <a:pt x="25" y="789"/>
                  </a:cubicBezTo>
                  <a:cubicBezTo>
                    <a:pt x="1" y="859"/>
                    <a:pt x="50" y="930"/>
                    <a:pt x="102" y="930"/>
                  </a:cubicBezTo>
                  <a:cubicBezTo>
                    <a:pt x="117" y="930"/>
                    <a:pt x="132" y="924"/>
                    <a:pt x="146" y="910"/>
                  </a:cubicBezTo>
                  <a:cubicBezTo>
                    <a:pt x="298" y="728"/>
                    <a:pt x="389" y="515"/>
                    <a:pt x="572" y="363"/>
                  </a:cubicBezTo>
                  <a:cubicBezTo>
                    <a:pt x="720" y="231"/>
                    <a:pt x="868" y="180"/>
                    <a:pt x="1022" y="180"/>
                  </a:cubicBezTo>
                  <a:cubicBezTo>
                    <a:pt x="1151" y="180"/>
                    <a:pt x="1284" y="216"/>
                    <a:pt x="1423" y="272"/>
                  </a:cubicBezTo>
                  <a:cubicBezTo>
                    <a:pt x="1434" y="278"/>
                    <a:pt x="1445" y="280"/>
                    <a:pt x="1455" y="280"/>
                  </a:cubicBezTo>
                  <a:cubicBezTo>
                    <a:pt x="1502" y="280"/>
                    <a:pt x="1533" y="230"/>
                    <a:pt x="1484" y="181"/>
                  </a:cubicBezTo>
                  <a:cubicBezTo>
                    <a:pt x="1324" y="55"/>
                    <a:pt x="1160" y="1"/>
                    <a:pt x="100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4" name="Google Shape;3934;p80"/>
            <p:cNvSpPr/>
            <p:nvPr/>
          </p:nvSpPr>
          <p:spPr>
            <a:xfrm>
              <a:off x="-813325" y="7000238"/>
              <a:ext cx="126175" cy="64675"/>
            </a:xfrm>
            <a:custGeom>
              <a:avLst/>
              <a:gdLst/>
              <a:ahLst/>
              <a:cxnLst/>
              <a:rect l="l" t="t" r="r" b="b"/>
              <a:pathLst>
                <a:path w="5047" h="2587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374" y="122"/>
                    <a:pt x="1763" y="396"/>
                    <a:pt x="183" y="943"/>
                  </a:cubicBezTo>
                  <a:cubicBezTo>
                    <a:pt x="122" y="1095"/>
                    <a:pt x="92" y="1277"/>
                    <a:pt x="0" y="1429"/>
                  </a:cubicBezTo>
                  <a:cubicBezTo>
                    <a:pt x="0" y="1429"/>
                    <a:pt x="1083" y="2587"/>
                    <a:pt x="2708" y="2587"/>
                  </a:cubicBezTo>
                  <a:cubicBezTo>
                    <a:pt x="3394" y="2587"/>
                    <a:pt x="4177" y="2381"/>
                    <a:pt x="5016" y="1794"/>
                  </a:cubicBezTo>
                  <a:cubicBezTo>
                    <a:pt x="5016" y="1794"/>
                    <a:pt x="495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5" name="Google Shape;3935;p80"/>
            <p:cNvSpPr/>
            <p:nvPr/>
          </p:nvSpPr>
          <p:spPr>
            <a:xfrm>
              <a:off x="-813325" y="6953138"/>
              <a:ext cx="135275" cy="70675"/>
            </a:xfrm>
            <a:custGeom>
              <a:avLst/>
              <a:gdLst/>
              <a:ahLst/>
              <a:cxnLst/>
              <a:rect l="l" t="t" r="r" b="b"/>
              <a:pathLst>
                <a:path w="5411" h="2827" extrusionOk="0">
                  <a:moveTo>
                    <a:pt x="5411" y="0"/>
                  </a:moveTo>
                  <a:lnTo>
                    <a:pt x="0" y="426"/>
                  </a:lnTo>
                  <a:cubicBezTo>
                    <a:pt x="0" y="426"/>
                    <a:pt x="426" y="1763"/>
                    <a:pt x="183" y="2827"/>
                  </a:cubicBezTo>
                  <a:cubicBezTo>
                    <a:pt x="1763" y="2280"/>
                    <a:pt x="3374" y="2006"/>
                    <a:pt x="5046" y="1885"/>
                  </a:cubicBezTo>
                  <a:cubicBezTo>
                    <a:pt x="5077" y="1277"/>
                    <a:pt x="5198" y="578"/>
                    <a:pt x="541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6" name="Google Shape;3936;p80"/>
            <p:cNvSpPr/>
            <p:nvPr/>
          </p:nvSpPr>
          <p:spPr>
            <a:xfrm>
              <a:off x="-1019000" y="6472613"/>
              <a:ext cx="522575" cy="492675"/>
            </a:xfrm>
            <a:custGeom>
              <a:avLst/>
              <a:gdLst/>
              <a:ahLst/>
              <a:cxnLst/>
              <a:rect l="l" t="t" r="r" b="b"/>
              <a:pathLst>
                <a:path w="20903" h="19707" extrusionOk="0">
                  <a:moveTo>
                    <a:pt x="7888" y="0"/>
                  </a:moveTo>
                  <a:cubicBezTo>
                    <a:pt x="3785" y="0"/>
                    <a:pt x="1" y="2090"/>
                    <a:pt x="203" y="9920"/>
                  </a:cubicBezTo>
                  <a:cubicBezTo>
                    <a:pt x="203" y="9920"/>
                    <a:pt x="81" y="13598"/>
                    <a:pt x="963" y="15422"/>
                  </a:cubicBezTo>
                  <a:cubicBezTo>
                    <a:pt x="1844" y="17246"/>
                    <a:pt x="4823" y="19282"/>
                    <a:pt x="8805" y="19647"/>
                  </a:cubicBezTo>
                  <a:cubicBezTo>
                    <a:pt x="9238" y="19687"/>
                    <a:pt x="9687" y="19707"/>
                    <a:pt x="10144" y="19707"/>
                  </a:cubicBezTo>
                  <a:cubicBezTo>
                    <a:pt x="13866" y="19707"/>
                    <a:pt x="18175" y="18392"/>
                    <a:pt x="19231" y="15847"/>
                  </a:cubicBezTo>
                  <a:cubicBezTo>
                    <a:pt x="20447" y="12960"/>
                    <a:pt x="20902" y="10984"/>
                    <a:pt x="20538" y="8066"/>
                  </a:cubicBezTo>
                  <a:cubicBezTo>
                    <a:pt x="20173" y="5148"/>
                    <a:pt x="20021" y="3841"/>
                    <a:pt x="17316" y="2534"/>
                  </a:cubicBezTo>
                  <a:cubicBezTo>
                    <a:pt x="15996" y="1896"/>
                    <a:pt x="11797" y="0"/>
                    <a:pt x="788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7" name="Google Shape;3937;p80"/>
            <p:cNvSpPr/>
            <p:nvPr/>
          </p:nvSpPr>
          <p:spPr>
            <a:xfrm>
              <a:off x="-898425" y="6736563"/>
              <a:ext cx="28900" cy="34975"/>
            </a:xfrm>
            <a:custGeom>
              <a:avLst/>
              <a:gdLst/>
              <a:ahLst/>
              <a:cxnLst/>
              <a:rect l="l" t="t" r="r" b="b"/>
              <a:pathLst>
                <a:path w="1156" h="1399" extrusionOk="0">
                  <a:moveTo>
                    <a:pt x="578" y="1"/>
                  </a:moveTo>
                  <a:cubicBezTo>
                    <a:pt x="243" y="1"/>
                    <a:pt x="0" y="304"/>
                    <a:pt x="0" y="700"/>
                  </a:cubicBezTo>
                  <a:cubicBezTo>
                    <a:pt x="0" y="1095"/>
                    <a:pt x="243" y="1399"/>
                    <a:pt x="578" y="1399"/>
                  </a:cubicBezTo>
                  <a:cubicBezTo>
                    <a:pt x="912" y="1399"/>
                    <a:pt x="1155" y="1095"/>
                    <a:pt x="1155" y="700"/>
                  </a:cubicBezTo>
                  <a:cubicBezTo>
                    <a:pt x="1155" y="304"/>
                    <a:pt x="91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8" name="Google Shape;3938;p80"/>
            <p:cNvSpPr/>
            <p:nvPr/>
          </p:nvSpPr>
          <p:spPr>
            <a:xfrm>
              <a:off x="-658300" y="6736563"/>
              <a:ext cx="29650" cy="35750"/>
            </a:xfrm>
            <a:custGeom>
              <a:avLst/>
              <a:gdLst/>
              <a:ahLst/>
              <a:cxnLst/>
              <a:rect l="l" t="t" r="r" b="b"/>
              <a:pathLst>
                <a:path w="1186" h="1430" extrusionOk="0">
                  <a:moveTo>
                    <a:pt x="608" y="1"/>
                  </a:moveTo>
                  <a:cubicBezTo>
                    <a:pt x="274" y="1"/>
                    <a:pt x="0" y="335"/>
                    <a:pt x="0" y="700"/>
                  </a:cubicBezTo>
                  <a:cubicBezTo>
                    <a:pt x="0" y="1095"/>
                    <a:pt x="274" y="1429"/>
                    <a:pt x="608" y="1429"/>
                  </a:cubicBezTo>
                  <a:cubicBezTo>
                    <a:pt x="912" y="1429"/>
                    <a:pt x="1186" y="1095"/>
                    <a:pt x="1186" y="700"/>
                  </a:cubicBezTo>
                  <a:cubicBezTo>
                    <a:pt x="1186" y="335"/>
                    <a:pt x="912" y="1"/>
                    <a:pt x="60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9" name="Google Shape;3939;p80"/>
            <p:cNvSpPr/>
            <p:nvPr/>
          </p:nvSpPr>
          <p:spPr>
            <a:xfrm>
              <a:off x="-779900" y="6720038"/>
              <a:ext cx="36500" cy="63000"/>
            </a:xfrm>
            <a:custGeom>
              <a:avLst/>
              <a:gdLst/>
              <a:ahLst/>
              <a:cxnLst/>
              <a:rect l="l" t="t" r="r" b="b"/>
              <a:pathLst>
                <a:path w="1460" h="2520" extrusionOk="0">
                  <a:moveTo>
                    <a:pt x="324" y="0"/>
                  </a:moveTo>
                  <a:cubicBezTo>
                    <a:pt x="312" y="0"/>
                    <a:pt x="305" y="8"/>
                    <a:pt x="305" y="23"/>
                  </a:cubicBezTo>
                  <a:cubicBezTo>
                    <a:pt x="214" y="327"/>
                    <a:pt x="153" y="692"/>
                    <a:pt x="92" y="1026"/>
                  </a:cubicBezTo>
                  <a:cubicBezTo>
                    <a:pt x="62" y="1239"/>
                    <a:pt x="1" y="1482"/>
                    <a:pt x="122" y="1695"/>
                  </a:cubicBezTo>
                  <a:cubicBezTo>
                    <a:pt x="177" y="1831"/>
                    <a:pt x="304" y="1943"/>
                    <a:pt x="440" y="1943"/>
                  </a:cubicBezTo>
                  <a:cubicBezTo>
                    <a:pt x="455" y="1943"/>
                    <a:pt x="471" y="1941"/>
                    <a:pt x="487" y="1938"/>
                  </a:cubicBezTo>
                  <a:cubicBezTo>
                    <a:pt x="578" y="1938"/>
                    <a:pt x="670" y="1877"/>
                    <a:pt x="730" y="1847"/>
                  </a:cubicBezTo>
                  <a:cubicBezTo>
                    <a:pt x="761" y="1817"/>
                    <a:pt x="822" y="1756"/>
                    <a:pt x="852" y="1756"/>
                  </a:cubicBezTo>
                  <a:cubicBezTo>
                    <a:pt x="903" y="1715"/>
                    <a:pt x="943" y="1695"/>
                    <a:pt x="975" y="1695"/>
                  </a:cubicBezTo>
                  <a:cubicBezTo>
                    <a:pt x="1038" y="1695"/>
                    <a:pt x="1065" y="1776"/>
                    <a:pt x="1065" y="1938"/>
                  </a:cubicBezTo>
                  <a:cubicBezTo>
                    <a:pt x="1217" y="2151"/>
                    <a:pt x="1186" y="2272"/>
                    <a:pt x="943" y="2333"/>
                  </a:cubicBezTo>
                  <a:cubicBezTo>
                    <a:pt x="831" y="2361"/>
                    <a:pt x="848" y="2519"/>
                    <a:pt x="947" y="2519"/>
                  </a:cubicBezTo>
                  <a:cubicBezTo>
                    <a:pt x="955" y="2519"/>
                    <a:pt x="964" y="2518"/>
                    <a:pt x="974" y="2516"/>
                  </a:cubicBezTo>
                  <a:cubicBezTo>
                    <a:pt x="1217" y="2424"/>
                    <a:pt x="1460" y="2181"/>
                    <a:pt x="1460" y="1908"/>
                  </a:cubicBezTo>
                  <a:cubicBezTo>
                    <a:pt x="1429" y="1695"/>
                    <a:pt x="1217" y="1513"/>
                    <a:pt x="1004" y="1513"/>
                  </a:cubicBezTo>
                  <a:cubicBezTo>
                    <a:pt x="852" y="1513"/>
                    <a:pt x="791" y="1634"/>
                    <a:pt x="639" y="1695"/>
                  </a:cubicBezTo>
                  <a:cubicBezTo>
                    <a:pt x="563" y="1724"/>
                    <a:pt x="500" y="1738"/>
                    <a:pt x="448" y="1738"/>
                  </a:cubicBezTo>
                  <a:cubicBezTo>
                    <a:pt x="125" y="1738"/>
                    <a:pt x="222" y="1231"/>
                    <a:pt x="274" y="996"/>
                  </a:cubicBezTo>
                  <a:cubicBezTo>
                    <a:pt x="305" y="722"/>
                    <a:pt x="518" y="297"/>
                    <a:pt x="366" y="23"/>
                  </a:cubicBezTo>
                  <a:cubicBezTo>
                    <a:pt x="350" y="8"/>
                    <a:pt x="335" y="0"/>
                    <a:pt x="32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0" name="Google Shape;3940;p80"/>
            <p:cNvSpPr/>
            <p:nvPr/>
          </p:nvSpPr>
          <p:spPr>
            <a:xfrm>
              <a:off x="-785200" y="6820163"/>
              <a:ext cx="53975" cy="25900"/>
            </a:xfrm>
            <a:custGeom>
              <a:avLst/>
              <a:gdLst/>
              <a:ahLst/>
              <a:cxnLst/>
              <a:rect l="l" t="t" r="r" b="b"/>
              <a:pathLst>
                <a:path w="2159" h="1036" extrusionOk="0">
                  <a:moveTo>
                    <a:pt x="2048" y="0"/>
                  </a:moveTo>
                  <a:cubicBezTo>
                    <a:pt x="1991" y="0"/>
                    <a:pt x="1930" y="30"/>
                    <a:pt x="1915" y="91"/>
                  </a:cubicBezTo>
                  <a:cubicBezTo>
                    <a:pt x="1857" y="526"/>
                    <a:pt x="1578" y="823"/>
                    <a:pt x="1156" y="823"/>
                  </a:cubicBezTo>
                  <a:cubicBezTo>
                    <a:pt x="1136" y="823"/>
                    <a:pt x="1115" y="822"/>
                    <a:pt x="1094" y="821"/>
                  </a:cubicBezTo>
                  <a:cubicBezTo>
                    <a:pt x="882" y="821"/>
                    <a:pt x="669" y="760"/>
                    <a:pt x="517" y="608"/>
                  </a:cubicBezTo>
                  <a:cubicBezTo>
                    <a:pt x="365" y="486"/>
                    <a:pt x="334" y="304"/>
                    <a:pt x="213" y="152"/>
                  </a:cubicBezTo>
                  <a:cubicBezTo>
                    <a:pt x="213" y="152"/>
                    <a:pt x="182" y="152"/>
                    <a:pt x="152" y="182"/>
                  </a:cubicBezTo>
                  <a:cubicBezTo>
                    <a:pt x="0" y="669"/>
                    <a:pt x="730" y="1033"/>
                    <a:pt x="1125" y="1033"/>
                  </a:cubicBezTo>
                  <a:cubicBezTo>
                    <a:pt x="1144" y="1035"/>
                    <a:pt x="1164" y="1035"/>
                    <a:pt x="1184" y="1035"/>
                  </a:cubicBezTo>
                  <a:cubicBezTo>
                    <a:pt x="1706" y="1035"/>
                    <a:pt x="2158" y="648"/>
                    <a:pt x="2158" y="91"/>
                  </a:cubicBezTo>
                  <a:cubicBezTo>
                    <a:pt x="2158" y="30"/>
                    <a:pt x="2105" y="0"/>
                    <a:pt x="204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1" name="Google Shape;3941;p80"/>
            <p:cNvSpPr/>
            <p:nvPr/>
          </p:nvSpPr>
          <p:spPr>
            <a:xfrm>
              <a:off x="-944500" y="6652888"/>
              <a:ext cx="49125" cy="34375"/>
            </a:xfrm>
            <a:custGeom>
              <a:avLst/>
              <a:gdLst/>
              <a:ahLst/>
              <a:cxnLst/>
              <a:rect l="l" t="t" r="r" b="b"/>
              <a:pathLst>
                <a:path w="1965" h="1375" extrusionOk="0">
                  <a:moveTo>
                    <a:pt x="1756" y="0"/>
                  </a:moveTo>
                  <a:cubicBezTo>
                    <a:pt x="1088" y="0"/>
                    <a:pt x="136" y="642"/>
                    <a:pt x="19" y="1311"/>
                  </a:cubicBezTo>
                  <a:cubicBezTo>
                    <a:pt x="1" y="1349"/>
                    <a:pt x="28" y="1375"/>
                    <a:pt x="52" y="1375"/>
                  </a:cubicBezTo>
                  <a:cubicBezTo>
                    <a:pt x="67" y="1375"/>
                    <a:pt x="80" y="1365"/>
                    <a:pt x="80" y="1341"/>
                  </a:cubicBezTo>
                  <a:cubicBezTo>
                    <a:pt x="567" y="703"/>
                    <a:pt x="1083" y="308"/>
                    <a:pt x="1874" y="156"/>
                  </a:cubicBezTo>
                  <a:cubicBezTo>
                    <a:pt x="1965" y="126"/>
                    <a:pt x="1934" y="4"/>
                    <a:pt x="1843" y="4"/>
                  </a:cubicBezTo>
                  <a:cubicBezTo>
                    <a:pt x="1815" y="1"/>
                    <a:pt x="1786" y="0"/>
                    <a:pt x="17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2" name="Google Shape;3942;p80"/>
            <p:cNvSpPr/>
            <p:nvPr/>
          </p:nvSpPr>
          <p:spPr>
            <a:xfrm>
              <a:off x="-652225" y="6647038"/>
              <a:ext cx="52625" cy="23800"/>
            </a:xfrm>
            <a:custGeom>
              <a:avLst/>
              <a:gdLst/>
              <a:ahLst/>
              <a:cxnLst/>
              <a:rect l="l" t="t" r="r" b="b"/>
              <a:pathLst>
                <a:path w="2105" h="952" extrusionOk="0">
                  <a:moveTo>
                    <a:pt x="322" y="0"/>
                  </a:moveTo>
                  <a:cubicBezTo>
                    <a:pt x="222" y="0"/>
                    <a:pt x="124" y="8"/>
                    <a:pt x="31" y="25"/>
                  </a:cubicBezTo>
                  <a:cubicBezTo>
                    <a:pt x="0" y="25"/>
                    <a:pt x="0" y="116"/>
                    <a:pt x="31" y="116"/>
                  </a:cubicBezTo>
                  <a:cubicBezTo>
                    <a:pt x="699" y="299"/>
                    <a:pt x="1368" y="390"/>
                    <a:pt x="1885" y="907"/>
                  </a:cubicBezTo>
                  <a:cubicBezTo>
                    <a:pt x="1909" y="938"/>
                    <a:pt x="1936" y="951"/>
                    <a:pt x="1963" y="951"/>
                  </a:cubicBezTo>
                  <a:cubicBezTo>
                    <a:pt x="2039" y="951"/>
                    <a:pt x="2104" y="845"/>
                    <a:pt x="2037" y="755"/>
                  </a:cubicBezTo>
                  <a:cubicBezTo>
                    <a:pt x="1671" y="310"/>
                    <a:pt x="944" y="0"/>
                    <a:pt x="32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3" name="Google Shape;3943;p80"/>
            <p:cNvSpPr/>
            <p:nvPr/>
          </p:nvSpPr>
          <p:spPr>
            <a:xfrm>
              <a:off x="-943275" y="6798113"/>
              <a:ext cx="97300" cy="91200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1"/>
                  </a:moveTo>
                  <a:cubicBezTo>
                    <a:pt x="882" y="1"/>
                    <a:pt x="1" y="821"/>
                    <a:pt x="1" y="1824"/>
                  </a:cubicBezTo>
                  <a:cubicBezTo>
                    <a:pt x="1" y="2827"/>
                    <a:pt x="882" y="3648"/>
                    <a:pt x="1946" y="3648"/>
                  </a:cubicBezTo>
                  <a:cubicBezTo>
                    <a:pt x="3010" y="3648"/>
                    <a:pt x="3891" y="2827"/>
                    <a:pt x="3891" y="1824"/>
                  </a:cubicBezTo>
                  <a:cubicBezTo>
                    <a:pt x="3891" y="821"/>
                    <a:pt x="3040" y="1"/>
                    <a:pt x="194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4" name="Google Shape;3944;p80"/>
            <p:cNvSpPr/>
            <p:nvPr/>
          </p:nvSpPr>
          <p:spPr>
            <a:xfrm>
              <a:off x="-677300" y="6798113"/>
              <a:ext cx="97275" cy="91200"/>
            </a:xfrm>
            <a:custGeom>
              <a:avLst/>
              <a:gdLst/>
              <a:ahLst/>
              <a:cxnLst/>
              <a:rect l="l" t="t" r="r" b="b"/>
              <a:pathLst>
                <a:path w="3891" h="3648" extrusionOk="0">
                  <a:moveTo>
                    <a:pt x="1946" y="1"/>
                  </a:moveTo>
                  <a:cubicBezTo>
                    <a:pt x="882" y="1"/>
                    <a:pt x="0" y="821"/>
                    <a:pt x="0" y="1824"/>
                  </a:cubicBezTo>
                  <a:cubicBezTo>
                    <a:pt x="0" y="2827"/>
                    <a:pt x="882" y="3648"/>
                    <a:pt x="1946" y="3648"/>
                  </a:cubicBezTo>
                  <a:cubicBezTo>
                    <a:pt x="3009" y="3648"/>
                    <a:pt x="3891" y="2827"/>
                    <a:pt x="3891" y="1824"/>
                  </a:cubicBezTo>
                  <a:cubicBezTo>
                    <a:pt x="3891" y="821"/>
                    <a:pt x="3009" y="1"/>
                    <a:pt x="194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5" name="Google Shape;3945;p80"/>
            <p:cNvSpPr/>
            <p:nvPr/>
          </p:nvSpPr>
          <p:spPr>
            <a:xfrm>
              <a:off x="-915900" y="6823188"/>
              <a:ext cx="8375" cy="10675"/>
            </a:xfrm>
            <a:custGeom>
              <a:avLst/>
              <a:gdLst/>
              <a:ahLst/>
              <a:cxnLst/>
              <a:rect l="l" t="t" r="r" b="b"/>
              <a:pathLst>
                <a:path w="335" h="427" extrusionOk="0">
                  <a:moveTo>
                    <a:pt x="152" y="1"/>
                  </a:moveTo>
                  <a:cubicBezTo>
                    <a:pt x="61" y="1"/>
                    <a:pt x="0" y="92"/>
                    <a:pt x="0" y="213"/>
                  </a:cubicBezTo>
                  <a:cubicBezTo>
                    <a:pt x="0" y="335"/>
                    <a:pt x="61" y="426"/>
                    <a:pt x="152" y="426"/>
                  </a:cubicBezTo>
                  <a:cubicBezTo>
                    <a:pt x="274" y="426"/>
                    <a:pt x="334" y="335"/>
                    <a:pt x="334" y="213"/>
                  </a:cubicBezTo>
                  <a:cubicBezTo>
                    <a:pt x="334" y="92"/>
                    <a:pt x="274" y="1"/>
                    <a:pt x="1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6" name="Google Shape;3946;p80"/>
            <p:cNvSpPr/>
            <p:nvPr/>
          </p:nvSpPr>
          <p:spPr>
            <a:xfrm>
              <a:off x="-884750" y="685283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04"/>
                    <a:pt x="6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7" name="Google Shape;3947;p80"/>
            <p:cNvSpPr/>
            <p:nvPr/>
          </p:nvSpPr>
          <p:spPr>
            <a:xfrm>
              <a:off x="-922750" y="687258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04"/>
                    <a:pt x="6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8" name="Google Shape;3948;p80"/>
            <p:cNvSpPr/>
            <p:nvPr/>
          </p:nvSpPr>
          <p:spPr>
            <a:xfrm>
              <a:off x="-862725" y="68155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9" name="Google Shape;3949;p80"/>
            <p:cNvSpPr/>
            <p:nvPr/>
          </p:nvSpPr>
          <p:spPr>
            <a:xfrm>
              <a:off x="-836125" y="6862713"/>
              <a:ext cx="9150" cy="10650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0" name="Google Shape;3950;p80"/>
            <p:cNvSpPr/>
            <p:nvPr/>
          </p:nvSpPr>
          <p:spPr>
            <a:xfrm>
              <a:off x="-684150" y="68231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62" y="1"/>
                    <a:pt x="1" y="92"/>
                    <a:pt x="1" y="213"/>
                  </a:cubicBezTo>
                  <a:cubicBezTo>
                    <a:pt x="1" y="335"/>
                    <a:pt x="6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1" name="Google Shape;3951;p80"/>
            <p:cNvSpPr/>
            <p:nvPr/>
          </p:nvSpPr>
          <p:spPr>
            <a:xfrm>
              <a:off x="-665900" y="687258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91" y="0"/>
                    <a:pt x="0" y="91"/>
                    <a:pt x="0" y="213"/>
                  </a:cubicBezTo>
                  <a:cubicBezTo>
                    <a:pt x="0" y="304"/>
                    <a:pt x="9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2" name="Google Shape;3952;p80"/>
            <p:cNvSpPr/>
            <p:nvPr/>
          </p:nvSpPr>
          <p:spPr>
            <a:xfrm>
              <a:off x="-627925" y="68262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275" y="395"/>
                    <a:pt x="366" y="304"/>
                    <a:pt x="366" y="183"/>
                  </a:cubicBezTo>
                  <a:cubicBezTo>
                    <a:pt x="366" y="91"/>
                    <a:pt x="27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3" name="Google Shape;3953;p80"/>
            <p:cNvSpPr/>
            <p:nvPr/>
          </p:nvSpPr>
          <p:spPr>
            <a:xfrm>
              <a:off x="-600550" y="6862713"/>
              <a:ext cx="9125" cy="10650"/>
            </a:xfrm>
            <a:custGeom>
              <a:avLst/>
              <a:gdLst/>
              <a:ahLst/>
              <a:cxnLst/>
              <a:rect l="l" t="t" r="r" b="b"/>
              <a:pathLst>
                <a:path w="365" h="42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35"/>
                    <a:pt x="91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4" name="Google Shape;3954;p80"/>
            <p:cNvSpPr/>
            <p:nvPr/>
          </p:nvSpPr>
          <p:spPr>
            <a:xfrm>
              <a:off x="-637800" y="68581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62" y="1"/>
                    <a:pt x="1" y="92"/>
                    <a:pt x="1" y="183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274" y="396"/>
                    <a:pt x="366" y="305"/>
                    <a:pt x="366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5" name="Google Shape;3955;p80"/>
            <p:cNvSpPr/>
            <p:nvPr/>
          </p:nvSpPr>
          <p:spPr>
            <a:xfrm>
              <a:off x="-970625" y="6659063"/>
              <a:ext cx="423275" cy="177825"/>
            </a:xfrm>
            <a:custGeom>
              <a:avLst/>
              <a:gdLst/>
              <a:ahLst/>
              <a:cxnLst/>
              <a:rect l="l" t="t" r="r" b="b"/>
              <a:pathLst>
                <a:path w="16931" h="7113" extrusionOk="0">
                  <a:moveTo>
                    <a:pt x="3587" y="335"/>
                  </a:moveTo>
                  <a:cubicBezTo>
                    <a:pt x="5350" y="335"/>
                    <a:pt x="6779" y="1793"/>
                    <a:pt x="6779" y="3556"/>
                  </a:cubicBezTo>
                  <a:cubicBezTo>
                    <a:pt x="6779" y="5319"/>
                    <a:pt x="5350" y="6748"/>
                    <a:pt x="3587" y="6748"/>
                  </a:cubicBezTo>
                  <a:cubicBezTo>
                    <a:pt x="1794" y="6748"/>
                    <a:pt x="365" y="5319"/>
                    <a:pt x="365" y="3556"/>
                  </a:cubicBezTo>
                  <a:cubicBezTo>
                    <a:pt x="365" y="1793"/>
                    <a:pt x="1794" y="335"/>
                    <a:pt x="3587" y="335"/>
                  </a:cubicBezTo>
                  <a:close/>
                  <a:moveTo>
                    <a:pt x="13375" y="335"/>
                  </a:moveTo>
                  <a:cubicBezTo>
                    <a:pt x="15138" y="335"/>
                    <a:pt x="16566" y="1793"/>
                    <a:pt x="16566" y="3556"/>
                  </a:cubicBezTo>
                  <a:cubicBezTo>
                    <a:pt x="16566" y="5319"/>
                    <a:pt x="15138" y="6748"/>
                    <a:pt x="13375" y="6748"/>
                  </a:cubicBezTo>
                  <a:cubicBezTo>
                    <a:pt x="11612" y="6748"/>
                    <a:pt x="10183" y="5319"/>
                    <a:pt x="10183" y="3556"/>
                  </a:cubicBezTo>
                  <a:cubicBezTo>
                    <a:pt x="10183" y="1793"/>
                    <a:pt x="11612" y="335"/>
                    <a:pt x="13375" y="335"/>
                  </a:cubicBezTo>
                  <a:close/>
                  <a:moveTo>
                    <a:pt x="3557" y="0"/>
                  </a:moveTo>
                  <a:cubicBezTo>
                    <a:pt x="1612" y="0"/>
                    <a:pt x="1" y="1581"/>
                    <a:pt x="1" y="3556"/>
                  </a:cubicBezTo>
                  <a:cubicBezTo>
                    <a:pt x="1" y="5502"/>
                    <a:pt x="1612" y="7113"/>
                    <a:pt x="3557" y="7113"/>
                  </a:cubicBezTo>
                  <a:cubicBezTo>
                    <a:pt x="5411" y="7113"/>
                    <a:pt x="6931" y="5684"/>
                    <a:pt x="7113" y="3891"/>
                  </a:cubicBezTo>
                  <a:cubicBezTo>
                    <a:pt x="7223" y="3781"/>
                    <a:pt x="7573" y="3497"/>
                    <a:pt x="8203" y="3497"/>
                  </a:cubicBezTo>
                  <a:cubicBezTo>
                    <a:pt x="8623" y="3497"/>
                    <a:pt x="9168" y="3623"/>
                    <a:pt x="9849" y="4012"/>
                  </a:cubicBezTo>
                  <a:cubicBezTo>
                    <a:pt x="10062" y="5745"/>
                    <a:pt x="11581" y="7113"/>
                    <a:pt x="13375" y="7113"/>
                  </a:cubicBezTo>
                  <a:cubicBezTo>
                    <a:pt x="15350" y="7113"/>
                    <a:pt x="16931" y="5502"/>
                    <a:pt x="16931" y="3556"/>
                  </a:cubicBezTo>
                  <a:cubicBezTo>
                    <a:pt x="16931" y="1581"/>
                    <a:pt x="15350" y="0"/>
                    <a:pt x="13375" y="0"/>
                  </a:cubicBezTo>
                  <a:cubicBezTo>
                    <a:pt x="11399" y="0"/>
                    <a:pt x="9818" y="1581"/>
                    <a:pt x="9818" y="3556"/>
                  </a:cubicBezTo>
                  <a:lnTo>
                    <a:pt x="7113" y="3435"/>
                  </a:lnTo>
                  <a:cubicBezTo>
                    <a:pt x="7052" y="1520"/>
                    <a:pt x="5502" y="0"/>
                    <a:pt x="3557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6" name="Google Shape;3956;p80"/>
            <p:cNvSpPr/>
            <p:nvPr/>
          </p:nvSpPr>
          <p:spPr>
            <a:xfrm>
              <a:off x="-1109675" y="6510888"/>
              <a:ext cx="172500" cy="168700"/>
            </a:xfrm>
            <a:custGeom>
              <a:avLst/>
              <a:gdLst/>
              <a:ahLst/>
              <a:cxnLst/>
              <a:rect l="l" t="t" r="r" b="b"/>
              <a:pathLst>
                <a:path w="6900" h="6748" extrusionOk="0">
                  <a:moveTo>
                    <a:pt x="1763" y="0"/>
                  </a:moveTo>
                  <a:cubicBezTo>
                    <a:pt x="882" y="881"/>
                    <a:pt x="122" y="2128"/>
                    <a:pt x="0" y="3860"/>
                  </a:cubicBezTo>
                  <a:cubicBezTo>
                    <a:pt x="0" y="3921"/>
                    <a:pt x="0" y="3982"/>
                    <a:pt x="0" y="4073"/>
                  </a:cubicBezTo>
                  <a:cubicBezTo>
                    <a:pt x="1641" y="5471"/>
                    <a:pt x="3708" y="6383"/>
                    <a:pt x="5897" y="6748"/>
                  </a:cubicBezTo>
                  <a:cubicBezTo>
                    <a:pt x="6231" y="6353"/>
                    <a:pt x="6596" y="5927"/>
                    <a:pt x="6900" y="5471"/>
                  </a:cubicBezTo>
                  <a:cubicBezTo>
                    <a:pt x="4863" y="4012"/>
                    <a:pt x="3192" y="2097"/>
                    <a:pt x="1763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7" name="Google Shape;3957;p80"/>
            <p:cNvSpPr/>
            <p:nvPr/>
          </p:nvSpPr>
          <p:spPr>
            <a:xfrm>
              <a:off x="-1065600" y="6362388"/>
              <a:ext cx="416425" cy="323275"/>
            </a:xfrm>
            <a:custGeom>
              <a:avLst/>
              <a:gdLst/>
              <a:ahLst/>
              <a:cxnLst/>
              <a:rect l="l" t="t" r="r" b="b"/>
              <a:pathLst>
                <a:path w="16657" h="12931" extrusionOk="0">
                  <a:moveTo>
                    <a:pt x="5001" y="0"/>
                  </a:moveTo>
                  <a:cubicBezTo>
                    <a:pt x="4967" y="0"/>
                    <a:pt x="4932" y="4"/>
                    <a:pt x="4894" y="13"/>
                  </a:cubicBezTo>
                  <a:cubicBezTo>
                    <a:pt x="3830" y="286"/>
                    <a:pt x="4164" y="3356"/>
                    <a:pt x="4164" y="3356"/>
                  </a:cubicBezTo>
                  <a:cubicBezTo>
                    <a:pt x="4164" y="3356"/>
                    <a:pt x="3462" y="1251"/>
                    <a:pt x="2924" y="1251"/>
                  </a:cubicBezTo>
                  <a:cubicBezTo>
                    <a:pt x="2869" y="1251"/>
                    <a:pt x="2816" y="1272"/>
                    <a:pt x="2766" y="1320"/>
                  </a:cubicBezTo>
                  <a:cubicBezTo>
                    <a:pt x="2189" y="1806"/>
                    <a:pt x="3374" y="4055"/>
                    <a:pt x="3374" y="4055"/>
                  </a:cubicBezTo>
                  <a:cubicBezTo>
                    <a:pt x="3374" y="4055"/>
                    <a:pt x="1459" y="4481"/>
                    <a:pt x="0" y="5940"/>
                  </a:cubicBezTo>
                  <a:cubicBezTo>
                    <a:pt x="1429" y="8037"/>
                    <a:pt x="3100" y="9952"/>
                    <a:pt x="5137" y="11411"/>
                  </a:cubicBezTo>
                  <a:cubicBezTo>
                    <a:pt x="5745" y="10560"/>
                    <a:pt x="6201" y="9648"/>
                    <a:pt x="6322" y="8858"/>
                  </a:cubicBezTo>
                  <a:cubicBezTo>
                    <a:pt x="6322" y="8858"/>
                    <a:pt x="8389" y="10925"/>
                    <a:pt x="10395" y="11837"/>
                  </a:cubicBezTo>
                  <a:cubicBezTo>
                    <a:pt x="10952" y="12087"/>
                    <a:pt x="11534" y="12236"/>
                    <a:pt x="12048" y="12236"/>
                  </a:cubicBezTo>
                  <a:cubicBezTo>
                    <a:pt x="12096" y="12236"/>
                    <a:pt x="12143" y="12234"/>
                    <a:pt x="12189" y="12232"/>
                  </a:cubicBezTo>
                  <a:cubicBezTo>
                    <a:pt x="14195" y="12080"/>
                    <a:pt x="13526" y="10074"/>
                    <a:pt x="13313" y="9527"/>
                  </a:cubicBezTo>
                  <a:lnTo>
                    <a:pt x="13313" y="9527"/>
                  </a:lnTo>
                  <a:cubicBezTo>
                    <a:pt x="13587" y="10165"/>
                    <a:pt x="14864" y="12809"/>
                    <a:pt x="16657" y="12931"/>
                  </a:cubicBezTo>
                  <a:cubicBezTo>
                    <a:pt x="16049" y="8706"/>
                    <a:pt x="14468" y="4633"/>
                    <a:pt x="11581" y="1502"/>
                  </a:cubicBezTo>
                  <a:cubicBezTo>
                    <a:pt x="7933" y="1745"/>
                    <a:pt x="5167" y="3052"/>
                    <a:pt x="5167" y="3052"/>
                  </a:cubicBezTo>
                  <a:cubicBezTo>
                    <a:pt x="5167" y="3052"/>
                    <a:pt x="5902" y="0"/>
                    <a:pt x="5001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8" name="Google Shape;3958;p80"/>
            <p:cNvSpPr/>
            <p:nvPr/>
          </p:nvSpPr>
          <p:spPr>
            <a:xfrm>
              <a:off x="-775325" y="6398788"/>
              <a:ext cx="174800" cy="287225"/>
            </a:xfrm>
            <a:custGeom>
              <a:avLst/>
              <a:gdLst/>
              <a:ahLst/>
              <a:cxnLst/>
              <a:rect l="l" t="t" r="r" b="b"/>
              <a:pathLst>
                <a:path w="6992" h="11489" extrusionOk="0">
                  <a:moveTo>
                    <a:pt x="1197" y="1"/>
                  </a:moveTo>
                  <a:cubicBezTo>
                    <a:pt x="783" y="1"/>
                    <a:pt x="380" y="16"/>
                    <a:pt x="0" y="46"/>
                  </a:cubicBezTo>
                  <a:cubicBezTo>
                    <a:pt x="2857" y="3177"/>
                    <a:pt x="4438" y="7250"/>
                    <a:pt x="5046" y="11475"/>
                  </a:cubicBezTo>
                  <a:cubicBezTo>
                    <a:pt x="5107" y="11475"/>
                    <a:pt x="5154" y="11489"/>
                    <a:pt x="5206" y="11489"/>
                  </a:cubicBezTo>
                  <a:cubicBezTo>
                    <a:pt x="5232" y="11489"/>
                    <a:pt x="5259" y="11485"/>
                    <a:pt x="5289" y="11475"/>
                  </a:cubicBezTo>
                  <a:cubicBezTo>
                    <a:pt x="5958" y="11445"/>
                    <a:pt x="6383" y="11201"/>
                    <a:pt x="6657" y="10867"/>
                  </a:cubicBezTo>
                  <a:cubicBezTo>
                    <a:pt x="6991" y="7372"/>
                    <a:pt x="6626" y="3846"/>
                    <a:pt x="5289" y="685"/>
                  </a:cubicBezTo>
                  <a:cubicBezTo>
                    <a:pt x="4438" y="381"/>
                    <a:pt x="3496" y="137"/>
                    <a:pt x="2462" y="46"/>
                  </a:cubicBezTo>
                  <a:cubicBezTo>
                    <a:pt x="2037" y="16"/>
                    <a:pt x="1611" y="1"/>
                    <a:pt x="1197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9" name="Google Shape;3959;p80"/>
            <p:cNvSpPr/>
            <p:nvPr/>
          </p:nvSpPr>
          <p:spPr>
            <a:xfrm>
              <a:off x="-643875" y="6415888"/>
              <a:ext cx="205200" cy="312475"/>
            </a:xfrm>
            <a:custGeom>
              <a:avLst/>
              <a:gdLst/>
              <a:ahLst/>
              <a:cxnLst/>
              <a:rect l="l" t="t" r="r" b="b"/>
              <a:pathLst>
                <a:path w="8208" h="12499" extrusionOk="0">
                  <a:moveTo>
                    <a:pt x="1" y="1"/>
                  </a:moveTo>
                  <a:lnTo>
                    <a:pt x="1" y="1"/>
                  </a:lnTo>
                  <a:cubicBezTo>
                    <a:pt x="1338" y="3162"/>
                    <a:pt x="1733" y="6688"/>
                    <a:pt x="1399" y="10183"/>
                  </a:cubicBezTo>
                  <a:cubicBezTo>
                    <a:pt x="2007" y="9484"/>
                    <a:pt x="1855" y="8390"/>
                    <a:pt x="1855" y="8390"/>
                  </a:cubicBezTo>
                  <a:lnTo>
                    <a:pt x="1855" y="8390"/>
                  </a:lnTo>
                  <a:cubicBezTo>
                    <a:pt x="1855" y="8390"/>
                    <a:pt x="3079" y="12499"/>
                    <a:pt x="5498" y="12499"/>
                  </a:cubicBezTo>
                  <a:cubicBezTo>
                    <a:pt x="5550" y="12499"/>
                    <a:pt x="5602" y="12497"/>
                    <a:pt x="5654" y="12493"/>
                  </a:cubicBezTo>
                  <a:cubicBezTo>
                    <a:pt x="8208" y="12311"/>
                    <a:pt x="6293" y="6627"/>
                    <a:pt x="5502" y="4925"/>
                  </a:cubicBezTo>
                  <a:cubicBezTo>
                    <a:pt x="4894" y="3587"/>
                    <a:pt x="3101" y="1156"/>
                    <a:pt x="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0" name="Google Shape;3960;p80"/>
            <p:cNvSpPr/>
            <p:nvPr/>
          </p:nvSpPr>
          <p:spPr>
            <a:xfrm>
              <a:off x="-1116525" y="6612713"/>
              <a:ext cx="154275" cy="123875"/>
            </a:xfrm>
            <a:custGeom>
              <a:avLst/>
              <a:gdLst/>
              <a:ahLst/>
              <a:cxnLst/>
              <a:rect l="l" t="t" r="r" b="b"/>
              <a:pathLst>
                <a:path w="6171" h="4955" extrusionOk="0">
                  <a:moveTo>
                    <a:pt x="274" y="0"/>
                  </a:moveTo>
                  <a:cubicBezTo>
                    <a:pt x="1" y="4468"/>
                    <a:pt x="456" y="4955"/>
                    <a:pt x="456" y="4955"/>
                  </a:cubicBezTo>
                  <a:cubicBezTo>
                    <a:pt x="456" y="4955"/>
                    <a:pt x="1256" y="4285"/>
                    <a:pt x="2393" y="4285"/>
                  </a:cubicBezTo>
                  <a:cubicBezTo>
                    <a:pt x="2900" y="4285"/>
                    <a:pt x="3474" y="4418"/>
                    <a:pt x="4074" y="4803"/>
                  </a:cubicBezTo>
                  <a:cubicBezTo>
                    <a:pt x="4074" y="4803"/>
                    <a:pt x="5107" y="3891"/>
                    <a:pt x="6171" y="2675"/>
                  </a:cubicBezTo>
                  <a:cubicBezTo>
                    <a:pt x="3982" y="2310"/>
                    <a:pt x="1915" y="1398"/>
                    <a:pt x="27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1" name="Google Shape;3961;p80"/>
            <p:cNvSpPr/>
            <p:nvPr/>
          </p:nvSpPr>
          <p:spPr>
            <a:xfrm>
              <a:off x="-734300" y="6596738"/>
              <a:ext cx="1550" cy="3825"/>
            </a:xfrm>
            <a:custGeom>
              <a:avLst/>
              <a:gdLst/>
              <a:ahLst/>
              <a:cxnLst/>
              <a:rect l="l" t="t" r="r" b="b"/>
              <a:pathLst>
                <a:path w="62" h="153" extrusionOk="0">
                  <a:moveTo>
                    <a:pt x="61" y="153"/>
                  </a:moveTo>
                  <a:cubicBezTo>
                    <a:pt x="31" y="62"/>
                    <a:pt x="1" y="1"/>
                    <a:pt x="1" y="1"/>
                  </a:cubicBezTo>
                  <a:cubicBezTo>
                    <a:pt x="1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2" name="Google Shape;3962;p80"/>
            <p:cNvSpPr/>
            <p:nvPr/>
          </p:nvSpPr>
          <p:spPr>
            <a:xfrm>
              <a:off x="-949350" y="7032563"/>
              <a:ext cx="113250" cy="409200"/>
            </a:xfrm>
            <a:custGeom>
              <a:avLst/>
              <a:gdLst/>
              <a:ahLst/>
              <a:cxnLst/>
              <a:rect l="l" t="t" r="r" b="b"/>
              <a:pathLst>
                <a:path w="4530" h="16368" extrusionOk="0">
                  <a:moveTo>
                    <a:pt x="3347" y="0"/>
                  </a:moveTo>
                  <a:cubicBezTo>
                    <a:pt x="2651" y="0"/>
                    <a:pt x="1675" y="330"/>
                    <a:pt x="700" y="927"/>
                  </a:cubicBezTo>
                  <a:cubicBezTo>
                    <a:pt x="700" y="927"/>
                    <a:pt x="1520" y="4088"/>
                    <a:pt x="1368" y="6033"/>
                  </a:cubicBezTo>
                  <a:cubicBezTo>
                    <a:pt x="1216" y="7978"/>
                    <a:pt x="305" y="12416"/>
                    <a:pt x="305" y="12416"/>
                  </a:cubicBezTo>
                  <a:cubicBezTo>
                    <a:pt x="305" y="12416"/>
                    <a:pt x="1" y="15000"/>
                    <a:pt x="153" y="16368"/>
                  </a:cubicBezTo>
                  <a:cubicBezTo>
                    <a:pt x="2402" y="13602"/>
                    <a:pt x="4043" y="11656"/>
                    <a:pt x="4378" y="6641"/>
                  </a:cubicBezTo>
                  <a:cubicBezTo>
                    <a:pt x="4530" y="4270"/>
                    <a:pt x="3922" y="1322"/>
                    <a:pt x="3587" y="15"/>
                  </a:cubicBezTo>
                  <a:cubicBezTo>
                    <a:pt x="3512" y="5"/>
                    <a:pt x="3431" y="0"/>
                    <a:pt x="3347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3" name="Google Shape;3963;p80"/>
            <p:cNvSpPr/>
            <p:nvPr/>
          </p:nvSpPr>
          <p:spPr>
            <a:xfrm>
              <a:off x="-945550" y="7032913"/>
              <a:ext cx="137575" cy="426325"/>
            </a:xfrm>
            <a:custGeom>
              <a:avLst/>
              <a:gdLst/>
              <a:ahLst/>
              <a:cxnLst/>
              <a:rect l="l" t="t" r="r" b="b"/>
              <a:pathLst>
                <a:path w="5503" h="17053" extrusionOk="0">
                  <a:moveTo>
                    <a:pt x="3435" y="1"/>
                  </a:moveTo>
                  <a:lnTo>
                    <a:pt x="3435" y="1"/>
                  </a:lnTo>
                  <a:cubicBezTo>
                    <a:pt x="3770" y="1308"/>
                    <a:pt x="4378" y="4256"/>
                    <a:pt x="4226" y="6627"/>
                  </a:cubicBezTo>
                  <a:cubicBezTo>
                    <a:pt x="3891" y="11642"/>
                    <a:pt x="2250" y="13588"/>
                    <a:pt x="1" y="16354"/>
                  </a:cubicBezTo>
                  <a:cubicBezTo>
                    <a:pt x="31" y="16688"/>
                    <a:pt x="92" y="16931"/>
                    <a:pt x="183" y="17053"/>
                  </a:cubicBezTo>
                  <a:cubicBezTo>
                    <a:pt x="183" y="17053"/>
                    <a:pt x="3709" y="13983"/>
                    <a:pt x="4590" y="9332"/>
                  </a:cubicBezTo>
                  <a:cubicBezTo>
                    <a:pt x="5502" y="4651"/>
                    <a:pt x="4469" y="1338"/>
                    <a:pt x="4195" y="517"/>
                  </a:cubicBezTo>
                  <a:cubicBezTo>
                    <a:pt x="4104" y="214"/>
                    <a:pt x="3830" y="62"/>
                    <a:pt x="3435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4" name="Google Shape;3964;p80"/>
            <p:cNvSpPr/>
            <p:nvPr/>
          </p:nvSpPr>
          <p:spPr>
            <a:xfrm>
              <a:off x="-1040525" y="7241888"/>
              <a:ext cx="112475" cy="120100"/>
            </a:xfrm>
            <a:custGeom>
              <a:avLst/>
              <a:gdLst/>
              <a:ahLst/>
              <a:cxnLst/>
              <a:rect l="l" t="t" r="r" b="b"/>
              <a:pathLst>
                <a:path w="4499" h="4804" extrusionOk="0">
                  <a:moveTo>
                    <a:pt x="1216" y="1"/>
                  </a:moveTo>
                  <a:cubicBezTo>
                    <a:pt x="1216" y="1"/>
                    <a:pt x="608" y="1551"/>
                    <a:pt x="0" y="3435"/>
                  </a:cubicBezTo>
                  <a:cubicBezTo>
                    <a:pt x="1828" y="4433"/>
                    <a:pt x="1913" y="4706"/>
                    <a:pt x="1863" y="4778"/>
                  </a:cubicBezTo>
                  <a:lnTo>
                    <a:pt x="1863" y="4778"/>
                  </a:lnTo>
                  <a:cubicBezTo>
                    <a:pt x="2984" y="4059"/>
                    <a:pt x="4499" y="2128"/>
                    <a:pt x="4499" y="2128"/>
                  </a:cubicBezTo>
                  <a:lnTo>
                    <a:pt x="4256" y="821"/>
                  </a:lnTo>
                  <a:cubicBezTo>
                    <a:pt x="4256" y="821"/>
                    <a:pt x="2614" y="608"/>
                    <a:pt x="1216" y="1"/>
                  </a:cubicBezTo>
                  <a:close/>
                  <a:moveTo>
                    <a:pt x="1863" y="4778"/>
                  </a:moveTo>
                  <a:cubicBezTo>
                    <a:pt x="1850" y="4787"/>
                    <a:pt x="1837" y="4795"/>
                    <a:pt x="1824" y="4803"/>
                  </a:cubicBezTo>
                  <a:cubicBezTo>
                    <a:pt x="1824" y="4803"/>
                    <a:pt x="1849" y="4799"/>
                    <a:pt x="1863" y="4778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5" name="Google Shape;3965;p80"/>
            <p:cNvSpPr/>
            <p:nvPr/>
          </p:nvSpPr>
          <p:spPr>
            <a:xfrm>
              <a:off x="-1062400" y="7185363"/>
              <a:ext cx="290900" cy="300275"/>
            </a:xfrm>
            <a:custGeom>
              <a:avLst/>
              <a:gdLst/>
              <a:ahLst/>
              <a:cxnLst/>
              <a:rect l="l" t="t" r="r" b="b"/>
              <a:pathLst>
                <a:path w="11636" h="12011" extrusionOk="0">
                  <a:moveTo>
                    <a:pt x="9430" y="0"/>
                  </a:moveTo>
                  <a:cubicBezTo>
                    <a:pt x="8925" y="0"/>
                    <a:pt x="8171" y="929"/>
                    <a:pt x="7927" y="1228"/>
                  </a:cubicBezTo>
                  <a:cubicBezTo>
                    <a:pt x="7732" y="1091"/>
                    <a:pt x="7486" y="842"/>
                    <a:pt x="7328" y="842"/>
                  </a:cubicBezTo>
                  <a:cubicBezTo>
                    <a:pt x="7239" y="842"/>
                    <a:pt x="7178" y="919"/>
                    <a:pt x="7167" y="1137"/>
                  </a:cubicBezTo>
                  <a:cubicBezTo>
                    <a:pt x="7137" y="1775"/>
                    <a:pt x="7258" y="2140"/>
                    <a:pt x="7258" y="2140"/>
                  </a:cubicBezTo>
                  <a:cubicBezTo>
                    <a:pt x="7258" y="2140"/>
                    <a:pt x="3915" y="6274"/>
                    <a:pt x="2729" y="7034"/>
                  </a:cubicBezTo>
                  <a:cubicBezTo>
                    <a:pt x="2790" y="6973"/>
                    <a:pt x="2699" y="6699"/>
                    <a:pt x="875" y="5696"/>
                  </a:cubicBezTo>
                  <a:cubicBezTo>
                    <a:pt x="450" y="7003"/>
                    <a:pt x="85" y="8310"/>
                    <a:pt x="54" y="8979"/>
                  </a:cubicBezTo>
                  <a:cubicBezTo>
                    <a:pt x="1" y="10483"/>
                    <a:pt x="1062" y="12011"/>
                    <a:pt x="2400" y="12011"/>
                  </a:cubicBezTo>
                  <a:cubicBezTo>
                    <a:pt x="2577" y="12011"/>
                    <a:pt x="2758" y="11984"/>
                    <a:pt x="2942" y="11927"/>
                  </a:cubicBezTo>
                  <a:cubicBezTo>
                    <a:pt x="4523" y="11441"/>
                    <a:pt x="6985" y="9131"/>
                    <a:pt x="9264" y="5514"/>
                  </a:cubicBezTo>
                  <a:cubicBezTo>
                    <a:pt x="9264" y="5514"/>
                    <a:pt x="9933" y="4724"/>
                    <a:pt x="10298" y="3842"/>
                  </a:cubicBezTo>
                  <a:cubicBezTo>
                    <a:pt x="10298" y="3842"/>
                    <a:pt x="11635" y="1684"/>
                    <a:pt x="11331" y="1167"/>
                  </a:cubicBezTo>
                  <a:cubicBezTo>
                    <a:pt x="11278" y="1066"/>
                    <a:pt x="11207" y="1026"/>
                    <a:pt x="11128" y="1026"/>
                  </a:cubicBezTo>
                  <a:cubicBezTo>
                    <a:pt x="10800" y="1026"/>
                    <a:pt x="10328" y="1714"/>
                    <a:pt x="10328" y="1714"/>
                  </a:cubicBezTo>
                  <a:cubicBezTo>
                    <a:pt x="10328" y="1714"/>
                    <a:pt x="10784" y="772"/>
                    <a:pt x="10450" y="559"/>
                  </a:cubicBezTo>
                  <a:cubicBezTo>
                    <a:pt x="10418" y="537"/>
                    <a:pt x="10382" y="527"/>
                    <a:pt x="10344" y="527"/>
                  </a:cubicBezTo>
                  <a:cubicBezTo>
                    <a:pt x="10013" y="527"/>
                    <a:pt x="9477" y="1259"/>
                    <a:pt x="9477" y="1259"/>
                  </a:cubicBezTo>
                  <a:cubicBezTo>
                    <a:pt x="9477" y="1259"/>
                    <a:pt x="10024" y="286"/>
                    <a:pt x="9599" y="43"/>
                  </a:cubicBezTo>
                  <a:cubicBezTo>
                    <a:pt x="9547" y="13"/>
                    <a:pt x="9490" y="0"/>
                    <a:pt x="94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966" name="Google Shape;3966;p80"/>
          <p:cNvGrpSpPr/>
          <p:nvPr/>
        </p:nvGrpSpPr>
        <p:grpSpPr>
          <a:xfrm>
            <a:off x="9275367" y="2403151"/>
            <a:ext cx="1143933" cy="2476100"/>
            <a:chOff x="1608450" y="6283988"/>
            <a:chExt cx="857950" cy="1857075"/>
          </a:xfrm>
        </p:grpSpPr>
        <p:sp>
          <p:nvSpPr>
            <p:cNvPr id="3967" name="Google Shape;3967;p80"/>
            <p:cNvSpPr/>
            <p:nvPr/>
          </p:nvSpPr>
          <p:spPr>
            <a:xfrm>
              <a:off x="1796150" y="6841363"/>
              <a:ext cx="449875" cy="498975"/>
            </a:xfrm>
            <a:custGeom>
              <a:avLst/>
              <a:gdLst/>
              <a:ahLst/>
              <a:cxnLst/>
              <a:rect l="l" t="t" r="r" b="b"/>
              <a:pathLst>
                <a:path w="17995" h="19959" extrusionOk="0">
                  <a:moveTo>
                    <a:pt x="7679" y="1"/>
                  </a:moveTo>
                  <a:cubicBezTo>
                    <a:pt x="7562" y="1"/>
                    <a:pt x="7444" y="1"/>
                    <a:pt x="7325" y="3"/>
                  </a:cubicBezTo>
                  <a:cubicBezTo>
                    <a:pt x="7325" y="3"/>
                    <a:pt x="7324" y="3"/>
                    <a:pt x="7321" y="3"/>
                  </a:cubicBezTo>
                  <a:cubicBezTo>
                    <a:pt x="7128" y="3"/>
                    <a:pt x="1215" y="32"/>
                    <a:pt x="1186" y="3650"/>
                  </a:cubicBezTo>
                  <a:cubicBezTo>
                    <a:pt x="1155" y="7328"/>
                    <a:pt x="0" y="15596"/>
                    <a:pt x="1641" y="18818"/>
                  </a:cubicBezTo>
                  <a:cubicBezTo>
                    <a:pt x="2054" y="19642"/>
                    <a:pt x="6015" y="19958"/>
                    <a:pt x="9618" y="19958"/>
                  </a:cubicBezTo>
                  <a:cubicBezTo>
                    <a:pt x="11858" y="19958"/>
                    <a:pt x="13960" y="19836"/>
                    <a:pt x="14985" y="19638"/>
                  </a:cubicBezTo>
                  <a:cubicBezTo>
                    <a:pt x="17660" y="19122"/>
                    <a:pt x="17994" y="16720"/>
                    <a:pt x="17964" y="14228"/>
                  </a:cubicBezTo>
                  <a:cubicBezTo>
                    <a:pt x="17934" y="11705"/>
                    <a:pt x="17751" y="5778"/>
                    <a:pt x="17143" y="3042"/>
                  </a:cubicBezTo>
                  <a:cubicBezTo>
                    <a:pt x="16757" y="1318"/>
                    <a:pt x="12910" y="1"/>
                    <a:pt x="7679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8" name="Google Shape;3968;p80"/>
            <p:cNvSpPr/>
            <p:nvPr/>
          </p:nvSpPr>
          <p:spPr>
            <a:xfrm>
              <a:off x="1812850" y="6842163"/>
              <a:ext cx="449900" cy="498925"/>
            </a:xfrm>
            <a:custGeom>
              <a:avLst/>
              <a:gdLst/>
              <a:ahLst/>
              <a:cxnLst/>
              <a:rect l="l" t="t" r="r" b="b"/>
              <a:pathLst>
                <a:path w="17996" h="19957" extrusionOk="0">
                  <a:moveTo>
                    <a:pt x="7481" y="1"/>
                  </a:moveTo>
                  <a:cubicBezTo>
                    <a:pt x="7420" y="1"/>
                    <a:pt x="7358" y="1"/>
                    <a:pt x="7296" y="1"/>
                  </a:cubicBezTo>
                  <a:cubicBezTo>
                    <a:pt x="7296" y="1"/>
                    <a:pt x="7294" y="1"/>
                    <a:pt x="7291" y="1"/>
                  </a:cubicBezTo>
                  <a:cubicBezTo>
                    <a:pt x="7100" y="1"/>
                    <a:pt x="1216" y="31"/>
                    <a:pt x="1186" y="3649"/>
                  </a:cubicBezTo>
                  <a:cubicBezTo>
                    <a:pt x="1156" y="7326"/>
                    <a:pt x="1" y="15594"/>
                    <a:pt x="1612" y="18816"/>
                  </a:cubicBezTo>
                  <a:cubicBezTo>
                    <a:pt x="2043" y="19641"/>
                    <a:pt x="6011" y="19957"/>
                    <a:pt x="9617" y="19957"/>
                  </a:cubicBezTo>
                  <a:cubicBezTo>
                    <a:pt x="11859" y="19957"/>
                    <a:pt x="13961" y="19835"/>
                    <a:pt x="14986" y="19637"/>
                  </a:cubicBezTo>
                  <a:cubicBezTo>
                    <a:pt x="17661" y="19120"/>
                    <a:pt x="17995" y="16719"/>
                    <a:pt x="17965" y="14226"/>
                  </a:cubicBezTo>
                  <a:cubicBezTo>
                    <a:pt x="17934" y="11703"/>
                    <a:pt x="17721" y="5776"/>
                    <a:pt x="17144" y="3041"/>
                  </a:cubicBezTo>
                  <a:cubicBezTo>
                    <a:pt x="16753" y="1298"/>
                    <a:pt x="12828" y="1"/>
                    <a:pt x="7481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9" name="Google Shape;3969;p80"/>
            <p:cNvSpPr/>
            <p:nvPr/>
          </p:nvSpPr>
          <p:spPr>
            <a:xfrm>
              <a:off x="1866800" y="7749488"/>
              <a:ext cx="156575" cy="67100"/>
            </a:xfrm>
            <a:custGeom>
              <a:avLst/>
              <a:gdLst/>
              <a:ahLst/>
              <a:cxnLst/>
              <a:rect l="l" t="t" r="r" b="b"/>
              <a:pathLst>
                <a:path w="6263" h="2684" extrusionOk="0">
                  <a:moveTo>
                    <a:pt x="6262" y="0"/>
                  </a:moveTo>
                  <a:lnTo>
                    <a:pt x="6262" y="0"/>
                  </a:lnTo>
                  <a:cubicBezTo>
                    <a:pt x="4226" y="1034"/>
                    <a:pt x="2189" y="1946"/>
                    <a:pt x="1" y="2189"/>
                  </a:cubicBezTo>
                  <a:cubicBezTo>
                    <a:pt x="1" y="2250"/>
                    <a:pt x="1" y="2280"/>
                    <a:pt x="1" y="2341"/>
                  </a:cubicBezTo>
                  <a:cubicBezTo>
                    <a:pt x="1382" y="2547"/>
                    <a:pt x="2791" y="2683"/>
                    <a:pt x="4199" y="2683"/>
                  </a:cubicBezTo>
                  <a:cubicBezTo>
                    <a:pt x="4868" y="2683"/>
                    <a:pt x="5536" y="2653"/>
                    <a:pt x="6202" y="2584"/>
                  </a:cubicBezTo>
                  <a:lnTo>
                    <a:pt x="6262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0" name="Google Shape;3970;p80"/>
            <p:cNvSpPr/>
            <p:nvPr/>
          </p:nvSpPr>
          <p:spPr>
            <a:xfrm>
              <a:off x="1866800" y="7806488"/>
              <a:ext cx="155800" cy="260825"/>
            </a:xfrm>
            <a:custGeom>
              <a:avLst/>
              <a:gdLst/>
              <a:ahLst/>
              <a:cxnLst/>
              <a:rect l="l" t="t" r="r" b="b"/>
              <a:pathLst>
                <a:path w="6232" h="10433" extrusionOk="0">
                  <a:moveTo>
                    <a:pt x="1" y="0"/>
                  </a:moveTo>
                  <a:lnTo>
                    <a:pt x="1" y="0"/>
                  </a:lnTo>
                  <a:cubicBezTo>
                    <a:pt x="183" y="4286"/>
                    <a:pt x="518" y="9666"/>
                    <a:pt x="670" y="10091"/>
                  </a:cubicBezTo>
                  <a:cubicBezTo>
                    <a:pt x="670" y="10091"/>
                    <a:pt x="1793" y="10433"/>
                    <a:pt x="3165" y="10433"/>
                  </a:cubicBezTo>
                  <a:cubicBezTo>
                    <a:pt x="4072" y="10433"/>
                    <a:pt x="5087" y="10284"/>
                    <a:pt x="5958" y="9787"/>
                  </a:cubicBezTo>
                  <a:lnTo>
                    <a:pt x="6232" y="304"/>
                  </a:lnTo>
                  <a:lnTo>
                    <a:pt x="6232" y="304"/>
                  </a:lnTo>
                  <a:cubicBezTo>
                    <a:pt x="5660" y="364"/>
                    <a:pt x="5078" y="390"/>
                    <a:pt x="4492" y="390"/>
                  </a:cubicBezTo>
                  <a:cubicBezTo>
                    <a:pt x="2992" y="390"/>
                    <a:pt x="1465" y="219"/>
                    <a:pt x="1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1" name="Google Shape;3971;p80"/>
            <p:cNvSpPr/>
            <p:nvPr/>
          </p:nvSpPr>
          <p:spPr>
            <a:xfrm>
              <a:off x="1869850" y="7839163"/>
              <a:ext cx="152000" cy="16000"/>
            </a:xfrm>
            <a:custGeom>
              <a:avLst/>
              <a:gdLst/>
              <a:ahLst/>
              <a:cxnLst/>
              <a:rect l="l" t="t" r="r" b="b"/>
              <a:pathLst>
                <a:path w="6080" h="640" extrusionOk="0">
                  <a:moveTo>
                    <a:pt x="61" y="0"/>
                  </a:moveTo>
                  <a:cubicBezTo>
                    <a:pt x="31" y="0"/>
                    <a:pt x="0" y="61"/>
                    <a:pt x="31" y="61"/>
                  </a:cubicBezTo>
                  <a:cubicBezTo>
                    <a:pt x="968" y="458"/>
                    <a:pt x="2047" y="639"/>
                    <a:pt x="3128" y="639"/>
                  </a:cubicBezTo>
                  <a:cubicBezTo>
                    <a:pt x="4115" y="639"/>
                    <a:pt x="5104" y="488"/>
                    <a:pt x="5988" y="213"/>
                  </a:cubicBezTo>
                  <a:cubicBezTo>
                    <a:pt x="6080" y="182"/>
                    <a:pt x="6049" y="61"/>
                    <a:pt x="5958" y="61"/>
                  </a:cubicBezTo>
                  <a:cubicBezTo>
                    <a:pt x="4955" y="285"/>
                    <a:pt x="3997" y="407"/>
                    <a:pt x="3042" y="407"/>
                  </a:cubicBezTo>
                  <a:cubicBezTo>
                    <a:pt x="2059" y="407"/>
                    <a:pt x="1080" y="278"/>
                    <a:pt x="6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2" name="Google Shape;3972;p80"/>
            <p:cNvSpPr/>
            <p:nvPr/>
          </p:nvSpPr>
          <p:spPr>
            <a:xfrm>
              <a:off x="1874400" y="7808938"/>
              <a:ext cx="6100" cy="32700"/>
            </a:xfrm>
            <a:custGeom>
              <a:avLst/>
              <a:gdLst/>
              <a:ahLst/>
              <a:cxnLst/>
              <a:rect l="l" t="t" r="r" b="b"/>
              <a:pathLst>
                <a:path w="244" h="1308" extrusionOk="0">
                  <a:moveTo>
                    <a:pt x="122" y="1"/>
                  </a:moveTo>
                  <a:cubicBezTo>
                    <a:pt x="107" y="1"/>
                    <a:pt x="92" y="8"/>
                    <a:pt x="92" y="24"/>
                  </a:cubicBezTo>
                  <a:cubicBezTo>
                    <a:pt x="31" y="145"/>
                    <a:pt x="31" y="328"/>
                    <a:pt x="31" y="480"/>
                  </a:cubicBezTo>
                  <a:cubicBezTo>
                    <a:pt x="31" y="723"/>
                    <a:pt x="1" y="1027"/>
                    <a:pt x="62" y="1240"/>
                  </a:cubicBezTo>
                  <a:cubicBezTo>
                    <a:pt x="62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4" y="1240"/>
                  </a:cubicBezTo>
                  <a:cubicBezTo>
                    <a:pt x="244" y="996"/>
                    <a:pt x="214" y="723"/>
                    <a:pt x="183" y="480"/>
                  </a:cubicBezTo>
                  <a:cubicBezTo>
                    <a:pt x="183" y="328"/>
                    <a:pt x="214" y="145"/>
                    <a:pt x="153" y="24"/>
                  </a:cubicBezTo>
                  <a:cubicBezTo>
                    <a:pt x="153" y="8"/>
                    <a:pt x="138" y="1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3" name="Google Shape;3973;p80"/>
            <p:cNvSpPr/>
            <p:nvPr/>
          </p:nvSpPr>
          <p:spPr>
            <a:xfrm>
              <a:off x="1897975" y="7812563"/>
              <a:ext cx="4575" cy="35350"/>
            </a:xfrm>
            <a:custGeom>
              <a:avLst/>
              <a:gdLst/>
              <a:ahLst/>
              <a:cxnLst/>
              <a:rect l="l" t="t" r="r" b="b"/>
              <a:pathLst>
                <a:path w="183" h="1414" extrusionOk="0">
                  <a:moveTo>
                    <a:pt x="91" y="0"/>
                  </a:moveTo>
                  <a:cubicBezTo>
                    <a:pt x="46" y="0"/>
                    <a:pt x="0" y="31"/>
                    <a:pt x="0" y="91"/>
                  </a:cubicBezTo>
                  <a:cubicBezTo>
                    <a:pt x="0" y="517"/>
                    <a:pt x="30" y="943"/>
                    <a:pt x="30" y="1368"/>
                  </a:cubicBezTo>
                  <a:cubicBezTo>
                    <a:pt x="30" y="1398"/>
                    <a:pt x="61" y="1414"/>
                    <a:pt x="91" y="1414"/>
                  </a:cubicBezTo>
                  <a:cubicBezTo>
                    <a:pt x="122" y="1414"/>
                    <a:pt x="152" y="1398"/>
                    <a:pt x="152" y="1368"/>
                  </a:cubicBezTo>
                  <a:cubicBezTo>
                    <a:pt x="182" y="943"/>
                    <a:pt x="152" y="517"/>
                    <a:pt x="182" y="91"/>
                  </a:cubicBezTo>
                  <a:cubicBezTo>
                    <a:pt x="182" y="31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4" name="Google Shape;3974;p80"/>
            <p:cNvSpPr/>
            <p:nvPr/>
          </p:nvSpPr>
          <p:spPr>
            <a:xfrm>
              <a:off x="1921525" y="7814638"/>
              <a:ext cx="6100" cy="36125"/>
            </a:xfrm>
            <a:custGeom>
              <a:avLst/>
              <a:gdLst/>
              <a:ahLst/>
              <a:cxnLst/>
              <a:rect l="l" t="t" r="r" b="b"/>
              <a:pathLst>
                <a:path w="244" h="1445" extrusionOk="0">
                  <a:moveTo>
                    <a:pt x="126" y="1"/>
                  </a:moveTo>
                  <a:cubicBezTo>
                    <a:pt x="92" y="1"/>
                    <a:pt x="61" y="24"/>
                    <a:pt x="61" y="69"/>
                  </a:cubicBezTo>
                  <a:cubicBezTo>
                    <a:pt x="0" y="495"/>
                    <a:pt x="31" y="951"/>
                    <a:pt x="61" y="1376"/>
                  </a:cubicBezTo>
                  <a:cubicBezTo>
                    <a:pt x="61" y="1422"/>
                    <a:pt x="92" y="1445"/>
                    <a:pt x="122" y="1445"/>
                  </a:cubicBezTo>
                  <a:cubicBezTo>
                    <a:pt x="152" y="1445"/>
                    <a:pt x="183" y="1422"/>
                    <a:pt x="183" y="1376"/>
                  </a:cubicBezTo>
                  <a:cubicBezTo>
                    <a:pt x="213" y="981"/>
                    <a:pt x="244" y="495"/>
                    <a:pt x="213" y="69"/>
                  </a:cubicBezTo>
                  <a:cubicBezTo>
                    <a:pt x="198" y="24"/>
                    <a:pt x="160" y="1"/>
                    <a:pt x="12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5" name="Google Shape;3975;p80"/>
            <p:cNvSpPr/>
            <p:nvPr/>
          </p:nvSpPr>
          <p:spPr>
            <a:xfrm>
              <a:off x="1946600" y="7815788"/>
              <a:ext cx="7625" cy="36650"/>
            </a:xfrm>
            <a:custGeom>
              <a:avLst/>
              <a:gdLst/>
              <a:ahLst/>
              <a:cxnLst/>
              <a:rect l="l" t="t" r="r" b="b"/>
              <a:pathLst>
                <a:path w="305" h="1466" extrusionOk="0">
                  <a:moveTo>
                    <a:pt x="168" y="0"/>
                  </a:moveTo>
                  <a:cubicBezTo>
                    <a:pt x="114" y="0"/>
                    <a:pt x="61" y="38"/>
                    <a:pt x="61" y="114"/>
                  </a:cubicBezTo>
                  <a:cubicBezTo>
                    <a:pt x="92" y="540"/>
                    <a:pt x="0" y="996"/>
                    <a:pt x="61" y="1452"/>
                  </a:cubicBezTo>
                  <a:cubicBezTo>
                    <a:pt x="71" y="1462"/>
                    <a:pt x="85" y="1465"/>
                    <a:pt x="98" y="1465"/>
                  </a:cubicBezTo>
                  <a:cubicBezTo>
                    <a:pt x="125" y="1465"/>
                    <a:pt x="152" y="1452"/>
                    <a:pt x="152" y="1452"/>
                  </a:cubicBezTo>
                  <a:cubicBezTo>
                    <a:pt x="304" y="1057"/>
                    <a:pt x="304" y="510"/>
                    <a:pt x="274" y="114"/>
                  </a:cubicBezTo>
                  <a:cubicBezTo>
                    <a:pt x="274" y="38"/>
                    <a:pt x="221" y="0"/>
                    <a:pt x="16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6" name="Google Shape;3976;p80"/>
            <p:cNvSpPr/>
            <p:nvPr/>
          </p:nvSpPr>
          <p:spPr>
            <a:xfrm>
              <a:off x="1974725" y="7817113"/>
              <a:ext cx="6100" cy="33525"/>
            </a:xfrm>
            <a:custGeom>
              <a:avLst/>
              <a:gdLst/>
              <a:ahLst/>
              <a:cxnLst/>
              <a:rect l="l" t="t" r="r" b="b"/>
              <a:pathLst>
                <a:path w="244" h="1341" extrusionOk="0">
                  <a:moveTo>
                    <a:pt x="91" y="1"/>
                  </a:moveTo>
                  <a:cubicBezTo>
                    <a:pt x="46" y="1"/>
                    <a:pt x="0" y="31"/>
                    <a:pt x="0" y="92"/>
                  </a:cubicBezTo>
                  <a:cubicBezTo>
                    <a:pt x="0" y="487"/>
                    <a:pt x="30" y="882"/>
                    <a:pt x="91" y="1277"/>
                  </a:cubicBezTo>
                  <a:cubicBezTo>
                    <a:pt x="91" y="1315"/>
                    <a:pt x="126" y="1341"/>
                    <a:pt x="160" y="1341"/>
                  </a:cubicBezTo>
                  <a:cubicBezTo>
                    <a:pt x="181" y="1341"/>
                    <a:pt x="201" y="1331"/>
                    <a:pt x="213" y="1308"/>
                  </a:cubicBezTo>
                  <a:cubicBezTo>
                    <a:pt x="243" y="913"/>
                    <a:pt x="182" y="487"/>
                    <a:pt x="182" y="92"/>
                  </a:cubicBezTo>
                  <a:cubicBezTo>
                    <a:pt x="182" y="31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7" name="Google Shape;3977;p80"/>
            <p:cNvSpPr/>
            <p:nvPr/>
          </p:nvSpPr>
          <p:spPr>
            <a:xfrm>
              <a:off x="1995225" y="7816013"/>
              <a:ext cx="9150" cy="30375"/>
            </a:xfrm>
            <a:custGeom>
              <a:avLst/>
              <a:gdLst/>
              <a:ahLst/>
              <a:cxnLst/>
              <a:rect l="l" t="t" r="r" b="b"/>
              <a:pathLst>
                <a:path w="366" h="1215" extrusionOk="0">
                  <a:moveTo>
                    <a:pt x="243" y="1"/>
                  </a:moveTo>
                  <a:cubicBezTo>
                    <a:pt x="217" y="1"/>
                    <a:pt x="193" y="14"/>
                    <a:pt x="183" y="45"/>
                  </a:cubicBezTo>
                  <a:cubicBezTo>
                    <a:pt x="1" y="409"/>
                    <a:pt x="214" y="805"/>
                    <a:pt x="183" y="1169"/>
                  </a:cubicBezTo>
                  <a:cubicBezTo>
                    <a:pt x="183" y="1200"/>
                    <a:pt x="206" y="1215"/>
                    <a:pt x="229" y="1215"/>
                  </a:cubicBezTo>
                  <a:cubicBezTo>
                    <a:pt x="252" y="1215"/>
                    <a:pt x="274" y="1200"/>
                    <a:pt x="274" y="1169"/>
                  </a:cubicBezTo>
                  <a:cubicBezTo>
                    <a:pt x="365" y="835"/>
                    <a:pt x="244" y="470"/>
                    <a:pt x="335" y="136"/>
                  </a:cubicBezTo>
                  <a:cubicBezTo>
                    <a:pt x="355" y="55"/>
                    <a:pt x="295" y="1"/>
                    <a:pt x="24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8" name="Google Shape;3978;p80"/>
            <p:cNvSpPr/>
            <p:nvPr/>
          </p:nvSpPr>
          <p:spPr>
            <a:xfrm>
              <a:off x="1864525" y="7804188"/>
              <a:ext cx="160350" cy="15225"/>
            </a:xfrm>
            <a:custGeom>
              <a:avLst/>
              <a:gdLst/>
              <a:ahLst/>
              <a:cxnLst/>
              <a:rect l="l" t="t" r="r" b="b"/>
              <a:pathLst>
                <a:path w="6414" h="609" extrusionOk="0">
                  <a:moveTo>
                    <a:pt x="122" y="1"/>
                  </a:moveTo>
                  <a:cubicBezTo>
                    <a:pt x="31" y="1"/>
                    <a:pt x="1" y="92"/>
                    <a:pt x="92" y="123"/>
                  </a:cubicBezTo>
                  <a:cubicBezTo>
                    <a:pt x="1244" y="495"/>
                    <a:pt x="2469" y="609"/>
                    <a:pt x="3694" y="609"/>
                  </a:cubicBezTo>
                  <a:cubicBezTo>
                    <a:pt x="4569" y="609"/>
                    <a:pt x="5444" y="551"/>
                    <a:pt x="6293" y="487"/>
                  </a:cubicBezTo>
                  <a:cubicBezTo>
                    <a:pt x="6406" y="487"/>
                    <a:pt x="6414" y="302"/>
                    <a:pt x="6315" y="302"/>
                  </a:cubicBezTo>
                  <a:cubicBezTo>
                    <a:pt x="6308" y="302"/>
                    <a:pt x="6301" y="303"/>
                    <a:pt x="6293" y="305"/>
                  </a:cubicBezTo>
                  <a:cubicBezTo>
                    <a:pt x="5609" y="344"/>
                    <a:pt x="4933" y="368"/>
                    <a:pt x="4260" y="368"/>
                  </a:cubicBezTo>
                  <a:cubicBezTo>
                    <a:pt x="2869" y="368"/>
                    <a:pt x="1495" y="267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9" name="Google Shape;3979;p80"/>
            <p:cNvSpPr/>
            <p:nvPr/>
          </p:nvSpPr>
          <p:spPr>
            <a:xfrm>
              <a:off x="1860725" y="7668938"/>
              <a:ext cx="164925" cy="135275"/>
            </a:xfrm>
            <a:custGeom>
              <a:avLst/>
              <a:gdLst/>
              <a:ahLst/>
              <a:cxnLst/>
              <a:rect l="l" t="t" r="r" b="b"/>
              <a:pathLst>
                <a:path w="6597" h="5411" extrusionOk="0">
                  <a:moveTo>
                    <a:pt x="6597" y="1"/>
                  </a:moveTo>
                  <a:lnTo>
                    <a:pt x="1" y="122"/>
                  </a:lnTo>
                  <a:cubicBezTo>
                    <a:pt x="1" y="122"/>
                    <a:pt x="92" y="2493"/>
                    <a:pt x="244" y="5411"/>
                  </a:cubicBezTo>
                  <a:cubicBezTo>
                    <a:pt x="2432" y="5168"/>
                    <a:pt x="4469" y="4256"/>
                    <a:pt x="6505" y="3222"/>
                  </a:cubicBezTo>
                  <a:lnTo>
                    <a:pt x="6597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0" name="Google Shape;3980;p80"/>
            <p:cNvSpPr/>
            <p:nvPr/>
          </p:nvSpPr>
          <p:spPr>
            <a:xfrm>
              <a:off x="1787775" y="8100138"/>
              <a:ext cx="229275" cy="40925"/>
            </a:xfrm>
            <a:custGeom>
              <a:avLst/>
              <a:gdLst/>
              <a:ahLst/>
              <a:cxnLst/>
              <a:rect l="l" t="t" r="r" b="b"/>
              <a:pathLst>
                <a:path w="9171" h="1637" extrusionOk="0">
                  <a:moveTo>
                    <a:pt x="6828" y="0"/>
                  </a:moveTo>
                  <a:cubicBezTo>
                    <a:pt x="4145" y="0"/>
                    <a:pt x="92" y="230"/>
                    <a:pt x="92" y="230"/>
                  </a:cubicBezTo>
                  <a:cubicBezTo>
                    <a:pt x="92" y="230"/>
                    <a:pt x="1" y="990"/>
                    <a:pt x="1186" y="1263"/>
                  </a:cubicBezTo>
                  <a:cubicBezTo>
                    <a:pt x="2007" y="1458"/>
                    <a:pt x="3350" y="1637"/>
                    <a:pt x="4713" y="1637"/>
                  </a:cubicBezTo>
                  <a:cubicBezTo>
                    <a:pt x="5268" y="1637"/>
                    <a:pt x="5826" y="1607"/>
                    <a:pt x="6353" y="1537"/>
                  </a:cubicBezTo>
                  <a:cubicBezTo>
                    <a:pt x="8208" y="1263"/>
                    <a:pt x="9028" y="1081"/>
                    <a:pt x="9028" y="1081"/>
                  </a:cubicBezTo>
                  <a:cubicBezTo>
                    <a:pt x="9028" y="1081"/>
                    <a:pt x="9119" y="747"/>
                    <a:pt x="9150" y="230"/>
                  </a:cubicBezTo>
                  <a:cubicBezTo>
                    <a:pt x="9170" y="58"/>
                    <a:pt x="8170" y="0"/>
                    <a:pt x="6828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1" name="Google Shape;3981;p80"/>
            <p:cNvSpPr/>
            <p:nvPr/>
          </p:nvSpPr>
          <p:spPr>
            <a:xfrm>
              <a:off x="1787025" y="8070913"/>
              <a:ext cx="85900" cy="60050"/>
            </a:xfrm>
            <a:custGeom>
              <a:avLst/>
              <a:gdLst/>
              <a:ahLst/>
              <a:cxnLst/>
              <a:rect l="l" t="t" r="r" b="b"/>
              <a:pathLst>
                <a:path w="3436" h="2402" extrusionOk="0">
                  <a:moveTo>
                    <a:pt x="2158" y="1"/>
                  </a:moveTo>
                  <a:cubicBezTo>
                    <a:pt x="1247" y="335"/>
                    <a:pt x="243" y="821"/>
                    <a:pt x="122" y="1399"/>
                  </a:cubicBezTo>
                  <a:cubicBezTo>
                    <a:pt x="0" y="1946"/>
                    <a:pt x="1520" y="2311"/>
                    <a:pt x="3435" y="2402"/>
                  </a:cubicBezTo>
                  <a:cubicBezTo>
                    <a:pt x="3192" y="1521"/>
                    <a:pt x="2797" y="730"/>
                    <a:pt x="2158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2" name="Google Shape;3982;p80"/>
            <p:cNvSpPr/>
            <p:nvPr/>
          </p:nvSpPr>
          <p:spPr>
            <a:xfrm>
              <a:off x="1841725" y="8051163"/>
              <a:ext cx="180125" cy="80450"/>
            </a:xfrm>
            <a:custGeom>
              <a:avLst/>
              <a:gdLst/>
              <a:ahLst/>
              <a:cxnLst/>
              <a:rect l="l" t="t" r="r" b="b"/>
              <a:pathLst>
                <a:path w="7205" h="3218" extrusionOk="0">
                  <a:moveTo>
                    <a:pt x="6931" y="0"/>
                  </a:moveTo>
                  <a:cubicBezTo>
                    <a:pt x="6931" y="0"/>
                    <a:pt x="5668" y="591"/>
                    <a:pt x="3828" y="591"/>
                  </a:cubicBezTo>
                  <a:cubicBezTo>
                    <a:pt x="3164" y="591"/>
                    <a:pt x="2424" y="514"/>
                    <a:pt x="1642" y="304"/>
                  </a:cubicBezTo>
                  <a:cubicBezTo>
                    <a:pt x="1642" y="304"/>
                    <a:pt x="852" y="487"/>
                    <a:pt x="1" y="791"/>
                  </a:cubicBezTo>
                  <a:cubicBezTo>
                    <a:pt x="609" y="1520"/>
                    <a:pt x="1004" y="2311"/>
                    <a:pt x="1247" y="3192"/>
                  </a:cubicBezTo>
                  <a:cubicBezTo>
                    <a:pt x="1604" y="3209"/>
                    <a:pt x="1973" y="3217"/>
                    <a:pt x="2348" y="3217"/>
                  </a:cubicBezTo>
                  <a:cubicBezTo>
                    <a:pt x="4019" y="3217"/>
                    <a:pt x="5789" y="3048"/>
                    <a:pt x="6931" y="2675"/>
                  </a:cubicBezTo>
                  <a:cubicBezTo>
                    <a:pt x="6931" y="2675"/>
                    <a:pt x="7205" y="1125"/>
                    <a:pt x="6931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3" name="Google Shape;3983;p80"/>
            <p:cNvSpPr/>
            <p:nvPr/>
          </p:nvSpPr>
          <p:spPr>
            <a:xfrm>
              <a:off x="1833925" y="8020763"/>
              <a:ext cx="46525" cy="50000"/>
            </a:xfrm>
            <a:custGeom>
              <a:avLst/>
              <a:gdLst/>
              <a:ahLst/>
              <a:cxnLst/>
              <a:rect l="l" t="t" r="r" b="b"/>
              <a:pathLst>
                <a:path w="1861" h="2000" extrusionOk="0">
                  <a:moveTo>
                    <a:pt x="1155" y="184"/>
                  </a:moveTo>
                  <a:cubicBezTo>
                    <a:pt x="1181" y="184"/>
                    <a:pt x="1214" y="193"/>
                    <a:pt x="1255" y="213"/>
                  </a:cubicBezTo>
                  <a:cubicBezTo>
                    <a:pt x="1498" y="335"/>
                    <a:pt x="1468" y="882"/>
                    <a:pt x="1498" y="1095"/>
                  </a:cubicBezTo>
                  <a:cubicBezTo>
                    <a:pt x="1498" y="1229"/>
                    <a:pt x="1498" y="1357"/>
                    <a:pt x="1495" y="1484"/>
                  </a:cubicBezTo>
                  <a:lnTo>
                    <a:pt x="1495" y="1484"/>
                  </a:lnTo>
                  <a:cubicBezTo>
                    <a:pt x="1420" y="1362"/>
                    <a:pt x="1348" y="1237"/>
                    <a:pt x="1285" y="1095"/>
                  </a:cubicBezTo>
                  <a:cubicBezTo>
                    <a:pt x="1230" y="1012"/>
                    <a:pt x="902" y="184"/>
                    <a:pt x="1155" y="184"/>
                  </a:cubicBezTo>
                  <a:close/>
                  <a:moveTo>
                    <a:pt x="609" y="961"/>
                  </a:moveTo>
                  <a:cubicBezTo>
                    <a:pt x="630" y="961"/>
                    <a:pt x="653" y="965"/>
                    <a:pt x="678" y="973"/>
                  </a:cubicBezTo>
                  <a:cubicBezTo>
                    <a:pt x="799" y="1004"/>
                    <a:pt x="921" y="1156"/>
                    <a:pt x="1012" y="1247"/>
                  </a:cubicBezTo>
                  <a:cubicBezTo>
                    <a:pt x="1097" y="1320"/>
                    <a:pt x="1172" y="1407"/>
                    <a:pt x="1241" y="1501"/>
                  </a:cubicBezTo>
                  <a:lnTo>
                    <a:pt x="1241" y="1501"/>
                  </a:lnTo>
                  <a:cubicBezTo>
                    <a:pt x="1297" y="1602"/>
                    <a:pt x="1351" y="1694"/>
                    <a:pt x="1395" y="1770"/>
                  </a:cubicBezTo>
                  <a:lnTo>
                    <a:pt x="1395" y="1770"/>
                  </a:lnTo>
                  <a:cubicBezTo>
                    <a:pt x="1055" y="1680"/>
                    <a:pt x="699" y="1545"/>
                    <a:pt x="526" y="1247"/>
                  </a:cubicBezTo>
                  <a:cubicBezTo>
                    <a:pt x="420" y="1115"/>
                    <a:pt x="474" y="961"/>
                    <a:pt x="609" y="961"/>
                  </a:cubicBezTo>
                  <a:close/>
                  <a:moveTo>
                    <a:pt x="1185" y="0"/>
                  </a:moveTo>
                  <a:cubicBezTo>
                    <a:pt x="1178" y="0"/>
                    <a:pt x="1171" y="0"/>
                    <a:pt x="1164" y="1"/>
                  </a:cubicBezTo>
                  <a:cubicBezTo>
                    <a:pt x="716" y="16"/>
                    <a:pt x="770" y="447"/>
                    <a:pt x="952" y="903"/>
                  </a:cubicBezTo>
                  <a:lnTo>
                    <a:pt x="952" y="903"/>
                  </a:lnTo>
                  <a:cubicBezTo>
                    <a:pt x="912" y="873"/>
                    <a:pt x="871" y="846"/>
                    <a:pt x="830" y="821"/>
                  </a:cubicBezTo>
                  <a:cubicBezTo>
                    <a:pt x="748" y="780"/>
                    <a:pt x="642" y="752"/>
                    <a:pt x="544" y="752"/>
                  </a:cubicBezTo>
                  <a:cubicBezTo>
                    <a:pt x="423" y="752"/>
                    <a:pt x="316" y="795"/>
                    <a:pt x="282" y="913"/>
                  </a:cubicBezTo>
                  <a:cubicBezTo>
                    <a:pt x="1" y="1561"/>
                    <a:pt x="973" y="1869"/>
                    <a:pt x="1480" y="1935"/>
                  </a:cubicBezTo>
                  <a:lnTo>
                    <a:pt x="1480" y="1935"/>
                  </a:lnTo>
                  <a:cubicBezTo>
                    <a:pt x="1502" y="1978"/>
                    <a:pt x="1553" y="1999"/>
                    <a:pt x="1605" y="1999"/>
                  </a:cubicBezTo>
                  <a:cubicBezTo>
                    <a:pt x="1673" y="1999"/>
                    <a:pt x="1741" y="1961"/>
                    <a:pt x="1741" y="1885"/>
                  </a:cubicBezTo>
                  <a:cubicBezTo>
                    <a:pt x="1741" y="1464"/>
                    <a:pt x="1861" y="0"/>
                    <a:pt x="1185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4" name="Google Shape;3984;p80"/>
            <p:cNvSpPr/>
            <p:nvPr/>
          </p:nvSpPr>
          <p:spPr>
            <a:xfrm>
              <a:off x="2103125" y="7749488"/>
              <a:ext cx="157325" cy="67100"/>
            </a:xfrm>
            <a:custGeom>
              <a:avLst/>
              <a:gdLst/>
              <a:ahLst/>
              <a:cxnLst/>
              <a:rect l="l" t="t" r="r" b="b"/>
              <a:pathLst>
                <a:path w="6293" h="2684" extrusionOk="0">
                  <a:moveTo>
                    <a:pt x="1" y="0"/>
                  </a:moveTo>
                  <a:lnTo>
                    <a:pt x="92" y="2584"/>
                  </a:lnTo>
                  <a:cubicBezTo>
                    <a:pt x="748" y="2653"/>
                    <a:pt x="1409" y="2683"/>
                    <a:pt x="2075" y="2683"/>
                  </a:cubicBezTo>
                  <a:cubicBezTo>
                    <a:pt x="3476" y="2683"/>
                    <a:pt x="4891" y="2547"/>
                    <a:pt x="6293" y="2341"/>
                  </a:cubicBezTo>
                  <a:cubicBezTo>
                    <a:pt x="6293" y="2280"/>
                    <a:pt x="6293" y="2250"/>
                    <a:pt x="6293" y="2189"/>
                  </a:cubicBezTo>
                  <a:cubicBezTo>
                    <a:pt x="4104" y="1946"/>
                    <a:pt x="2037" y="1034"/>
                    <a:pt x="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5" name="Google Shape;3985;p80"/>
            <p:cNvSpPr/>
            <p:nvPr/>
          </p:nvSpPr>
          <p:spPr>
            <a:xfrm>
              <a:off x="2104650" y="7806488"/>
              <a:ext cx="155800" cy="260825"/>
            </a:xfrm>
            <a:custGeom>
              <a:avLst/>
              <a:gdLst/>
              <a:ahLst/>
              <a:cxnLst/>
              <a:rect l="l" t="t" r="r" b="b"/>
              <a:pathLst>
                <a:path w="6232" h="10433" extrusionOk="0">
                  <a:moveTo>
                    <a:pt x="6232" y="0"/>
                  </a:moveTo>
                  <a:cubicBezTo>
                    <a:pt x="4768" y="219"/>
                    <a:pt x="3241" y="390"/>
                    <a:pt x="1741" y="390"/>
                  </a:cubicBezTo>
                  <a:cubicBezTo>
                    <a:pt x="1155" y="390"/>
                    <a:pt x="573" y="364"/>
                    <a:pt x="1" y="304"/>
                  </a:cubicBezTo>
                  <a:lnTo>
                    <a:pt x="1" y="304"/>
                  </a:lnTo>
                  <a:lnTo>
                    <a:pt x="274" y="9787"/>
                  </a:lnTo>
                  <a:cubicBezTo>
                    <a:pt x="1145" y="10284"/>
                    <a:pt x="2156" y="10433"/>
                    <a:pt x="3058" y="10433"/>
                  </a:cubicBezTo>
                  <a:cubicBezTo>
                    <a:pt x="4420" y="10433"/>
                    <a:pt x="5533" y="10091"/>
                    <a:pt x="5533" y="10091"/>
                  </a:cubicBezTo>
                  <a:cubicBezTo>
                    <a:pt x="5715" y="9666"/>
                    <a:pt x="6019" y="4286"/>
                    <a:pt x="6232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6" name="Google Shape;3986;p80"/>
            <p:cNvSpPr/>
            <p:nvPr/>
          </p:nvSpPr>
          <p:spPr>
            <a:xfrm>
              <a:off x="2104650" y="7839163"/>
              <a:ext cx="152775" cy="16000"/>
            </a:xfrm>
            <a:custGeom>
              <a:avLst/>
              <a:gdLst/>
              <a:ahLst/>
              <a:cxnLst/>
              <a:rect l="l" t="t" r="r" b="b"/>
              <a:pathLst>
                <a:path w="6111" h="640" extrusionOk="0">
                  <a:moveTo>
                    <a:pt x="6019" y="0"/>
                  </a:moveTo>
                  <a:cubicBezTo>
                    <a:pt x="5001" y="278"/>
                    <a:pt x="4022" y="407"/>
                    <a:pt x="3038" y="407"/>
                  </a:cubicBezTo>
                  <a:cubicBezTo>
                    <a:pt x="2084" y="407"/>
                    <a:pt x="1125" y="285"/>
                    <a:pt x="122" y="61"/>
                  </a:cubicBezTo>
                  <a:cubicBezTo>
                    <a:pt x="31" y="61"/>
                    <a:pt x="1" y="182"/>
                    <a:pt x="92" y="213"/>
                  </a:cubicBezTo>
                  <a:cubicBezTo>
                    <a:pt x="977" y="488"/>
                    <a:pt x="1965" y="639"/>
                    <a:pt x="2952" y="639"/>
                  </a:cubicBezTo>
                  <a:cubicBezTo>
                    <a:pt x="4033" y="639"/>
                    <a:pt x="5112" y="458"/>
                    <a:pt x="6049" y="61"/>
                  </a:cubicBezTo>
                  <a:cubicBezTo>
                    <a:pt x="6110" y="61"/>
                    <a:pt x="6080" y="0"/>
                    <a:pt x="601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7" name="Google Shape;3987;p80"/>
            <p:cNvSpPr/>
            <p:nvPr/>
          </p:nvSpPr>
          <p:spPr>
            <a:xfrm>
              <a:off x="2246000" y="7808938"/>
              <a:ext cx="6850" cy="32700"/>
            </a:xfrm>
            <a:custGeom>
              <a:avLst/>
              <a:gdLst/>
              <a:ahLst/>
              <a:cxnLst/>
              <a:rect l="l" t="t" r="r" b="b"/>
              <a:pathLst>
                <a:path w="274" h="1308" extrusionOk="0">
                  <a:moveTo>
                    <a:pt x="137" y="1"/>
                  </a:moveTo>
                  <a:cubicBezTo>
                    <a:pt x="122" y="1"/>
                    <a:pt x="107" y="8"/>
                    <a:pt x="92" y="24"/>
                  </a:cubicBezTo>
                  <a:cubicBezTo>
                    <a:pt x="31" y="145"/>
                    <a:pt x="61" y="328"/>
                    <a:pt x="61" y="480"/>
                  </a:cubicBezTo>
                  <a:cubicBezTo>
                    <a:pt x="61" y="723"/>
                    <a:pt x="0" y="996"/>
                    <a:pt x="61" y="1240"/>
                  </a:cubicBezTo>
                  <a:cubicBezTo>
                    <a:pt x="61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3" y="1240"/>
                  </a:cubicBezTo>
                  <a:cubicBezTo>
                    <a:pt x="274" y="1027"/>
                    <a:pt x="213" y="723"/>
                    <a:pt x="213" y="480"/>
                  </a:cubicBezTo>
                  <a:cubicBezTo>
                    <a:pt x="213" y="328"/>
                    <a:pt x="243" y="145"/>
                    <a:pt x="183" y="24"/>
                  </a:cubicBezTo>
                  <a:cubicBezTo>
                    <a:pt x="168" y="8"/>
                    <a:pt x="152" y="1"/>
                    <a:pt x="13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8" name="Google Shape;3988;p80"/>
            <p:cNvSpPr/>
            <p:nvPr/>
          </p:nvSpPr>
          <p:spPr>
            <a:xfrm>
              <a:off x="2223950" y="7812563"/>
              <a:ext cx="5350" cy="35350"/>
            </a:xfrm>
            <a:custGeom>
              <a:avLst/>
              <a:gdLst/>
              <a:ahLst/>
              <a:cxnLst/>
              <a:rect l="l" t="t" r="r" b="b"/>
              <a:pathLst>
                <a:path w="214" h="1414" extrusionOk="0">
                  <a:moveTo>
                    <a:pt x="92" y="0"/>
                  </a:moveTo>
                  <a:cubicBezTo>
                    <a:pt x="46" y="0"/>
                    <a:pt x="1" y="31"/>
                    <a:pt x="1" y="91"/>
                  </a:cubicBezTo>
                  <a:cubicBezTo>
                    <a:pt x="31" y="517"/>
                    <a:pt x="1" y="943"/>
                    <a:pt x="31" y="1368"/>
                  </a:cubicBezTo>
                  <a:cubicBezTo>
                    <a:pt x="46" y="1398"/>
                    <a:pt x="77" y="1414"/>
                    <a:pt x="107" y="1414"/>
                  </a:cubicBezTo>
                  <a:cubicBezTo>
                    <a:pt x="138" y="1414"/>
                    <a:pt x="168" y="1398"/>
                    <a:pt x="183" y="1368"/>
                  </a:cubicBezTo>
                  <a:cubicBezTo>
                    <a:pt x="183" y="943"/>
                    <a:pt x="214" y="517"/>
                    <a:pt x="183" y="91"/>
                  </a:cubicBezTo>
                  <a:cubicBezTo>
                    <a:pt x="183" y="31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9" name="Google Shape;3989;p80"/>
            <p:cNvSpPr/>
            <p:nvPr/>
          </p:nvSpPr>
          <p:spPr>
            <a:xfrm>
              <a:off x="2198875" y="7814638"/>
              <a:ext cx="6100" cy="36125"/>
            </a:xfrm>
            <a:custGeom>
              <a:avLst/>
              <a:gdLst/>
              <a:ahLst/>
              <a:cxnLst/>
              <a:rect l="l" t="t" r="r" b="b"/>
              <a:pathLst>
                <a:path w="244" h="1445" extrusionOk="0">
                  <a:moveTo>
                    <a:pt x="138" y="1"/>
                  </a:moveTo>
                  <a:cubicBezTo>
                    <a:pt x="100" y="1"/>
                    <a:pt x="62" y="24"/>
                    <a:pt x="62" y="69"/>
                  </a:cubicBezTo>
                  <a:cubicBezTo>
                    <a:pt x="1" y="495"/>
                    <a:pt x="31" y="951"/>
                    <a:pt x="62" y="1376"/>
                  </a:cubicBezTo>
                  <a:cubicBezTo>
                    <a:pt x="62" y="1422"/>
                    <a:pt x="92" y="1445"/>
                    <a:pt x="122" y="1445"/>
                  </a:cubicBezTo>
                  <a:cubicBezTo>
                    <a:pt x="153" y="1445"/>
                    <a:pt x="183" y="1422"/>
                    <a:pt x="183" y="1376"/>
                  </a:cubicBezTo>
                  <a:cubicBezTo>
                    <a:pt x="244" y="981"/>
                    <a:pt x="244" y="495"/>
                    <a:pt x="214" y="69"/>
                  </a:cubicBezTo>
                  <a:cubicBezTo>
                    <a:pt x="214" y="24"/>
                    <a:pt x="176" y="1"/>
                    <a:pt x="13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90" name="Google Shape;3990;p80"/>
            <p:cNvSpPr/>
            <p:nvPr/>
          </p:nvSpPr>
          <p:spPr>
            <a:xfrm>
              <a:off x="2172275" y="7815788"/>
              <a:ext cx="7625" cy="36650"/>
            </a:xfrm>
            <a:custGeom>
              <a:avLst/>
              <a:gdLst/>
              <a:ahLst/>
              <a:cxnLst/>
              <a:rect l="l" t="t" r="r" b="b"/>
              <a:pathLst>
                <a:path w="305" h="1466" extrusionOk="0">
                  <a:moveTo>
                    <a:pt x="138" y="0"/>
                  </a:moveTo>
                  <a:cubicBezTo>
                    <a:pt x="85" y="0"/>
                    <a:pt x="31" y="38"/>
                    <a:pt x="31" y="114"/>
                  </a:cubicBezTo>
                  <a:cubicBezTo>
                    <a:pt x="31" y="510"/>
                    <a:pt x="1" y="1057"/>
                    <a:pt x="153" y="1452"/>
                  </a:cubicBezTo>
                  <a:cubicBezTo>
                    <a:pt x="173" y="1452"/>
                    <a:pt x="207" y="1465"/>
                    <a:pt x="227" y="1465"/>
                  </a:cubicBezTo>
                  <a:cubicBezTo>
                    <a:pt x="237" y="1465"/>
                    <a:pt x="244" y="1462"/>
                    <a:pt x="244" y="1452"/>
                  </a:cubicBezTo>
                  <a:cubicBezTo>
                    <a:pt x="305" y="996"/>
                    <a:pt x="244" y="540"/>
                    <a:pt x="244" y="114"/>
                  </a:cubicBezTo>
                  <a:cubicBezTo>
                    <a:pt x="244" y="38"/>
                    <a:pt x="191" y="0"/>
                    <a:pt x="13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91" name="Google Shape;3991;p80"/>
            <p:cNvSpPr/>
            <p:nvPr/>
          </p:nvSpPr>
          <p:spPr>
            <a:xfrm>
              <a:off x="2145700" y="7817688"/>
              <a:ext cx="6850" cy="32950"/>
            </a:xfrm>
            <a:custGeom>
              <a:avLst/>
              <a:gdLst/>
              <a:ahLst/>
              <a:cxnLst/>
              <a:rect l="l" t="t" r="r" b="b"/>
              <a:pathLst>
                <a:path w="274" h="1318" extrusionOk="0">
                  <a:moveTo>
                    <a:pt x="182" y="0"/>
                  </a:moveTo>
                  <a:cubicBezTo>
                    <a:pt x="137" y="0"/>
                    <a:pt x="91" y="23"/>
                    <a:pt x="91" y="69"/>
                  </a:cubicBezTo>
                  <a:cubicBezTo>
                    <a:pt x="61" y="464"/>
                    <a:pt x="0" y="890"/>
                    <a:pt x="61" y="1285"/>
                  </a:cubicBezTo>
                  <a:cubicBezTo>
                    <a:pt x="61" y="1308"/>
                    <a:pt x="74" y="1318"/>
                    <a:pt x="92" y="1318"/>
                  </a:cubicBezTo>
                  <a:cubicBezTo>
                    <a:pt x="122" y="1318"/>
                    <a:pt x="164" y="1292"/>
                    <a:pt x="182" y="1254"/>
                  </a:cubicBezTo>
                  <a:cubicBezTo>
                    <a:pt x="213" y="890"/>
                    <a:pt x="274" y="464"/>
                    <a:pt x="274" y="69"/>
                  </a:cubicBezTo>
                  <a:cubicBezTo>
                    <a:pt x="274" y="23"/>
                    <a:pt x="228" y="0"/>
                    <a:pt x="18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92" name="Google Shape;3992;p80"/>
            <p:cNvSpPr/>
            <p:nvPr/>
          </p:nvSpPr>
          <p:spPr>
            <a:xfrm>
              <a:off x="2122125" y="7815988"/>
              <a:ext cx="9150" cy="30400"/>
            </a:xfrm>
            <a:custGeom>
              <a:avLst/>
              <a:gdLst/>
              <a:ahLst/>
              <a:cxnLst/>
              <a:rect l="l" t="t" r="r" b="b"/>
              <a:pathLst>
                <a:path w="366" h="1216" extrusionOk="0">
                  <a:moveTo>
                    <a:pt x="128" y="1"/>
                  </a:moveTo>
                  <a:cubicBezTo>
                    <a:pt x="69" y="1"/>
                    <a:pt x="11" y="47"/>
                    <a:pt x="31" y="106"/>
                  </a:cubicBezTo>
                  <a:cubicBezTo>
                    <a:pt x="122" y="471"/>
                    <a:pt x="1" y="836"/>
                    <a:pt x="92" y="1170"/>
                  </a:cubicBezTo>
                  <a:cubicBezTo>
                    <a:pt x="107" y="1201"/>
                    <a:pt x="130" y="1216"/>
                    <a:pt x="149" y="1216"/>
                  </a:cubicBezTo>
                  <a:cubicBezTo>
                    <a:pt x="168" y="1216"/>
                    <a:pt x="183" y="1201"/>
                    <a:pt x="183" y="1170"/>
                  </a:cubicBezTo>
                  <a:cubicBezTo>
                    <a:pt x="183" y="806"/>
                    <a:pt x="366" y="380"/>
                    <a:pt x="214" y="46"/>
                  </a:cubicBezTo>
                  <a:cubicBezTo>
                    <a:pt x="192" y="14"/>
                    <a:pt x="160" y="1"/>
                    <a:pt x="12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93" name="Google Shape;3993;p80"/>
            <p:cNvSpPr/>
            <p:nvPr/>
          </p:nvSpPr>
          <p:spPr>
            <a:xfrm>
              <a:off x="2101625" y="7804188"/>
              <a:ext cx="160350" cy="15225"/>
            </a:xfrm>
            <a:custGeom>
              <a:avLst/>
              <a:gdLst/>
              <a:ahLst/>
              <a:cxnLst/>
              <a:rect l="l" t="t" r="r" b="b"/>
              <a:pathLst>
                <a:path w="6414" h="609" extrusionOk="0">
                  <a:moveTo>
                    <a:pt x="6322" y="1"/>
                  </a:moveTo>
                  <a:cubicBezTo>
                    <a:pt x="4929" y="267"/>
                    <a:pt x="3563" y="368"/>
                    <a:pt x="2178" y="368"/>
                  </a:cubicBezTo>
                  <a:cubicBezTo>
                    <a:pt x="1509" y="368"/>
                    <a:pt x="835" y="344"/>
                    <a:pt x="152" y="305"/>
                  </a:cubicBezTo>
                  <a:cubicBezTo>
                    <a:pt x="142" y="303"/>
                    <a:pt x="133" y="302"/>
                    <a:pt x="124" y="302"/>
                  </a:cubicBezTo>
                  <a:cubicBezTo>
                    <a:pt x="1" y="302"/>
                    <a:pt x="10" y="487"/>
                    <a:pt x="152" y="487"/>
                  </a:cubicBezTo>
                  <a:cubicBezTo>
                    <a:pt x="1001" y="551"/>
                    <a:pt x="1876" y="609"/>
                    <a:pt x="2751" y="609"/>
                  </a:cubicBezTo>
                  <a:cubicBezTo>
                    <a:pt x="3975" y="609"/>
                    <a:pt x="5200" y="495"/>
                    <a:pt x="6353" y="123"/>
                  </a:cubicBezTo>
                  <a:cubicBezTo>
                    <a:pt x="6414" y="92"/>
                    <a:pt x="6383" y="1"/>
                    <a:pt x="63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94" name="Google Shape;3994;p80"/>
            <p:cNvSpPr/>
            <p:nvPr/>
          </p:nvSpPr>
          <p:spPr>
            <a:xfrm>
              <a:off x="2100850" y="7668938"/>
              <a:ext cx="165700" cy="135275"/>
            </a:xfrm>
            <a:custGeom>
              <a:avLst/>
              <a:gdLst/>
              <a:ahLst/>
              <a:cxnLst/>
              <a:rect l="l" t="t" r="r" b="b"/>
              <a:pathLst>
                <a:path w="6628" h="5411" extrusionOk="0">
                  <a:moveTo>
                    <a:pt x="1" y="1"/>
                  </a:moveTo>
                  <a:lnTo>
                    <a:pt x="92" y="3222"/>
                  </a:lnTo>
                  <a:cubicBezTo>
                    <a:pt x="2128" y="4256"/>
                    <a:pt x="4195" y="5168"/>
                    <a:pt x="6384" y="5411"/>
                  </a:cubicBezTo>
                  <a:cubicBezTo>
                    <a:pt x="6505" y="2493"/>
                    <a:pt x="6627" y="122"/>
                    <a:pt x="6627" y="12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95" name="Google Shape;3995;p80"/>
            <p:cNvSpPr/>
            <p:nvPr/>
          </p:nvSpPr>
          <p:spPr>
            <a:xfrm>
              <a:off x="2109725" y="8100138"/>
              <a:ext cx="229000" cy="40925"/>
            </a:xfrm>
            <a:custGeom>
              <a:avLst/>
              <a:gdLst/>
              <a:ahLst/>
              <a:cxnLst/>
              <a:rect l="l" t="t" r="r" b="b"/>
              <a:pathLst>
                <a:path w="9160" h="1637" extrusionOk="0">
                  <a:moveTo>
                    <a:pt x="2345" y="0"/>
                  </a:moveTo>
                  <a:cubicBezTo>
                    <a:pt x="1003" y="0"/>
                    <a:pt x="0" y="58"/>
                    <a:pt x="10" y="230"/>
                  </a:cubicBezTo>
                  <a:cubicBezTo>
                    <a:pt x="71" y="747"/>
                    <a:pt x="132" y="1081"/>
                    <a:pt x="132" y="1081"/>
                  </a:cubicBezTo>
                  <a:cubicBezTo>
                    <a:pt x="132" y="1081"/>
                    <a:pt x="983" y="1263"/>
                    <a:pt x="2807" y="1537"/>
                  </a:cubicBezTo>
                  <a:cubicBezTo>
                    <a:pt x="3334" y="1607"/>
                    <a:pt x="3892" y="1637"/>
                    <a:pt x="4448" y="1637"/>
                  </a:cubicBezTo>
                  <a:cubicBezTo>
                    <a:pt x="5813" y="1637"/>
                    <a:pt x="7162" y="1458"/>
                    <a:pt x="8005" y="1263"/>
                  </a:cubicBezTo>
                  <a:cubicBezTo>
                    <a:pt x="9160" y="990"/>
                    <a:pt x="9068" y="230"/>
                    <a:pt x="9068" y="230"/>
                  </a:cubicBezTo>
                  <a:cubicBezTo>
                    <a:pt x="9068" y="230"/>
                    <a:pt x="5029" y="0"/>
                    <a:pt x="2345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96" name="Google Shape;3996;p80"/>
            <p:cNvSpPr/>
            <p:nvPr/>
          </p:nvSpPr>
          <p:spPr>
            <a:xfrm>
              <a:off x="2253600" y="8070913"/>
              <a:ext cx="85875" cy="60050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1277" y="1"/>
                  </a:moveTo>
                  <a:cubicBezTo>
                    <a:pt x="669" y="730"/>
                    <a:pt x="243" y="1521"/>
                    <a:pt x="0" y="2402"/>
                  </a:cubicBezTo>
                  <a:cubicBezTo>
                    <a:pt x="1915" y="2311"/>
                    <a:pt x="3435" y="1946"/>
                    <a:pt x="3313" y="1399"/>
                  </a:cubicBezTo>
                  <a:cubicBezTo>
                    <a:pt x="3192" y="821"/>
                    <a:pt x="2189" y="335"/>
                    <a:pt x="1277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97" name="Google Shape;3997;p80"/>
            <p:cNvSpPr/>
            <p:nvPr/>
          </p:nvSpPr>
          <p:spPr>
            <a:xfrm>
              <a:off x="2104650" y="8051163"/>
              <a:ext cx="180875" cy="80450"/>
            </a:xfrm>
            <a:custGeom>
              <a:avLst/>
              <a:gdLst/>
              <a:ahLst/>
              <a:cxnLst/>
              <a:rect l="l" t="t" r="r" b="b"/>
              <a:pathLst>
                <a:path w="7235" h="3218" extrusionOk="0">
                  <a:moveTo>
                    <a:pt x="305" y="0"/>
                  </a:moveTo>
                  <a:cubicBezTo>
                    <a:pt x="1" y="1125"/>
                    <a:pt x="305" y="2675"/>
                    <a:pt x="305" y="2675"/>
                  </a:cubicBezTo>
                  <a:cubicBezTo>
                    <a:pt x="1447" y="3048"/>
                    <a:pt x="3197" y="3217"/>
                    <a:pt x="4860" y="3217"/>
                  </a:cubicBezTo>
                  <a:cubicBezTo>
                    <a:pt x="5233" y="3217"/>
                    <a:pt x="5602" y="3209"/>
                    <a:pt x="5958" y="3192"/>
                  </a:cubicBezTo>
                  <a:cubicBezTo>
                    <a:pt x="6201" y="2311"/>
                    <a:pt x="6627" y="1520"/>
                    <a:pt x="7235" y="791"/>
                  </a:cubicBezTo>
                  <a:cubicBezTo>
                    <a:pt x="6384" y="487"/>
                    <a:pt x="5563" y="304"/>
                    <a:pt x="5563" y="304"/>
                  </a:cubicBezTo>
                  <a:cubicBezTo>
                    <a:pt x="4789" y="514"/>
                    <a:pt x="4055" y="591"/>
                    <a:pt x="3396" y="591"/>
                  </a:cubicBezTo>
                  <a:cubicBezTo>
                    <a:pt x="1568" y="591"/>
                    <a:pt x="305" y="0"/>
                    <a:pt x="305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98" name="Google Shape;3998;p80"/>
            <p:cNvSpPr/>
            <p:nvPr/>
          </p:nvSpPr>
          <p:spPr>
            <a:xfrm>
              <a:off x="2246050" y="8020763"/>
              <a:ext cx="46575" cy="50000"/>
            </a:xfrm>
            <a:custGeom>
              <a:avLst/>
              <a:gdLst/>
              <a:ahLst/>
              <a:cxnLst/>
              <a:rect l="l" t="t" r="r" b="b"/>
              <a:pathLst>
                <a:path w="1863" h="2000" extrusionOk="0">
                  <a:moveTo>
                    <a:pt x="714" y="184"/>
                  </a:moveTo>
                  <a:cubicBezTo>
                    <a:pt x="985" y="184"/>
                    <a:pt x="634" y="1012"/>
                    <a:pt x="606" y="1095"/>
                  </a:cubicBezTo>
                  <a:cubicBezTo>
                    <a:pt x="553" y="1215"/>
                    <a:pt x="493" y="1324"/>
                    <a:pt x="431" y="1429"/>
                  </a:cubicBezTo>
                  <a:lnTo>
                    <a:pt x="431" y="1429"/>
                  </a:lnTo>
                  <a:cubicBezTo>
                    <a:pt x="414" y="1452"/>
                    <a:pt x="398" y="1475"/>
                    <a:pt x="382" y="1499"/>
                  </a:cubicBezTo>
                  <a:lnTo>
                    <a:pt x="382" y="1499"/>
                  </a:lnTo>
                  <a:cubicBezTo>
                    <a:pt x="378" y="1367"/>
                    <a:pt x="378" y="1235"/>
                    <a:pt x="393" y="1095"/>
                  </a:cubicBezTo>
                  <a:cubicBezTo>
                    <a:pt x="393" y="882"/>
                    <a:pt x="393" y="335"/>
                    <a:pt x="606" y="213"/>
                  </a:cubicBezTo>
                  <a:cubicBezTo>
                    <a:pt x="650" y="193"/>
                    <a:pt x="685" y="184"/>
                    <a:pt x="714" y="184"/>
                  </a:cubicBezTo>
                  <a:close/>
                  <a:moveTo>
                    <a:pt x="1262" y="961"/>
                  </a:moveTo>
                  <a:cubicBezTo>
                    <a:pt x="1410" y="961"/>
                    <a:pt x="1445" y="1115"/>
                    <a:pt x="1366" y="1247"/>
                  </a:cubicBezTo>
                  <a:cubicBezTo>
                    <a:pt x="1169" y="1543"/>
                    <a:pt x="811" y="1679"/>
                    <a:pt x="472" y="1768"/>
                  </a:cubicBezTo>
                  <a:lnTo>
                    <a:pt x="472" y="1768"/>
                  </a:lnTo>
                  <a:cubicBezTo>
                    <a:pt x="589" y="1577"/>
                    <a:pt x="711" y="1386"/>
                    <a:pt x="849" y="1247"/>
                  </a:cubicBezTo>
                  <a:cubicBezTo>
                    <a:pt x="941" y="1156"/>
                    <a:pt x="1062" y="1004"/>
                    <a:pt x="1184" y="973"/>
                  </a:cubicBezTo>
                  <a:cubicBezTo>
                    <a:pt x="1213" y="965"/>
                    <a:pt x="1239" y="961"/>
                    <a:pt x="1262" y="961"/>
                  </a:cubicBezTo>
                  <a:close/>
                  <a:moveTo>
                    <a:pt x="706" y="0"/>
                  </a:moveTo>
                  <a:cubicBezTo>
                    <a:pt x="1" y="0"/>
                    <a:pt x="120" y="1464"/>
                    <a:pt x="150" y="1885"/>
                  </a:cubicBezTo>
                  <a:cubicBezTo>
                    <a:pt x="150" y="1961"/>
                    <a:pt x="211" y="1999"/>
                    <a:pt x="272" y="1999"/>
                  </a:cubicBezTo>
                  <a:cubicBezTo>
                    <a:pt x="318" y="1999"/>
                    <a:pt x="363" y="1978"/>
                    <a:pt x="383" y="1935"/>
                  </a:cubicBezTo>
                  <a:lnTo>
                    <a:pt x="383" y="1935"/>
                  </a:lnTo>
                  <a:cubicBezTo>
                    <a:pt x="890" y="1869"/>
                    <a:pt x="1863" y="1560"/>
                    <a:pt x="1609" y="913"/>
                  </a:cubicBezTo>
                  <a:cubicBezTo>
                    <a:pt x="1559" y="795"/>
                    <a:pt x="1444" y="752"/>
                    <a:pt x="1325" y="752"/>
                  </a:cubicBezTo>
                  <a:cubicBezTo>
                    <a:pt x="1229" y="752"/>
                    <a:pt x="1130" y="780"/>
                    <a:pt x="1062" y="821"/>
                  </a:cubicBezTo>
                  <a:cubicBezTo>
                    <a:pt x="1014" y="847"/>
                    <a:pt x="967" y="877"/>
                    <a:pt x="922" y="909"/>
                  </a:cubicBezTo>
                  <a:lnTo>
                    <a:pt x="922" y="909"/>
                  </a:lnTo>
                  <a:cubicBezTo>
                    <a:pt x="1113" y="451"/>
                    <a:pt x="1177" y="16"/>
                    <a:pt x="728" y="1"/>
                  </a:cubicBezTo>
                  <a:cubicBezTo>
                    <a:pt x="720" y="0"/>
                    <a:pt x="713" y="0"/>
                    <a:pt x="706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99" name="Google Shape;3999;p80"/>
            <p:cNvSpPr/>
            <p:nvPr/>
          </p:nvSpPr>
          <p:spPr>
            <a:xfrm>
              <a:off x="1840225" y="7405275"/>
              <a:ext cx="395150" cy="138210"/>
            </a:xfrm>
            <a:custGeom>
              <a:avLst/>
              <a:gdLst/>
              <a:ahLst/>
              <a:cxnLst/>
              <a:rect l="l" t="t" r="r" b="b"/>
              <a:pathLst>
                <a:path w="15806" h="5411" extrusionOk="0">
                  <a:moveTo>
                    <a:pt x="15441" y="0"/>
                  </a:moveTo>
                  <a:lnTo>
                    <a:pt x="730" y="456"/>
                  </a:lnTo>
                  <a:cubicBezTo>
                    <a:pt x="730" y="456"/>
                    <a:pt x="365" y="2705"/>
                    <a:pt x="0" y="5411"/>
                  </a:cubicBezTo>
                  <a:cubicBezTo>
                    <a:pt x="5380" y="4985"/>
                    <a:pt x="10730" y="3739"/>
                    <a:pt x="15806" y="1824"/>
                  </a:cubicBezTo>
                  <a:cubicBezTo>
                    <a:pt x="15593" y="699"/>
                    <a:pt x="15441" y="0"/>
                    <a:pt x="15441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0" name="Google Shape;4000;p80"/>
            <p:cNvSpPr/>
            <p:nvPr/>
          </p:nvSpPr>
          <p:spPr>
            <a:xfrm>
              <a:off x="1820450" y="7450088"/>
              <a:ext cx="471925" cy="341975"/>
            </a:xfrm>
            <a:custGeom>
              <a:avLst/>
              <a:gdLst/>
              <a:ahLst/>
              <a:cxnLst/>
              <a:rect l="l" t="t" r="r" b="b"/>
              <a:pathLst>
                <a:path w="18877" h="13679" extrusionOk="0">
                  <a:moveTo>
                    <a:pt x="16627" y="1"/>
                  </a:moveTo>
                  <a:cubicBezTo>
                    <a:pt x="11521" y="1946"/>
                    <a:pt x="6201" y="3192"/>
                    <a:pt x="791" y="3618"/>
                  </a:cubicBezTo>
                  <a:cubicBezTo>
                    <a:pt x="365" y="6992"/>
                    <a:pt x="1" y="11095"/>
                    <a:pt x="457" y="12584"/>
                  </a:cubicBezTo>
                  <a:cubicBezTo>
                    <a:pt x="673" y="13377"/>
                    <a:pt x="2022" y="13679"/>
                    <a:pt x="3971" y="13679"/>
                  </a:cubicBezTo>
                  <a:cubicBezTo>
                    <a:pt x="5309" y="13679"/>
                    <a:pt x="6931" y="13537"/>
                    <a:pt x="8664" y="13314"/>
                  </a:cubicBezTo>
                  <a:lnTo>
                    <a:pt x="8208" y="6627"/>
                  </a:lnTo>
                  <a:lnTo>
                    <a:pt x="8208" y="6627"/>
                  </a:lnTo>
                  <a:cubicBezTo>
                    <a:pt x="8208" y="6627"/>
                    <a:pt x="9161" y="7094"/>
                    <a:pt x="10071" y="7094"/>
                  </a:cubicBezTo>
                  <a:cubicBezTo>
                    <a:pt x="10299" y="7094"/>
                    <a:pt x="10524" y="7065"/>
                    <a:pt x="10730" y="6992"/>
                  </a:cubicBezTo>
                  <a:lnTo>
                    <a:pt x="10730" y="6992"/>
                  </a:lnTo>
                  <a:lnTo>
                    <a:pt x="10609" y="13314"/>
                  </a:lnTo>
                  <a:cubicBezTo>
                    <a:pt x="10609" y="13314"/>
                    <a:pt x="11988" y="13477"/>
                    <a:pt x="13605" y="13477"/>
                  </a:cubicBezTo>
                  <a:cubicBezTo>
                    <a:pt x="15685" y="13477"/>
                    <a:pt x="18158" y="13207"/>
                    <a:pt x="18603" y="11976"/>
                  </a:cubicBezTo>
                  <a:cubicBezTo>
                    <a:pt x="18876" y="11247"/>
                    <a:pt x="17357" y="3587"/>
                    <a:pt x="1662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1" name="Google Shape;4001;p80"/>
            <p:cNvSpPr/>
            <p:nvPr/>
          </p:nvSpPr>
          <p:spPr>
            <a:xfrm>
              <a:off x="1961800" y="7610438"/>
              <a:ext cx="189225" cy="8000"/>
            </a:xfrm>
            <a:custGeom>
              <a:avLst/>
              <a:gdLst/>
              <a:ahLst/>
              <a:cxnLst/>
              <a:rect l="l" t="t" r="r" b="b"/>
              <a:pathLst>
                <a:path w="7569" h="320" extrusionOk="0">
                  <a:moveTo>
                    <a:pt x="0" y="0"/>
                  </a:moveTo>
                  <a:lnTo>
                    <a:pt x="1134" y="46"/>
                  </a:lnTo>
                  <a:lnTo>
                    <a:pt x="1134" y="46"/>
                  </a:lnTo>
                  <a:cubicBezTo>
                    <a:pt x="752" y="26"/>
                    <a:pt x="373" y="10"/>
                    <a:pt x="0" y="0"/>
                  </a:cubicBezTo>
                  <a:close/>
                  <a:moveTo>
                    <a:pt x="1134" y="46"/>
                  </a:moveTo>
                  <a:cubicBezTo>
                    <a:pt x="2920" y="139"/>
                    <a:pt x="4796" y="320"/>
                    <a:pt x="6657" y="320"/>
                  </a:cubicBezTo>
                  <a:cubicBezTo>
                    <a:pt x="6962" y="320"/>
                    <a:pt x="7266" y="315"/>
                    <a:pt x="7569" y="304"/>
                  </a:cubicBezTo>
                  <a:lnTo>
                    <a:pt x="1134" y="46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2" name="Google Shape;4002;p80"/>
            <p:cNvSpPr/>
            <p:nvPr/>
          </p:nvSpPr>
          <p:spPr>
            <a:xfrm>
              <a:off x="1956475" y="7606638"/>
              <a:ext cx="200650" cy="18300"/>
            </a:xfrm>
            <a:custGeom>
              <a:avLst/>
              <a:gdLst/>
              <a:ahLst/>
              <a:cxnLst/>
              <a:rect l="l" t="t" r="r" b="b"/>
              <a:pathLst>
                <a:path w="8026" h="732" extrusionOk="0">
                  <a:moveTo>
                    <a:pt x="213" y="0"/>
                  </a:moveTo>
                  <a:cubicBezTo>
                    <a:pt x="1" y="0"/>
                    <a:pt x="1" y="304"/>
                    <a:pt x="213" y="334"/>
                  </a:cubicBezTo>
                  <a:cubicBezTo>
                    <a:pt x="2095" y="403"/>
                    <a:pt x="4063" y="732"/>
                    <a:pt x="5975" y="732"/>
                  </a:cubicBezTo>
                  <a:cubicBezTo>
                    <a:pt x="6595" y="732"/>
                    <a:pt x="7209" y="697"/>
                    <a:pt x="7812" y="608"/>
                  </a:cubicBezTo>
                  <a:cubicBezTo>
                    <a:pt x="8025" y="578"/>
                    <a:pt x="7964" y="274"/>
                    <a:pt x="7782" y="274"/>
                  </a:cubicBezTo>
                  <a:cubicBezTo>
                    <a:pt x="5289" y="30"/>
                    <a:pt x="2706" y="0"/>
                    <a:pt x="21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3" name="Google Shape;4003;p80"/>
            <p:cNvSpPr/>
            <p:nvPr/>
          </p:nvSpPr>
          <p:spPr>
            <a:xfrm>
              <a:off x="1840486" y="7161672"/>
              <a:ext cx="327525" cy="276025"/>
            </a:xfrm>
            <a:custGeom>
              <a:avLst/>
              <a:gdLst/>
              <a:ahLst/>
              <a:cxnLst/>
              <a:rect l="l" t="t" r="r" b="b"/>
              <a:pathLst>
                <a:path w="13101" h="11041" extrusionOk="0">
                  <a:moveTo>
                    <a:pt x="791" y="0"/>
                  </a:moveTo>
                  <a:lnTo>
                    <a:pt x="0" y="9970"/>
                  </a:lnTo>
                  <a:cubicBezTo>
                    <a:pt x="0" y="9970"/>
                    <a:pt x="4585" y="11041"/>
                    <a:pt x="9307" y="11041"/>
                  </a:cubicBezTo>
                  <a:cubicBezTo>
                    <a:pt x="10591" y="11041"/>
                    <a:pt x="11886" y="10962"/>
                    <a:pt x="13101" y="10760"/>
                  </a:cubicBezTo>
                  <a:cubicBezTo>
                    <a:pt x="8481" y="7721"/>
                    <a:pt x="4256" y="4255"/>
                    <a:pt x="791" y="0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4" name="Google Shape;4004;p80"/>
            <p:cNvSpPr/>
            <p:nvPr/>
          </p:nvSpPr>
          <p:spPr>
            <a:xfrm>
              <a:off x="1873650" y="7038988"/>
              <a:ext cx="306250" cy="49625"/>
            </a:xfrm>
            <a:custGeom>
              <a:avLst/>
              <a:gdLst/>
              <a:ahLst/>
              <a:cxnLst/>
              <a:rect l="l" t="t" r="r" b="b"/>
              <a:pathLst>
                <a:path w="12250" h="1985" extrusionOk="0">
                  <a:moveTo>
                    <a:pt x="11733" y="1"/>
                  </a:moveTo>
                  <a:cubicBezTo>
                    <a:pt x="7873" y="365"/>
                    <a:pt x="4013" y="639"/>
                    <a:pt x="122" y="700"/>
                  </a:cubicBezTo>
                  <a:cubicBezTo>
                    <a:pt x="92" y="1095"/>
                    <a:pt x="61" y="1460"/>
                    <a:pt x="0" y="1794"/>
                  </a:cubicBezTo>
                  <a:cubicBezTo>
                    <a:pt x="2183" y="1924"/>
                    <a:pt x="4366" y="1985"/>
                    <a:pt x="6553" y="1985"/>
                  </a:cubicBezTo>
                  <a:cubicBezTo>
                    <a:pt x="8448" y="1985"/>
                    <a:pt x="10345" y="1939"/>
                    <a:pt x="12250" y="1855"/>
                  </a:cubicBezTo>
                  <a:cubicBezTo>
                    <a:pt x="12068" y="1368"/>
                    <a:pt x="11885" y="760"/>
                    <a:pt x="11733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5" name="Google Shape;4005;p80"/>
            <p:cNvSpPr/>
            <p:nvPr/>
          </p:nvSpPr>
          <p:spPr>
            <a:xfrm>
              <a:off x="1858450" y="7131688"/>
              <a:ext cx="350325" cy="80825"/>
            </a:xfrm>
            <a:custGeom>
              <a:avLst/>
              <a:gdLst/>
              <a:ahLst/>
              <a:cxnLst/>
              <a:rect l="l" t="t" r="r" b="b"/>
              <a:pathLst>
                <a:path w="14013" h="3233" extrusionOk="0">
                  <a:moveTo>
                    <a:pt x="122" y="1"/>
                  </a:moveTo>
                  <a:cubicBezTo>
                    <a:pt x="122" y="62"/>
                    <a:pt x="92" y="92"/>
                    <a:pt x="92" y="122"/>
                  </a:cubicBezTo>
                  <a:lnTo>
                    <a:pt x="1" y="1247"/>
                  </a:lnTo>
                  <a:cubicBezTo>
                    <a:pt x="183" y="1490"/>
                    <a:pt x="396" y="1733"/>
                    <a:pt x="608" y="1977"/>
                  </a:cubicBezTo>
                  <a:cubicBezTo>
                    <a:pt x="4736" y="2683"/>
                    <a:pt x="8942" y="3232"/>
                    <a:pt x="13080" y="3232"/>
                  </a:cubicBezTo>
                  <a:cubicBezTo>
                    <a:pt x="13392" y="3232"/>
                    <a:pt x="13702" y="3229"/>
                    <a:pt x="14013" y="3223"/>
                  </a:cubicBezTo>
                  <a:lnTo>
                    <a:pt x="13648" y="518"/>
                  </a:lnTo>
                  <a:cubicBezTo>
                    <a:pt x="12132" y="610"/>
                    <a:pt x="10612" y="661"/>
                    <a:pt x="9091" y="661"/>
                  </a:cubicBezTo>
                  <a:cubicBezTo>
                    <a:pt x="6099" y="661"/>
                    <a:pt x="3104" y="464"/>
                    <a:pt x="122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6" name="Google Shape;4006;p80"/>
            <p:cNvSpPr/>
            <p:nvPr/>
          </p:nvSpPr>
          <p:spPr>
            <a:xfrm>
              <a:off x="1873650" y="7181088"/>
              <a:ext cx="362500" cy="250800"/>
            </a:xfrm>
            <a:custGeom>
              <a:avLst/>
              <a:gdLst/>
              <a:ahLst/>
              <a:cxnLst/>
              <a:rect l="l" t="t" r="r" b="b"/>
              <a:pathLst>
                <a:path w="14500" h="10032" extrusionOk="0">
                  <a:moveTo>
                    <a:pt x="0" y="1"/>
                  </a:moveTo>
                  <a:cubicBezTo>
                    <a:pt x="3344" y="3891"/>
                    <a:pt x="7356" y="7174"/>
                    <a:pt x="11703" y="10031"/>
                  </a:cubicBezTo>
                  <a:cubicBezTo>
                    <a:pt x="12706" y="9849"/>
                    <a:pt x="13648" y="9606"/>
                    <a:pt x="14499" y="9241"/>
                  </a:cubicBezTo>
                  <a:lnTo>
                    <a:pt x="13405" y="1247"/>
                  </a:lnTo>
                  <a:cubicBezTo>
                    <a:pt x="13094" y="1253"/>
                    <a:pt x="12784" y="1256"/>
                    <a:pt x="12472" y="1256"/>
                  </a:cubicBezTo>
                  <a:cubicBezTo>
                    <a:pt x="8334" y="1256"/>
                    <a:pt x="4128" y="707"/>
                    <a:pt x="0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7" name="Google Shape;4007;p80"/>
            <p:cNvSpPr/>
            <p:nvPr/>
          </p:nvSpPr>
          <p:spPr>
            <a:xfrm>
              <a:off x="1861500" y="7083813"/>
              <a:ext cx="338175" cy="64075"/>
            </a:xfrm>
            <a:custGeom>
              <a:avLst/>
              <a:gdLst/>
              <a:ahLst/>
              <a:cxnLst/>
              <a:rect l="l" t="t" r="r" b="b"/>
              <a:pathLst>
                <a:path w="13527" h="2563" extrusionOk="0">
                  <a:moveTo>
                    <a:pt x="486" y="1"/>
                  </a:moveTo>
                  <a:cubicBezTo>
                    <a:pt x="365" y="730"/>
                    <a:pt x="213" y="1399"/>
                    <a:pt x="0" y="1916"/>
                  </a:cubicBezTo>
                  <a:cubicBezTo>
                    <a:pt x="3001" y="2379"/>
                    <a:pt x="5989" y="2562"/>
                    <a:pt x="8972" y="2562"/>
                  </a:cubicBezTo>
                  <a:cubicBezTo>
                    <a:pt x="10491" y="2562"/>
                    <a:pt x="12008" y="2515"/>
                    <a:pt x="13526" y="2433"/>
                  </a:cubicBezTo>
                  <a:lnTo>
                    <a:pt x="13405" y="1460"/>
                  </a:lnTo>
                  <a:cubicBezTo>
                    <a:pt x="13405" y="1460"/>
                    <a:pt x="13070" y="1034"/>
                    <a:pt x="12736" y="62"/>
                  </a:cubicBezTo>
                  <a:cubicBezTo>
                    <a:pt x="10831" y="146"/>
                    <a:pt x="8934" y="192"/>
                    <a:pt x="7039" y="192"/>
                  </a:cubicBezTo>
                  <a:cubicBezTo>
                    <a:pt x="4852" y="192"/>
                    <a:pt x="2669" y="131"/>
                    <a:pt x="486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8" name="Google Shape;4008;p80"/>
            <p:cNvSpPr/>
            <p:nvPr/>
          </p:nvSpPr>
          <p:spPr>
            <a:xfrm>
              <a:off x="1876700" y="6904663"/>
              <a:ext cx="291050" cy="151825"/>
            </a:xfrm>
            <a:custGeom>
              <a:avLst/>
              <a:gdLst/>
              <a:ahLst/>
              <a:cxnLst/>
              <a:rect l="l" t="t" r="r" b="b"/>
              <a:pathLst>
                <a:path w="11642" h="6073" extrusionOk="0">
                  <a:moveTo>
                    <a:pt x="4269" y="0"/>
                  </a:moveTo>
                  <a:cubicBezTo>
                    <a:pt x="3121" y="0"/>
                    <a:pt x="2249" y="14"/>
                    <a:pt x="2219" y="54"/>
                  </a:cubicBezTo>
                  <a:cubicBezTo>
                    <a:pt x="2158" y="176"/>
                    <a:pt x="0" y="480"/>
                    <a:pt x="0" y="480"/>
                  </a:cubicBezTo>
                  <a:cubicBezTo>
                    <a:pt x="0" y="480"/>
                    <a:pt x="213" y="3428"/>
                    <a:pt x="0" y="6073"/>
                  </a:cubicBezTo>
                  <a:cubicBezTo>
                    <a:pt x="3891" y="6012"/>
                    <a:pt x="7781" y="5738"/>
                    <a:pt x="11642" y="5374"/>
                  </a:cubicBezTo>
                  <a:cubicBezTo>
                    <a:pt x="11398" y="4127"/>
                    <a:pt x="11277" y="2486"/>
                    <a:pt x="11459" y="389"/>
                  </a:cubicBezTo>
                  <a:lnTo>
                    <a:pt x="9970" y="54"/>
                  </a:lnTo>
                  <a:cubicBezTo>
                    <a:pt x="9970" y="54"/>
                    <a:pt x="6565" y="0"/>
                    <a:pt x="4269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9" name="Google Shape;4009;p80"/>
            <p:cNvSpPr/>
            <p:nvPr/>
          </p:nvSpPr>
          <p:spPr>
            <a:xfrm>
              <a:off x="1932150" y="6812538"/>
              <a:ext cx="196850" cy="93500"/>
            </a:xfrm>
            <a:custGeom>
              <a:avLst/>
              <a:gdLst/>
              <a:ahLst/>
              <a:cxnLst/>
              <a:rect l="l" t="t" r="r" b="b"/>
              <a:pathLst>
                <a:path w="7874" h="3740" extrusionOk="0">
                  <a:moveTo>
                    <a:pt x="7873" y="1"/>
                  </a:moveTo>
                  <a:lnTo>
                    <a:pt x="1" y="244"/>
                  </a:lnTo>
                  <a:cubicBezTo>
                    <a:pt x="1" y="244"/>
                    <a:pt x="730" y="2645"/>
                    <a:pt x="974" y="3739"/>
                  </a:cubicBezTo>
                  <a:cubicBezTo>
                    <a:pt x="3010" y="2858"/>
                    <a:pt x="5259" y="2220"/>
                    <a:pt x="7478" y="1946"/>
                  </a:cubicBezTo>
                  <a:cubicBezTo>
                    <a:pt x="7569" y="1186"/>
                    <a:pt x="7691" y="548"/>
                    <a:pt x="7873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0" name="Google Shape;4010;p80"/>
            <p:cNvSpPr/>
            <p:nvPr/>
          </p:nvSpPr>
          <p:spPr>
            <a:xfrm>
              <a:off x="1944325" y="6861188"/>
              <a:ext cx="199950" cy="132225"/>
            </a:xfrm>
            <a:custGeom>
              <a:avLst/>
              <a:gdLst/>
              <a:ahLst/>
              <a:cxnLst/>
              <a:rect l="l" t="t" r="r" b="b"/>
              <a:pathLst>
                <a:path w="7998" h="5289" extrusionOk="0">
                  <a:moveTo>
                    <a:pt x="6991" y="0"/>
                  </a:moveTo>
                  <a:lnTo>
                    <a:pt x="6991" y="0"/>
                  </a:lnTo>
                  <a:cubicBezTo>
                    <a:pt x="4772" y="274"/>
                    <a:pt x="2523" y="912"/>
                    <a:pt x="487" y="1793"/>
                  </a:cubicBezTo>
                  <a:cubicBezTo>
                    <a:pt x="547" y="2067"/>
                    <a:pt x="608" y="2280"/>
                    <a:pt x="578" y="2310"/>
                  </a:cubicBezTo>
                  <a:lnTo>
                    <a:pt x="547" y="2310"/>
                  </a:lnTo>
                  <a:cubicBezTo>
                    <a:pt x="547" y="2310"/>
                    <a:pt x="493" y="2301"/>
                    <a:pt x="418" y="2301"/>
                  </a:cubicBezTo>
                  <a:cubicBezTo>
                    <a:pt x="256" y="2301"/>
                    <a:pt x="0" y="2344"/>
                    <a:pt x="0" y="2614"/>
                  </a:cubicBezTo>
                  <a:cubicBezTo>
                    <a:pt x="0" y="2979"/>
                    <a:pt x="1672" y="5289"/>
                    <a:pt x="3192" y="5289"/>
                  </a:cubicBezTo>
                  <a:cubicBezTo>
                    <a:pt x="6292" y="5289"/>
                    <a:pt x="7295" y="3009"/>
                    <a:pt x="7721" y="2310"/>
                  </a:cubicBezTo>
                  <a:cubicBezTo>
                    <a:pt x="7997" y="1876"/>
                    <a:pt x="7606" y="1788"/>
                    <a:pt x="7257" y="1788"/>
                  </a:cubicBezTo>
                  <a:cubicBezTo>
                    <a:pt x="7069" y="1788"/>
                    <a:pt x="6892" y="1813"/>
                    <a:pt x="6839" y="1824"/>
                  </a:cubicBezTo>
                  <a:cubicBezTo>
                    <a:pt x="6870" y="1155"/>
                    <a:pt x="6930" y="547"/>
                    <a:pt x="699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1" name="Google Shape;4011;p80"/>
            <p:cNvSpPr/>
            <p:nvPr/>
          </p:nvSpPr>
          <p:spPr>
            <a:xfrm>
              <a:off x="1677600" y="6632488"/>
              <a:ext cx="103375" cy="65650"/>
            </a:xfrm>
            <a:custGeom>
              <a:avLst/>
              <a:gdLst/>
              <a:ahLst/>
              <a:cxnLst/>
              <a:rect l="l" t="t" r="r" b="b"/>
              <a:pathLst>
                <a:path w="4135" h="2626" extrusionOk="0">
                  <a:moveTo>
                    <a:pt x="2262" y="1"/>
                  </a:moveTo>
                  <a:cubicBezTo>
                    <a:pt x="1467" y="1"/>
                    <a:pt x="669" y="230"/>
                    <a:pt x="0" y="698"/>
                  </a:cubicBezTo>
                  <a:cubicBezTo>
                    <a:pt x="137" y="1679"/>
                    <a:pt x="925" y="2626"/>
                    <a:pt x="2414" y="2626"/>
                  </a:cubicBezTo>
                  <a:cubicBezTo>
                    <a:pt x="2910" y="2626"/>
                    <a:pt x="3482" y="2521"/>
                    <a:pt x="4134" y="2279"/>
                  </a:cubicBezTo>
                  <a:lnTo>
                    <a:pt x="4134" y="455"/>
                  </a:lnTo>
                  <a:cubicBezTo>
                    <a:pt x="3560" y="154"/>
                    <a:pt x="2912" y="1"/>
                    <a:pt x="226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2" name="Google Shape;4012;p80"/>
            <p:cNvSpPr/>
            <p:nvPr/>
          </p:nvSpPr>
          <p:spPr>
            <a:xfrm>
              <a:off x="1674550" y="6595338"/>
              <a:ext cx="106425" cy="54625"/>
            </a:xfrm>
            <a:custGeom>
              <a:avLst/>
              <a:gdLst/>
              <a:ahLst/>
              <a:cxnLst/>
              <a:rect l="l" t="t" r="r" b="b"/>
              <a:pathLst>
                <a:path w="4257" h="2185" extrusionOk="0">
                  <a:moveTo>
                    <a:pt x="2228" y="0"/>
                  </a:moveTo>
                  <a:cubicBezTo>
                    <a:pt x="1803" y="0"/>
                    <a:pt x="1344" y="97"/>
                    <a:pt x="882" y="360"/>
                  </a:cubicBezTo>
                  <a:cubicBezTo>
                    <a:pt x="274" y="725"/>
                    <a:pt x="1" y="1455"/>
                    <a:pt x="122" y="2184"/>
                  </a:cubicBezTo>
                  <a:cubicBezTo>
                    <a:pt x="791" y="1716"/>
                    <a:pt x="1589" y="1487"/>
                    <a:pt x="2384" y="1487"/>
                  </a:cubicBezTo>
                  <a:cubicBezTo>
                    <a:pt x="3034" y="1487"/>
                    <a:pt x="3682" y="1640"/>
                    <a:pt x="4256" y="1941"/>
                  </a:cubicBezTo>
                  <a:lnTo>
                    <a:pt x="4256" y="695"/>
                  </a:lnTo>
                  <a:cubicBezTo>
                    <a:pt x="4256" y="695"/>
                    <a:pt x="3368" y="0"/>
                    <a:pt x="222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3" name="Google Shape;4013;p80"/>
            <p:cNvSpPr/>
            <p:nvPr/>
          </p:nvSpPr>
          <p:spPr>
            <a:xfrm>
              <a:off x="1708000" y="6635388"/>
              <a:ext cx="64600" cy="54275"/>
            </a:xfrm>
            <a:custGeom>
              <a:avLst/>
              <a:gdLst/>
              <a:ahLst/>
              <a:cxnLst/>
              <a:rect l="l" t="t" r="r" b="b"/>
              <a:pathLst>
                <a:path w="2584" h="2171" extrusionOk="0">
                  <a:moveTo>
                    <a:pt x="1111" y="1"/>
                  </a:moveTo>
                  <a:cubicBezTo>
                    <a:pt x="743" y="1"/>
                    <a:pt x="358" y="82"/>
                    <a:pt x="31" y="157"/>
                  </a:cubicBezTo>
                  <a:cubicBezTo>
                    <a:pt x="0" y="157"/>
                    <a:pt x="0" y="217"/>
                    <a:pt x="61" y="217"/>
                  </a:cubicBezTo>
                  <a:cubicBezTo>
                    <a:pt x="395" y="217"/>
                    <a:pt x="790" y="134"/>
                    <a:pt x="1163" y="134"/>
                  </a:cubicBezTo>
                  <a:cubicBezTo>
                    <a:pt x="1535" y="134"/>
                    <a:pt x="1885" y="217"/>
                    <a:pt x="2128" y="552"/>
                  </a:cubicBezTo>
                  <a:cubicBezTo>
                    <a:pt x="2462" y="1008"/>
                    <a:pt x="2401" y="1585"/>
                    <a:pt x="2432" y="2102"/>
                  </a:cubicBezTo>
                  <a:cubicBezTo>
                    <a:pt x="2432" y="2147"/>
                    <a:pt x="2462" y="2170"/>
                    <a:pt x="2496" y="2170"/>
                  </a:cubicBezTo>
                  <a:cubicBezTo>
                    <a:pt x="2531" y="2170"/>
                    <a:pt x="2569" y="2147"/>
                    <a:pt x="2584" y="2102"/>
                  </a:cubicBezTo>
                  <a:cubicBezTo>
                    <a:pt x="2584" y="1524"/>
                    <a:pt x="2584" y="795"/>
                    <a:pt x="2128" y="369"/>
                  </a:cubicBezTo>
                  <a:cubicBezTo>
                    <a:pt x="1864" y="90"/>
                    <a:pt x="1497" y="1"/>
                    <a:pt x="111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4" name="Google Shape;4014;p80"/>
            <p:cNvSpPr/>
            <p:nvPr/>
          </p:nvSpPr>
          <p:spPr>
            <a:xfrm>
              <a:off x="1735550" y="6650738"/>
              <a:ext cx="37375" cy="22200"/>
            </a:xfrm>
            <a:custGeom>
              <a:avLst/>
              <a:gdLst/>
              <a:ahLst/>
              <a:cxnLst/>
              <a:rect l="l" t="t" r="r" b="b"/>
              <a:pathLst>
                <a:path w="1495" h="888" extrusionOk="0">
                  <a:moveTo>
                    <a:pt x="528" y="0"/>
                  </a:moveTo>
                  <a:cubicBezTo>
                    <a:pt x="374" y="0"/>
                    <a:pt x="214" y="54"/>
                    <a:pt x="53" y="181"/>
                  </a:cubicBezTo>
                  <a:cubicBezTo>
                    <a:pt x="1" y="207"/>
                    <a:pt x="39" y="278"/>
                    <a:pt x="89" y="278"/>
                  </a:cubicBezTo>
                  <a:cubicBezTo>
                    <a:pt x="97" y="278"/>
                    <a:pt x="106" y="276"/>
                    <a:pt x="114" y="272"/>
                  </a:cubicBezTo>
                  <a:cubicBezTo>
                    <a:pt x="260" y="199"/>
                    <a:pt x="392" y="154"/>
                    <a:pt x="520" y="154"/>
                  </a:cubicBezTo>
                  <a:cubicBezTo>
                    <a:pt x="659" y="154"/>
                    <a:pt x="793" y="207"/>
                    <a:pt x="935" y="333"/>
                  </a:cubicBezTo>
                  <a:cubicBezTo>
                    <a:pt x="1087" y="485"/>
                    <a:pt x="1178" y="698"/>
                    <a:pt x="1330" y="850"/>
                  </a:cubicBezTo>
                  <a:cubicBezTo>
                    <a:pt x="1348" y="876"/>
                    <a:pt x="1371" y="887"/>
                    <a:pt x="1393" y="887"/>
                  </a:cubicBezTo>
                  <a:cubicBezTo>
                    <a:pt x="1446" y="887"/>
                    <a:pt x="1494" y="823"/>
                    <a:pt x="1451" y="758"/>
                  </a:cubicBezTo>
                  <a:cubicBezTo>
                    <a:pt x="1276" y="363"/>
                    <a:pt x="926" y="0"/>
                    <a:pt x="52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5" name="Google Shape;4015;p80"/>
            <p:cNvSpPr/>
            <p:nvPr/>
          </p:nvSpPr>
          <p:spPr>
            <a:xfrm>
              <a:off x="2249800" y="6632488"/>
              <a:ext cx="103375" cy="65650"/>
            </a:xfrm>
            <a:custGeom>
              <a:avLst/>
              <a:gdLst/>
              <a:ahLst/>
              <a:cxnLst/>
              <a:rect l="l" t="t" r="r" b="b"/>
              <a:pathLst>
                <a:path w="4135" h="2626" extrusionOk="0">
                  <a:moveTo>
                    <a:pt x="1873" y="1"/>
                  </a:moveTo>
                  <a:cubicBezTo>
                    <a:pt x="1223" y="1"/>
                    <a:pt x="575" y="154"/>
                    <a:pt x="0" y="455"/>
                  </a:cubicBezTo>
                  <a:lnTo>
                    <a:pt x="0" y="2279"/>
                  </a:lnTo>
                  <a:cubicBezTo>
                    <a:pt x="652" y="2521"/>
                    <a:pt x="1225" y="2626"/>
                    <a:pt x="1720" y="2626"/>
                  </a:cubicBezTo>
                  <a:cubicBezTo>
                    <a:pt x="3210" y="2626"/>
                    <a:pt x="3997" y="1679"/>
                    <a:pt x="4134" y="698"/>
                  </a:cubicBezTo>
                  <a:cubicBezTo>
                    <a:pt x="3465" y="230"/>
                    <a:pt x="2668" y="1"/>
                    <a:pt x="187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6" name="Google Shape;4016;p80"/>
            <p:cNvSpPr/>
            <p:nvPr/>
          </p:nvSpPr>
          <p:spPr>
            <a:xfrm>
              <a:off x="2249800" y="6595338"/>
              <a:ext cx="106400" cy="54625"/>
            </a:xfrm>
            <a:custGeom>
              <a:avLst/>
              <a:gdLst/>
              <a:ahLst/>
              <a:cxnLst/>
              <a:rect l="l" t="t" r="r" b="b"/>
              <a:pathLst>
                <a:path w="4256" h="2185" extrusionOk="0">
                  <a:moveTo>
                    <a:pt x="2029" y="0"/>
                  </a:moveTo>
                  <a:cubicBezTo>
                    <a:pt x="888" y="0"/>
                    <a:pt x="0" y="695"/>
                    <a:pt x="0" y="695"/>
                  </a:cubicBezTo>
                  <a:lnTo>
                    <a:pt x="0" y="1941"/>
                  </a:lnTo>
                  <a:cubicBezTo>
                    <a:pt x="575" y="1640"/>
                    <a:pt x="1223" y="1487"/>
                    <a:pt x="1873" y="1487"/>
                  </a:cubicBezTo>
                  <a:cubicBezTo>
                    <a:pt x="2668" y="1487"/>
                    <a:pt x="3465" y="1716"/>
                    <a:pt x="4134" y="2184"/>
                  </a:cubicBezTo>
                  <a:cubicBezTo>
                    <a:pt x="4256" y="1455"/>
                    <a:pt x="3982" y="725"/>
                    <a:pt x="3374" y="360"/>
                  </a:cubicBezTo>
                  <a:cubicBezTo>
                    <a:pt x="2913" y="97"/>
                    <a:pt x="2453" y="0"/>
                    <a:pt x="202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7" name="Google Shape;4017;p80"/>
            <p:cNvSpPr/>
            <p:nvPr/>
          </p:nvSpPr>
          <p:spPr>
            <a:xfrm>
              <a:off x="2258150" y="6635388"/>
              <a:ext cx="64625" cy="54275"/>
            </a:xfrm>
            <a:custGeom>
              <a:avLst/>
              <a:gdLst/>
              <a:ahLst/>
              <a:cxnLst/>
              <a:rect l="l" t="t" r="r" b="b"/>
              <a:pathLst>
                <a:path w="2585" h="2171" extrusionOk="0">
                  <a:moveTo>
                    <a:pt x="1473" y="1"/>
                  </a:moveTo>
                  <a:cubicBezTo>
                    <a:pt x="1088" y="1"/>
                    <a:pt x="721" y="90"/>
                    <a:pt x="457" y="369"/>
                  </a:cubicBezTo>
                  <a:cubicBezTo>
                    <a:pt x="1" y="795"/>
                    <a:pt x="1" y="1524"/>
                    <a:pt x="1" y="2102"/>
                  </a:cubicBezTo>
                  <a:cubicBezTo>
                    <a:pt x="16" y="2147"/>
                    <a:pt x="54" y="2170"/>
                    <a:pt x="88" y="2170"/>
                  </a:cubicBezTo>
                  <a:cubicBezTo>
                    <a:pt x="122" y="2170"/>
                    <a:pt x="153" y="2147"/>
                    <a:pt x="153" y="2102"/>
                  </a:cubicBezTo>
                  <a:cubicBezTo>
                    <a:pt x="183" y="1585"/>
                    <a:pt x="153" y="1008"/>
                    <a:pt x="457" y="552"/>
                  </a:cubicBezTo>
                  <a:cubicBezTo>
                    <a:pt x="680" y="210"/>
                    <a:pt x="1019" y="122"/>
                    <a:pt x="1390" y="122"/>
                  </a:cubicBezTo>
                  <a:cubicBezTo>
                    <a:pt x="1777" y="122"/>
                    <a:pt x="2197" y="217"/>
                    <a:pt x="2554" y="217"/>
                  </a:cubicBezTo>
                  <a:cubicBezTo>
                    <a:pt x="2554" y="217"/>
                    <a:pt x="2584" y="157"/>
                    <a:pt x="2554" y="157"/>
                  </a:cubicBezTo>
                  <a:cubicBezTo>
                    <a:pt x="2227" y="82"/>
                    <a:pt x="1842" y="1"/>
                    <a:pt x="147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8" name="Google Shape;4018;p80"/>
            <p:cNvSpPr/>
            <p:nvPr/>
          </p:nvSpPr>
          <p:spPr>
            <a:xfrm>
              <a:off x="2257850" y="6650738"/>
              <a:ext cx="37350" cy="22200"/>
            </a:xfrm>
            <a:custGeom>
              <a:avLst/>
              <a:gdLst/>
              <a:ahLst/>
              <a:cxnLst/>
              <a:rect l="l" t="t" r="r" b="b"/>
              <a:pathLst>
                <a:path w="1494" h="888" extrusionOk="0">
                  <a:moveTo>
                    <a:pt x="967" y="0"/>
                  </a:moveTo>
                  <a:cubicBezTo>
                    <a:pt x="568" y="0"/>
                    <a:pt x="219" y="363"/>
                    <a:pt x="43" y="758"/>
                  </a:cubicBezTo>
                  <a:cubicBezTo>
                    <a:pt x="0" y="823"/>
                    <a:pt x="48" y="887"/>
                    <a:pt x="102" y="887"/>
                  </a:cubicBezTo>
                  <a:cubicBezTo>
                    <a:pt x="124" y="887"/>
                    <a:pt x="147" y="876"/>
                    <a:pt x="165" y="850"/>
                  </a:cubicBezTo>
                  <a:cubicBezTo>
                    <a:pt x="286" y="698"/>
                    <a:pt x="408" y="485"/>
                    <a:pt x="560" y="333"/>
                  </a:cubicBezTo>
                  <a:cubicBezTo>
                    <a:pt x="702" y="207"/>
                    <a:pt x="836" y="154"/>
                    <a:pt x="974" y="154"/>
                  </a:cubicBezTo>
                  <a:cubicBezTo>
                    <a:pt x="1102" y="154"/>
                    <a:pt x="1234" y="199"/>
                    <a:pt x="1380" y="272"/>
                  </a:cubicBezTo>
                  <a:cubicBezTo>
                    <a:pt x="1389" y="276"/>
                    <a:pt x="1397" y="278"/>
                    <a:pt x="1406" y="278"/>
                  </a:cubicBezTo>
                  <a:cubicBezTo>
                    <a:pt x="1456" y="278"/>
                    <a:pt x="1494" y="207"/>
                    <a:pt x="1441" y="181"/>
                  </a:cubicBezTo>
                  <a:cubicBezTo>
                    <a:pt x="1281" y="54"/>
                    <a:pt x="1120" y="0"/>
                    <a:pt x="96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9" name="Google Shape;4019;p80"/>
            <p:cNvSpPr/>
            <p:nvPr/>
          </p:nvSpPr>
          <p:spPr>
            <a:xfrm>
              <a:off x="1769425" y="6359363"/>
              <a:ext cx="500900" cy="472000"/>
            </a:xfrm>
            <a:custGeom>
              <a:avLst/>
              <a:gdLst/>
              <a:ahLst/>
              <a:cxnLst/>
              <a:rect l="l" t="t" r="r" b="b"/>
              <a:pathLst>
                <a:path w="20036" h="18880" extrusionOk="0">
                  <a:moveTo>
                    <a:pt x="7566" y="1"/>
                  </a:moveTo>
                  <a:cubicBezTo>
                    <a:pt x="3633" y="1"/>
                    <a:pt x="1" y="1999"/>
                    <a:pt x="188" y="9495"/>
                  </a:cubicBezTo>
                  <a:cubicBezTo>
                    <a:pt x="188" y="9495"/>
                    <a:pt x="96" y="13021"/>
                    <a:pt x="947" y="14784"/>
                  </a:cubicBezTo>
                  <a:cubicBezTo>
                    <a:pt x="1799" y="16517"/>
                    <a:pt x="4625" y="18462"/>
                    <a:pt x="8425" y="18827"/>
                  </a:cubicBezTo>
                  <a:cubicBezTo>
                    <a:pt x="8828" y="18862"/>
                    <a:pt x="9245" y="18880"/>
                    <a:pt x="9670" y="18880"/>
                  </a:cubicBezTo>
                  <a:cubicBezTo>
                    <a:pt x="13251" y="18880"/>
                    <a:pt x="17393" y="17625"/>
                    <a:pt x="18425" y="15179"/>
                  </a:cubicBezTo>
                  <a:cubicBezTo>
                    <a:pt x="19580" y="12413"/>
                    <a:pt x="20036" y="10529"/>
                    <a:pt x="19671" y="7732"/>
                  </a:cubicBezTo>
                  <a:cubicBezTo>
                    <a:pt x="19337" y="4906"/>
                    <a:pt x="19185" y="3659"/>
                    <a:pt x="16571" y="2413"/>
                  </a:cubicBezTo>
                  <a:cubicBezTo>
                    <a:pt x="15312" y="1806"/>
                    <a:pt x="11303" y="1"/>
                    <a:pt x="756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0" name="Google Shape;4020;p80"/>
            <p:cNvSpPr/>
            <p:nvPr/>
          </p:nvSpPr>
          <p:spPr>
            <a:xfrm>
              <a:off x="1998275" y="6596163"/>
              <a:ext cx="35725" cy="60700"/>
            </a:xfrm>
            <a:custGeom>
              <a:avLst/>
              <a:gdLst/>
              <a:ahLst/>
              <a:cxnLst/>
              <a:rect l="l" t="t" r="r" b="b"/>
              <a:pathLst>
                <a:path w="1429" h="2428" extrusionOk="0">
                  <a:moveTo>
                    <a:pt x="323" y="1"/>
                  </a:moveTo>
                  <a:cubicBezTo>
                    <a:pt x="312" y="1"/>
                    <a:pt x="304" y="8"/>
                    <a:pt x="304" y="23"/>
                  </a:cubicBezTo>
                  <a:cubicBezTo>
                    <a:pt x="213" y="327"/>
                    <a:pt x="183" y="662"/>
                    <a:pt x="122" y="966"/>
                  </a:cubicBezTo>
                  <a:cubicBezTo>
                    <a:pt x="61" y="1178"/>
                    <a:pt x="0" y="1422"/>
                    <a:pt x="122" y="1634"/>
                  </a:cubicBezTo>
                  <a:cubicBezTo>
                    <a:pt x="183" y="1786"/>
                    <a:pt x="335" y="1877"/>
                    <a:pt x="487" y="1877"/>
                  </a:cubicBezTo>
                  <a:cubicBezTo>
                    <a:pt x="578" y="1877"/>
                    <a:pt x="639" y="1817"/>
                    <a:pt x="699" y="1756"/>
                  </a:cubicBezTo>
                  <a:cubicBezTo>
                    <a:pt x="760" y="1756"/>
                    <a:pt x="791" y="1695"/>
                    <a:pt x="851" y="1695"/>
                  </a:cubicBezTo>
                  <a:cubicBezTo>
                    <a:pt x="892" y="1655"/>
                    <a:pt x="926" y="1634"/>
                    <a:pt x="953" y="1634"/>
                  </a:cubicBezTo>
                  <a:cubicBezTo>
                    <a:pt x="1007" y="1634"/>
                    <a:pt x="1034" y="1715"/>
                    <a:pt x="1034" y="1877"/>
                  </a:cubicBezTo>
                  <a:cubicBezTo>
                    <a:pt x="1186" y="2060"/>
                    <a:pt x="1125" y="2181"/>
                    <a:pt x="912" y="2242"/>
                  </a:cubicBezTo>
                  <a:cubicBezTo>
                    <a:pt x="800" y="2270"/>
                    <a:pt x="843" y="2428"/>
                    <a:pt x="922" y="2428"/>
                  </a:cubicBezTo>
                  <a:cubicBezTo>
                    <a:pt x="929" y="2428"/>
                    <a:pt x="936" y="2427"/>
                    <a:pt x="943" y="2425"/>
                  </a:cubicBezTo>
                  <a:cubicBezTo>
                    <a:pt x="1186" y="2333"/>
                    <a:pt x="1429" y="2121"/>
                    <a:pt x="1399" y="1817"/>
                  </a:cubicBezTo>
                  <a:cubicBezTo>
                    <a:pt x="1368" y="1604"/>
                    <a:pt x="1186" y="1452"/>
                    <a:pt x="973" y="1452"/>
                  </a:cubicBezTo>
                  <a:cubicBezTo>
                    <a:pt x="821" y="1452"/>
                    <a:pt x="760" y="1574"/>
                    <a:pt x="639" y="1634"/>
                  </a:cubicBezTo>
                  <a:cubicBezTo>
                    <a:pt x="562" y="1664"/>
                    <a:pt x="499" y="1677"/>
                    <a:pt x="447" y="1677"/>
                  </a:cubicBezTo>
                  <a:cubicBezTo>
                    <a:pt x="124" y="1677"/>
                    <a:pt x="217" y="1175"/>
                    <a:pt x="243" y="966"/>
                  </a:cubicBezTo>
                  <a:cubicBezTo>
                    <a:pt x="304" y="692"/>
                    <a:pt x="487" y="297"/>
                    <a:pt x="365" y="23"/>
                  </a:cubicBezTo>
                  <a:cubicBezTo>
                    <a:pt x="350" y="8"/>
                    <a:pt x="335" y="1"/>
                    <a:pt x="32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1" name="Google Shape;4021;p80"/>
            <p:cNvSpPr/>
            <p:nvPr/>
          </p:nvSpPr>
          <p:spPr>
            <a:xfrm>
              <a:off x="1977750" y="6662438"/>
              <a:ext cx="79050" cy="30125"/>
            </a:xfrm>
            <a:custGeom>
              <a:avLst/>
              <a:gdLst/>
              <a:ahLst/>
              <a:cxnLst/>
              <a:rect l="l" t="t" r="r" b="b"/>
              <a:pathLst>
                <a:path w="3162" h="1205" extrusionOk="0">
                  <a:moveTo>
                    <a:pt x="3048" y="0"/>
                  </a:moveTo>
                  <a:cubicBezTo>
                    <a:pt x="3005" y="0"/>
                    <a:pt x="2962" y="24"/>
                    <a:pt x="2949" y="78"/>
                  </a:cubicBezTo>
                  <a:cubicBezTo>
                    <a:pt x="2827" y="777"/>
                    <a:pt x="2189" y="1020"/>
                    <a:pt x="1551" y="1020"/>
                  </a:cubicBezTo>
                  <a:cubicBezTo>
                    <a:pt x="943" y="989"/>
                    <a:pt x="517" y="807"/>
                    <a:pt x="183" y="321"/>
                  </a:cubicBezTo>
                  <a:cubicBezTo>
                    <a:pt x="183" y="306"/>
                    <a:pt x="175" y="298"/>
                    <a:pt x="164" y="298"/>
                  </a:cubicBezTo>
                  <a:cubicBezTo>
                    <a:pt x="153" y="298"/>
                    <a:pt x="137" y="306"/>
                    <a:pt x="122" y="321"/>
                  </a:cubicBezTo>
                  <a:cubicBezTo>
                    <a:pt x="1" y="959"/>
                    <a:pt x="1125" y="1202"/>
                    <a:pt x="1551" y="1202"/>
                  </a:cubicBezTo>
                  <a:cubicBezTo>
                    <a:pt x="1584" y="1204"/>
                    <a:pt x="1616" y="1204"/>
                    <a:pt x="1649" y="1204"/>
                  </a:cubicBezTo>
                  <a:cubicBezTo>
                    <a:pt x="2350" y="1204"/>
                    <a:pt x="3075" y="892"/>
                    <a:pt x="3162" y="108"/>
                  </a:cubicBezTo>
                  <a:cubicBezTo>
                    <a:pt x="3162" y="40"/>
                    <a:pt x="3104" y="0"/>
                    <a:pt x="304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2" name="Google Shape;4022;p80"/>
            <p:cNvSpPr/>
            <p:nvPr/>
          </p:nvSpPr>
          <p:spPr>
            <a:xfrm>
              <a:off x="1849325" y="6556438"/>
              <a:ext cx="47150" cy="33225"/>
            </a:xfrm>
            <a:custGeom>
              <a:avLst/>
              <a:gdLst/>
              <a:ahLst/>
              <a:cxnLst/>
              <a:rect l="l" t="t" r="r" b="b"/>
              <a:pathLst>
                <a:path w="1886" h="1329" extrusionOk="0">
                  <a:moveTo>
                    <a:pt x="1719" y="0"/>
                  </a:moveTo>
                  <a:cubicBezTo>
                    <a:pt x="1081" y="0"/>
                    <a:pt x="149" y="625"/>
                    <a:pt x="1" y="1278"/>
                  </a:cubicBezTo>
                  <a:cubicBezTo>
                    <a:pt x="1" y="1314"/>
                    <a:pt x="22" y="1328"/>
                    <a:pt x="45" y="1328"/>
                  </a:cubicBezTo>
                  <a:cubicBezTo>
                    <a:pt x="62" y="1328"/>
                    <a:pt x="79" y="1321"/>
                    <a:pt x="92" y="1308"/>
                  </a:cubicBezTo>
                  <a:cubicBezTo>
                    <a:pt x="548" y="670"/>
                    <a:pt x="1034" y="336"/>
                    <a:pt x="1794" y="184"/>
                  </a:cubicBezTo>
                  <a:cubicBezTo>
                    <a:pt x="1885" y="153"/>
                    <a:pt x="1855" y="32"/>
                    <a:pt x="1764" y="1"/>
                  </a:cubicBezTo>
                  <a:cubicBezTo>
                    <a:pt x="1749" y="1"/>
                    <a:pt x="1734" y="0"/>
                    <a:pt x="171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3" name="Google Shape;4023;p80"/>
            <p:cNvSpPr/>
            <p:nvPr/>
          </p:nvSpPr>
          <p:spPr>
            <a:xfrm>
              <a:off x="2128975" y="6551263"/>
              <a:ext cx="51200" cy="22650"/>
            </a:xfrm>
            <a:custGeom>
              <a:avLst/>
              <a:gdLst/>
              <a:ahLst/>
              <a:cxnLst/>
              <a:rect l="l" t="t" r="r" b="b"/>
              <a:pathLst>
                <a:path w="2048" h="906" extrusionOk="0">
                  <a:moveTo>
                    <a:pt x="330" y="1"/>
                  </a:moveTo>
                  <a:cubicBezTo>
                    <a:pt x="237" y="1"/>
                    <a:pt x="146" y="9"/>
                    <a:pt x="61" y="26"/>
                  </a:cubicBezTo>
                  <a:cubicBezTo>
                    <a:pt x="0" y="26"/>
                    <a:pt x="0" y="117"/>
                    <a:pt x="61" y="117"/>
                  </a:cubicBezTo>
                  <a:cubicBezTo>
                    <a:pt x="699" y="300"/>
                    <a:pt x="1338" y="391"/>
                    <a:pt x="1794" y="877"/>
                  </a:cubicBezTo>
                  <a:cubicBezTo>
                    <a:pt x="1820" y="897"/>
                    <a:pt x="1848" y="905"/>
                    <a:pt x="1874" y="905"/>
                  </a:cubicBezTo>
                  <a:cubicBezTo>
                    <a:pt x="1970" y="905"/>
                    <a:pt x="2048" y="797"/>
                    <a:pt x="1976" y="725"/>
                  </a:cubicBezTo>
                  <a:cubicBezTo>
                    <a:pt x="1610" y="307"/>
                    <a:pt x="907" y="1"/>
                    <a:pt x="3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4" name="Google Shape;4024;p80"/>
            <p:cNvSpPr/>
            <p:nvPr/>
          </p:nvSpPr>
          <p:spPr>
            <a:xfrm>
              <a:off x="1842500" y="6671213"/>
              <a:ext cx="92725" cy="87400"/>
            </a:xfrm>
            <a:custGeom>
              <a:avLst/>
              <a:gdLst/>
              <a:ahLst/>
              <a:cxnLst/>
              <a:rect l="l" t="t" r="r" b="b"/>
              <a:pathLst>
                <a:path w="3709" h="3496" extrusionOk="0">
                  <a:moveTo>
                    <a:pt x="1854" y="0"/>
                  </a:moveTo>
                  <a:cubicBezTo>
                    <a:pt x="821" y="0"/>
                    <a:pt x="0" y="760"/>
                    <a:pt x="0" y="1733"/>
                  </a:cubicBezTo>
                  <a:cubicBezTo>
                    <a:pt x="0" y="2705"/>
                    <a:pt x="821" y="3496"/>
                    <a:pt x="1854" y="3496"/>
                  </a:cubicBezTo>
                  <a:cubicBezTo>
                    <a:pt x="2888" y="3496"/>
                    <a:pt x="3708" y="2705"/>
                    <a:pt x="3708" y="1733"/>
                  </a:cubicBezTo>
                  <a:cubicBezTo>
                    <a:pt x="3708" y="760"/>
                    <a:pt x="2888" y="0"/>
                    <a:pt x="185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5" name="Google Shape;4025;p80"/>
            <p:cNvSpPr/>
            <p:nvPr/>
          </p:nvSpPr>
          <p:spPr>
            <a:xfrm>
              <a:off x="2097050" y="6671213"/>
              <a:ext cx="92750" cy="87400"/>
            </a:xfrm>
            <a:custGeom>
              <a:avLst/>
              <a:gdLst/>
              <a:ahLst/>
              <a:cxnLst/>
              <a:rect l="l" t="t" r="r" b="b"/>
              <a:pathLst>
                <a:path w="3710" h="3496" extrusionOk="0">
                  <a:moveTo>
                    <a:pt x="1855" y="0"/>
                  </a:moveTo>
                  <a:cubicBezTo>
                    <a:pt x="821" y="0"/>
                    <a:pt x="1" y="760"/>
                    <a:pt x="1" y="1733"/>
                  </a:cubicBezTo>
                  <a:cubicBezTo>
                    <a:pt x="1" y="2705"/>
                    <a:pt x="821" y="3496"/>
                    <a:pt x="1855" y="3496"/>
                  </a:cubicBezTo>
                  <a:cubicBezTo>
                    <a:pt x="2888" y="3496"/>
                    <a:pt x="3709" y="2705"/>
                    <a:pt x="3709" y="1733"/>
                  </a:cubicBezTo>
                  <a:cubicBezTo>
                    <a:pt x="3709" y="760"/>
                    <a:pt x="2888" y="0"/>
                    <a:pt x="185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6" name="Google Shape;4026;p80"/>
            <p:cNvSpPr/>
            <p:nvPr/>
          </p:nvSpPr>
          <p:spPr>
            <a:xfrm>
              <a:off x="2007400" y="6699938"/>
              <a:ext cx="27175" cy="6725"/>
            </a:xfrm>
            <a:custGeom>
              <a:avLst/>
              <a:gdLst/>
              <a:ahLst/>
              <a:cxnLst/>
              <a:rect l="l" t="t" r="r" b="b"/>
              <a:pathLst>
                <a:path w="1087" h="269" extrusionOk="0">
                  <a:moveTo>
                    <a:pt x="1007" y="0"/>
                  </a:moveTo>
                  <a:cubicBezTo>
                    <a:pt x="997" y="0"/>
                    <a:pt x="985" y="2"/>
                    <a:pt x="973" y="6"/>
                  </a:cubicBezTo>
                  <a:cubicBezTo>
                    <a:pt x="810" y="88"/>
                    <a:pt x="664" y="117"/>
                    <a:pt x="512" y="117"/>
                  </a:cubicBezTo>
                  <a:cubicBezTo>
                    <a:pt x="382" y="117"/>
                    <a:pt x="246" y="95"/>
                    <a:pt x="91" y="67"/>
                  </a:cubicBezTo>
                  <a:cubicBezTo>
                    <a:pt x="61" y="67"/>
                    <a:pt x="0" y="158"/>
                    <a:pt x="61" y="158"/>
                  </a:cubicBezTo>
                  <a:cubicBezTo>
                    <a:pt x="206" y="231"/>
                    <a:pt x="372" y="269"/>
                    <a:pt x="535" y="269"/>
                  </a:cubicBezTo>
                  <a:cubicBezTo>
                    <a:pt x="714" y="269"/>
                    <a:pt x="891" y="223"/>
                    <a:pt x="1034" y="128"/>
                  </a:cubicBezTo>
                  <a:cubicBezTo>
                    <a:pt x="1086" y="75"/>
                    <a:pt x="1071" y="0"/>
                    <a:pt x="100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7" name="Google Shape;4027;p80"/>
            <p:cNvSpPr/>
            <p:nvPr/>
          </p:nvSpPr>
          <p:spPr>
            <a:xfrm>
              <a:off x="1907850" y="6601288"/>
              <a:ext cx="29650" cy="35750"/>
            </a:xfrm>
            <a:custGeom>
              <a:avLst/>
              <a:gdLst/>
              <a:ahLst/>
              <a:cxnLst/>
              <a:rect l="l" t="t" r="r" b="b"/>
              <a:pathLst>
                <a:path w="1186" h="1430" extrusionOk="0">
                  <a:moveTo>
                    <a:pt x="578" y="1"/>
                  </a:moveTo>
                  <a:cubicBezTo>
                    <a:pt x="243" y="31"/>
                    <a:pt x="0" y="335"/>
                    <a:pt x="0" y="730"/>
                  </a:cubicBezTo>
                  <a:cubicBezTo>
                    <a:pt x="0" y="1125"/>
                    <a:pt x="274" y="1429"/>
                    <a:pt x="608" y="1429"/>
                  </a:cubicBezTo>
                  <a:cubicBezTo>
                    <a:pt x="943" y="1399"/>
                    <a:pt x="1186" y="1095"/>
                    <a:pt x="1186" y="700"/>
                  </a:cubicBezTo>
                  <a:cubicBezTo>
                    <a:pt x="1155" y="305"/>
                    <a:pt x="88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8" name="Google Shape;4028;p80"/>
            <p:cNvSpPr/>
            <p:nvPr/>
          </p:nvSpPr>
          <p:spPr>
            <a:xfrm>
              <a:off x="2090225" y="6595963"/>
              <a:ext cx="29650" cy="35750"/>
            </a:xfrm>
            <a:custGeom>
              <a:avLst/>
              <a:gdLst/>
              <a:ahLst/>
              <a:cxnLst/>
              <a:rect l="l" t="t" r="r" b="b"/>
              <a:pathLst>
                <a:path w="1186" h="1430" extrusionOk="0">
                  <a:moveTo>
                    <a:pt x="578" y="1"/>
                  </a:moveTo>
                  <a:cubicBezTo>
                    <a:pt x="243" y="1"/>
                    <a:pt x="0" y="335"/>
                    <a:pt x="0" y="730"/>
                  </a:cubicBezTo>
                  <a:cubicBezTo>
                    <a:pt x="31" y="1126"/>
                    <a:pt x="274" y="1430"/>
                    <a:pt x="608" y="1430"/>
                  </a:cubicBezTo>
                  <a:cubicBezTo>
                    <a:pt x="942" y="1399"/>
                    <a:pt x="1186" y="1095"/>
                    <a:pt x="1186" y="700"/>
                  </a:cubicBezTo>
                  <a:cubicBezTo>
                    <a:pt x="1155" y="305"/>
                    <a:pt x="91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9" name="Google Shape;4029;p80"/>
            <p:cNvSpPr/>
            <p:nvPr/>
          </p:nvSpPr>
          <p:spPr>
            <a:xfrm>
              <a:off x="1860725" y="6680313"/>
              <a:ext cx="8400" cy="9900"/>
            </a:xfrm>
            <a:custGeom>
              <a:avLst/>
              <a:gdLst/>
              <a:ahLst/>
              <a:cxnLst/>
              <a:rect l="l" t="t" r="r" b="b"/>
              <a:pathLst>
                <a:path w="336" h="396" extrusionOk="0">
                  <a:moveTo>
                    <a:pt x="183" y="1"/>
                  </a:moveTo>
                  <a:cubicBezTo>
                    <a:pt x="61" y="1"/>
                    <a:pt x="1" y="92"/>
                    <a:pt x="1" y="183"/>
                  </a:cubicBezTo>
                  <a:cubicBezTo>
                    <a:pt x="1" y="305"/>
                    <a:pt x="61" y="396"/>
                    <a:pt x="183" y="396"/>
                  </a:cubicBezTo>
                  <a:cubicBezTo>
                    <a:pt x="274" y="396"/>
                    <a:pt x="335" y="305"/>
                    <a:pt x="335" y="183"/>
                  </a:cubicBezTo>
                  <a:cubicBezTo>
                    <a:pt x="33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0" name="Google Shape;4030;p80"/>
            <p:cNvSpPr/>
            <p:nvPr/>
          </p:nvSpPr>
          <p:spPr>
            <a:xfrm>
              <a:off x="1891875" y="67091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62" y="1"/>
                    <a:pt x="1" y="92"/>
                    <a:pt x="1" y="214"/>
                  </a:cubicBezTo>
                  <a:cubicBezTo>
                    <a:pt x="1" y="335"/>
                    <a:pt x="62" y="426"/>
                    <a:pt x="183" y="426"/>
                  </a:cubicBezTo>
                  <a:cubicBezTo>
                    <a:pt x="274" y="426"/>
                    <a:pt x="366" y="335"/>
                    <a:pt x="366" y="214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1" name="Google Shape;4031;p80"/>
            <p:cNvSpPr/>
            <p:nvPr/>
          </p:nvSpPr>
          <p:spPr>
            <a:xfrm>
              <a:off x="1853900" y="6729713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1"/>
                  </a:moveTo>
                  <a:cubicBezTo>
                    <a:pt x="61" y="1"/>
                    <a:pt x="0" y="92"/>
                    <a:pt x="0" y="183"/>
                  </a:cubicBezTo>
                  <a:cubicBezTo>
                    <a:pt x="0" y="305"/>
                    <a:pt x="61" y="396"/>
                    <a:pt x="183" y="396"/>
                  </a:cubicBezTo>
                  <a:cubicBezTo>
                    <a:pt x="274" y="396"/>
                    <a:pt x="365" y="305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2" name="Google Shape;4032;p80"/>
            <p:cNvSpPr/>
            <p:nvPr/>
          </p:nvSpPr>
          <p:spPr>
            <a:xfrm>
              <a:off x="1913925" y="6672713"/>
              <a:ext cx="9150" cy="9925"/>
            </a:xfrm>
            <a:custGeom>
              <a:avLst/>
              <a:gdLst/>
              <a:ahLst/>
              <a:cxnLst/>
              <a:rect l="l" t="t" r="r" b="b"/>
              <a:pathLst>
                <a:path w="366" h="397" extrusionOk="0">
                  <a:moveTo>
                    <a:pt x="183" y="1"/>
                  </a:moveTo>
                  <a:cubicBezTo>
                    <a:pt x="92" y="1"/>
                    <a:pt x="0" y="92"/>
                    <a:pt x="0" y="214"/>
                  </a:cubicBezTo>
                  <a:cubicBezTo>
                    <a:pt x="0" y="305"/>
                    <a:pt x="92" y="396"/>
                    <a:pt x="183" y="396"/>
                  </a:cubicBezTo>
                  <a:cubicBezTo>
                    <a:pt x="274" y="396"/>
                    <a:pt x="365" y="305"/>
                    <a:pt x="365" y="214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3" name="Google Shape;4033;p80"/>
            <p:cNvSpPr/>
            <p:nvPr/>
          </p:nvSpPr>
          <p:spPr>
            <a:xfrm>
              <a:off x="1940525" y="671983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91" y="0"/>
                    <a:pt x="0" y="92"/>
                    <a:pt x="0" y="213"/>
                  </a:cubicBezTo>
                  <a:cubicBezTo>
                    <a:pt x="0" y="304"/>
                    <a:pt x="91" y="396"/>
                    <a:pt x="183" y="396"/>
                  </a:cubicBezTo>
                  <a:cubicBezTo>
                    <a:pt x="274" y="396"/>
                    <a:pt x="365" y="304"/>
                    <a:pt x="365" y="213"/>
                  </a:cubicBezTo>
                  <a:cubicBezTo>
                    <a:pt x="365" y="92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4" name="Google Shape;4034;p80"/>
            <p:cNvSpPr/>
            <p:nvPr/>
          </p:nvSpPr>
          <p:spPr>
            <a:xfrm>
              <a:off x="2092500" y="66803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61" y="1"/>
                    <a:pt x="0" y="92"/>
                    <a:pt x="0" y="183"/>
                  </a:cubicBezTo>
                  <a:cubicBezTo>
                    <a:pt x="0" y="305"/>
                    <a:pt x="61" y="396"/>
                    <a:pt x="183" y="396"/>
                  </a:cubicBezTo>
                  <a:cubicBezTo>
                    <a:pt x="274" y="396"/>
                    <a:pt x="365" y="305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5" name="Google Shape;4035;p80"/>
            <p:cNvSpPr/>
            <p:nvPr/>
          </p:nvSpPr>
          <p:spPr>
            <a:xfrm>
              <a:off x="2110725" y="67297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92" y="1"/>
                    <a:pt x="1" y="92"/>
                    <a:pt x="1" y="183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274" y="396"/>
                    <a:pt x="366" y="305"/>
                    <a:pt x="366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6" name="Google Shape;4036;p80"/>
            <p:cNvSpPr/>
            <p:nvPr/>
          </p:nvSpPr>
          <p:spPr>
            <a:xfrm>
              <a:off x="2148725" y="6682613"/>
              <a:ext cx="9150" cy="10650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4"/>
                    <a:pt x="92" y="426"/>
                    <a:pt x="183" y="426"/>
                  </a:cubicBezTo>
                  <a:cubicBezTo>
                    <a:pt x="274" y="426"/>
                    <a:pt x="365" y="33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7" name="Google Shape;4037;p80"/>
            <p:cNvSpPr/>
            <p:nvPr/>
          </p:nvSpPr>
          <p:spPr>
            <a:xfrm>
              <a:off x="2176075" y="67198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92" y="0"/>
                    <a:pt x="1" y="92"/>
                    <a:pt x="1" y="213"/>
                  </a:cubicBezTo>
                  <a:cubicBezTo>
                    <a:pt x="1" y="304"/>
                    <a:pt x="92" y="396"/>
                    <a:pt x="183" y="396"/>
                  </a:cubicBezTo>
                  <a:cubicBezTo>
                    <a:pt x="274" y="396"/>
                    <a:pt x="366" y="304"/>
                    <a:pt x="366" y="213"/>
                  </a:cubicBezTo>
                  <a:cubicBezTo>
                    <a:pt x="366" y="92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8" name="Google Shape;4038;p80"/>
            <p:cNvSpPr/>
            <p:nvPr/>
          </p:nvSpPr>
          <p:spPr>
            <a:xfrm>
              <a:off x="2138850" y="6714513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9" name="Google Shape;4039;p80"/>
            <p:cNvSpPr/>
            <p:nvPr/>
          </p:nvSpPr>
          <p:spPr>
            <a:xfrm>
              <a:off x="1815125" y="6333063"/>
              <a:ext cx="207475" cy="230250"/>
            </a:xfrm>
            <a:custGeom>
              <a:avLst/>
              <a:gdLst/>
              <a:ahLst/>
              <a:cxnLst/>
              <a:rect l="l" t="t" r="r" b="b"/>
              <a:pathLst>
                <a:path w="8299" h="9210" extrusionOk="0">
                  <a:moveTo>
                    <a:pt x="8299" y="0"/>
                  </a:moveTo>
                  <a:lnTo>
                    <a:pt x="8299" y="0"/>
                  </a:lnTo>
                  <a:cubicBezTo>
                    <a:pt x="7326" y="91"/>
                    <a:pt x="6262" y="122"/>
                    <a:pt x="5138" y="122"/>
                  </a:cubicBezTo>
                  <a:cubicBezTo>
                    <a:pt x="2767" y="2614"/>
                    <a:pt x="943" y="5593"/>
                    <a:pt x="1" y="8906"/>
                  </a:cubicBezTo>
                  <a:lnTo>
                    <a:pt x="62" y="9210"/>
                  </a:lnTo>
                  <a:cubicBezTo>
                    <a:pt x="62" y="9210"/>
                    <a:pt x="1399" y="8967"/>
                    <a:pt x="3132" y="8298"/>
                  </a:cubicBezTo>
                  <a:cubicBezTo>
                    <a:pt x="3375" y="8207"/>
                    <a:pt x="3588" y="8116"/>
                    <a:pt x="3800" y="7994"/>
                  </a:cubicBezTo>
                  <a:cubicBezTo>
                    <a:pt x="4530" y="5076"/>
                    <a:pt x="6293" y="2432"/>
                    <a:pt x="8299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0" name="Google Shape;4040;p80"/>
            <p:cNvSpPr/>
            <p:nvPr/>
          </p:nvSpPr>
          <p:spPr>
            <a:xfrm>
              <a:off x="1910125" y="6283988"/>
              <a:ext cx="417975" cy="321900"/>
            </a:xfrm>
            <a:custGeom>
              <a:avLst/>
              <a:gdLst/>
              <a:ahLst/>
              <a:cxnLst/>
              <a:rect l="l" t="t" r="r" b="b"/>
              <a:pathLst>
                <a:path w="16719" h="12876" extrusionOk="0">
                  <a:moveTo>
                    <a:pt x="7596" y="1"/>
                  </a:moveTo>
                  <a:cubicBezTo>
                    <a:pt x="7501" y="1"/>
                    <a:pt x="7410" y="25"/>
                    <a:pt x="7326" y="79"/>
                  </a:cubicBezTo>
                  <a:cubicBezTo>
                    <a:pt x="6536" y="565"/>
                    <a:pt x="7691" y="1264"/>
                    <a:pt x="7691" y="1264"/>
                  </a:cubicBezTo>
                  <a:cubicBezTo>
                    <a:pt x="6809" y="1629"/>
                    <a:pt x="5715" y="1842"/>
                    <a:pt x="4499" y="1963"/>
                  </a:cubicBezTo>
                  <a:cubicBezTo>
                    <a:pt x="2493" y="4425"/>
                    <a:pt x="730" y="7039"/>
                    <a:pt x="0" y="9957"/>
                  </a:cubicBezTo>
                  <a:cubicBezTo>
                    <a:pt x="1490" y="9197"/>
                    <a:pt x="2857" y="7951"/>
                    <a:pt x="2858" y="7951"/>
                  </a:cubicBezTo>
                  <a:lnTo>
                    <a:pt x="2858" y="7951"/>
                  </a:lnTo>
                  <a:cubicBezTo>
                    <a:pt x="2128" y="8893"/>
                    <a:pt x="1855" y="9440"/>
                    <a:pt x="1855" y="9440"/>
                  </a:cubicBezTo>
                  <a:cubicBezTo>
                    <a:pt x="4560" y="9440"/>
                    <a:pt x="7873" y="6431"/>
                    <a:pt x="7873" y="6431"/>
                  </a:cubicBezTo>
                  <a:cubicBezTo>
                    <a:pt x="7873" y="6431"/>
                    <a:pt x="9324" y="9807"/>
                    <a:pt x="9712" y="9807"/>
                  </a:cubicBezTo>
                  <a:cubicBezTo>
                    <a:pt x="9717" y="9807"/>
                    <a:pt x="9722" y="9806"/>
                    <a:pt x="9727" y="9805"/>
                  </a:cubicBezTo>
                  <a:cubicBezTo>
                    <a:pt x="10061" y="9714"/>
                    <a:pt x="9940" y="8498"/>
                    <a:pt x="9940" y="8498"/>
                  </a:cubicBezTo>
                  <a:cubicBezTo>
                    <a:pt x="9940" y="8498"/>
                    <a:pt x="9970" y="8407"/>
                    <a:pt x="10001" y="8346"/>
                  </a:cubicBezTo>
                  <a:lnTo>
                    <a:pt x="10001" y="8346"/>
                  </a:lnTo>
                  <a:cubicBezTo>
                    <a:pt x="9941" y="8494"/>
                    <a:pt x="11178" y="11118"/>
                    <a:pt x="11384" y="11118"/>
                  </a:cubicBezTo>
                  <a:cubicBezTo>
                    <a:pt x="11390" y="11118"/>
                    <a:pt x="11395" y="11116"/>
                    <a:pt x="11399" y="11112"/>
                  </a:cubicBezTo>
                  <a:cubicBezTo>
                    <a:pt x="11581" y="10930"/>
                    <a:pt x="11672" y="10261"/>
                    <a:pt x="11672" y="10261"/>
                  </a:cubicBezTo>
                  <a:cubicBezTo>
                    <a:pt x="12645" y="12419"/>
                    <a:pt x="14165" y="12875"/>
                    <a:pt x="14165" y="12875"/>
                  </a:cubicBezTo>
                  <a:lnTo>
                    <a:pt x="14773" y="11872"/>
                  </a:lnTo>
                  <a:cubicBezTo>
                    <a:pt x="16718" y="8407"/>
                    <a:pt x="15685" y="5489"/>
                    <a:pt x="13223" y="3270"/>
                  </a:cubicBezTo>
                  <a:cubicBezTo>
                    <a:pt x="12402" y="2510"/>
                    <a:pt x="10335" y="2358"/>
                    <a:pt x="10335" y="2358"/>
                  </a:cubicBezTo>
                  <a:cubicBezTo>
                    <a:pt x="10335" y="2358"/>
                    <a:pt x="12493" y="565"/>
                    <a:pt x="11429" y="231"/>
                  </a:cubicBezTo>
                  <a:cubicBezTo>
                    <a:pt x="11334" y="200"/>
                    <a:pt x="11238" y="186"/>
                    <a:pt x="11143" y="186"/>
                  </a:cubicBezTo>
                  <a:cubicBezTo>
                    <a:pt x="10214" y="186"/>
                    <a:pt x="9362" y="1538"/>
                    <a:pt x="9362" y="1538"/>
                  </a:cubicBezTo>
                  <a:cubicBezTo>
                    <a:pt x="9362" y="1538"/>
                    <a:pt x="8354" y="1"/>
                    <a:pt x="7596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1" name="Google Shape;4041;p80"/>
            <p:cNvSpPr/>
            <p:nvPr/>
          </p:nvSpPr>
          <p:spPr>
            <a:xfrm>
              <a:off x="1696600" y="6336038"/>
              <a:ext cx="246975" cy="272125"/>
            </a:xfrm>
            <a:custGeom>
              <a:avLst/>
              <a:gdLst/>
              <a:ahLst/>
              <a:cxnLst/>
              <a:rect l="l" t="t" r="r" b="b"/>
              <a:pathLst>
                <a:path w="9879" h="10885" extrusionOk="0">
                  <a:moveTo>
                    <a:pt x="8151" y="1"/>
                  </a:moveTo>
                  <a:cubicBezTo>
                    <a:pt x="5142" y="1"/>
                    <a:pt x="2615" y="1305"/>
                    <a:pt x="1338" y="5048"/>
                  </a:cubicBezTo>
                  <a:cubicBezTo>
                    <a:pt x="0" y="8878"/>
                    <a:pt x="3101" y="10884"/>
                    <a:pt x="3101" y="10884"/>
                  </a:cubicBezTo>
                  <a:cubicBezTo>
                    <a:pt x="3921" y="10884"/>
                    <a:pt x="4438" y="7571"/>
                    <a:pt x="4438" y="7571"/>
                  </a:cubicBezTo>
                  <a:lnTo>
                    <a:pt x="4742" y="8787"/>
                  </a:lnTo>
                  <a:cubicBezTo>
                    <a:pt x="5684" y="5474"/>
                    <a:pt x="7508" y="2495"/>
                    <a:pt x="9879" y="3"/>
                  </a:cubicBezTo>
                  <a:lnTo>
                    <a:pt x="8359" y="3"/>
                  </a:lnTo>
                  <a:cubicBezTo>
                    <a:pt x="8289" y="1"/>
                    <a:pt x="8220" y="1"/>
                    <a:pt x="815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2" name="Google Shape;4042;p80"/>
            <p:cNvSpPr/>
            <p:nvPr/>
          </p:nvSpPr>
          <p:spPr>
            <a:xfrm>
              <a:off x="2112250" y="6892738"/>
              <a:ext cx="112500" cy="400850"/>
            </a:xfrm>
            <a:custGeom>
              <a:avLst/>
              <a:gdLst/>
              <a:ahLst/>
              <a:cxnLst/>
              <a:rect l="l" t="t" r="r" b="b"/>
              <a:pathLst>
                <a:path w="4500" h="16034" extrusionOk="0">
                  <a:moveTo>
                    <a:pt x="1061" y="1"/>
                  </a:moveTo>
                  <a:cubicBezTo>
                    <a:pt x="897" y="1"/>
                    <a:pt x="745" y="15"/>
                    <a:pt x="609" y="45"/>
                  </a:cubicBezTo>
                  <a:cubicBezTo>
                    <a:pt x="396" y="1382"/>
                    <a:pt x="1" y="4361"/>
                    <a:pt x="365" y="6732"/>
                  </a:cubicBezTo>
                  <a:cubicBezTo>
                    <a:pt x="1125" y="11687"/>
                    <a:pt x="1976" y="13480"/>
                    <a:pt x="4469" y="16033"/>
                  </a:cubicBezTo>
                  <a:cubicBezTo>
                    <a:pt x="4499" y="14665"/>
                    <a:pt x="4104" y="10805"/>
                    <a:pt x="4104" y="10805"/>
                  </a:cubicBezTo>
                  <a:cubicBezTo>
                    <a:pt x="4104" y="10805"/>
                    <a:pt x="3618" y="7796"/>
                    <a:pt x="3314" y="5851"/>
                  </a:cubicBezTo>
                  <a:cubicBezTo>
                    <a:pt x="3010" y="3936"/>
                    <a:pt x="3557" y="714"/>
                    <a:pt x="3557" y="714"/>
                  </a:cubicBezTo>
                  <a:cubicBezTo>
                    <a:pt x="2627" y="249"/>
                    <a:pt x="1737" y="1"/>
                    <a:pt x="106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3" name="Google Shape;4043;p80"/>
            <p:cNvSpPr/>
            <p:nvPr/>
          </p:nvSpPr>
          <p:spPr>
            <a:xfrm>
              <a:off x="2085650" y="6893863"/>
              <a:ext cx="138325" cy="418700"/>
            </a:xfrm>
            <a:custGeom>
              <a:avLst/>
              <a:gdLst/>
              <a:ahLst/>
              <a:cxnLst/>
              <a:rect l="l" t="t" r="r" b="b"/>
              <a:pathLst>
                <a:path w="5533" h="16748" extrusionOk="0">
                  <a:moveTo>
                    <a:pt x="1673" y="0"/>
                  </a:moveTo>
                  <a:cubicBezTo>
                    <a:pt x="1308" y="91"/>
                    <a:pt x="1034" y="274"/>
                    <a:pt x="973" y="578"/>
                  </a:cubicBezTo>
                  <a:cubicBezTo>
                    <a:pt x="761" y="1429"/>
                    <a:pt x="1" y="4803"/>
                    <a:pt x="1277" y="9392"/>
                  </a:cubicBezTo>
                  <a:cubicBezTo>
                    <a:pt x="2554" y="13952"/>
                    <a:pt x="5381" y="16748"/>
                    <a:pt x="5381" y="16748"/>
                  </a:cubicBezTo>
                  <a:cubicBezTo>
                    <a:pt x="5472" y="16596"/>
                    <a:pt x="5533" y="16322"/>
                    <a:pt x="5533" y="15988"/>
                  </a:cubicBezTo>
                  <a:cubicBezTo>
                    <a:pt x="3040" y="13435"/>
                    <a:pt x="2189" y="11642"/>
                    <a:pt x="1429" y="6687"/>
                  </a:cubicBezTo>
                  <a:cubicBezTo>
                    <a:pt x="1065" y="4316"/>
                    <a:pt x="1460" y="1337"/>
                    <a:pt x="167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4" name="Google Shape;4044;p80"/>
            <p:cNvSpPr/>
            <p:nvPr/>
          </p:nvSpPr>
          <p:spPr>
            <a:xfrm>
              <a:off x="1844000" y="6896713"/>
              <a:ext cx="117050" cy="405225"/>
            </a:xfrm>
            <a:custGeom>
              <a:avLst/>
              <a:gdLst/>
              <a:ahLst/>
              <a:cxnLst/>
              <a:rect l="l" t="t" r="r" b="b"/>
              <a:pathLst>
                <a:path w="4682" h="16209" extrusionOk="0">
                  <a:moveTo>
                    <a:pt x="3665" y="0"/>
                  </a:moveTo>
                  <a:cubicBezTo>
                    <a:pt x="2999" y="0"/>
                    <a:pt x="2147" y="211"/>
                    <a:pt x="1278" y="646"/>
                  </a:cubicBezTo>
                  <a:cubicBezTo>
                    <a:pt x="1278" y="646"/>
                    <a:pt x="1703" y="3868"/>
                    <a:pt x="1338" y="5783"/>
                  </a:cubicBezTo>
                  <a:cubicBezTo>
                    <a:pt x="974" y="7667"/>
                    <a:pt x="366" y="10281"/>
                    <a:pt x="366" y="10281"/>
                  </a:cubicBezTo>
                  <a:cubicBezTo>
                    <a:pt x="366" y="10281"/>
                    <a:pt x="31" y="14871"/>
                    <a:pt x="1" y="16208"/>
                  </a:cubicBezTo>
                  <a:cubicBezTo>
                    <a:pt x="2554" y="13746"/>
                    <a:pt x="3314" y="11680"/>
                    <a:pt x="4256" y="6725"/>
                  </a:cubicBezTo>
                  <a:cubicBezTo>
                    <a:pt x="4682" y="4385"/>
                    <a:pt x="4408" y="1406"/>
                    <a:pt x="4256" y="68"/>
                  </a:cubicBezTo>
                  <a:cubicBezTo>
                    <a:pt x="4083" y="23"/>
                    <a:pt x="3884" y="0"/>
                    <a:pt x="366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5" name="Google Shape;4045;p80"/>
            <p:cNvSpPr/>
            <p:nvPr/>
          </p:nvSpPr>
          <p:spPr>
            <a:xfrm>
              <a:off x="1844000" y="6898413"/>
              <a:ext cx="143650" cy="422525"/>
            </a:xfrm>
            <a:custGeom>
              <a:avLst/>
              <a:gdLst/>
              <a:ahLst/>
              <a:cxnLst/>
              <a:rect l="l" t="t" r="r" b="b"/>
              <a:pathLst>
                <a:path w="5746" h="16901" extrusionOk="0">
                  <a:moveTo>
                    <a:pt x="4256" y="0"/>
                  </a:moveTo>
                  <a:cubicBezTo>
                    <a:pt x="4408" y="1338"/>
                    <a:pt x="4682" y="4317"/>
                    <a:pt x="4256" y="6687"/>
                  </a:cubicBezTo>
                  <a:cubicBezTo>
                    <a:pt x="3314" y="11612"/>
                    <a:pt x="2585" y="13678"/>
                    <a:pt x="1" y="16171"/>
                  </a:cubicBezTo>
                  <a:cubicBezTo>
                    <a:pt x="1" y="16505"/>
                    <a:pt x="31" y="16748"/>
                    <a:pt x="123" y="16900"/>
                  </a:cubicBezTo>
                  <a:cubicBezTo>
                    <a:pt x="123" y="16900"/>
                    <a:pt x="2889" y="13922"/>
                    <a:pt x="4317" y="9393"/>
                  </a:cubicBezTo>
                  <a:cubicBezTo>
                    <a:pt x="5746" y="4864"/>
                    <a:pt x="5107" y="1429"/>
                    <a:pt x="4925" y="578"/>
                  </a:cubicBezTo>
                  <a:cubicBezTo>
                    <a:pt x="4864" y="274"/>
                    <a:pt x="4621" y="92"/>
                    <a:pt x="425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6" name="Google Shape;4046;p80"/>
            <p:cNvSpPr/>
            <p:nvPr/>
          </p:nvSpPr>
          <p:spPr>
            <a:xfrm>
              <a:off x="1608450" y="6912088"/>
              <a:ext cx="325250" cy="420950"/>
            </a:xfrm>
            <a:custGeom>
              <a:avLst/>
              <a:gdLst/>
              <a:ahLst/>
              <a:cxnLst/>
              <a:rect l="l" t="t" r="r" b="b"/>
              <a:pathLst>
                <a:path w="13010" h="16838" extrusionOk="0">
                  <a:moveTo>
                    <a:pt x="10700" y="1"/>
                  </a:moveTo>
                  <a:cubicBezTo>
                    <a:pt x="10700" y="1"/>
                    <a:pt x="5168" y="3891"/>
                    <a:pt x="3040" y="6140"/>
                  </a:cubicBezTo>
                  <a:cubicBezTo>
                    <a:pt x="943" y="8420"/>
                    <a:pt x="0" y="11976"/>
                    <a:pt x="3040" y="13466"/>
                  </a:cubicBezTo>
                  <a:cubicBezTo>
                    <a:pt x="5259" y="14530"/>
                    <a:pt x="7356" y="15502"/>
                    <a:pt x="8329" y="15958"/>
                  </a:cubicBezTo>
                  <a:cubicBezTo>
                    <a:pt x="8481" y="16049"/>
                    <a:pt x="8633" y="16110"/>
                    <a:pt x="8724" y="16141"/>
                  </a:cubicBezTo>
                  <a:lnTo>
                    <a:pt x="8754" y="16141"/>
                  </a:lnTo>
                  <a:cubicBezTo>
                    <a:pt x="9413" y="16394"/>
                    <a:pt x="10705" y="16837"/>
                    <a:pt x="11469" y="16837"/>
                  </a:cubicBezTo>
                  <a:cubicBezTo>
                    <a:pt x="11622" y="16837"/>
                    <a:pt x="11753" y="16819"/>
                    <a:pt x="11855" y="16779"/>
                  </a:cubicBezTo>
                  <a:cubicBezTo>
                    <a:pt x="12675" y="16475"/>
                    <a:pt x="11125" y="15715"/>
                    <a:pt x="11125" y="15715"/>
                  </a:cubicBezTo>
                  <a:lnTo>
                    <a:pt x="11125" y="15715"/>
                  </a:lnTo>
                  <a:cubicBezTo>
                    <a:pt x="11125" y="15715"/>
                    <a:pt x="11384" y="15791"/>
                    <a:pt x="11691" y="15791"/>
                  </a:cubicBezTo>
                  <a:cubicBezTo>
                    <a:pt x="11999" y="15791"/>
                    <a:pt x="12356" y="15715"/>
                    <a:pt x="12554" y="15411"/>
                  </a:cubicBezTo>
                  <a:cubicBezTo>
                    <a:pt x="12949" y="14803"/>
                    <a:pt x="11490" y="14590"/>
                    <a:pt x="11490" y="14590"/>
                  </a:cubicBezTo>
                  <a:cubicBezTo>
                    <a:pt x="11490" y="14590"/>
                    <a:pt x="12432" y="14408"/>
                    <a:pt x="12706" y="13952"/>
                  </a:cubicBezTo>
                  <a:cubicBezTo>
                    <a:pt x="13010" y="13496"/>
                    <a:pt x="11125" y="12797"/>
                    <a:pt x="11125" y="12797"/>
                  </a:cubicBezTo>
                  <a:cubicBezTo>
                    <a:pt x="11125" y="12797"/>
                    <a:pt x="11855" y="11642"/>
                    <a:pt x="11490" y="11429"/>
                  </a:cubicBezTo>
                  <a:cubicBezTo>
                    <a:pt x="11460" y="11412"/>
                    <a:pt x="11424" y="11404"/>
                    <a:pt x="11384" y="11404"/>
                  </a:cubicBezTo>
                  <a:cubicBezTo>
                    <a:pt x="10938" y="11404"/>
                    <a:pt x="9940" y="12402"/>
                    <a:pt x="9940" y="12402"/>
                  </a:cubicBezTo>
                  <a:cubicBezTo>
                    <a:pt x="9362" y="12068"/>
                    <a:pt x="5836" y="11125"/>
                    <a:pt x="6596" y="10274"/>
                  </a:cubicBezTo>
                  <a:cubicBezTo>
                    <a:pt x="7386" y="9423"/>
                    <a:pt x="10760" y="6779"/>
                    <a:pt x="10760" y="6779"/>
                  </a:cubicBezTo>
                  <a:cubicBezTo>
                    <a:pt x="10760" y="6779"/>
                    <a:pt x="11368" y="2098"/>
                    <a:pt x="107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7" name="Google Shape;4047;p80"/>
            <p:cNvSpPr/>
            <p:nvPr/>
          </p:nvSpPr>
          <p:spPr>
            <a:xfrm>
              <a:off x="2141125" y="6912088"/>
              <a:ext cx="325275" cy="420950"/>
            </a:xfrm>
            <a:custGeom>
              <a:avLst/>
              <a:gdLst/>
              <a:ahLst/>
              <a:cxnLst/>
              <a:rect l="l" t="t" r="r" b="b"/>
              <a:pathLst>
                <a:path w="13011" h="16838" extrusionOk="0">
                  <a:moveTo>
                    <a:pt x="2311" y="1"/>
                  </a:moveTo>
                  <a:cubicBezTo>
                    <a:pt x="1642" y="2098"/>
                    <a:pt x="2250" y="6779"/>
                    <a:pt x="2250" y="6779"/>
                  </a:cubicBezTo>
                  <a:cubicBezTo>
                    <a:pt x="2250" y="6779"/>
                    <a:pt x="5624" y="9423"/>
                    <a:pt x="6384" y="10274"/>
                  </a:cubicBezTo>
                  <a:cubicBezTo>
                    <a:pt x="7174" y="11125"/>
                    <a:pt x="3618" y="12068"/>
                    <a:pt x="3071" y="12402"/>
                  </a:cubicBezTo>
                  <a:cubicBezTo>
                    <a:pt x="3071" y="12402"/>
                    <a:pt x="2047" y="11404"/>
                    <a:pt x="1620" y="11404"/>
                  </a:cubicBezTo>
                  <a:cubicBezTo>
                    <a:pt x="1582" y="11404"/>
                    <a:pt x="1548" y="11412"/>
                    <a:pt x="1521" y="11429"/>
                  </a:cubicBezTo>
                  <a:cubicBezTo>
                    <a:pt x="1156" y="11642"/>
                    <a:pt x="1885" y="12797"/>
                    <a:pt x="1885" y="12797"/>
                  </a:cubicBezTo>
                  <a:cubicBezTo>
                    <a:pt x="1885" y="12797"/>
                    <a:pt x="1" y="13496"/>
                    <a:pt x="305" y="13952"/>
                  </a:cubicBezTo>
                  <a:cubicBezTo>
                    <a:pt x="578" y="14408"/>
                    <a:pt x="1521" y="14590"/>
                    <a:pt x="1521" y="14590"/>
                  </a:cubicBezTo>
                  <a:cubicBezTo>
                    <a:pt x="1521" y="14590"/>
                    <a:pt x="62" y="14803"/>
                    <a:pt x="457" y="15411"/>
                  </a:cubicBezTo>
                  <a:cubicBezTo>
                    <a:pt x="639" y="15715"/>
                    <a:pt x="996" y="15791"/>
                    <a:pt x="1308" y="15791"/>
                  </a:cubicBezTo>
                  <a:cubicBezTo>
                    <a:pt x="1619" y="15791"/>
                    <a:pt x="1885" y="15715"/>
                    <a:pt x="1885" y="15715"/>
                  </a:cubicBezTo>
                  <a:lnTo>
                    <a:pt x="1885" y="15715"/>
                  </a:lnTo>
                  <a:cubicBezTo>
                    <a:pt x="1885" y="15715"/>
                    <a:pt x="335" y="16475"/>
                    <a:pt x="1156" y="16779"/>
                  </a:cubicBezTo>
                  <a:cubicBezTo>
                    <a:pt x="1257" y="16819"/>
                    <a:pt x="1389" y="16837"/>
                    <a:pt x="1542" y="16837"/>
                  </a:cubicBezTo>
                  <a:cubicBezTo>
                    <a:pt x="2306" y="16837"/>
                    <a:pt x="3598" y="16394"/>
                    <a:pt x="4256" y="16141"/>
                  </a:cubicBezTo>
                  <a:lnTo>
                    <a:pt x="4287" y="16141"/>
                  </a:lnTo>
                  <a:cubicBezTo>
                    <a:pt x="4378" y="16110"/>
                    <a:pt x="4530" y="16049"/>
                    <a:pt x="4682" y="15958"/>
                  </a:cubicBezTo>
                  <a:cubicBezTo>
                    <a:pt x="5654" y="15502"/>
                    <a:pt x="7721" y="14530"/>
                    <a:pt x="9940" y="13466"/>
                  </a:cubicBezTo>
                  <a:cubicBezTo>
                    <a:pt x="13010" y="11976"/>
                    <a:pt x="12068" y="8420"/>
                    <a:pt x="9940" y="6140"/>
                  </a:cubicBezTo>
                  <a:cubicBezTo>
                    <a:pt x="7843" y="3891"/>
                    <a:pt x="2311" y="1"/>
                    <a:pt x="2311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049" name="Google Shape;4049;p80"/>
          <p:cNvGrpSpPr/>
          <p:nvPr/>
        </p:nvGrpSpPr>
        <p:grpSpPr>
          <a:xfrm>
            <a:off x="4796494" y="5301023"/>
            <a:ext cx="1194541" cy="870772"/>
            <a:chOff x="-437750" y="1965325"/>
            <a:chExt cx="1231825" cy="897950"/>
          </a:xfrm>
        </p:grpSpPr>
        <p:sp>
          <p:nvSpPr>
            <p:cNvPr id="4050" name="Google Shape;4050;p80"/>
            <p:cNvSpPr/>
            <p:nvPr/>
          </p:nvSpPr>
          <p:spPr>
            <a:xfrm>
              <a:off x="-267372" y="2214675"/>
              <a:ext cx="461275" cy="525125"/>
            </a:xfrm>
            <a:custGeom>
              <a:avLst/>
              <a:gdLst/>
              <a:ahLst/>
              <a:cxnLst/>
              <a:rect l="l" t="t" r="r" b="b"/>
              <a:pathLst>
                <a:path w="18451" h="21005" extrusionOk="0">
                  <a:moveTo>
                    <a:pt x="15381" y="1"/>
                  </a:moveTo>
                  <a:lnTo>
                    <a:pt x="1" y="3527"/>
                  </a:lnTo>
                  <a:lnTo>
                    <a:pt x="1672" y="17752"/>
                  </a:lnTo>
                  <a:cubicBezTo>
                    <a:pt x="1672" y="17752"/>
                    <a:pt x="15320" y="19545"/>
                    <a:pt x="18238" y="21004"/>
                  </a:cubicBezTo>
                  <a:cubicBezTo>
                    <a:pt x="18238" y="21004"/>
                    <a:pt x="18329" y="20943"/>
                    <a:pt x="18451" y="20852"/>
                  </a:cubicBezTo>
                  <a:cubicBezTo>
                    <a:pt x="17660" y="13800"/>
                    <a:pt x="16597" y="6901"/>
                    <a:pt x="15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51" name="Google Shape;4051;p80"/>
            <p:cNvSpPr/>
            <p:nvPr/>
          </p:nvSpPr>
          <p:spPr>
            <a:xfrm>
              <a:off x="111650" y="2134125"/>
              <a:ext cx="421000" cy="601100"/>
            </a:xfrm>
            <a:custGeom>
              <a:avLst/>
              <a:gdLst/>
              <a:ahLst/>
              <a:cxnLst/>
              <a:rect l="l" t="t" r="r" b="b"/>
              <a:pathLst>
                <a:path w="16840" h="24044" extrusionOk="0">
                  <a:moveTo>
                    <a:pt x="13983" y="1"/>
                  </a:moveTo>
                  <a:lnTo>
                    <a:pt x="1" y="3223"/>
                  </a:lnTo>
                  <a:cubicBezTo>
                    <a:pt x="1217" y="10123"/>
                    <a:pt x="2280" y="17022"/>
                    <a:pt x="3071" y="24044"/>
                  </a:cubicBezTo>
                  <a:cubicBezTo>
                    <a:pt x="4651" y="22828"/>
                    <a:pt x="14378" y="15320"/>
                    <a:pt x="16840" y="15290"/>
                  </a:cubicBezTo>
                  <a:lnTo>
                    <a:pt x="13983" y="1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52" name="Google Shape;4052;p80"/>
            <p:cNvSpPr/>
            <p:nvPr/>
          </p:nvSpPr>
          <p:spPr>
            <a:xfrm>
              <a:off x="-437750" y="1965325"/>
              <a:ext cx="1090475" cy="440900"/>
            </a:xfrm>
            <a:custGeom>
              <a:avLst/>
              <a:gdLst/>
              <a:ahLst/>
              <a:cxnLst/>
              <a:rect l="l" t="t" r="r" b="b"/>
              <a:pathLst>
                <a:path w="43619" h="17636" extrusionOk="0">
                  <a:moveTo>
                    <a:pt x="22928" y="1"/>
                  </a:moveTo>
                  <a:cubicBezTo>
                    <a:pt x="22100" y="1"/>
                    <a:pt x="21013" y="134"/>
                    <a:pt x="20092" y="689"/>
                  </a:cubicBezTo>
                  <a:cubicBezTo>
                    <a:pt x="18329" y="1783"/>
                    <a:pt x="3314" y="10355"/>
                    <a:pt x="3314" y="10355"/>
                  </a:cubicBezTo>
                  <a:cubicBezTo>
                    <a:pt x="3314" y="10355"/>
                    <a:pt x="1" y="11784"/>
                    <a:pt x="1551" y="12939"/>
                  </a:cubicBezTo>
                  <a:lnTo>
                    <a:pt x="21399" y="17255"/>
                  </a:lnTo>
                  <a:cubicBezTo>
                    <a:pt x="21399" y="17255"/>
                    <a:pt x="22130" y="17636"/>
                    <a:pt x="23141" y="17636"/>
                  </a:cubicBezTo>
                  <a:cubicBezTo>
                    <a:pt x="23843" y="17636"/>
                    <a:pt x="24680" y="17452"/>
                    <a:pt x="25503" y="16829"/>
                  </a:cubicBezTo>
                  <a:cubicBezTo>
                    <a:pt x="27478" y="15279"/>
                    <a:pt x="41552" y="6495"/>
                    <a:pt x="41552" y="6495"/>
                  </a:cubicBezTo>
                  <a:cubicBezTo>
                    <a:pt x="41552" y="6495"/>
                    <a:pt x="43618" y="4914"/>
                    <a:pt x="42129" y="4094"/>
                  </a:cubicBezTo>
                  <a:cubicBezTo>
                    <a:pt x="40609" y="3242"/>
                    <a:pt x="24226" y="112"/>
                    <a:pt x="24226" y="112"/>
                  </a:cubicBezTo>
                  <a:cubicBezTo>
                    <a:pt x="24226" y="112"/>
                    <a:pt x="23685" y="1"/>
                    <a:pt x="22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53" name="Google Shape;4053;p80"/>
            <p:cNvSpPr/>
            <p:nvPr/>
          </p:nvSpPr>
          <p:spPr>
            <a:xfrm>
              <a:off x="96700" y="2134125"/>
              <a:ext cx="549175" cy="624400"/>
            </a:xfrm>
            <a:custGeom>
              <a:avLst/>
              <a:gdLst/>
              <a:ahLst/>
              <a:cxnLst/>
              <a:rect l="l" t="t" r="r" b="b"/>
              <a:pathLst>
                <a:path w="21967" h="24976" extrusionOk="0">
                  <a:moveTo>
                    <a:pt x="2086" y="0"/>
                  </a:moveTo>
                  <a:cubicBezTo>
                    <a:pt x="1458" y="0"/>
                    <a:pt x="815" y="224"/>
                    <a:pt x="173" y="746"/>
                  </a:cubicBezTo>
                  <a:cubicBezTo>
                    <a:pt x="0" y="890"/>
                    <a:pt x="155" y="1143"/>
                    <a:pt x="353" y="1143"/>
                  </a:cubicBezTo>
                  <a:cubicBezTo>
                    <a:pt x="364" y="1143"/>
                    <a:pt x="375" y="1143"/>
                    <a:pt x="386" y="1141"/>
                  </a:cubicBezTo>
                  <a:cubicBezTo>
                    <a:pt x="854" y="1025"/>
                    <a:pt x="1294" y="971"/>
                    <a:pt x="1708" y="971"/>
                  </a:cubicBezTo>
                  <a:cubicBezTo>
                    <a:pt x="6621" y="971"/>
                    <a:pt x="7873" y="8638"/>
                    <a:pt x="8350" y="12479"/>
                  </a:cubicBezTo>
                  <a:cubicBezTo>
                    <a:pt x="9098" y="18948"/>
                    <a:pt x="14186" y="24975"/>
                    <a:pt x="21053" y="24975"/>
                  </a:cubicBezTo>
                  <a:cubicBezTo>
                    <a:pt x="21154" y="24975"/>
                    <a:pt x="21257" y="24974"/>
                    <a:pt x="21359" y="24971"/>
                  </a:cubicBezTo>
                  <a:cubicBezTo>
                    <a:pt x="21937" y="24971"/>
                    <a:pt x="21967" y="24120"/>
                    <a:pt x="21389" y="24090"/>
                  </a:cubicBezTo>
                  <a:cubicBezTo>
                    <a:pt x="16800" y="23847"/>
                    <a:pt x="12848" y="21324"/>
                    <a:pt x="10629" y="17311"/>
                  </a:cubicBezTo>
                  <a:cubicBezTo>
                    <a:pt x="8836" y="14059"/>
                    <a:pt x="9444" y="10229"/>
                    <a:pt x="8258" y="6825"/>
                  </a:cubicBezTo>
                  <a:cubicBezTo>
                    <a:pt x="7535" y="4704"/>
                    <a:pt x="4967" y="0"/>
                    <a:pt x="2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54" name="Google Shape;4054;p80"/>
            <p:cNvSpPr/>
            <p:nvPr/>
          </p:nvSpPr>
          <p:spPr>
            <a:xfrm>
              <a:off x="620175" y="2702925"/>
              <a:ext cx="173900" cy="160350"/>
            </a:xfrm>
            <a:custGeom>
              <a:avLst/>
              <a:gdLst/>
              <a:ahLst/>
              <a:cxnLst/>
              <a:rect l="l" t="t" r="r" b="b"/>
              <a:pathLst>
                <a:path w="6956" h="6414" extrusionOk="0">
                  <a:moveTo>
                    <a:pt x="6621" y="0"/>
                  </a:moveTo>
                  <a:cubicBezTo>
                    <a:pt x="6621" y="0"/>
                    <a:pt x="5739" y="395"/>
                    <a:pt x="4523" y="395"/>
                  </a:cubicBezTo>
                  <a:cubicBezTo>
                    <a:pt x="4413" y="395"/>
                    <a:pt x="4284" y="394"/>
                    <a:pt x="4141" y="394"/>
                  </a:cubicBezTo>
                  <a:cubicBezTo>
                    <a:pt x="2743" y="394"/>
                    <a:pt x="1" y="494"/>
                    <a:pt x="359" y="2645"/>
                  </a:cubicBezTo>
                  <a:cubicBezTo>
                    <a:pt x="359" y="2645"/>
                    <a:pt x="754" y="4104"/>
                    <a:pt x="3216" y="5046"/>
                  </a:cubicBezTo>
                  <a:cubicBezTo>
                    <a:pt x="4311" y="5532"/>
                    <a:pt x="4827" y="6414"/>
                    <a:pt x="4827" y="6414"/>
                  </a:cubicBezTo>
                  <a:cubicBezTo>
                    <a:pt x="4827" y="6414"/>
                    <a:pt x="5770" y="5654"/>
                    <a:pt x="6104" y="4286"/>
                  </a:cubicBezTo>
                  <a:lnTo>
                    <a:pt x="4463" y="3526"/>
                  </a:lnTo>
                  <a:lnTo>
                    <a:pt x="4463" y="3526"/>
                  </a:lnTo>
                  <a:lnTo>
                    <a:pt x="6347" y="3769"/>
                  </a:lnTo>
                  <a:cubicBezTo>
                    <a:pt x="6347" y="3769"/>
                    <a:pt x="6773" y="2705"/>
                    <a:pt x="6682" y="1824"/>
                  </a:cubicBezTo>
                  <a:lnTo>
                    <a:pt x="6682" y="1824"/>
                  </a:lnTo>
                  <a:cubicBezTo>
                    <a:pt x="6627" y="1836"/>
                    <a:pt x="6547" y="1841"/>
                    <a:pt x="6453" y="1841"/>
                  </a:cubicBezTo>
                  <a:cubicBezTo>
                    <a:pt x="6080" y="1841"/>
                    <a:pt x="5496" y="1763"/>
                    <a:pt x="5496" y="1763"/>
                  </a:cubicBezTo>
                  <a:lnTo>
                    <a:pt x="6955" y="1307"/>
                  </a:lnTo>
                  <a:cubicBezTo>
                    <a:pt x="6955" y="1307"/>
                    <a:pt x="6894" y="730"/>
                    <a:pt x="6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SEE YOU NEXT TIME !!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" name="Google Shape;2356;p47"/>
          <p:cNvSpPr txBox="1">
            <a:spLocks noGrp="1"/>
          </p:cNvSpPr>
          <p:nvPr>
            <p:ph type="title"/>
          </p:nvPr>
        </p:nvSpPr>
        <p:spPr>
          <a:xfrm>
            <a:off x="6151418" y="3327133"/>
            <a:ext cx="5080749" cy="931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/>
              <a:t>Warm-up</a:t>
            </a:r>
            <a:endParaRPr lang="en-US" dirty="0"/>
          </a:p>
        </p:txBody>
      </p:sp>
      <p:sp>
        <p:nvSpPr>
          <p:cNvPr id="2357" name="Google Shape;2357;p47"/>
          <p:cNvSpPr txBox="1">
            <a:spLocks noGrp="1"/>
          </p:cNvSpPr>
          <p:nvPr>
            <p:ph type="body" idx="1"/>
          </p:nvPr>
        </p:nvSpPr>
        <p:spPr>
          <a:xfrm>
            <a:off x="6527767" y="4442617"/>
            <a:ext cx="5525688" cy="66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dirty="0"/>
              <a:t>Game: Tag team</a:t>
            </a:r>
          </a:p>
        </p:txBody>
      </p:sp>
      <p:sp>
        <p:nvSpPr>
          <p:cNvPr id="2358" name="Google Shape;2358;p47"/>
          <p:cNvSpPr txBox="1">
            <a:spLocks noGrp="1"/>
          </p:cNvSpPr>
          <p:nvPr>
            <p:ph type="title" idx="2"/>
          </p:nvPr>
        </p:nvSpPr>
        <p:spPr>
          <a:xfrm>
            <a:off x="6872333" y="1677169"/>
            <a:ext cx="3744000" cy="1261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2359" name="Google Shape;2359;p47"/>
          <p:cNvSpPr/>
          <p:nvPr/>
        </p:nvSpPr>
        <p:spPr>
          <a:xfrm>
            <a:off x="6527766" y="1768835"/>
            <a:ext cx="1951447" cy="1655327"/>
          </a:xfrm>
          <a:custGeom>
            <a:avLst/>
            <a:gdLst/>
            <a:ahLst/>
            <a:cxnLst/>
            <a:rect l="l" t="t" r="r" b="b"/>
            <a:pathLst>
              <a:path w="8428" h="7149" extrusionOk="0">
                <a:moveTo>
                  <a:pt x="4260" y="263"/>
                </a:moveTo>
                <a:cubicBezTo>
                  <a:pt x="5321" y="263"/>
                  <a:pt x="6374" y="606"/>
                  <a:pt x="7144" y="1312"/>
                </a:cubicBezTo>
                <a:cubicBezTo>
                  <a:pt x="8011" y="2098"/>
                  <a:pt x="8179" y="3220"/>
                  <a:pt x="7897" y="4336"/>
                </a:cubicBezTo>
                <a:cubicBezTo>
                  <a:pt x="7790" y="4900"/>
                  <a:pt x="7534" y="5344"/>
                  <a:pt x="7252" y="5821"/>
                </a:cubicBezTo>
                <a:cubicBezTo>
                  <a:pt x="7109" y="6067"/>
                  <a:pt x="7085" y="6388"/>
                  <a:pt x="7083" y="6696"/>
                </a:cubicBezTo>
                <a:lnTo>
                  <a:pt x="7083" y="6696"/>
                </a:lnTo>
                <a:cubicBezTo>
                  <a:pt x="6874" y="6435"/>
                  <a:pt x="6416" y="6459"/>
                  <a:pt x="6022" y="6439"/>
                </a:cubicBezTo>
                <a:cubicBezTo>
                  <a:pt x="4873" y="6412"/>
                  <a:pt x="3724" y="6385"/>
                  <a:pt x="2635" y="6049"/>
                </a:cubicBezTo>
                <a:cubicBezTo>
                  <a:pt x="1600" y="5713"/>
                  <a:pt x="982" y="4981"/>
                  <a:pt x="646" y="4000"/>
                </a:cubicBezTo>
                <a:cubicBezTo>
                  <a:pt x="478" y="3469"/>
                  <a:pt x="424" y="2938"/>
                  <a:pt x="532" y="2407"/>
                </a:cubicBezTo>
                <a:cubicBezTo>
                  <a:pt x="646" y="1789"/>
                  <a:pt x="1177" y="1345"/>
                  <a:pt x="1681" y="1009"/>
                </a:cubicBezTo>
                <a:cubicBezTo>
                  <a:pt x="2432" y="516"/>
                  <a:pt x="3349" y="263"/>
                  <a:pt x="4260" y="263"/>
                </a:cubicBezTo>
                <a:close/>
                <a:moveTo>
                  <a:pt x="4340" y="1"/>
                </a:moveTo>
                <a:cubicBezTo>
                  <a:pt x="3619" y="1"/>
                  <a:pt x="2899" y="147"/>
                  <a:pt x="2272" y="418"/>
                </a:cubicBezTo>
                <a:cubicBezTo>
                  <a:pt x="1405" y="808"/>
                  <a:pt x="565" y="1399"/>
                  <a:pt x="283" y="2353"/>
                </a:cubicBezTo>
                <a:cubicBezTo>
                  <a:pt x="1" y="3247"/>
                  <a:pt x="397" y="4396"/>
                  <a:pt x="901" y="5122"/>
                </a:cubicBezTo>
                <a:cubicBezTo>
                  <a:pt x="1432" y="5881"/>
                  <a:pt x="2299" y="6244"/>
                  <a:pt x="3166" y="6439"/>
                </a:cubicBezTo>
                <a:cubicBezTo>
                  <a:pt x="3757" y="6580"/>
                  <a:pt x="4369" y="6634"/>
                  <a:pt x="4987" y="6661"/>
                </a:cubicBezTo>
                <a:cubicBezTo>
                  <a:pt x="5022" y="6663"/>
                  <a:pt x="5062" y="6664"/>
                  <a:pt x="5106" y="6664"/>
                </a:cubicBezTo>
                <a:cubicBezTo>
                  <a:pt x="5278" y="6664"/>
                  <a:pt x="5514" y="6652"/>
                  <a:pt x="5764" y="6652"/>
                </a:cubicBezTo>
                <a:cubicBezTo>
                  <a:pt x="6334" y="6652"/>
                  <a:pt x="6976" y="6713"/>
                  <a:pt x="7084" y="7111"/>
                </a:cubicBezTo>
                <a:cubicBezTo>
                  <a:pt x="7084" y="7135"/>
                  <a:pt x="7107" y="7149"/>
                  <a:pt x="7132" y="7149"/>
                </a:cubicBezTo>
                <a:cubicBezTo>
                  <a:pt x="7150" y="7149"/>
                  <a:pt x="7168" y="7143"/>
                  <a:pt x="7181" y="7130"/>
                </a:cubicBezTo>
                <a:lnTo>
                  <a:pt x="7181" y="7130"/>
                </a:lnTo>
                <a:cubicBezTo>
                  <a:pt x="7196" y="7134"/>
                  <a:pt x="7212" y="7137"/>
                  <a:pt x="7227" y="7137"/>
                </a:cubicBezTo>
                <a:cubicBezTo>
                  <a:pt x="7273" y="7137"/>
                  <a:pt x="7312" y="7113"/>
                  <a:pt x="7312" y="7057"/>
                </a:cubicBezTo>
                <a:cubicBezTo>
                  <a:pt x="7366" y="6829"/>
                  <a:pt x="7420" y="6607"/>
                  <a:pt x="7420" y="6352"/>
                </a:cubicBezTo>
                <a:cubicBezTo>
                  <a:pt x="7454" y="6049"/>
                  <a:pt x="7648" y="5821"/>
                  <a:pt x="7756" y="5545"/>
                </a:cubicBezTo>
                <a:cubicBezTo>
                  <a:pt x="8011" y="5008"/>
                  <a:pt x="8206" y="4450"/>
                  <a:pt x="8294" y="3832"/>
                </a:cubicBezTo>
                <a:cubicBezTo>
                  <a:pt x="8428" y="2911"/>
                  <a:pt x="8152" y="2044"/>
                  <a:pt x="7534" y="1345"/>
                </a:cubicBezTo>
                <a:cubicBezTo>
                  <a:pt x="6763" y="414"/>
                  <a:pt x="5551" y="1"/>
                  <a:pt x="434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360" name="Google Shape;2360;p47"/>
          <p:cNvGrpSpPr/>
          <p:nvPr/>
        </p:nvGrpSpPr>
        <p:grpSpPr>
          <a:xfrm>
            <a:off x="3489835" y="2858868"/>
            <a:ext cx="1428900" cy="821841"/>
            <a:chOff x="2617376" y="2144150"/>
            <a:chExt cx="1071675" cy="616381"/>
          </a:xfrm>
        </p:grpSpPr>
        <p:sp>
          <p:nvSpPr>
            <p:cNvPr id="2361" name="Google Shape;2361;p47"/>
            <p:cNvSpPr/>
            <p:nvPr/>
          </p:nvSpPr>
          <p:spPr>
            <a:xfrm>
              <a:off x="2617376" y="2144150"/>
              <a:ext cx="400993" cy="237916"/>
            </a:xfrm>
            <a:custGeom>
              <a:avLst/>
              <a:gdLst/>
              <a:ahLst/>
              <a:cxnLst/>
              <a:rect l="l" t="t" r="r" b="b"/>
              <a:pathLst>
                <a:path w="3937" h="2336" extrusionOk="0">
                  <a:moveTo>
                    <a:pt x="1863" y="170"/>
                  </a:moveTo>
                  <a:cubicBezTo>
                    <a:pt x="2050" y="170"/>
                    <a:pt x="2246" y="220"/>
                    <a:pt x="2445" y="338"/>
                  </a:cubicBezTo>
                  <a:cubicBezTo>
                    <a:pt x="2450" y="341"/>
                    <a:pt x="2455" y="343"/>
                    <a:pt x="2460" y="345"/>
                  </a:cubicBezTo>
                  <a:lnTo>
                    <a:pt x="2460" y="345"/>
                  </a:lnTo>
                  <a:cubicBezTo>
                    <a:pt x="2358" y="690"/>
                    <a:pt x="2305" y="1057"/>
                    <a:pt x="2223" y="1406"/>
                  </a:cubicBezTo>
                  <a:cubicBezTo>
                    <a:pt x="2077" y="1890"/>
                    <a:pt x="1871" y="2121"/>
                    <a:pt x="1450" y="2121"/>
                  </a:cubicBezTo>
                  <a:cubicBezTo>
                    <a:pt x="1386" y="2121"/>
                    <a:pt x="1316" y="2116"/>
                    <a:pt x="1242" y="2105"/>
                  </a:cubicBezTo>
                  <a:cubicBezTo>
                    <a:pt x="0" y="1939"/>
                    <a:pt x="759" y="170"/>
                    <a:pt x="1863" y="170"/>
                  </a:cubicBezTo>
                  <a:close/>
                  <a:moveTo>
                    <a:pt x="1851" y="1"/>
                  </a:moveTo>
                  <a:cubicBezTo>
                    <a:pt x="1419" y="1"/>
                    <a:pt x="1006" y="223"/>
                    <a:pt x="711" y="593"/>
                  </a:cubicBezTo>
                  <a:cubicBezTo>
                    <a:pt x="348" y="1010"/>
                    <a:pt x="261" y="1682"/>
                    <a:pt x="711" y="2079"/>
                  </a:cubicBezTo>
                  <a:cubicBezTo>
                    <a:pt x="889" y="2233"/>
                    <a:pt x="1227" y="2335"/>
                    <a:pt x="1529" y="2335"/>
                  </a:cubicBezTo>
                  <a:cubicBezTo>
                    <a:pt x="1661" y="2335"/>
                    <a:pt x="1785" y="2316"/>
                    <a:pt x="1887" y="2273"/>
                  </a:cubicBezTo>
                  <a:cubicBezTo>
                    <a:pt x="2254" y="2098"/>
                    <a:pt x="2403" y="1580"/>
                    <a:pt x="2498" y="1104"/>
                  </a:cubicBezTo>
                  <a:lnTo>
                    <a:pt x="2498" y="1104"/>
                  </a:lnTo>
                  <a:cubicBezTo>
                    <a:pt x="2507" y="1360"/>
                    <a:pt x="2552" y="1607"/>
                    <a:pt x="2727" y="1742"/>
                  </a:cubicBezTo>
                  <a:cubicBezTo>
                    <a:pt x="2862" y="1849"/>
                    <a:pt x="2995" y="1894"/>
                    <a:pt x="3125" y="1894"/>
                  </a:cubicBezTo>
                  <a:cubicBezTo>
                    <a:pt x="3404" y="1894"/>
                    <a:pt x="3665" y="1689"/>
                    <a:pt x="3876" y="1460"/>
                  </a:cubicBezTo>
                  <a:cubicBezTo>
                    <a:pt x="3937" y="1395"/>
                    <a:pt x="3891" y="1318"/>
                    <a:pt x="3828" y="1318"/>
                  </a:cubicBezTo>
                  <a:cubicBezTo>
                    <a:pt x="3807" y="1318"/>
                    <a:pt x="3784" y="1326"/>
                    <a:pt x="3762" y="1346"/>
                  </a:cubicBezTo>
                  <a:cubicBezTo>
                    <a:pt x="3648" y="1504"/>
                    <a:pt x="3498" y="1581"/>
                    <a:pt x="3318" y="1581"/>
                  </a:cubicBezTo>
                  <a:cubicBezTo>
                    <a:pt x="3146" y="1581"/>
                    <a:pt x="2947" y="1511"/>
                    <a:pt x="2727" y="1373"/>
                  </a:cubicBezTo>
                  <a:cubicBezTo>
                    <a:pt x="2673" y="1205"/>
                    <a:pt x="2673" y="1037"/>
                    <a:pt x="2673" y="869"/>
                  </a:cubicBezTo>
                  <a:cubicBezTo>
                    <a:pt x="2673" y="674"/>
                    <a:pt x="2673" y="479"/>
                    <a:pt x="2646" y="284"/>
                  </a:cubicBezTo>
                  <a:cubicBezTo>
                    <a:pt x="2646" y="240"/>
                    <a:pt x="2611" y="219"/>
                    <a:pt x="2572" y="219"/>
                  </a:cubicBezTo>
                  <a:cubicBezTo>
                    <a:pt x="2571" y="219"/>
                    <a:pt x="2570" y="219"/>
                    <a:pt x="2569" y="219"/>
                  </a:cubicBezTo>
                  <a:lnTo>
                    <a:pt x="2569" y="219"/>
                  </a:lnTo>
                  <a:cubicBezTo>
                    <a:pt x="2561" y="209"/>
                    <a:pt x="2549" y="202"/>
                    <a:pt x="2532" y="197"/>
                  </a:cubicBezTo>
                  <a:cubicBezTo>
                    <a:pt x="2310" y="62"/>
                    <a:pt x="2078" y="1"/>
                    <a:pt x="18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47"/>
            <p:cNvSpPr/>
            <p:nvPr/>
          </p:nvSpPr>
          <p:spPr>
            <a:xfrm>
              <a:off x="3047490" y="2153214"/>
              <a:ext cx="267668" cy="607317"/>
            </a:xfrm>
            <a:custGeom>
              <a:avLst/>
              <a:gdLst/>
              <a:ahLst/>
              <a:cxnLst/>
              <a:rect l="l" t="t" r="r" b="b"/>
              <a:pathLst>
                <a:path w="2628" h="5963" extrusionOk="0">
                  <a:moveTo>
                    <a:pt x="1651" y="3858"/>
                  </a:moveTo>
                  <a:cubicBezTo>
                    <a:pt x="1787" y="3858"/>
                    <a:pt x="1910" y="3915"/>
                    <a:pt x="2005" y="4059"/>
                  </a:cubicBezTo>
                  <a:cubicBezTo>
                    <a:pt x="2341" y="4563"/>
                    <a:pt x="2422" y="5182"/>
                    <a:pt x="1837" y="5545"/>
                  </a:cubicBezTo>
                  <a:cubicBezTo>
                    <a:pt x="1620" y="5685"/>
                    <a:pt x="1298" y="5784"/>
                    <a:pt x="994" y="5784"/>
                  </a:cubicBezTo>
                  <a:cubicBezTo>
                    <a:pt x="672" y="5784"/>
                    <a:pt x="369" y="5674"/>
                    <a:pt x="230" y="5386"/>
                  </a:cubicBezTo>
                  <a:lnTo>
                    <a:pt x="230" y="5386"/>
                  </a:lnTo>
                  <a:cubicBezTo>
                    <a:pt x="251" y="5308"/>
                    <a:pt x="272" y="5230"/>
                    <a:pt x="292" y="5152"/>
                  </a:cubicBezTo>
                  <a:lnTo>
                    <a:pt x="292" y="5152"/>
                  </a:lnTo>
                  <a:cubicBezTo>
                    <a:pt x="354" y="4971"/>
                    <a:pt x="437" y="4801"/>
                    <a:pt x="547" y="4617"/>
                  </a:cubicBezTo>
                  <a:cubicBezTo>
                    <a:pt x="694" y="4409"/>
                    <a:pt x="1230" y="3858"/>
                    <a:pt x="1651" y="3858"/>
                  </a:cubicBezTo>
                  <a:close/>
                  <a:moveTo>
                    <a:pt x="1135" y="0"/>
                  </a:moveTo>
                  <a:cubicBezTo>
                    <a:pt x="1093" y="0"/>
                    <a:pt x="1051" y="27"/>
                    <a:pt x="1051" y="81"/>
                  </a:cubicBezTo>
                  <a:cubicBezTo>
                    <a:pt x="866" y="1786"/>
                    <a:pt x="553" y="3490"/>
                    <a:pt x="113" y="5166"/>
                  </a:cubicBezTo>
                  <a:lnTo>
                    <a:pt x="113" y="5166"/>
                  </a:lnTo>
                  <a:cubicBezTo>
                    <a:pt x="108" y="5182"/>
                    <a:pt x="103" y="5199"/>
                    <a:pt x="98" y="5216"/>
                  </a:cubicBezTo>
                  <a:lnTo>
                    <a:pt x="98" y="5216"/>
                  </a:lnTo>
                  <a:cubicBezTo>
                    <a:pt x="49" y="5220"/>
                    <a:pt x="1" y="5255"/>
                    <a:pt x="16" y="5316"/>
                  </a:cubicBezTo>
                  <a:cubicBezTo>
                    <a:pt x="25" y="5349"/>
                    <a:pt x="36" y="5380"/>
                    <a:pt x="47" y="5410"/>
                  </a:cubicBezTo>
                  <a:lnTo>
                    <a:pt x="47" y="5410"/>
                  </a:lnTo>
                  <a:cubicBezTo>
                    <a:pt x="46" y="5416"/>
                    <a:pt x="44" y="5423"/>
                    <a:pt x="43" y="5430"/>
                  </a:cubicBezTo>
                  <a:cubicBezTo>
                    <a:pt x="30" y="5471"/>
                    <a:pt x="61" y="5505"/>
                    <a:pt x="99" y="5517"/>
                  </a:cubicBezTo>
                  <a:lnTo>
                    <a:pt x="99" y="5517"/>
                  </a:lnTo>
                  <a:cubicBezTo>
                    <a:pt x="278" y="5828"/>
                    <a:pt x="630" y="5963"/>
                    <a:pt x="1009" y="5963"/>
                  </a:cubicBezTo>
                  <a:cubicBezTo>
                    <a:pt x="1764" y="5963"/>
                    <a:pt x="2628" y="5429"/>
                    <a:pt x="2456" y="4678"/>
                  </a:cubicBezTo>
                  <a:cubicBezTo>
                    <a:pt x="2336" y="4251"/>
                    <a:pt x="2115" y="3661"/>
                    <a:pt x="1676" y="3661"/>
                  </a:cubicBezTo>
                  <a:cubicBezTo>
                    <a:pt x="1596" y="3661"/>
                    <a:pt x="1509" y="3680"/>
                    <a:pt x="1414" y="3723"/>
                  </a:cubicBezTo>
                  <a:cubicBezTo>
                    <a:pt x="1017" y="3907"/>
                    <a:pt x="694" y="4166"/>
                    <a:pt x="456" y="4491"/>
                  </a:cubicBezTo>
                  <a:lnTo>
                    <a:pt x="456" y="4491"/>
                  </a:lnTo>
                  <a:cubicBezTo>
                    <a:pt x="798" y="3041"/>
                    <a:pt x="1038" y="1570"/>
                    <a:pt x="1219" y="81"/>
                  </a:cubicBezTo>
                  <a:cubicBezTo>
                    <a:pt x="1219" y="27"/>
                    <a:pt x="1177" y="0"/>
                    <a:pt x="1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47"/>
            <p:cNvSpPr/>
            <p:nvPr/>
          </p:nvSpPr>
          <p:spPr>
            <a:xfrm>
              <a:off x="3436253" y="2144456"/>
              <a:ext cx="252798" cy="240767"/>
            </a:xfrm>
            <a:custGeom>
              <a:avLst/>
              <a:gdLst/>
              <a:ahLst/>
              <a:cxnLst/>
              <a:rect l="l" t="t" r="r" b="b"/>
              <a:pathLst>
                <a:path w="2482" h="2364" extrusionOk="0">
                  <a:moveTo>
                    <a:pt x="1353" y="0"/>
                  </a:moveTo>
                  <a:cubicBezTo>
                    <a:pt x="608" y="0"/>
                    <a:pt x="0" y="855"/>
                    <a:pt x="178" y="1571"/>
                  </a:cubicBezTo>
                  <a:cubicBezTo>
                    <a:pt x="305" y="2101"/>
                    <a:pt x="850" y="2364"/>
                    <a:pt x="1392" y="2364"/>
                  </a:cubicBezTo>
                  <a:cubicBezTo>
                    <a:pt x="1792" y="2364"/>
                    <a:pt x="2190" y="2220"/>
                    <a:pt x="2415" y="1934"/>
                  </a:cubicBezTo>
                  <a:cubicBezTo>
                    <a:pt x="2481" y="1869"/>
                    <a:pt x="2418" y="1792"/>
                    <a:pt x="2356" y="1792"/>
                  </a:cubicBezTo>
                  <a:cubicBezTo>
                    <a:pt x="2336" y="1792"/>
                    <a:pt x="2316" y="1800"/>
                    <a:pt x="2301" y="1820"/>
                  </a:cubicBezTo>
                  <a:cubicBezTo>
                    <a:pt x="2107" y="2067"/>
                    <a:pt x="1737" y="2199"/>
                    <a:pt x="1368" y="2199"/>
                  </a:cubicBezTo>
                  <a:cubicBezTo>
                    <a:pt x="945" y="2199"/>
                    <a:pt x="523" y="2026"/>
                    <a:pt x="372" y="1652"/>
                  </a:cubicBezTo>
                  <a:cubicBezTo>
                    <a:pt x="115" y="1039"/>
                    <a:pt x="702" y="169"/>
                    <a:pt x="1338" y="169"/>
                  </a:cubicBezTo>
                  <a:cubicBezTo>
                    <a:pt x="1399" y="169"/>
                    <a:pt x="1460" y="177"/>
                    <a:pt x="1522" y="194"/>
                  </a:cubicBezTo>
                  <a:cubicBezTo>
                    <a:pt x="1531" y="197"/>
                    <a:pt x="1541" y="198"/>
                    <a:pt x="1549" y="198"/>
                  </a:cubicBezTo>
                  <a:cubicBezTo>
                    <a:pt x="1639" y="198"/>
                    <a:pt x="1679" y="56"/>
                    <a:pt x="1575" y="26"/>
                  </a:cubicBezTo>
                  <a:cubicBezTo>
                    <a:pt x="1500" y="8"/>
                    <a:pt x="1426" y="0"/>
                    <a:pt x="13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64" name="Google Shape;2364;p47"/>
          <p:cNvGrpSpPr/>
          <p:nvPr/>
        </p:nvGrpSpPr>
        <p:grpSpPr>
          <a:xfrm>
            <a:off x="2975415" y="2545124"/>
            <a:ext cx="2457767" cy="1535037"/>
            <a:chOff x="2155186" y="-161457"/>
            <a:chExt cx="1843325" cy="1151278"/>
          </a:xfrm>
        </p:grpSpPr>
        <p:sp>
          <p:nvSpPr>
            <p:cNvPr id="2365" name="Google Shape;2365;p47"/>
            <p:cNvSpPr/>
            <p:nvPr/>
          </p:nvSpPr>
          <p:spPr>
            <a:xfrm>
              <a:off x="2155186" y="-161457"/>
              <a:ext cx="1825536" cy="1151278"/>
            </a:xfrm>
            <a:custGeom>
              <a:avLst/>
              <a:gdLst/>
              <a:ahLst/>
              <a:cxnLst/>
              <a:rect l="l" t="t" r="r" b="b"/>
              <a:pathLst>
                <a:path w="11681" h="7367" extrusionOk="0">
                  <a:moveTo>
                    <a:pt x="7011" y="253"/>
                  </a:moveTo>
                  <a:cubicBezTo>
                    <a:pt x="7703" y="253"/>
                    <a:pt x="8399" y="305"/>
                    <a:pt x="9073" y="492"/>
                  </a:cubicBezTo>
                  <a:cubicBezTo>
                    <a:pt x="10114" y="747"/>
                    <a:pt x="10867" y="1419"/>
                    <a:pt x="11149" y="2481"/>
                  </a:cubicBezTo>
                  <a:cubicBezTo>
                    <a:pt x="11317" y="3153"/>
                    <a:pt x="11257" y="4020"/>
                    <a:pt x="10867" y="4638"/>
                  </a:cubicBezTo>
                  <a:cubicBezTo>
                    <a:pt x="10504" y="5223"/>
                    <a:pt x="9805" y="5559"/>
                    <a:pt x="9160" y="5754"/>
                  </a:cubicBezTo>
                  <a:cubicBezTo>
                    <a:pt x="8488" y="5982"/>
                    <a:pt x="7843" y="6177"/>
                    <a:pt x="7144" y="6231"/>
                  </a:cubicBezTo>
                  <a:cubicBezTo>
                    <a:pt x="6499" y="6291"/>
                    <a:pt x="5880" y="6399"/>
                    <a:pt x="5242" y="6513"/>
                  </a:cubicBezTo>
                  <a:cubicBezTo>
                    <a:pt x="4597" y="6627"/>
                    <a:pt x="3898" y="6594"/>
                    <a:pt x="3253" y="6735"/>
                  </a:cubicBezTo>
                  <a:cubicBezTo>
                    <a:pt x="3066" y="6775"/>
                    <a:pt x="2845" y="6873"/>
                    <a:pt x="2668" y="6999"/>
                  </a:cubicBezTo>
                  <a:lnTo>
                    <a:pt x="2668" y="6999"/>
                  </a:lnTo>
                  <a:cubicBezTo>
                    <a:pt x="2710" y="6827"/>
                    <a:pt x="2709" y="6649"/>
                    <a:pt x="2749" y="6486"/>
                  </a:cubicBezTo>
                  <a:cubicBezTo>
                    <a:pt x="2776" y="6426"/>
                    <a:pt x="2749" y="6372"/>
                    <a:pt x="2722" y="6372"/>
                  </a:cubicBezTo>
                  <a:cubicBezTo>
                    <a:pt x="1680" y="5895"/>
                    <a:pt x="840" y="5196"/>
                    <a:pt x="504" y="4074"/>
                  </a:cubicBezTo>
                  <a:cubicBezTo>
                    <a:pt x="114" y="2871"/>
                    <a:pt x="504" y="1668"/>
                    <a:pt x="1599" y="996"/>
                  </a:cubicBezTo>
                  <a:cubicBezTo>
                    <a:pt x="2749" y="324"/>
                    <a:pt x="4368" y="377"/>
                    <a:pt x="5659" y="297"/>
                  </a:cubicBezTo>
                  <a:cubicBezTo>
                    <a:pt x="6103" y="276"/>
                    <a:pt x="6556" y="253"/>
                    <a:pt x="7011" y="253"/>
                  </a:cubicBezTo>
                  <a:close/>
                  <a:moveTo>
                    <a:pt x="6966" y="1"/>
                  </a:moveTo>
                  <a:cubicBezTo>
                    <a:pt x="6099" y="1"/>
                    <a:pt x="5219" y="88"/>
                    <a:pt x="4368" y="156"/>
                  </a:cubicBezTo>
                  <a:cubicBezTo>
                    <a:pt x="3058" y="270"/>
                    <a:pt x="1573" y="411"/>
                    <a:pt x="672" y="1500"/>
                  </a:cubicBezTo>
                  <a:cubicBezTo>
                    <a:pt x="0" y="2313"/>
                    <a:pt x="0" y="3543"/>
                    <a:pt x="397" y="4470"/>
                  </a:cubicBezTo>
                  <a:cubicBezTo>
                    <a:pt x="618" y="5001"/>
                    <a:pt x="954" y="5451"/>
                    <a:pt x="1405" y="5814"/>
                  </a:cubicBezTo>
                  <a:cubicBezTo>
                    <a:pt x="1599" y="6009"/>
                    <a:pt x="1821" y="6150"/>
                    <a:pt x="2050" y="6258"/>
                  </a:cubicBezTo>
                  <a:cubicBezTo>
                    <a:pt x="2298" y="6426"/>
                    <a:pt x="2554" y="6399"/>
                    <a:pt x="2520" y="6708"/>
                  </a:cubicBezTo>
                  <a:cubicBezTo>
                    <a:pt x="2520" y="6876"/>
                    <a:pt x="2493" y="7044"/>
                    <a:pt x="2440" y="7185"/>
                  </a:cubicBezTo>
                  <a:cubicBezTo>
                    <a:pt x="2436" y="7196"/>
                    <a:pt x="2435" y="7207"/>
                    <a:pt x="2435" y="7216"/>
                  </a:cubicBezTo>
                  <a:lnTo>
                    <a:pt x="2435" y="7216"/>
                  </a:lnTo>
                  <a:cubicBezTo>
                    <a:pt x="2378" y="7280"/>
                    <a:pt x="2451" y="7366"/>
                    <a:pt x="2528" y="7366"/>
                  </a:cubicBezTo>
                  <a:cubicBezTo>
                    <a:pt x="2556" y="7366"/>
                    <a:pt x="2584" y="7355"/>
                    <a:pt x="2608" y="7326"/>
                  </a:cubicBezTo>
                  <a:cubicBezTo>
                    <a:pt x="2970" y="6876"/>
                    <a:pt x="3730" y="6930"/>
                    <a:pt x="4261" y="6903"/>
                  </a:cubicBezTo>
                  <a:cubicBezTo>
                    <a:pt x="5155" y="6822"/>
                    <a:pt x="6021" y="6627"/>
                    <a:pt x="6922" y="6513"/>
                  </a:cubicBezTo>
                  <a:cubicBezTo>
                    <a:pt x="8293" y="6345"/>
                    <a:pt x="9718" y="6123"/>
                    <a:pt x="10786" y="5169"/>
                  </a:cubicBezTo>
                  <a:cubicBezTo>
                    <a:pt x="11680" y="4356"/>
                    <a:pt x="11626" y="2844"/>
                    <a:pt x="11176" y="1809"/>
                  </a:cubicBezTo>
                  <a:cubicBezTo>
                    <a:pt x="10726" y="828"/>
                    <a:pt x="9718" y="351"/>
                    <a:pt x="8710" y="156"/>
                  </a:cubicBezTo>
                  <a:cubicBezTo>
                    <a:pt x="8143" y="41"/>
                    <a:pt x="7557" y="1"/>
                    <a:pt x="69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47"/>
            <p:cNvSpPr/>
            <p:nvPr/>
          </p:nvSpPr>
          <p:spPr>
            <a:xfrm>
              <a:off x="3827695" y="-115982"/>
              <a:ext cx="103928" cy="98610"/>
            </a:xfrm>
            <a:custGeom>
              <a:avLst/>
              <a:gdLst/>
              <a:ahLst/>
              <a:cxnLst/>
              <a:rect l="l" t="t" r="r" b="b"/>
              <a:pathLst>
                <a:path w="665" h="631" extrusionOk="0">
                  <a:moveTo>
                    <a:pt x="87" y="1"/>
                  </a:moveTo>
                  <a:cubicBezTo>
                    <a:pt x="37" y="1"/>
                    <a:pt x="0" y="68"/>
                    <a:pt x="24" y="120"/>
                  </a:cubicBezTo>
                  <a:cubicBezTo>
                    <a:pt x="111" y="201"/>
                    <a:pt x="192" y="288"/>
                    <a:pt x="252" y="369"/>
                  </a:cubicBezTo>
                  <a:cubicBezTo>
                    <a:pt x="333" y="456"/>
                    <a:pt x="387" y="564"/>
                    <a:pt x="528" y="624"/>
                  </a:cubicBezTo>
                  <a:cubicBezTo>
                    <a:pt x="542" y="629"/>
                    <a:pt x="556" y="631"/>
                    <a:pt x="568" y="631"/>
                  </a:cubicBezTo>
                  <a:cubicBezTo>
                    <a:pt x="631" y="631"/>
                    <a:pt x="664" y="577"/>
                    <a:pt x="642" y="510"/>
                  </a:cubicBezTo>
                  <a:cubicBezTo>
                    <a:pt x="588" y="369"/>
                    <a:pt x="501" y="315"/>
                    <a:pt x="387" y="228"/>
                  </a:cubicBezTo>
                  <a:cubicBezTo>
                    <a:pt x="306" y="147"/>
                    <a:pt x="219" y="60"/>
                    <a:pt x="111" y="6"/>
                  </a:cubicBezTo>
                  <a:cubicBezTo>
                    <a:pt x="103" y="2"/>
                    <a:pt x="95" y="1"/>
                    <a:pt x="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47"/>
            <p:cNvSpPr/>
            <p:nvPr/>
          </p:nvSpPr>
          <p:spPr>
            <a:xfrm>
              <a:off x="3943343" y="-59411"/>
              <a:ext cx="55168" cy="92515"/>
            </a:xfrm>
            <a:custGeom>
              <a:avLst/>
              <a:gdLst/>
              <a:ahLst/>
              <a:cxnLst/>
              <a:rect l="l" t="t" r="r" b="b"/>
              <a:pathLst>
                <a:path w="353" h="592" extrusionOk="0">
                  <a:moveTo>
                    <a:pt x="118" y="0"/>
                  </a:moveTo>
                  <a:cubicBezTo>
                    <a:pt x="59" y="0"/>
                    <a:pt x="0" y="59"/>
                    <a:pt x="43" y="121"/>
                  </a:cubicBezTo>
                  <a:cubicBezTo>
                    <a:pt x="97" y="262"/>
                    <a:pt x="151" y="397"/>
                    <a:pt x="211" y="538"/>
                  </a:cubicBezTo>
                  <a:cubicBezTo>
                    <a:pt x="211" y="575"/>
                    <a:pt x="231" y="591"/>
                    <a:pt x="253" y="591"/>
                  </a:cubicBezTo>
                  <a:cubicBezTo>
                    <a:pt x="283" y="591"/>
                    <a:pt x="319" y="561"/>
                    <a:pt x="319" y="511"/>
                  </a:cubicBezTo>
                  <a:cubicBezTo>
                    <a:pt x="352" y="343"/>
                    <a:pt x="292" y="175"/>
                    <a:pt x="184" y="34"/>
                  </a:cubicBezTo>
                  <a:cubicBezTo>
                    <a:pt x="167" y="10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68" name="Google Shape;2368;p47"/>
          <p:cNvGrpSpPr/>
          <p:nvPr/>
        </p:nvGrpSpPr>
        <p:grpSpPr>
          <a:xfrm>
            <a:off x="1303004" y="4246208"/>
            <a:ext cx="4369441" cy="1995928"/>
            <a:chOff x="1046000" y="3106476"/>
            <a:chExt cx="3151040" cy="1347750"/>
          </a:xfrm>
        </p:grpSpPr>
        <p:sp>
          <p:nvSpPr>
            <p:cNvPr id="2369" name="Google Shape;2369;p47"/>
            <p:cNvSpPr/>
            <p:nvPr/>
          </p:nvSpPr>
          <p:spPr>
            <a:xfrm>
              <a:off x="1046000" y="3106476"/>
              <a:ext cx="3151040" cy="1026230"/>
            </a:xfrm>
            <a:custGeom>
              <a:avLst/>
              <a:gdLst/>
              <a:ahLst/>
              <a:cxnLst/>
              <a:rect l="l" t="t" r="r" b="b"/>
              <a:pathLst>
                <a:path w="24980" h="8978" extrusionOk="0">
                  <a:moveTo>
                    <a:pt x="17611" y="347"/>
                  </a:moveTo>
                  <a:cubicBezTo>
                    <a:pt x="18394" y="347"/>
                    <a:pt x="19173" y="385"/>
                    <a:pt x="19939" y="474"/>
                  </a:cubicBezTo>
                  <a:cubicBezTo>
                    <a:pt x="21539" y="669"/>
                    <a:pt x="23246" y="1314"/>
                    <a:pt x="23777" y="2995"/>
                  </a:cubicBezTo>
                  <a:cubicBezTo>
                    <a:pt x="24193" y="4305"/>
                    <a:pt x="23327" y="5649"/>
                    <a:pt x="22345" y="6462"/>
                  </a:cubicBezTo>
                  <a:cubicBezTo>
                    <a:pt x="21062" y="7531"/>
                    <a:pt x="19214" y="7779"/>
                    <a:pt x="17587" y="7974"/>
                  </a:cubicBezTo>
                  <a:cubicBezTo>
                    <a:pt x="15715" y="8216"/>
                    <a:pt x="13853" y="8403"/>
                    <a:pt x="11976" y="8403"/>
                  </a:cubicBezTo>
                  <a:cubicBezTo>
                    <a:pt x="11246" y="8403"/>
                    <a:pt x="10514" y="8374"/>
                    <a:pt x="9778" y="8310"/>
                  </a:cubicBezTo>
                  <a:cubicBezTo>
                    <a:pt x="8374" y="8230"/>
                    <a:pt x="6976" y="8089"/>
                    <a:pt x="5578" y="7921"/>
                  </a:cubicBezTo>
                  <a:cubicBezTo>
                    <a:pt x="5436" y="7921"/>
                    <a:pt x="5174" y="7837"/>
                    <a:pt x="4964" y="7837"/>
                  </a:cubicBezTo>
                  <a:cubicBezTo>
                    <a:pt x="4875" y="7837"/>
                    <a:pt x="4796" y="7852"/>
                    <a:pt x="4738" y="7894"/>
                  </a:cubicBezTo>
                  <a:cubicBezTo>
                    <a:pt x="4394" y="8086"/>
                    <a:pt x="4075" y="8385"/>
                    <a:pt x="3778" y="8645"/>
                  </a:cubicBezTo>
                  <a:lnTo>
                    <a:pt x="3778" y="8645"/>
                  </a:lnTo>
                  <a:cubicBezTo>
                    <a:pt x="3765" y="8442"/>
                    <a:pt x="3742" y="8228"/>
                    <a:pt x="3784" y="8035"/>
                  </a:cubicBezTo>
                  <a:cubicBezTo>
                    <a:pt x="3811" y="7947"/>
                    <a:pt x="3757" y="7867"/>
                    <a:pt x="3696" y="7867"/>
                  </a:cubicBezTo>
                  <a:cubicBezTo>
                    <a:pt x="2218" y="7497"/>
                    <a:pt x="813" y="6382"/>
                    <a:pt x="645" y="4782"/>
                  </a:cubicBezTo>
                  <a:cubicBezTo>
                    <a:pt x="450" y="2880"/>
                    <a:pt x="2608" y="2094"/>
                    <a:pt x="4032" y="1563"/>
                  </a:cubicBezTo>
                  <a:cubicBezTo>
                    <a:pt x="5773" y="945"/>
                    <a:pt x="7507" y="891"/>
                    <a:pt x="9328" y="777"/>
                  </a:cubicBezTo>
                  <a:cubicBezTo>
                    <a:pt x="11089" y="696"/>
                    <a:pt x="12883" y="642"/>
                    <a:pt x="14651" y="501"/>
                  </a:cubicBezTo>
                  <a:cubicBezTo>
                    <a:pt x="15633" y="408"/>
                    <a:pt x="16625" y="347"/>
                    <a:pt x="17611" y="347"/>
                  </a:cubicBezTo>
                  <a:close/>
                  <a:moveTo>
                    <a:pt x="17682" y="0"/>
                  </a:moveTo>
                  <a:cubicBezTo>
                    <a:pt x="16250" y="0"/>
                    <a:pt x="14821" y="137"/>
                    <a:pt x="13387" y="273"/>
                  </a:cubicBezTo>
                  <a:cubicBezTo>
                    <a:pt x="11344" y="441"/>
                    <a:pt x="9274" y="414"/>
                    <a:pt x="7225" y="555"/>
                  </a:cubicBezTo>
                  <a:cubicBezTo>
                    <a:pt x="5437" y="669"/>
                    <a:pt x="3643" y="1254"/>
                    <a:pt x="2077" y="2067"/>
                  </a:cubicBezTo>
                  <a:cubicBezTo>
                    <a:pt x="706" y="2766"/>
                    <a:pt x="0" y="4137"/>
                    <a:pt x="538" y="5622"/>
                  </a:cubicBezTo>
                  <a:cubicBezTo>
                    <a:pt x="966" y="6894"/>
                    <a:pt x="2208" y="7771"/>
                    <a:pt x="3478" y="8108"/>
                  </a:cubicBezTo>
                  <a:lnTo>
                    <a:pt x="3478" y="8108"/>
                  </a:lnTo>
                  <a:cubicBezTo>
                    <a:pt x="3466" y="8356"/>
                    <a:pt x="3560" y="8566"/>
                    <a:pt x="3608" y="8802"/>
                  </a:cubicBezTo>
                  <a:lnTo>
                    <a:pt x="3608" y="8802"/>
                  </a:lnTo>
                  <a:cubicBezTo>
                    <a:pt x="3577" y="8875"/>
                    <a:pt x="3645" y="8977"/>
                    <a:pt x="3724" y="8977"/>
                  </a:cubicBezTo>
                  <a:cubicBezTo>
                    <a:pt x="3744" y="8977"/>
                    <a:pt x="3764" y="8971"/>
                    <a:pt x="3784" y="8956"/>
                  </a:cubicBezTo>
                  <a:cubicBezTo>
                    <a:pt x="4066" y="8734"/>
                    <a:pt x="4342" y="8566"/>
                    <a:pt x="4624" y="8337"/>
                  </a:cubicBezTo>
                  <a:cubicBezTo>
                    <a:pt x="4753" y="8236"/>
                    <a:pt x="4854" y="8204"/>
                    <a:pt x="4964" y="8204"/>
                  </a:cubicBezTo>
                  <a:cubicBezTo>
                    <a:pt x="5065" y="8204"/>
                    <a:pt x="5175" y="8231"/>
                    <a:pt x="5323" y="8257"/>
                  </a:cubicBezTo>
                  <a:cubicBezTo>
                    <a:pt x="6216" y="8398"/>
                    <a:pt x="7117" y="8478"/>
                    <a:pt x="8011" y="8566"/>
                  </a:cubicBezTo>
                  <a:cubicBezTo>
                    <a:pt x="9427" y="8698"/>
                    <a:pt x="10860" y="8814"/>
                    <a:pt x="12293" y="8814"/>
                  </a:cubicBezTo>
                  <a:cubicBezTo>
                    <a:pt x="12676" y="8814"/>
                    <a:pt x="13058" y="8806"/>
                    <a:pt x="13441" y="8788"/>
                  </a:cubicBezTo>
                  <a:cubicBezTo>
                    <a:pt x="15094" y="8707"/>
                    <a:pt x="16774" y="8505"/>
                    <a:pt x="18427" y="8284"/>
                  </a:cubicBezTo>
                  <a:cubicBezTo>
                    <a:pt x="19886" y="8089"/>
                    <a:pt x="21398" y="7699"/>
                    <a:pt x="22601" y="6771"/>
                  </a:cubicBezTo>
                  <a:cubicBezTo>
                    <a:pt x="24476" y="5347"/>
                    <a:pt x="24980" y="2598"/>
                    <a:pt x="22883" y="1086"/>
                  </a:cubicBezTo>
                  <a:cubicBezTo>
                    <a:pt x="21673" y="192"/>
                    <a:pt x="20134" y="105"/>
                    <a:pt x="18683" y="24"/>
                  </a:cubicBezTo>
                  <a:cubicBezTo>
                    <a:pt x="18349" y="8"/>
                    <a:pt x="18015" y="0"/>
                    <a:pt x="176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47"/>
            <p:cNvSpPr/>
            <p:nvPr/>
          </p:nvSpPr>
          <p:spPr>
            <a:xfrm>
              <a:off x="4066293" y="3731600"/>
              <a:ext cx="60296" cy="95559"/>
            </a:xfrm>
            <a:custGeom>
              <a:avLst/>
              <a:gdLst/>
              <a:ahLst/>
              <a:cxnLst/>
              <a:rect l="l" t="t" r="r" b="b"/>
              <a:pathLst>
                <a:path w="478" h="836" extrusionOk="0">
                  <a:moveTo>
                    <a:pt x="374" y="0"/>
                  </a:moveTo>
                  <a:cubicBezTo>
                    <a:pt x="350" y="0"/>
                    <a:pt x="323" y="15"/>
                    <a:pt x="310" y="46"/>
                  </a:cubicBezTo>
                  <a:cubicBezTo>
                    <a:pt x="249" y="153"/>
                    <a:pt x="196" y="294"/>
                    <a:pt x="142" y="409"/>
                  </a:cubicBezTo>
                  <a:cubicBezTo>
                    <a:pt x="81" y="516"/>
                    <a:pt x="1" y="630"/>
                    <a:pt x="1" y="745"/>
                  </a:cubicBezTo>
                  <a:cubicBezTo>
                    <a:pt x="1" y="805"/>
                    <a:pt x="31" y="835"/>
                    <a:pt x="72" y="835"/>
                  </a:cubicBezTo>
                  <a:cubicBezTo>
                    <a:pt x="85" y="835"/>
                    <a:pt x="100" y="832"/>
                    <a:pt x="115" y="825"/>
                  </a:cubicBezTo>
                  <a:cubicBezTo>
                    <a:pt x="249" y="772"/>
                    <a:pt x="310" y="604"/>
                    <a:pt x="364" y="489"/>
                  </a:cubicBezTo>
                  <a:cubicBezTo>
                    <a:pt x="417" y="348"/>
                    <a:pt x="478" y="180"/>
                    <a:pt x="417" y="46"/>
                  </a:cubicBezTo>
                  <a:cubicBezTo>
                    <a:pt x="417" y="15"/>
                    <a:pt x="397" y="0"/>
                    <a:pt x="3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47"/>
            <p:cNvSpPr/>
            <p:nvPr/>
          </p:nvSpPr>
          <p:spPr>
            <a:xfrm>
              <a:off x="4105270" y="3809441"/>
              <a:ext cx="58152" cy="42636"/>
            </a:xfrm>
            <a:custGeom>
              <a:avLst/>
              <a:gdLst/>
              <a:ahLst/>
              <a:cxnLst/>
              <a:rect l="l" t="t" r="r" b="b"/>
              <a:pathLst>
                <a:path w="461" h="373" extrusionOk="0">
                  <a:moveTo>
                    <a:pt x="344" y="0"/>
                  </a:moveTo>
                  <a:cubicBezTo>
                    <a:pt x="319" y="0"/>
                    <a:pt x="294" y="11"/>
                    <a:pt x="276" y="37"/>
                  </a:cubicBezTo>
                  <a:cubicBezTo>
                    <a:pt x="223" y="117"/>
                    <a:pt x="142" y="205"/>
                    <a:pt x="55" y="232"/>
                  </a:cubicBezTo>
                  <a:cubicBezTo>
                    <a:pt x="1" y="285"/>
                    <a:pt x="55" y="373"/>
                    <a:pt x="108" y="373"/>
                  </a:cubicBezTo>
                  <a:cubicBezTo>
                    <a:pt x="250" y="312"/>
                    <a:pt x="364" y="232"/>
                    <a:pt x="418" y="117"/>
                  </a:cubicBezTo>
                  <a:cubicBezTo>
                    <a:pt x="460" y="61"/>
                    <a:pt x="403" y="0"/>
                    <a:pt x="3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47"/>
            <p:cNvSpPr/>
            <p:nvPr/>
          </p:nvSpPr>
          <p:spPr>
            <a:xfrm>
              <a:off x="2600674" y="4283685"/>
              <a:ext cx="84894" cy="41607"/>
            </a:xfrm>
            <a:custGeom>
              <a:avLst/>
              <a:gdLst/>
              <a:ahLst/>
              <a:cxnLst/>
              <a:rect l="l" t="t" r="r" b="b"/>
              <a:pathLst>
                <a:path w="673" h="364" extrusionOk="0">
                  <a:moveTo>
                    <a:pt x="504" y="1"/>
                  </a:moveTo>
                  <a:cubicBezTo>
                    <a:pt x="444" y="1"/>
                    <a:pt x="363" y="1"/>
                    <a:pt x="309" y="28"/>
                  </a:cubicBezTo>
                  <a:cubicBezTo>
                    <a:pt x="249" y="28"/>
                    <a:pt x="222" y="28"/>
                    <a:pt x="168" y="54"/>
                  </a:cubicBezTo>
                  <a:cubicBezTo>
                    <a:pt x="108" y="54"/>
                    <a:pt x="108" y="88"/>
                    <a:pt x="81" y="115"/>
                  </a:cubicBezTo>
                  <a:cubicBezTo>
                    <a:pt x="0" y="169"/>
                    <a:pt x="0" y="310"/>
                    <a:pt x="108" y="337"/>
                  </a:cubicBezTo>
                  <a:cubicBezTo>
                    <a:pt x="141" y="337"/>
                    <a:pt x="168" y="364"/>
                    <a:pt x="222" y="364"/>
                  </a:cubicBezTo>
                  <a:cubicBezTo>
                    <a:pt x="276" y="337"/>
                    <a:pt x="309" y="337"/>
                    <a:pt x="336" y="337"/>
                  </a:cubicBezTo>
                  <a:cubicBezTo>
                    <a:pt x="417" y="310"/>
                    <a:pt x="504" y="283"/>
                    <a:pt x="558" y="222"/>
                  </a:cubicBezTo>
                  <a:cubicBezTo>
                    <a:pt x="672" y="169"/>
                    <a:pt x="612" y="1"/>
                    <a:pt x="5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47"/>
            <p:cNvSpPr/>
            <p:nvPr/>
          </p:nvSpPr>
          <p:spPr>
            <a:xfrm>
              <a:off x="2364540" y="4338207"/>
              <a:ext cx="70135" cy="39092"/>
            </a:xfrm>
            <a:custGeom>
              <a:avLst/>
              <a:gdLst/>
              <a:ahLst/>
              <a:cxnLst/>
              <a:rect l="l" t="t" r="r" b="b"/>
              <a:pathLst>
                <a:path w="556" h="342" extrusionOk="0">
                  <a:moveTo>
                    <a:pt x="273" y="1"/>
                  </a:moveTo>
                  <a:cubicBezTo>
                    <a:pt x="165" y="1"/>
                    <a:pt x="24" y="55"/>
                    <a:pt x="24" y="169"/>
                  </a:cubicBezTo>
                  <a:cubicBezTo>
                    <a:pt x="1" y="268"/>
                    <a:pt x="59" y="342"/>
                    <a:pt x="149" y="342"/>
                  </a:cubicBezTo>
                  <a:cubicBezTo>
                    <a:pt x="163" y="342"/>
                    <a:pt x="177" y="340"/>
                    <a:pt x="192" y="337"/>
                  </a:cubicBezTo>
                  <a:cubicBezTo>
                    <a:pt x="219" y="337"/>
                    <a:pt x="246" y="337"/>
                    <a:pt x="273" y="310"/>
                  </a:cubicBezTo>
                  <a:lnTo>
                    <a:pt x="300" y="310"/>
                  </a:lnTo>
                  <a:cubicBezTo>
                    <a:pt x="317" y="296"/>
                    <a:pt x="310" y="296"/>
                    <a:pt x="306" y="296"/>
                  </a:cubicBezTo>
                  <a:cubicBezTo>
                    <a:pt x="303" y="296"/>
                    <a:pt x="303" y="296"/>
                    <a:pt x="333" y="283"/>
                  </a:cubicBezTo>
                  <a:lnTo>
                    <a:pt x="387" y="283"/>
                  </a:lnTo>
                  <a:cubicBezTo>
                    <a:pt x="441" y="249"/>
                    <a:pt x="468" y="249"/>
                    <a:pt x="501" y="223"/>
                  </a:cubicBezTo>
                  <a:cubicBezTo>
                    <a:pt x="555" y="196"/>
                    <a:pt x="555" y="142"/>
                    <a:pt x="528" y="81"/>
                  </a:cubicBezTo>
                  <a:cubicBezTo>
                    <a:pt x="468" y="1"/>
                    <a:pt x="360" y="1"/>
                    <a:pt x="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47"/>
            <p:cNvSpPr/>
            <p:nvPr/>
          </p:nvSpPr>
          <p:spPr>
            <a:xfrm>
              <a:off x="2470119" y="4212245"/>
              <a:ext cx="38221" cy="53152"/>
            </a:xfrm>
            <a:custGeom>
              <a:avLst/>
              <a:gdLst/>
              <a:ahLst/>
              <a:cxnLst/>
              <a:rect l="l" t="t" r="r" b="b"/>
              <a:pathLst>
                <a:path w="303" h="465" extrusionOk="0">
                  <a:moveTo>
                    <a:pt x="248" y="62"/>
                  </a:moveTo>
                  <a:lnTo>
                    <a:pt x="248" y="62"/>
                  </a:lnTo>
                  <a:cubicBezTo>
                    <a:pt x="264" y="74"/>
                    <a:pt x="276" y="86"/>
                    <a:pt x="276" y="122"/>
                  </a:cubicBezTo>
                  <a:cubicBezTo>
                    <a:pt x="269" y="100"/>
                    <a:pt x="259" y="79"/>
                    <a:pt x="248" y="62"/>
                  </a:cubicBezTo>
                  <a:close/>
                  <a:moveTo>
                    <a:pt x="148" y="1"/>
                  </a:moveTo>
                  <a:cubicBezTo>
                    <a:pt x="136" y="1"/>
                    <a:pt x="122" y="3"/>
                    <a:pt x="108" y="7"/>
                  </a:cubicBezTo>
                  <a:cubicBezTo>
                    <a:pt x="99" y="7"/>
                    <a:pt x="93" y="11"/>
                    <a:pt x="89" y="16"/>
                  </a:cubicBezTo>
                  <a:lnTo>
                    <a:pt x="89" y="16"/>
                  </a:lnTo>
                  <a:cubicBezTo>
                    <a:pt x="23" y="50"/>
                    <a:pt x="0" y="101"/>
                    <a:pt x="0" y="175"/>
                  </a:cubicBezTo>
                  <a:cubicBezTo>
                    <a:pt x="0" y="263"/>
                    <a:pt x="27" y="343"/>
                    <a:pt x="54" y="404"/>
                  </a:cubicBezTo>
                  <a:cubicBezTo>
                    <a:pt x="65" y="447"/>
                    <a:pt x="94" y="464"/>
                    <a:pt x="127" y="464"/>
                  </a:cubicBezTo>
                  <a:cubicBezTo>
                    <a:pt x="176" y="464"/>
                    <a:pt x="233" y="425"/>
                    <a:pt x="249" y="377"/>
                  </a:cubicBezTo>
                  <a:cubicBezTo>
                    <a:pt x="276" y="343"/>
                    <a:pt x="276" y="290"/>
                    <a:pt x="303" y="236"/>
                  </a:cubicBezTo>
                  <a:cubicBezTo>
                    <a:pt x="303" y="175"/>
                    <a:pt x="303" y="122"/>
                    <a:pt x="276" y="95"/>
                  </a:cubicBezTo>
                  <a:cubicBezTo>
                    <a:pt x="276" y="72"/>
                    <a:pt x="256" y="49"/>
                    <a:pt x="234" y="43"/>
                  </a:cubicBezTo>
                  <a:lnTo>
                    <a:pt x="234" y="43"/>
                  </a:lnTo>
                  <a:cubicBezTo>
                    <a:pt x="212" y="17"/>
                    <a:pt x="183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47"/>
            <p:cNvSpPr/>
            <p:nvPr/>
          </p:nvSpPr>
          <p:spPr>
            <a:xfrm>
              <a:off x="2529405" y="4398902"/>
              <a:ext cx="46799" cy="55324"/>
            </a:xfrm>
            <a:custGeom>
              <a:avLst/>
              <a:gdLst/>
              <a:ahLst/>
              <a:cxnLst/>
              <a:rect l="l" t="t" r="r" b="b"/>
              <a:pathLst>
                <a:path w="371" h="484" extrusionOk="0">
                  <a:moveTo>
                    <a:pt x="61" y="1"/>
                  </a:moveTo>
                  <a:cubicBezTo>
                    <a:pt x="34" y="28"/>
                    <a:pt x="1" y="28"/>
                    <a:pt x="1" y="54"/>
                  </a:cubicBezTo>
                  <a:cubicBezTo>
                    <a:pt x="1" y="115"/>
                    <a:pt x="34" y="169"/>
                    <a:pt x="61" y="222"/>
                  </a:cubicBezTo>
                  <a:cubicBezTo>
                    <a:pt x="61" y="283"/>
                    <a:pt x="61" y="337"/>
                    <a:pt x="88" y="390"/>
                  </a:cubicBezTo>
                  <a:cubicBezTo>
                    <a:pt x="113" y="454"/>
                    <a:pt x="173" y="484"/>
                    <a:pt x="231" y="484"/>
                  </a:cubicBezTo>
                  <a:cubicBezTo>
                    <a:pt x="302" y="484"/>
                    <a:pt x="370" y="441"/>
                    <a:pt x="370" y="364"/>
                  </a:cubicBezTo>
                  <a:cubicBezTo>
                    <a:pt x="337" y="256"/>
                    <a:pt x="310" y="196"/>
                    <a:pt x="256" y="115"/>
                  </a:cubicBezTo>
                  <a:cubicBezTo>
                    <a:pt x="202" y="54"/>
                    <a:pt x="115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47"/>
            <p:cNvSpPr/>
            <p:nvPr/>
          </p:nvSpPr>
          <p:spPr>
            <a:xfrm>
              <a:off x="2565102" y="4215217"/>
              <a:ext cx="35698" cy="48008"/>
            </a:xfrm>
            <a:custGeom>
              <a:avLst/>
              <a:gdLst/>
              <a:ahLst/>
              <a:cxnLst/>
              <a:rect l="l" t="t" r="r" b="b"/>
              <a:pathLst>
                <a:path w="283" h="420" extrusionOk="0">
                  <a:moveTo>
                    <a:pt x="221" y="1"/>
                  </a:moveTo>
                  <a:cubicBezTo>
                    <a:pt x="212" y="1"/>
                    <a:pt x="203" y="5"/>
                    <a:pt x="195" y="15"/>
                  </a:cubicBezTo>
                  <a:cubicBezTo>
                    <a:pt x="141" y="42"/>
                    <a:pt x="114" y="122"/>
                    <a:pt x="54" y="183"/>
                  </a:cubicBezTo>
                  <a:cubicBezTo>
                    <a:pt x="27" y="237"/>
                    <a:pt x="0" y="351"/>
                    <a:pt x="87" y="405"/>
                  </a:cubicBezTo>
                  <a:cubicBezTo>
                    <a:pt x="102" y="415"/>
                    <a:pt x="117" y="419"/>
                    <a:pt x="130" y="419"/>
                  </a:cubicBezTo>
                  <a:cubicBezTo>
                    <a:pt x="187" y="419"/>
                    <a:pt x="228" y="335"/>
                    <a:pt x="255" y="264"/>
                  </a:cubicBezTo>
                  <a:lnTo>
                    <a:pt x="255" y="149"/>
                  </a:lnTo>
                  <a:cubicBezTo>
                    <a:pt x="282" y="122"/>
                    <a:pt x="282" y="69"/>
                    <a:pt x="282" y="42"/>
                  </a:cubicBezTo>
                  <a:cubicBezTo>
                    <a:pt x="263" y="23"/>
                    <a:pt x="241" y="1"/>
                    <a:pt x="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47"/>
            <p:cNvSpPr/>
            <p:nvPr/>
          </p:nvSpPr>
          <p:spPr>
            <a:xfrm>
              <a:off x="2395444" y="4253966"/>
              <a:ext cx="57016" cy="39778"/>
            </a:xfrm>
            <a:custGeom>
              <a:avLst/>
              <a:gdLst/>
              <a:ahLst/>
              <a:cxnLst/>
              <a:rect l="l" t="t" r="r" b="b"/>
              <a:pathLst>
                <a:path w="452" h="348" extrusionOk="0">
                  <a:moveTo>
                    <a:pt x="171" y="1"/>
                  </a:moveTo>
                  <a:cubicBezTo>
                    <a:pt x="79" y="1"/>
                    <a:pt x="1" y="119"/>
                    <a:pt x="88" y="207"/>
                  </a:cubicBezTo>
                  <a:cubicBezTo>
                    <a:pt x="142" y="234"/>
                    <a:pt x="169" y="261"/>
                    <a:pt x="223" y="288"/>
                  </a:cubicBezTo>
                  <a:cubicBezTo>
                    <a:pt x="283" y="314"/>
                    <a:pt x="310" y="348"/>
                    <a:pt x="364" y="348"/>
                  </a:cubicBezTo>
                  <a:cubicBezTo>
                    <a:pt x="424" y="348"/>
                    <a:pt x="451" y="288"/>
                    <a:pt x="424" y="261"/>
                  </a:cubicBezTo>
                  <a:cubicBezTo>
                    <a:pt x="424" y="222"/>
                    <a:pt x="407" y="197"/>
                    <a:pt x="378" y="164"/>
                  </a:cubicBezTo>
                  <a:lnTo>
                    <a:pt x="378" y="164"/>
                  </a:lnTo>
                  <a:cubicBezTo>
                    <a:pt x="374" y="158"/>
                    <a:pt x="370" y="152"/>
                    <a:pt x="364" y="146"/>
                  </a:cubicBezTo>
                  <a:cubicBezTo>
                    <a:pt x="362" y="146"/>
                    <a:pt x="361" y="145"/>
                    <a:pt x="359" y="144"/>
                  </a:cubicBezTo>
                  <a:lnTo>
                    <a:pt x="359" y="144"/>
                  </a:lnTo>
                  <a:cubicBezTo>
                    <a:pt x="352" y="136"/>
                    <a:pt x="345" y="128"/>
                    <a:pt x="337" y="119"/>
                  </a:cubicBezTo>
                  <a:cubicBezTo>
                    <a:pt x="316" y="99"/>
                    <a:pt x="296" y="63"/>
                    <a:pt x="260" y="47"/>
                  </a:cubicBezTo>
                  <a:lnTo>
                    <a:pt x="260" y="47"/>
                  </a:lnTo>
                  <a:cubicBezTo>
                    <a:pt x="259" y="44"/>
                    <a:pt x="258" y="42"/>
                    <a:pt x="256" y="39"/>
                  </a:cubicBezTo>
                  <a:cubicBezTo>
                    <a:pt x="229" y="12"/>
                    <a:pt x="20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47"/>
            <p:cNvSpPr/>
            <p:nvPr/>
          </p:nvSpPr>
          <p:spPr>
            <a:xfrm>
              <a:off x="2589574" y="4381528"/>
              <a:ext cx="57016" cy="33148"/>
            </a:xfrm>
            <a:custGeom>
              <a:avLst/>
              <a:gdLst/>
              <a:ahLst/>
              <a:cxnLst/>
              <a:rect l="l" t="t" r="r" b="b"/>
              <a:pathLst>
                <a:path w="452" h="290" extrusionOk="0">
                  <a:moveTo>
                    <a:pt x="91" y="0"/>
                  </a:moveTo>
                  <a:cubicBezTo>
                    <a:pt x="67" y="0"/>
                    <a:pt x="46" y="4"/>
                    <a:pt x="28" y="12"/>
                  </a:cubicBezTo>
                  <a:cubicBezTo>
                    <a:pt x="1" y="38"/>
                    <a:pt x="1" y="38"/>
                    <a:pt x="28" y="72"/>
                  </a:cubicBezTo>
                  <a:cubicBezTo>
                    <a:pt x="61" y="126"/>
                    <a:pt x="115" y="180"/>
                    <a:pt x="169" y="206"/>
                  </a:cubicBezTo>
                  <a:cubicBezTo>
                    <a:pt x="231" y="249"/>
                    <a:pt x="276" y="289"/>
                    <a:pt x="328" y="289"/>
                  </a:cubicBezTo>
                  <a:cubicBezTo>
                    <a:pt x="350" y="289"/>
                    <a:pt x="372" y="282"/>
                    <a:pt x="397" y="267"/>
                  </a:cubicBezTo>
                  <a:cubicBezTo>
                    <a:pt x="424" y="267"/>
                    <a:pt x="451" y="206"/>
                    <a:pt x="451" y="180"/>
                  </a:cubicBezTo>
                  <a:cubicBezTo>
                    <a:pt x="451" y="99"/>
                    <a:pt x="337" y="72"/>
                    <a:pt x="256" y="38"/>
                  </a:cubicBezTo>
                  <a:cubicBezTo>
                    <a:pt x="214" y="19"/>
                    <a:pt x="147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47"/>
            <p:cNvSpPr/>
            <p:nvPr/>
          </p:nvSpPr>
          <p:spPr>
            <a:xfrm>
              <a:off x="2437827" y="4410676"/>
              <a:ext cx="41501" cy="40007"/>
            </a:xfrm>
            <a:custGeom>
              <a:avLst/>
              <a:gdLst/>
              <a:ahLst/>
              <a:cxnLst/>
              <a:rect l="l" t="t" r="r" b="b"/>
              <a:pathLst>
                <a:path w="329" h="350" extrusionOk="0">
                  <a:moveTo>
                    <a:pt x="142" y="12"/>
                  </a:moveTo>
                  <a:cubicBezTo>
                    <a:pt x="132" y="17"/>
                    <a:pt x="123" y="25"/>
                    <a:pt x="116" y="33"/>
                  </a:cubicBezTo>
                  <a:lnTo>
                    <a:pt x="116" y="33"/>
                  </a:lnTo>
                  <a:cubicBezTo>
                    <a:pt x="117" y="26"/>
                    <a:pt x="123" y="12"/>
                    <a:pt x="142" y="12"/>
                  </a:cubicBezTo>
                  <a:close/>
                  <a:moveTo>
                    <a:pt x="146" y="1"/>
                  </a:moveTo>
                  <a:cubicBezTo>
                    <a:pt x="130" y="1"/>
                    <a:pt x="118" y="17"/>
                    <a:pt x="116" y="34"/>
                  </a:cubicBezTo>
                  <a:lnTo>
                    <a:pt x="116" y="34"/>
                  </a:lnTo>
                  <a:cubicBezTo>
                    <a:pt x="87" y="69"/>
                    <a:pt x="82" y="126"/>
                    <a:pt x="55" y="153"/>
                  </a:cubicBezTo>
                  <a:cubicBezTo>
                    <a:pt x="1" y="234"/>
                    <a:pt x="28" y="348"/>
                    <a:pt x="142" y="348"/>
                  </a:cubicBezTo>
                  <a:cubicBezTo>
                    <a:pt x="148" y="349"/>
                    <a:pt x="153" y="349"/>
                    <a:pt x="158" y="349"/>
                  </a:cubicBezTo>
                  <a:cubicBezTo>
                    <a:pt x="304" y="349"/>
                    <a:pt x="328" y="20"/>
                    <a:pt x="168" y="11"/>
                  </a:cubicBezTo>
                  <a:lnTo>
                    <a:pt x="168" y="11"/>
                  </a:lnTo>
                  <a:cubicBezTo>
                    <a:pt x="160" y="4"/>
                    <a:pt x="153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80" name="Google Shape;2380;p47"/>
          <p:cNvGrpSpPr/>
          <p:nvPr/>
        </p:nvGrpSpPr>
        <p:grpSpPr>
          <a:xfrm>
            <a:off x="1302985" y="2680976"/>
            <a:ext cx="1489368" cy="1263371"/>
            <a:chOff x="2072614" y="2380782"/>
            <a:chExt cx="1117026" cy="947528"/>
          </a:xfrm>
        </p:grpSpPr>
        <p:sp>
          <p:nvSpPr>
            <p:cNvPr id="2381" name="Google Shape;2381;p47"/>
            <p:cNvSpPr/>
            <p:nvPr/>
          </p:nvSpPr>
          <p:spPr>
            <a:xfrm>
              <a:off x="2072614" y="2380782"/>
              <a:ext cx="1117026" cy="947528"/>
            </a:xfrm>
            <a:custGeom>
              <a:avLst/>
              <a:gdLst/>
              <a:ahLst/>
              <a:cxnLst/>
              <a:rect l="l" t="t" r="r" b="b"/>
              <a:pathLst>
                <a:path w="8428" h="7149" extrusionOk="0">
                  <a:moveTo>
                    <a:pt x="4260" y="263"/>
                  </a:moveTo>
                  <a:cubicBezTo>
                    <a:pt x="5321" y="263"/>
                    <a:pt x="6374" y="606"/>
                    <a:pt x="7144" y="1312"/>
                  </a:cubicBezTo>
                  <a:cubicBezTo>
                    <a:pt x="8011" y="2098"/>
                    <a:pt x="8179" y="3220"/>
                    <a:pt x="7897" y="4336"/>
                  </a:cubicBezTo>
                  <a:cubicBezTo>
                    <a:pt x="7790" y="4900"/>
                    <a:pt x="7534" y="5344"/>
                    <a:pt x="7252" y="5821"/>
                  </a:cubicBezTo>
                  <a:cubicBezTo>
                    <a:pt x="7109" y="6067"/>
                    <a:pt x="7085" y="6388"/>
                    <a:pt x="7083" y="6696"/>
                  </a:cubicBezTo>
                  <a:lnTo>
                    <a:pt x="7083" y="6696"/>
                  </a:lnTo>
                  <a:cubicBezTo>
                    <a:pt x="6874" y="6435"/>
                    <a:pt x="6416" y="6459"/>
                    <a:pt x="6022" y="6439"/>
                  </a:cubicBezTo>
                  <a:cubicBezTo>
                    <a:pt x="4873" y="6412"/>
                    <a:pt x="3724" y="6385"/>
                    <a:pt x="2635" y="6049"/>
                  </a:cubicBezTo>
                  <a:cubicBezTo>
                    <a:pt x="1600" y="5713"/>
                    <a:pt x="982" y="4981"/>
                    <a:pt x="646" y="4000"/>
                  </a:cubicBezTo>
                  <a:cubicBezTo>
                    <a:pt x="478" y="3469"/>
                    <a:pt x="424" y="2938"/>
                    <a:pt x="532" y="2407"/>
                  </a:cubicBezTo>
                  <a:cubicBezTo>
                    <a:pt x="646" y="1789"/>
                    <a:pt x="1177" y="1345"/>
                    <a:pt x="1681" y="1009"/>
                  </a:cubicBezTo>
                  <a:cubicBezTo>
                    <a:pt x="2432" y="516"/>
                    <a:pt x="3349" y="263"/>
                    <a:pt x="4260" y="263"/>
                  </a:cubicBezTo>
                  <a:close/>
                  <a:moveTo>
                    <a:pt x="4340" y="1"/>
                  </a:moveTo>
                  <a:cubicBezTo>
                    <a:pt x="3619" y="1"/>
                    <a:pt x="2899" y="147"/>
                    <a:pt x="2272" y="418"/>
                  </a:cubicBezTo>
                  <a:cubicBezTo>
                    <a:pt x="1405" y="808"/>
                    <a:pt x="565" y="1399"/>
                    <a:pt x="283" y="2353"/>
                  </a:cubicBezTo>
                  <a:cubicBezTo>
                    <a:pt x="1" y="3247"/>
                    <a:pt x="397" y="4396"/>
                    <a:pt x="901" y="5122"/>
                  </a:cubicBezTo>
                  <a:cubicBezTo>
                    <a:pt x="1432" y="5881"/>
                    <a:pt x="2299" y="6244"/>
                    <a:pt x="3166" y="6439"/>
                  </a:cubicBezTo>
                  <a:cubicBezTo>
                    <a:pt x="3757" y="6580"/>
                    <a:pt x="4369" y="6634"/>
                    <a:pt x="4987" y="6661"/>
                  </a:cubicBezTo>
                  <a:cubicBezTo>
                    <a:pt x="5022" y="6663"/>
                    <a:pt x="5062" y="6664"/>
                    <a:pt x="5106" y="6664"/>
                  </a:cubicBezTo>
                  <a:cubicBezTo>
                    <a:pt x="5278" y="6664"/>
                    <a:pt x="5514" y="6652"/>
                    <a:pt x="5764" y="6652"/>
                  </a:cubicBezTo>
                  <a:cubicBezTo>
                    <a:pt x="6334" y="6652"/>
                    <a:pt x="6976" y="6713"/>
                    <a:pt x="7084" y="7111"/>
                  </a:cubicBezTo>
                  <a:cubicBezTo>
                    <a:pt x="7084" y="7135"/>
                    <a:pt x="7107" y="7149"/>
                    <a:pt x="7132" y="7149"/>
                  </a:cubicBezTo>
                  <a:cubicBezTo>
                    <a:pt x="7150" y="7149"/>
                    <a:pt x="7168" y="7143"/>
                    <a:pt x="7181" y="7130"/>
                  </a:cubicBezTo>
                  <a:lnTo>
                    <a:pt x="7181" y="7130"/>
                  </a:lnTo>
                  <a:cubicBezTo>
                    <a:pt x="7196" y="7134"/>
                    <a:pt x="7212" y="7137"/>
                    <a:pt x="7227" y="7137"/>
                  </a:cubicBezTo>
                  <a:cubicBezTo>
                    <a:pt x="7273" y="7137"/>
                    <a:pt x="7312" y="7113"/>
                    <a:pt x="7312" y="7057"/>
                  </a:cubicBezTo>
                  <a:cubicBezTo>
                    <a:pt x="7366" y="6829"/>
                    <a:pt x="7420" y="6607"/>
                    <a:pt x="7420" y="6352"/>
                  </a:cubicBezTo>
                  <a:cubicBezTo>
                    <a:pt x="7454" y="6049"/>
                    <a:pt x="7648" y="5821"/>
                    <a:pt x="7756" y="5545"/>
                  </a:cubicBezTo>
                  <a:cubicBezTo>
                    <a:pt x="8011" y="5008"/>
                    <a:pt x="8206" y="4450"/>
                    <a:pt x="8294" y="3832"/>
                  </a:cubicBezTo>
                  <a:cubicBezTo>
                    <a:pt x="8428" y="2911"/>
                    <a:pt x="8152" y="2044"/>
                    <a:pt x="7534" y="1345"/>
                  </a:cubicBezTo>
                  <a:cubicBezTo>
                    <a:pt x="6763" y="414"/>
                    <a:pt x="5551" y="1"/>
                    <a:pt x="4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47"/>
            <p:cNvSpPr/>
            <p:nvPr/>
          </p:nvSpPr>
          <p:spPr>
            <a:xfrm>
              <a:off x="2084145" y="2478727"/>
              <a:ext cx="90656" cy="89067"/>
            </a:xfrm>
            <a:custGeom>
              <a:avLst/>
              <a:gdLst/>
              <a:ahLst/>
              <a:cxnLst/>
              <a:rect l="l" t="t" r="r" b="b"/>
              <a:pathLst>
                <a:path w="684" h="672" extrusionOk="0">
                  <a:moveTo>
                    <a:pt x="577" y="0"/>
                  </a:moveTo>
                  <a:cubicBezTo>
                    <a:pt x="563" y="0"/>
                    <a:pt x="547" y="5"/>
                    <a:pt x="532" y="15"/>
                  </a:cubicBezTo>
                  <a:cubicBezTo>
                    <a:pt x="391" y="69"/>
                    <a:pt x="310" y="156"/>
                    <a:pt x="196" y="270"/>
                  </a:cubicBezTo>
                  <a:cubicBezTo>
                    <a:pt x="109" y="351"/>
                    <a:pt x="28" y="492"/>
                    <a:pt x="1" y="633"/>
                  </a:cubicBezTo>
                  <a:cubicBezTo>
                    <a:pt x="1" y="652"/>
                    <a:pt x="28" y="671"/>
                    <a:pt x="63" y="671"/>
                  </a:cubicBezTo>
                  <a:cubicBezTo>
                    <a:pt x="77" y="671"/>
                    <a:pt x="93" y="668"/>
                    <a:pt x="109" y="660"/>
                  </a:cubicBezTo>
                  <a:cubicBezTo>
                    <a:pt x="196" y="573"/>
                    <a:pt x="250" y="492"/>
                    <a:pt x="337" y="405"/>
                  </a:cubicBezTo>
                  <a:cubicBezTo>
                    <a:pt x="445" y="324"/>
                    <a:pt x="532" y="210"/>
                    <a:pt x="613" y="129"/>
                  </a:cubicBezTo>
                  <a:cubicBezTo>
                    <a:pt x="683" y="80"/>
                    <a:pt x="639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47"/>
            <p:cNvSpPr/>
            <p:nvPr/>
          </p:nvSpPr>
          <p:spPr>
            <a:xfrm>
              <a:off x="2115820" y="2415507"/>
              <a:ext cx="79257" cy="63619"/>
            </a:xfrm>
            <a:custGeom>
              <a:avLst/>
              <a:gdLst/>
              <a:ahLst/>
              <a:cxnLst/>
              <a:rect l="l" t="t" r="r" b="b"/>
              <a:pathLst>
                <a:path w="598" h="480" extrusionOk="0">
                  <a:moveTo>
                    <a:pt x="517" y="1"/>
                  </a:moveTo>
                  <a:cubicBezTo>
                    <a:pt x="508" y="1"/>
                    <a:pt x="498" y="5"/>
                    <a:pt x="488" y="15"/>
                  </a:cubicBezTo>
                  <a:cubicBezTo>
                    <a:pt x="320" y="129"/>
                    <a:pt x="179" y="243"/>
                    <a:pt x="71" y="351"/>
                  </a:cubicBezTo>
                  <a:cubicBezTo>
                    <a:pt x="0" y="400"/>
                    <a:pt x="62" y="480"/>
                    <a:pt x="116" y="480"/>
                  </a:cubicBezTo>
                  <a:cubicBezTo>
                    <a:pt x="129" y="480"/>
                    <a:pt x="142" y="475"/>
                    <a:pt x="152" y="465"/>
                  </a:cubicBezTo>
                  <a:cubicBezTo>
                    <a:pt x="293" y="351"/>
                    <a:pt x="434" y="243"/>
                    <a:pt x="575" y="129"/>
                  </a:cubicBezTo>
                  <a:cubicBezTo>
                    <a:pt x="597" y="85"/>
                    <a:pt x="561" y="1"/>
                    <a:pt x="5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84" name="Google Shape;2384;p47"/>
          <p:cNvGrpSpPr/>
          <p:nvPr/>
        </p:nvGrpSpPr>
        <p:grpSpPr>
          <a:xfrm>
            <a:off x="1302982" y="615868"/>
            <a:ext cx="2413917" cy="1763233"/>
            <a:chOff x="1045986" y="383825"/>
            <a:chExt cx="1810438" cy="1322425"/>
          </a:xfrm>
        </p:grpSpPr>
        <p:sp>
          <p:nvSpPr>
            <p:cNvPr id="2385" name="Google Shape;2385;p47"/>
            <p:cNvSpPr/>
            <p:nvPr/>
          </p:nvSpPr>
          <p:spPr>
            <a:xfrm rot="10800000">
              <a:off x="1045986" y="710448"/>
              <a:ext cx="1810438" cy="995802"/>
            </a:xfrm>
            <a:custGeom>
              <a:avLst/>
              <a:gdLst/>
              <a:ahLst/>
              <a:cxnLst/>
              <a:rect l="l" t="t" r="r" b="b"/>
              <a:pathLst>
                <a:path w="14537" h="8307" extrusionOk="0">
                  <a:moveTo>
                    <a:pt x="2698" y="321"/>
                  </a:moveTo>
                  <a:cubicBezTo>
                    <a:pt x="3055" y="594"/>
                    <a:pt x="3450" y="1001"/>
                    <a:pt x="3891" y="1001"/>
                  </a:cubicBezTo>
                  <a:cubicBezTo>
                    <a:pt x="4174" y="974"/>
                    <a:pt x="4429" y="860"/>
                    <a:pt x="4678" y="860"/>
                  </a:cubicBezTo>
                  <a:cubicBezTo>
                    <a:pt x="4740" y="856"/>
                    <a:pt x="4803" y="855"/>
                    <a:pt x="4867" y="855"/>
                  </a:cubicBezTo>
                  <a:cubicBezTo>
                    <a:pt x="5293" y="855"/>
                    <a:pt x="5748" y="924"/>
                    <a:pt x="6163" y="947"/>
                  </a:cubicBezTo>
                  <a:cubicBezTo>
                    <a:pt x="7453" y="1088"/>
                    <a:pt x="8764" y="1283"/>
                    <a:pt x="10027" y="1478"/>
                  </a:cubicBezTo>
                  <a:cubicBezTo>
                    <a:pt x="11008" y="1619"/>
                    <a:pt x="12016" y="1841"/>
                    <a:pt x="12829" y="2399"/>
                  </a:cubicBezTo>
                  <a:cubicBezTo>
                    <a:pt x="13777" y="3044"/>
                    <a:pt x="14086" y="4361"/>
                    <a:pt x="13636" y="5396"/>
                  </a:cubicBezTo>
                  <a:cubicBezTo>
                    <a:pt x="13051" y="6686"/>
                    <a:pt x="11344" y="7190"/>
                    <a:pt x="10108" y="7553"/>
                  </a:cubicBezTo>
                  <a:cubicBezTo>
                    <a:pt x="8964" y="7873"/>
                    <a:pt x="7768" y="8015"/>
                    <a:pt x="6566" y="8015"/>
                  </a:cubicBezTo>
                  <a:cubicBezTo>
                    <a:pt x="5975" y="8015"/>
                    <a:pt x="5381" y="7980"/>
                    <a:pt x="4792" y="7916"/>
                  </a:cubicBezTo>
                  <a:cubicBezTo>
                    <a:pt x="3421" y="7775"/>
                    <a:pt x="2104" y="7217"/>
                    <a:pt x="1176" y="6155"/>
                  </a:cubicBezTo>
                  <a:cubicBezTo>
                    <a:pt x="168" y="5033"/>
                    <a:pt x="229" y="3548"/>
                    <a:pt x="1008" y="2345"/>
                  </a:cubicBezTo>
                  <a:cubicBezTo>
                    <a:pt x="1371" y="1727"/>
                    <a:pt x="1989" y="1169"/>
                    <a:pt x="2715" y="1088"/>
                  </a:cubicBezTo>
                  <a:cubicBezTo>
                    <a:pt x="2803" y="1055"/>
                    <a:pt x="2856" y="1001"/>
                    <a:pt x="2830" y="887"/>
                  </a:cubicBezTo>
                  <a:cubicBezTo>
                    <a:pt x="2810" y="704"/>
                    <a:pt x="2743" y="517"/>
                    <a:pt x="2698" y="321"/>
                  </a:cubicBezTo>
                  <a:close/>
                  <a:moveTo>
                    <a:pt x="2606" y="1"/>
                  </a:moveTo>
                  <a:cubicBezTo>
                    <a:pt x="2572" y="1"/>
                    <a:pt x="2542" y="22"/>
                    <a:pt x="2524" y="53"/>
                  </a:cubicBezTo>
                  <a:lnTo>
                    <a:pt x="2524" y="53"/>
                  </a:lnTo>
                  <a:cubicBezTo>
                    <a:pt x="2506" y="63"/>
                    <a:pt x="2494" y="81"/>
                    <a:pt x="2494" y="107"/>
                  </a:cubicBezTo>
                  <a:cubicBezTo>
                    <a:pt x="2517" y="343"/>
                    <a:pt x="2540" y="585"/>
                    <a:pt x="2567" y="827"/>
                  </a:cubicBezTo>
                  <a:lnTo>
                    <a:pt x="2567" y="827"/>
                  </a:lnTo>
                  <a:cubicBezTo>
                    <a:pt x="1532" y="1011"/>
                    <a:pt x="822" y="1971"/>
                    <a:pt x="424" y="2876"/>
                  </a:cubicBezTo>
                  <a:cubicBezTo>
                    <a:pt x="0" y="3857"/>
                    <a:pt x="88" y="4919"/>
                    <a:pt x="645" y="5846"/>
                  </a:cubicBezTo>
                  <a:cubicBezTo>
                    <a:pt x="1803" y="7816"/>
                    <a:pt x="4213" y="8307"/>
                    <a:pt x="6389" y="8307"/>
                  </a:cubicBezTo>
                  <a:cubicBezTo>
                    <a:pt x="6841" y="8307"/>
                    <a:pt x="7283" y="8286"/>
                    <a:pt x="7702" y="8252"/>
                  </a:cubicBezTo>
                  <a:cubicBezTo>
                    <a:pt x="9187" y="8145"/>
                    <a:pt x="10672" y="7836"/>
                    <a:pt x="12016" y="7217"/>
                  </a:cubicBezTo>
                  <a:cubicBezTo>
                    <a:pt x="13051" y="6767"/>
                    <a:pt x="14006" y="5987"/>
                    <a:pt x="14174" y="4838"/>
                  </a:cubicBezTo>
                  <a:cubicBezTo>
                    <a:pt x="14536" y="2795"/>
                    <a:pt x="12829" y="1727"/>
                    <a:pt x="11062" y="1337"/>
                  </a:cubicBezTo>
                  <a:cubicBezTo>
                    <a:pt x="9973" y="1088"/>
                    <a:pt x="8797" y="974"/>
                    <a:pt x="7675" y="833"/>
                  </a:cubicBezTo>
                  <a:cubicBezTo>
                    <a:pt x="6667" y="692"/>
                    <a:pt x="5686" y="611"/>
                    <a:pt x="4678" y="584"/>
                  </a:cubicBezTo>
                  <a:cubicBezTo>
                    <a:pt x="4660" y="582"/>
                    <a:pt x="4642" y="581"/>
                    <a:pt x="4624" y="581"/>
                  </a:cubicBezTo>
                  <a:cubicBezTo>
                    <a:pt x="4398" y="581"/>
                    <a:pt x="4136" y="719"/>
                    <a:pt x="3896" y="719"/>
                  </a:cubicBezTo>
                  <a:cubicBezTo>
                    <a:pt x="3818" y="719"/>
                    <a:pt x="3741" y="704"/>
                    <a:pt x="3670" y="665"/>
                  </a:cubicBezTo>
                  <a:cubicBezTo>
                    <a:pt x="3307" y="497"/>
                    <a:pt x="3024" y="215"/>
                    <a:pt x="2662" y="20"/>
                  </a:cubicBezTo>
                  <a:cubicBezTo>
                    <a:pt x="2643" y="6"/>
                    <a:pt x="2624" y="1"/>
                    <a:pt x="26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47"/>
            <p:cNvSpPr/>
            <p:nvPr/>
          </p:nvSpPr>
          <p:spPr>
            <a:xfrm rot="10800000">
              <a:off x="1102689" y="653295"/>
              <a:ext cx="163646" cy="107768"/>
            </a:xfrm>
            <a:custGeom>
              <a:avLst/>
              <a:gdLst/>
              <a:ahLst/>
              <a:cxnLst/>
              <a:rect l="l" t="t" r="r" b="b"/>
              <a:pathLst>
                <a:path w="1314" h="899" extrusionOk="0">
                  <a:moveTo>
                    <a:pt x="1178" y="1"/>
                  </a:moveTo>
                  <a:cubicBezTo>
                    <a:pt x="1169" y="1"/>
                    <a:pt x="1160" y="2"/>
                    <a:pt x="1150" y="4"/>
                  </a:cubicBezTo>
                  <a:cubicBezTo>
                    <a:pt x="955" y="58"/>
                    <a:pt x="787" y="199"/>
                    <a:pt x="619" y="340"/>
                  </a:cubicBezTo>
                  <a:cubicBezTo>
                    <a:pt x="451" y="508"/>
                    <a:pt x="256" y="649"/>
                    <a:pt x="61" y="791"/>
                  </a:cubicBezTo>
                  <a:cubicBezTo>
                    <a:pt x="1" y="817"/>
                    <a:pt x="28" y="898"/>
                    <a:pt x="115" y="898"/>
                  </a:cubicBezTo>
                  <a:cubicBezTo>
                    <a:pt x="310" y="871"/>
                    <a:pt x="505" y="730"/>
                    <a:pt x="673" y="623"/>
                  </a:cubicBezTo>
                  <a:cubicBezTo>
                    <a:pt x="868" y="481"/>
                    <a:pt x="1096" y="367"/>
                    <a:pt x="1264" y="172"/>
                  </a:cubicBezTo>
                  <a:cubicBezTo>
                    <a:pt x="1314" y="123"/>
                    <a:pt x="1273" y="1"/>
                    <a:pt x="1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47"/>
            <p:cNvSpPr/>
            <p:nvPr/>
          </p:nvSpPr>
          <p:spPr>
            <a:xfrm rot="10800000">
              <a:off x="1064584" y="681706"/>
              <a:ext cx="56915" cy="48070"/>
            </a:xfrm>
            <a:custGeom>
              <a:avLst/>
              <a:gdLst/>
              <a:ahLst/>
              <a:cxnLst/>
              <a:rect l="l" t="t" r="r" b="b"/>
              <a:pathLst>
                <a:path w="457" h="401" extrusionOk="0">
                  <a:moveTo>
                    <a:pt x="374" y="1"/>
                  </a:moveTo>
                  <a:cubicBezTo>
                    <a:pt x="356" y="1"/>
                    <a:pt x="338" y="8"/>
                    <a:pt x="323" y="26"/>
                  </a:cubicBezTo>
                  <a:cubicBezTo>
                    <a:pt x="269" y="106"/>
                    <a:pt x="182" y="194"/>
                    <a:pt x="75" y="247"/>
                  </a:cubicBezTo>
                  <a:cubicBezTo>
                    <a:pt x="1" y="293"/>
                    <a:pt x="52" y="400"/>
                    <a:pt x="118" y="400"/>
                  </a:cubicBezTo>
                  <a:cubicBezTo>
                    <a:pt x="130" y="400"/>
                    <a:pt x="143" y="397"/>
                    <a:pt x="155" y="388"/>
                  </a:cubicBezTo>
                  <a:cubicBezTo>
                    <a:pt x="296" y="335"/>
                    <a:pt x="377" y="247"/>
                    <a:pt x="437" y="106"/>
                  </a:cubicBezTo>
                  <a:cubicBezTo>
                    <a:pt x="457" y="48"/>
                    <a:pt x="417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47"/>
            <p:cNvSpPr/>
            <p:nvPr/>
          </p:nvSpPr>
          <p:spPr>
            <a:xfrm rot="10800000">
              <a:off x="1353135" y="520599"/>
              <a:ext cx="87178" cy="41836"/>
            </a:xfrm>
            <a:custGeom>
              <a:avLst/>
              <a:gdLst/>
              <a:ahLst/>
              <a:cxnLst/>
              <a:rect l="l" t="t" r="r" b="b"/>
              <a:pathLst>
                <a:path w="700" h="349" extrusionOk="0">
                  <a:moveTo>
                    <a:pt x="336" y="0"/>
                  </a:moveTo>
                  <a:cubicBezTo>
                    <a:pt x="282" y="27"/>
                    <a:pt x="222" y="27"/>
                    <a:pt x="195" y="27"/>
                  </a:cubicBezTo>
                  <a:cubicBezTo>
                    <a:pt x="141" y="54"/>
                    <a:pt x="141" y="81"/>
                    <a:pt x="114" y="115"/>
                  </a:cubicBezTo>
                  <a:cubicBezTo>
                    <a:pt x="0" y="195"/>
                    <a:pt x="27" y="310"/>
                    <a:pt x="168" y="336"/>
                  </a:cubicBezTo>
                  <a:cubicBezTo>
                    <a:pt x="186" y="336"/>
                    <a:pt x="192" y="348"/>
                    <a:pt x="210" y="348"/>
                  </a:cubicBezTo>
                  <a:cubicBezTo>
                    <a:pt x="219" y="348"/>
                    <a:pt x="231" y="345"/>
                    <a:pt x="249" y="336"/>
                  </a:cubicBezTo>
                  <a:cubicBezTo>
                    <a:pt x="282" y="336"/>
                    <a:pt x="336" y="336"/>
                    <a:pt x="363" y="310"/>
                  </a:cubicBezTo>
                  <a:cubicBezTo>
                    <a:pt x="450" y="283"/>
                    <a:pt x="504" y="249"/>
                    <a:pt x="585" y="222"/>
                  </a:cubicBezTo>
                  <a:cubicBezTo>
                    <a:pt x="699" y="168"/>
                    <a:pt x="645" y="0"/>
                    <a:pt x="5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47"/>
            <p:cNvSpPr/>
            <p:nvPr/>
          </p:nvSpPr>
          <p:spPr>
            <a:xfrm rot="10800000">
              <a:off x="1604327" y="461622"/>
              <a:ext cx="66131" cy="43635"/>
            </a:xfrm>
            <a:custGeom>
              <a:avLst/>
              <a:gdLst/>
              <a:ahLst/>
              <a:cxnLst/>
              <a:rect l="l" t="t" r="r" b="b"/>
              <a:pathLst>
                <a:path w="531" h="364" extrusionOk="0">
                  <a:moveTo>
                    <a:pt x="282" y="1"/>
                  </a:moveTo>
                  <a:cubicBezTo>
                    <a:pt x="168" y="1"/>
                    <a:pt x="27" y="54"/>
                    <a:pt x="0" y="169"/>
                  </a:cubicBezTo>
                  <a:cubicBezTo>
                    <a:pt x="0" y="276"/>
                    <a:pt x="81" y="364"/>
                    <a:pt x="195" y="364"/>
                  </a:cubicBezTo>
                  <a:cubicBezTo>
                    <a:pt x="222" y="337"/>
                    <a:pt x="249" y="337"/>
                    <a:pt x="282" y="310"/>
                  </a:cubicBezTo>
                  <a:lnTo>
                    <a:pt x="309" y="310"/>
                  </a:lnTo>
                  <a:lnTo>
                    <a:pt x="336" y="276"/>
                  </a:lnTo>
                  <a:lnTo>
                    <a:pt x="390" y="276"/>
                  </a:lnTo>
                  <a:cubicBezTo>
                    <a:pt x="450" y="249"/>
                    <a:pt x="477" y="249"/>
                    <a:pt x="504" y="222"/>
                  </a:cubicBezTo>
                  <a:cubicBezTo>
                    <a:pt x="531" y="196"/>
                    <a:pt x="531" y="142"/>
                    <a:pt x="531" y="81"/>
                  </a:cubicBezTo>
                  <a:cubicBezTo>
                    <a:pt x="477" y="1"/>
                    <a:pt x="363" y="1"/>
                    <a:pt x="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47"/>
            <p:cNvSpPr/>
            <p:nvPr/>
          </p:nvSpPr>
          <p:spPr>
            <a:xfrm rot="10800000">
              <a:off x="1527239" y="581733"/>
              <a:ext cx="41970" cy="55622"/>
            </a:xfrm>
            <a:custGeom>
              <a:avLst/>
              <a:gdLst/>
              <a:ahLst/>
              <a:cxnLst/>
              <a:rect l="l" t="t" r="r" b="b"/>
              <a:pathLst>
                <a:path w="337" h="464" extrusionOk="0">
                  <a:moveTo>
                    <a:pt x="153" y="0"/>
                  </a:moveTo>
                  <a:cubicBezTo>
                    <a:pt x="138" y="0"/>
                    <a:pt x="123" y="2"/>
                    <a:pt x="108" y="7"/>
                  </a:cubicBezTo>
                  <a:cubicBezTo>
                    <a:pt x="108" y="7"/>
                    <a:pt x="108" y="16"/>
                    <a:pt x="103" y="23"/>
                  </a:cubicBezTo>
                  <a:lnTo>
                    <a:pt x="103" y="23"/>
                  </a:lnTo>
                  <a:cubicBezTo>
                    <a:pt x="97" y="26"/>
                    <a:pt x="91" y="30"/>
                    <a:pt x="86" y="34"/>
                  </a:cubicBezTo>
                  <a:lnTo>
                    <a:pt x="86" y="34"/>
                  </a:lnTo>
                  <a:cubicBezTo>
                    <a:pt x="85" y="34"/>
                    <a:pt x="83" y="34"/>
                    <a:pt x="81" y="34"/>
                  </a:cubicBezTo>
                  <a:cubicBezTo>
                    <a:pt x="81" y="35"/>
                    <a:pt x="81" y="37"/>
                    <a:pt x="81" y="38"/>
                  </a:cubicBezTo>
                  <a:lnTo>
                    <a:pt x="81" y="38"/>
                  </a:lnTo>
                  <a:cubicBezTo>
                    <a:pt x="41" y="70"/>
                    <a:pt x="27" y="117"/>
                    <a:pt x="27" y="175"/>
                  </a:cubicBezTo>
                  <a:cubicBezTo>
                    <a:pt x="0" y="263"/>
                    <a:pt x="27" y="343"/>
                    <a:pt x="54" y="404"/>
                  </a:cubicBezTo>
                  <a:cubicBezTo>
                    <a:pt x="75" y="446"/>
                    <a:pt x="110" y="463"/>
                    <a:pt x="146" y="463"/>
                  </a:cubicBezTo>
                  <a:cubicBezTo>
                    <a:pt x="201" y="463"/>
                    <a:pt x="259" y="423"/>
                    <a:pt x="276" y="370"/>
                  </a:cubicBezTo>
                  <a:cubicBezTo>
                    <a:pt x="309" y="343"/>
                    <a:pt x="309" y="289"/>
                    <a:pt x="309" y="236"/>
                  </a:cubicBezTo>
                  <a:cubicBezTo>
                    <a:pt x="336" y="175"/>
                    <a:pt x="309" y="121"/>
                    <a:pt x="309" y="95"/>
                  </a:cubicBezTo>
                  <a:cubicBezTo>
                    <a:pt x="276" y="68"/>
                    <a:pt x="276" y="34"/>
                    <a:pt x="249" y="34"/>
                  </a:cubicBezTo>
                  <a:cubicBezTo>
                    <a:pt x="276" y="68"/>
                    <a:pt x="276" y="68"/>
                    <a:pt x="276" y="121"/>
                  </a:cubicBezTo>
                  <a:cubicBezTo>
                    <a:pt x="276" y="49"/>
                    <a:pt x="221" y="0"/>
                    <a:pt x="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47"/>
            <p:cNvSpPr/>
            <p:nvPr/>
          </p:nvSpPr>
          <p:spPr>
            <a:xfrm rot="10800000">
              <a:off x="1462604" y="383825"/>
              <a:ext cx="43838" cy="57780"/>
            </a:xfrm>
            <a:custGeom>
              <a:avLst/>
              <a:gdLst/>
              <a:ahLst/>
              <a:cxnLst/>
              <a:rect l="l" t="t" r="r" b="b"/>
              <a:pathLst>
                <a:path w="352" h="482" extrusionOk="0">
                  <a:moveTo>
                    <a:pt x="54" y="1"/>
                  </a:moveTo>
                  <a:cubicBezTo>
                    <a:pt x="27" y="1"/>
                    <a:pt x="0" y="27"/>
                    <a:pt x="0" y="54"/>
                  </a:cubicBezTo>
                  <a:cubicBezTo>
                    <a:pt x="0" y="115"/>
                    <a:pt x="27" y="169"/>
                    <a:pt x="27" y="195"/>
                  </a:cubicBezTo>
                  <a:cubicBezTo>
                    <a:pt x="54" y="283"/>
                    <a:pt x="54" y="337"/>
                    <a:pt x="81" y="390"/>
                  </a:cubicBezTo>
                  <a:cubicBezTo>
                    <a:pt x="93" y="452"/>
                    <a:pt x="148" y="481"/>
                    <a:pt x="204" y="481"/>
                  </a:cubicBezTo>
                  <a:cubicBezTo>
                    <a:pt x="277" y="481"/>
                    <a:pt x="351" y="431"/>
                    <a:pt x="336" y="337"/>
                  </a:cubicBezTo>
                  <a:cubicBezTo>
                    <a:pt x="336" y="249"/>
                    <a:pt x="276" y="195"/>
                    <a:pt x="222" y="115"/>
                  </a:cubicBezTo>
                  <a:cubicBezTo>
                    <a:pt x="195" y="54"/>
                    <a:pt x="108" y="1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2" name="Google Shape;2392;p47"/>
            <p:cNvSpPr/>
            <p:nvPr/>
          </p:nvSpPr>
          <p:spPr>
            <a:xfrm rot="10800000">
              <a:off x="1436950" y="584011"/>
              <a:ext cx="38607" cy="52505"/>
            </a:xfrm>
            <a:custGeom>
              <a:avLst/>
              <a:gdLst/>
              <a:ahLst/>
              <a:cxnLst/>
              <a:rect l="l" t="t" r="r" b="b"/>
              <a:pathLst>
                <a:path w="310" h="438" extrusionOk="0">
                  <a:moveTo>
                    <a:pt x="229" y="0"/>
                  </a:moveTo>
                  <a:cubicBezTo>
                    <a:pt x="142" y="27"/>
                    <a:pt x="115" y="114"/>
                    <a:pt x="88" y="195"/>
                  </a:cubicBezTo>
                  <a:cubicBezTo>
                    <a:pt x="61" y="256"/>
                    <a:pt x="1" y="363"/>
                    <a:pt x="88" y="424"/>
                  </a:cubicBezTo>
                  <a:cubicBezTo>
                    <a:pt x="108" y="433"/>
                    <a:pt x="125" y="437"/>
                    <a:pt x="141" y="437"/>
                  </a:cubicBezTo>
                  <a:cubicBezTo>
                    <a:pt x="215" y="437"/>
                    <a:pt x="256" y="349"/>
                    <a:pt x="256" y="282"/>
                  </a:cubicBezTo>
                  <a:cubicBezTo>
                    <a:pt x="283" y="256"/>
                    <a:pt x="283" y="195"/>
                    <a:pt x="283" y="168"/>
                  </a:cubicBezTo>
                  <a:cubicBezTo>
                    <a:pt x="283" y="141"/>
                    <a:pt x="310" y="88"/>
                    <a:pt x="283" y="61"/>
                  </a:cubicBezTo>
                  <a:cubicBezTo>
                    <a:pt x="283" y="27"/>
                    <a:pt x="256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p47"/>
            <p:cNvSpPr/>
            <p:nvPr/>
          </p:nvSpPr>
          <p:spPr>
            <a:xfrm rot="10800000">
              <a:off x="1586643" y="552605"/>
              <a:ext cx="53179" cy="40638"/>
            </a:xfrm>
            <a:custGeom>
              <a:avLst/>
              <a:gdLst/>
              <a:ahLst/>
              <a:cxnLst/>
              <a:rect l="l" t="t" r="r" b="b"/>
              <a:pathLst>
                <a:path w="427" h="339" extrusionOk="0">
                  <a:moveTo>
                    <a:pt x="167" y="1"/>
                  </a:moveTo>
                  <a:cubicBezTo>
                    <a:pt x="84" y="1"/>
                    <a:pt x="1" y="135"/>
                    <a:pt x="90" y="204"/>
                  </a:cubicBezTo>
                  <a:cubicBezTo>
                    <a:pt x="117" y="231"/>
                    <a:pt x="171" y="257"/>
                    <a:pt x="231" y="284"/>
                  </a:cubicBezTo>
                  <a:cubicBezTo>
                    <a:pt x="258" y="311"/>
                    <a:pt x="312" y="338"/>
                    <a:pt x="372" y="338"/>
                  </a:cubicBezTo>
                  <a:cubicBezTo>
                    <a:pt x="399" y="338"/>
                    <a:pt x="426" y="284"/>
                    <a:pt x="426" y="257"/>
                  </a:cubicBezTo>
                  <a:cubicBezTo>
                    <a:pt x="426" y="227"/>
                    <a:pt x="409" y="204"/>
                    <a:pt x="389" y="179"/>
                  </a:cubicBezTo>
                  <a:lnTo>
                    <a:pt x="389" y="179"/>
                  </a:lnTo>
                  <a:cubicBezTo>
                    <a:pt x="387" y="166"/>
                    <a:pt x="382" y="154"/>
                    <a:pt x="372" y="143"/>
                  </a:cubicBezTo>
                  <a:cubicBezTo>
                    <a:pt x="364" y="140"/>
                    <a:pt x="357" y="136"/>
                    <a:pt x="350" y="132"/>
                  </a:cubicBezTo>
                  <a:lnTo>
                    <a:pt x="350" y="132"/>
                  </a:lnTo>
                  <a:cubicBezTo>
                    <a:pt x="346" y="127"/>
                    <a:pt x="342" y="122"/>
                    <a:pt x="339" y="116"/>
                  </a:cubicBezTo>
                  <a:cubicBezTo>
                    <a:pt x="312" y="89"/>
                    <a:pt x="258" y="36"/>
                    <a:pt x="231" y="36"/>
                  </a:cubicBezTo>
                  <a:cubicBezTo>
                    <a:pt x="212" y="11"/>
                    <a:pt x="190" y="1"/>
                    <a:pt x="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47"/>
            <p:cNvSpPr/>
            <p:nvPr/>
          </p:nvSpPr>
          <p:spPr>
            <a:xfrm rot="10800000">
              <a:off x="1391742" y="425781"/>
              <a:ext cx="55296" cy="34044"/>
            </a:xfrm>
            <a:custGeom>
              <a:avLst/>
              <a:gdLst/>
              <a:ahLst/>
              <a:cxnLst/>
              <a:rect l="l" t="t" r="r" b="b"/>
              <a:pathLst>
                <a:path w="444" h="284" extrusionOk="0">
                  <a:moveTo>
                    <a:pt x="82" y="0"/>
                  </a:moveTo>
                  <a:cubicBezTo>
                    <a:pt x="62" y="0"/>
                    <a:pt x="43" y="4"/>
                    <a:pt x="27" y="11"/>
                  </a:cubicBezTo>
                  <a:cubicBezTo>
                    <a:pt x="0" y="11"/>
                    <a:pt x="0" y="38"/>
                    <a:pt x="0" y="65"/>
                  </a:cubicBezTo>
                  <a:cubicBezTo>
                    <a:pt x="27" y="126"/>
                    <a:pt x="108" y="153"/>
                    <a:pt x="168" y="206"/>
                  </a:cubicBezTo>
                  <a:cubicBezTo>
                    <a:pt x="231" y="227"/>
                    <a:pt x="277" y="284"/>
                    <a:pt x="335" y="284"/>
                  </a:cubicBezTo>
                  <a:cubicBezTo>
                    <a:pt x="352" y="284"/>
                    <a:pt x="370" y="279"/>
                    <a:pt x="390" y="267"/>
                  </a:cubicBezTo>
                  <a:cubicBezTo>
                    <a:pt x="417" y="267"/>
                    <a:pt x="444" y="206"/>
                    <a:pt x="417" y="179"/>
                  </a:cubicBezTo>
                  <a:cubicBezTo>
                    <a:pt x="417" y="65"/>
                    <a:pt x="336" y="65"/>
                    <a:pt x="249" y="38"/>
                  </a:cubicBezTo>
                  <a:cubicBezTo>
                    <a:pt x="192" y="19"/>
                    <a:pt x="132" y="0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47"/>
            <p:cNvSpPr/>
            <p:nvPr/>
          </p:nvSpPr>
          <p:spPr>
            <a:xfrm rot="10800000">
              <a:off x="1559743" y="387302"/>
              <a:ext cx="37985" cy="42316"/>
            </a:xfrm>
            <a:custGeom>
              <a:avLst/>
              <a:gdLst/>
              <a:ahLst/>
              <a:cxnLst/>
              <a:rect l="l" t="t" r="r" b="b"/>
              <a:pathLst>
                <a:path w="305" h="353" extrusionOk="0">
                  <a:moveTo>
                    <a:pt x="142" y="15"/>
                  </a:moveTo>
                  <a:cubicBezTo>
                    <a:pt x="131" y="20"/>
                    <a:pt x="123" y="28"/>
                    <a:pt x="116" y="36"/>
                  </a:cubicBezTo>
                  <a:lnTo>
                    <a:pt x="116" y="36"/>
                  </a:lnTo>
                  <a:cubicBezTo>
                    <a:pt x="117" y="28"/>
                    <a:pt x="123" y="15"/>
                    <a:pt x="142" y="15"/>
                  </a:cubicBezTo>
                  <a:close/>
                  <a:moveTo>
                    <a:pt x="145" y="1"/>
                  </a:moveTo>
                  <a:cubicBezTo>
                    <a:pt x="130" y="1"/>
                    <a:pt x="117" y="19"/>
                    <a:pt x="115" y="37"/>
                  </a:cubicBezTo>
                  <a:lnTo>
                    <a:pt x="115" y="37"/>
                  </a:lnTo>
                  <a:cubicBezTo>
                    <a:pt x="87" y="72"/>
                    <a:pt x="83" y="128"/>
                    <a:pt x="61" y="149"/>
                  </a:cubicBezTo>
                  <a:cubicBezTo>
                    <a:pt x="1" y="237"/>
                    <a:pt x="34" y="351"/>
                    <a:pt x="142" y="351"/>
                  </a:cubicBezTo>
                  <a:cubicBezTo>
                    <a:pt x="147" y="352"/>
                    <a:pt x="153" y="352"/>
                    <a:pt x="158" y="352"/>
                  </a:cubicBezTo>
                  <a:cubicBezTo>
                    <a:pt x="301" y="352"/>
                    <a:pt x="304" y="22"/>
                    <a:pt x="167" y="13"/>
                  </a:cubicBezTo>
                  <a:lnTo>
                    <a:pt x="167" y="13"/>
                  </a:lnTo>
                  <a:cubicBezTo>
                    <a:pt x="160" y="4"/>
                    <a:pt x="152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6791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3"/>
          <p:cNvGrpSpPr/>
          <p:nvPr/>
        </p:nvGrpSpPr>
        <p:grpSpPr>
          <a:xfrm>
            <a:off x="4465376" y="254368"/>
            <a:ext cx="6513725" cy="1548490"/>
            <a:chOff x="144635" y="1191561"/>
            <a:chExt cx="5167790" cy="1145834"/>
          </a:xfrm>
        </p:grpSpPr>
        <p:sp>
          <p:nvSpPr>
            <p:cNvPr id="113" name="Google Shape;113;p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dirty="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OBJECTIVES</a:t>
              </a:r>
              <a:endParaRPr dirty="0">
                <a:solidFill>
                  <a:schemeClr val="accent4"/>
                </a:solidFill>
              </a:endParaRPr>
            </a:p>
          </p:txBody>
        </p:sp>
        <p:pic>
          <p:nvPicPr>
            <p:cNvPr id="115" name="Google Shape;115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635" y="1191561"/>
              <a:ext cx="1096339" cy="11458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6" name="Google Shape;116;p3"/>
          <p:cNvSpPr txBox="1"/>
          <p:nvPr/>
        </p:nvSpPr>
        <p:spPr>
          <a:xfrm>
            <a:off x="4887419" y="1802858"/>
            <a:ext cx="874170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None/>
            </a:pPr>
            <a:endParaRPr sz="1900" dirty="0"/>
          </a:p>
          <a:p>
            <a:pPr marL="28575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lexical items related to the topic Gender Equality</a:t>
            </a:r>
            <a:endParaRPr sz="1900" dirty="0"/>
          </a:p>
          <a:p>
            <a:pPr marL="28575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Pronounce three-syllable adjectives and verbs with </a:t>
            </a:r>
          </a:p>
          <a:p>
            <a:pPr marL="28575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correct stress</a:t>
            </a:r>
            <a:endParaRPr sz="1900" dirty="0"/>
          </a:p>
          <a:p>
            <a:pPr marL="28575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passive voice with modals</a:t>
            </a:r>
            <a:endParaRPr sz="1900" dirty="0"/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6"/>
          <p:cNvSpPr txBox="1"/>
          <p:nvPr/>
        </p:nvSpPr>
        <p:spPr>
          <a:xfrm>
            <a:off x="3968088" y="1075280"/>
            <a:ext cx="4188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Tag team – Rules:</a:t>
            </a:r>
            <a:endParaRPr/>
          </a:p>
        </p:txBody>
      </p:sp>
      <p:sp>
        <p:nvSpPr>
          <p:cNvPr id="159" name="Google Shape;159;p6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/>
          </a:p>
        </p:txBody>
      </p:sp>
      <p:sp>
        <p:nvSpPr>
          <p:cNvPr id="160" name="Google Shape;160;p6"/>
          <p:cNvSpPr txBox="1"/>
          <p:nvPr/>
        </p:nvSpPr>
        <p:spPr>
          <a:xfrm>
            <a:off x="1310640" y="2273770"/>
            <a:ext cx="97764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Play in 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teams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stand in 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lines.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minutes,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write on the board as many 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three-syllable words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related to a topic as possible!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writing a word, 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the chalk to the teammate behind you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to the back of the line.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team with most words wins!</a:t>
            </a:r>
            <a:endParaRPr/>
          </a:p>
        </p:txBody>
      </p:sp>
      <p:grpSp>
        <p:nvGrpSpPr>
          <p:cNvPr id="6" name="Google Shape;2222;p45"/>
          <p:cNvGrpSpPr/>
          <p:nvPr/>
        </p:nvGrpSpPr>
        <p:grpSpPr>
          <a:xfrm>
            <a:off x="273857" y="5495283"/>
            <a:ext cx="1072556" cy="1113023"/>
            <a:chOff x="4372469" y="2020378"/>
            <a:chExt cx="399056" cy="414112"/>
          </a:xfrm>
        </p:grpSpPr>
        <p:sp>
          <p:nvSpPr>
            <p:cNvPr id="7" name="Google Shape;2223;p45"/>
            <p:cNvSpPr/>
            <p:nvPr/>
          </p:nvSpPr>
          <p:spPr>
            <a:xfrm>
              <a:off x="4396231" y="2156505"/>
              <a:ext cx="374189" cy="277984"/>
            </a:xfrm>
            <a:custGeom>
              <a:avLst/>
              <a:gdLst/>
              <a:ahLst/>
              <a:cxnLst/>
              <a:rect l="l" t="t" r="r" b="b"/>
              <a:pathLst>
                <a:path w="7779" h="5779" extrusionOk="0">
                  <a:moveTo>
                    <a:pt x="108" y="1"/>
                  </a:moveTo>
                  <a:cubicBezTo>
                    <a:pt x="45" y="1"/>
                    <a:pt x="0" y="81"/>
                    <a:pt x="60" y="146"/>
                  </a:cubicBezTo>
                  <a:cubicBezTo>
                    <a:pt x="1404" y="1853"/>
                    <a:pt x="3172" y="3137"/>
                    <a:pt x="4738" y="4683"/>
                  </a:cubicBezTo>
                  <a:cubicBezTo>
                    <a:pt x="5163" y="5102"/>
                    <a:pt x="5582" y="5778"/>
                    <a:pt x="6245" y="5778"/>
                  </a:cubicBezTo>
                  <a:cubicBezTo>
                    <a:pt x="6284" y="5778"/>
                    <a:pt x="6324" y="5776"/>
                    <a:pt x="6364" y="5771"/>
                  </a:cubicBezTo>
                  <a:cubicBezTo>
                    <a:pt x="7003" y="5718"/>
                    <a:pt x="7621" y="5187"/>
                    <a:pt x="7762" y="4568"/>
                  </a:cubicBezTo>
                  <a:cubicBezTo>
                    <a:pt x="7778" y="4498"/>
                    <a:pt x="7732" y="4451"/>
                    <a:pt x="7687" y="4451"/>
                  </a:cubicBezTo>
                  <a:cubicBezTo>
                    <a:pt x="7659" y="4451"/>
                    <a:pt x="7631" y="4470"/>
                    <a:pt x="7621" y="4515"/>
                  </a:cubicBezTo>
                  <a:cubicBezTo>
                    <a:pt x="7466" y="5119"/>
                    <a:pt x="6887" y="5586"/>
                    <a:pt x="6305" y="5586"/>
                  </a:cubicBezTo>
                  <a:cubicBezTo>
                    <a:pt x="6052" y="5586"/>
                    <a:pt x="5798" y="5498"/>
                    <a:pt x="5578" y="5294"/>
                  </a:cubicBezTo>
                  <a:cubicBezTo>
                    <a:pt x="4986" y="4763"/>
                    <a:pt x="4456" y="4145"/>
                    <a:pt x="3844" y="3614"/>
                  </a:cubicBezTo>
                  <a:cubicBezTo>
                    <a:pt x="2554" y="2465"/>
                    <a:pt x="1236" y="1376"/>
                    <a:pt x="175" y="32"/>
                  </a:cubicBezTo>
                  <a:cubicBezTo>
                    <a:pt x="153" y="10"/>
                    <a:pt x="129" y="1"/>
                    <a:pt x="10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2224;p45"/>
            <p:cNvSpPr/>
            <p:nvPr/>
          </p:nvSpPr>
          <p:spPr>
            <a:xfrm>
              <a:off x="4372469" y="2020378"/>
              <a:ext cx="128434" cy="144404"/>
            </a:xfrm>
            <a:custGeom>
              <a:avLst/>
              <a:gdLst/>
              <a:ahLst/>
              <a:cxnLst/>
              <a:rect l="l" t="t" r="r" b="b"/>
              <a:pathLst>
                <a:path w="2670" h="3002" extrusionOk="0">
                  <a:moveTo>
                    <a:pt x="112" y="1"/>
                  </a:moveTo>
                  <a:cubicBezTo>
                    <a:pt x="57" y="1"/>
                    <a:pt x="0" y="68"/>
                    <a:pt x="23" y="120"/>
                  </a:cubicBezTo>
                  <a:cubicBezTo>
                    <a:pt x="333" y="1014"/>
                    <a:pt x="528" y="1935"/>
                    <a:pt x="528" y="2916"/>
                  </a:cubicBezTo>
                  <a:cubicBezTo>
                    <a:pt x="528" y="2973"/>
                    <a:pt x="570" y="3002"/>
                    <a:pt x="612" y="3002"/>
                  </a:cubicBezTo>
                  <a:cubicBezTo>
                    <a:pt x="654" y="3002"/>
                    <a:pt x="696" y="2973"/>
                    <a:pt x="696" y="2916"/>
                  </a:cubicBezTo>
                  <a:cubicBezTo>
                    <a:pt x="696" y="2000"/>
                    <a:pt x="526" y="1113"/>
                    <a:pt x="252" y="245"/>
                  </a:cubicBezTo>
                  <a:lnTo>
                    <a:pt x="252" y="245"/>
                  </a:lnTo>
                  <a:cubicBezTo>
                    <a:pt x="1027" y="564"/>
                    <a:pt x="1758" y="931"/>
                    <a:pt x="2490" y="1350"/>
                  </a:cubicBezTo>
                  <a:cubicBezTo>
                    <a:pt x="2505" y="1357"/>
                    <a:pt x="2519" y="1361"/>
                    <a:pt x="2532" y="1361"/>
                  </a:cubicBezTo>
                  <a:cubicBezTo>
                    <a:pt x="2617" y="1361"/>
                    <a:pt x="2669" y="1232"/>
                    <a:pt x="2571" y="1209"/>
                  </a:cubicBezTo>
                  <a:cubicBezTo>
                    <a:pt x="1784" y="759"/>
                    <a:pt x="978" y="342"/>
                    <a:pt x="138" y="6"/>
                  </a:cubicBezTo>
                  <a:cubicBezTo>
                    <a:pt x="130" y="2"/>
                    <a:pt x="121" y="1"/>
                    <a:pt x="11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225;p45"/>
            <p:cNvSpPr/>
            <p:nvPr/>
          </p:nvSpPr>
          <p:spPr>
            <a:xfrm>
              <a:off x="4495561" y="2081900"/>
              <a:ext cx="275964" cy="292463"/>
            </a:xfrm>
            <a:custGeom>
              <a:avLst/>
              <a:gdLst/>
              <a:ahLst/>
              <a:cxnLst/>
              <a:rect l="l" t="t" r="r" b="b"/>
              <a:pathLst>
                <a:path w="5737" h="6080" extrusionOk="0">
                  <a:moveTo>
                    <a:pt x="139" y="0"/>
                  </a:moveTo>
                  <a:cubicBezTo>
                    <a:pt x="78" y="0"/>
                    <a:pt x="1" y="82"/>
                    <a:pt x="65" y="125"/>
                  </a:cubicBezTo>
                  <a:cubicBezTo>
                    <a:pt x="2081" y="1919"/>
                    <a:pt x="3761" y="4076"/>
                    <a:pt x="5556" y="6066"/>
                  </a:cubicBezTo>
                  <a:cubicBezTo>
                    <a:pt x="5565" y="6075"/>
                    <a:pt x="5578" y="6080"/>
                    <a:pt x="5591" y="6080"/>
                  </a:cubicBezTo>
                  <a:cubicBezTo>
                    <a:pt x="5653" y="6080"/>
                    <a:pt x="5736" y="5991"/>
                    <a:pt x="5670" y="5924"/>
                  </a:cubicBezTo>
                  <a:cubicBezTo>
                    <a:pt x="3876" y="3935"/>
                    <a:pt x="2196" y="1805"/>
                    <a:pt x="180" y="17"/>
                  </a:cubicBezTo>
                  <a:cubicBezTo>
                    <a:pt x="169" y="5"/>
                    <a:pt x="155" y="0"/>
                    <a:pt x="13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226;p45"/>
            <p:cNvSpPr/>
            <p:nvPr/>
          </p:nvSpPr>
          <p:spPr>
            <a:xfrm>
              <a:off x="4645782" y="2340878"/>
              <a:ext cx="100486" cy="65131"/>
            </a:xfrm>
            <a:custGeom>
              <a:avLst/>
              <a:gdLst/>
              <a:ahLst/>
              <a:cxnLst/>
              <a:rect l="l" t="t" r="r" b="b"/>
              <a:pathLst>
                <a:path w="2089" h="1354" extrusionOk="0">
                  <a:moveTo>
                    <a:pt x="1966" y="0"/>
                  </a:moveTo>
                  <a:cubicBezTo>
                    <a:pt x="1941" y="0"/>
                    <a:pt x="1918" y="11"/>
                    <a:pt x="1902" y="36"/>
                  </a:cubicBezTo>
                  <a:cubicBezTo>
                    <a:pt x="1566" y="735"/>
                    <a:pt x="894" y="1152"/>
                    <a:pt x="108" y="1186"/>
                  </a:cubicBezTo>
                  <a:cubicBezTo>
                    <a:pt x="0" y="1186"/>
                    <a:pt x="0" y="1354"/>
                    <a:pt x="108" y="1354"/>
                  </a:cubicBezTo>
                  <a:cubicBezTo>
                    <a:pt x="948" y="1320"/>
                    <a:pt x="1680" y="877"/>
                    <a:pt x="2070" y="117"/>
                  </a:cubicBezTo>
                  <a:cubicBezTo>
                    <a:pt x="2089" y="60"/>
                    <a:pt x="2024" y="0"/>
                    <a:pt x="196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227;p45"/>
            <p:cNvSpPr/>
            <p:nvPr/>
          </p:nvSpPr>
          <p:spPr>
            <a:xfrm>
              <a:off x="4626974" y="2316635"/>
              <a:ext cx="95964" cy="69171"/>
            </a:xfrm>
            <a:custGeom>
              <a:avLst/>
              <a:gdLst/>
              <a:ahLst/>
              <a:cxnLst/>
              <a:rect l="l" t="t" r="r" b="b"/>
              <a:pathLst>
                <a:path w="1995" h="1438" extrusionOk="0">
                  <a:moveTo>
                    <a:pt x="1879" y="0"/>
                  </a:moveTo>
                  <a:cubicBezTo>
                    <a:pt x="1855" y="0"/>
                    <a:pt x="1832" y="11"/>
                    <a:pt x="1816" y="36"/>
                  </a:cubicBezTo>
                  <a:cubicBezTo>
                    <a:pt x="1365" y="682"/>
                    <a:pt x="808" y="1018"/>
                    <a:pt x="82" y="1266"/>
                  </a:cubicBezTo>
                  <a:cubicBezTo>
                    <a:pt x="1" y="1291"/>
                    <a:pt x="18" y="1437"/>
                    <a:pt x="112" y="1437"/>
                  </a:cubicBezTo>
                  <a:cubicBezTo>
                    <a:pt x="119" y="1437"/>
                    <a:pt x="127" y="1436"/>
                    <a:pt x="136" y="1434"/>
                  </a:cubicBezTo>
                  <a:cubicBezTo>
                    <a:pt x="895" y="1152"/>
                    <a:pt x="1480" y="789"/>
                    <a:pt x="1957" y="117"/>
                  </a:cubicBezTo>
                  <a:cubicBezTo>
                    <a:pt x="1995" y="60"/>
                    <a:pt x="1936" y="0"/>
                    <a:pt x="187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228;p45"/>
            <p:cNvSpPr/>
            <p:nvPr/>
          </p:nvSpPr>
          <p:spPr>
            <a:xfrm>
              <a:off x="4397145" y="2079927"/>
              <a:ext cx="112560" cy="93319"/>
            </a:xfrm>
            <a:custGeom>
              <a:avLst/>
              <a:gdLst/>
              <a:ahLst/>
              <a:cxnLst/>
              <a:rect l="l" t="t" r="r" b="b"/>
              <a:pathLst>
                <a:path w="2340" h="1940" extrusionOk="0">
                  <a:moveTo>
                    <a:pt x="2087" y="0"/>
                  </a:moveTo>
                  <a:cubicBezTo>
                    <a:pt x="2018" y="0"/>
                    <a:pt x="1962" y="97"/>
                    <a:pt x="2031" y="139"/>
                  </a:cubicBezTo>
                  <a:cubicBezTo>
                    <a:pt x="2145" y="253"/>
                    <a:pt x="2111" y="475"/>
                    <a:pt x="2058" y="616"/>
                  </a:cubicBezTo>
                  <a:cubicBezTo>
                    <a:pt x="2022" y="677"/>
                    <a:pt x="1959" y="700"/>
                    <a:pt x="1887" y="700"/>
                  </a:cubicBezTo>
                  <a:cubicBezTo>
                    <a:pt x="1727" y="700"/>
                    <a:pt x="1518" y="589"/>
                    <a:pt x="1439" y="529"/>
                  </a:cubicBezTo>
                  <a:cubicBezTo>
                    <a:pt x="1425" y="519"/>
                    <a:pt x="1411" y="515"/>
                    <a:pt x="1398" y="515"/>
                  </a:cubicBezTo>
                  <a:cubicBezTo>
                    <a:pt x="1342" y="515"/>
                    <a:pt x="1310" y="599"/>
                    <a:pt x="1332" y="643"/>
                  </a:cubicBezTo>
                  <a:cubicBezTo>
                    <a:pt x="1412" y="838"/>
                    <a:pt x="1580" y="1261"/>
                    <a:pt x="1191" y="1261"/>
                  </a:cubicBezTo>
                  <a:cubicBezTo>
                    <a:pt x="1171" y="1264"/>
                    <a:pt x="1151" y="1265"/>
                    <a:pt x="1132" y="1265"/>
                  </a:cubicBezTo>
                  <a:cubicBezTo>
                    <a:pt x="957" y="1265"/>
                    <a:pt x="784" y="1163"/>
                    <a:pt x="633" y="1066"/>
                  </a:cubicBezTo>
                  <a:cubicBezTo>
                    <a:pt x="616" y="1055"/>
                    <a:pt x="599" y="1049"/>
                    <a:pt x="583" y="1049"/>
                  </a:cubicBezTo>
                  <a:cubicBezTo>
                    <a:pt x="519" y="1049"/>
                    <a:pt x="475" y="1136"/>
                    <a:pt x="519" y="1201"/>
                  </a:cubicBezTo>
                  <a:cubicBezTo>
                    <a:pt x="599" y="1288"/>
                    <a:pt x="660" y="1369"/>
                    <a:pt x="687" y="1483"/>
                  </a:cubicBezTo>
                  <a:cubicBezTo>
                    <a:pt x="562" y="1646"/>
                    <a:pt x="448" y="1727"/>
                    <a:pt x="338" y="1727"/>
                  </a:cubicBezTo>
                  <a:cubicBezTo>
                    <a:pt x="277" y="1727"/>
                    <a:pt x="216" y="1702"/>
                    <a:pt x="156" y="1651"/>
                  </a:cubicBezTo>
                  <a:cubicBezTo>
                    <a:pt x="142" y="1643"/>
                    <a:pt x="129" y="1639"/>
                    <a:pt x="116" y="1639"/>
                  </a:cubicBezTo>
                  <a:cubicBezTo>
                    <a:pt x="47" y="1639"/>
                    <a:pt x="0" y="1747"/>
                    <a:pt x="68" y="1792"/>
                  </a:cubicBezTo>
                  <a:cubicBezTo>
                    <a:pt x="190" y="1882"/>
                    <a:pt x="333" y="1939"/>
                    <a:pt x="471" y="1939"/>
                  </a:cubicBezTo>
                  <a:cubicBezTo>
                    <a:pt x="591" y="1939"/>
                    <a:pt x="707" y="1895"/>
                    <a:pt x="801" y="1792"/>
                  </a:cubicBezTo>
                  <a:cubicBezTo>
                    <a:pt x="903" y="1674"/>
                    <a:pt x="869" y="1494"/>
                    <a:pt x="802" y="1339"/>
                  </a:cubicBezTo>
                  <a:lnTo>
                    <a:pt x="802" y="1339"/>
                  </a:lnTo>
                  <a:cubicBezTo>
                    <a:pt x="927" y="1391"/>
                    <a:pt x="1063" y="1427"/>
                    <a:pt x="1197" y="1427"/>
                  </a:cubicBezTo>
                  <a:cubicBezTo>
                    <a:pt x="1291" y="1427"/>
                    <a:pt x="1384" y="1409"/>
                    <a:pt x="1473" y="1369"/>
                  </a:cubicBezTo>
                  <a:cubicBezTo>
                    <a:pt x="1649" y="1250"/>
                    <a:pt x="1616" y="994"/>
                    <a:pt x="1554" y="785"/>
                  </a:cubicBezTo>
                  <a:lnTo>
                    <a:pt x="1554" y="785"/>
                  </a:lnTo>
                  <a:cubicBezTo>
                    <a:pt x="1652" y="827"/>
                    <a:pt x="1765" y="858"/>
                    <a:pt x="1869" y="858"/>
                  </a:cubicBezTo>
                  <a:cubicBezTo>
                    <a:pt x="1981" y="858"/>
                    <a:pt x="2082" y="823"/>
                    <a:pt x="2145" y="730"/>
                  </a:cubicBezTo>
                  <a:cubicBezTo>
                    <a:pt x="2279" y="562"/>
                    <a:pt x="2340" y="193"/>
                    <a:pt x="2145" y="25"/>
                  </a:cubicBezTo>
                  <a:cubicBezTo>
                    <a:pt x="2126" y="7"/>
                    <a:pt x="2106" y="0"/>
                    <a:pt x="208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229;p45"/>
            <p:cNvSpPr/>
            <p:nvPr/>
          </p:nvSpPr>
          <p:spPr>
            <a:xfrm>
              <a:off x="4420138" y="2130963"/>
              <a:ext cx="239647" cy="241186"/>
            </a:xfrm>
            <a:custGeom>
              <a:avLst/>
              <a:gdLst/>
              <a:ahLst/>
              <a:cxnLst/>
              <a:rect l="l" t="t" r="r" b="b"/>
              <a:pathLst>
                <a:path w="4982" h="5014" extrusionOk="0">
                  <a:moveTo>
                    <a:pt x="114" y="1"/>
                  </a:moveTo>
                  <a:cubicBezTo>
                    <a:pt x="50" y="1"/>
                    <a:pt x="0" y="80"/>
                    <a:pt x="41" y="140"/>
                  </a:cubicBezTo>
                  <a:cubicBezTo>
                    <a:pt x="793" y="1013"/>
                    <a:pt x="1606" y="1853"/>
                    <a:pt x="2420" y="2633"/>
                  </a:cubicBezTo>
                  <a:cubicBezTo>
                    <a:pt x="3233" y="3419"/>
                    <a:pt x="4100" y="4118"/>
                    <a:pt x="4825" y="4985"/>
                  </a:cubicBezTo>
                  <a:cubicBezTo>
                    <a:pt x="4839" y="5005"/>
                    <a:pt x="4855" y="5013"/>
                    <a:pt x="4871" y="5013"/>
                  </a:cubicBezTo>
                  <a:cubicBezTo>
                    <a:pt x="4926" y="5013"/>
                    <a:pt x="4981" y="4919"/>
                    <a:pt x="4940" y="4878"/>
                  </a:cubicBezTo>
                  <a:cubicBezTo>
                    <a:pt x="4214" y="4004"/>
                    <a:pt x="3347" y="3278"/>
                    <a:pt x="2534" y="2525"/>
                  </a:cubicBezTo>
                  <a:cubicBezTo>
                    <a:pt x="1721" y="1712"/>
                    <a:pt x="934" y="899"/>
                    <a:pt x="182" y="32"/>
                  </a:cubicBezTo>
                  <a:cubicBezTo>
                    <a:pt x="159" y="10"/>
                    <a:pt x="136" y="1"/>
                    <a:pt x="114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230;p45"/>
            <p:cNvSpPr/>
            <p:nvPr/>
          </p:nvSpPr>
          <p:spPr>
            <a:xfrm>
              <a:off x="4456599" y="2104171"/>
              <a:ext cx="247584" cy="234740"/>
            </a:xfrm>
            <a:custGeom>
              <a:avLst/>
              <a:gdLst/>
              <a:ahLst/>
              <a:cxnLst/>
              <a:rect l="l" t="t" r="r" b="b"/>
              <a:pathLst>
                <a:path w="5147" h="4880" extrusionOk="0">
                  <a:moveTo>
                    <a:pt x="146" y="0"/>
                  </a:moveTo>
                  <a:cubicBezTo>
                    <a:pt x="73" y="0"/>
                    <a:pt x="0" y="97"/>
                    <a:pt x="69" y="139"/>
                  </a:cubicBezTo>
                  <a:cubicBezTo>
                    <a:pt x="936" y="898"/>
                    <a:pt x="1776" y="1651"/>
                    <a:pt x="2589" y="2437"/>
                  </a:cubicBezTo>
                  <a:cubicBezTo>
                    <a:pt x="3006" y="2827"/>
                    <a:pt x="3429" y="3217"/>
                    <a:pt x="3819" y="3640"/>
                  </a:cubicBezTo>
                  <a:cubicBezTo>
                    <a:pt x="4209" y="4003"/>
                    <a:pt x="4659" y="4366"/>
                    <a:pt x="4968" y="4843"/>
                  </a:cubicBezTo>
                  <a:cubicBezTo>
                    <a:pt x="4976" y="4869"/>
                    <a:pt x="4996" y="4880"/>
                    <a:pt x="5019" y="4880"/>
                  </a:cubicBezTo>
                  <a:cubicBezTo>
                    <a:pt x="5075" y="4880"/>
                    <a:pt x="5147" y="4819"/>
                    <a:pt x="5109" y="4763"/>
                  </a:cubicBezTo>
                  <a:cubicBezTo>
                    <a:pt x="4881" y="4393"/>
                    <a:pt x="4605" y="4144"/>
                    <a:pt x="4323" y="3862"/>
                  </a:cubicBezTo>
                  <a:cubicBezTo>
                    <a:pt x="3873" y="3472"/>
                    <a:pt x="3456" y="3022"/>
                    <a:pt x="3033" y="2632"/>
                  </a:cubicBezTo>
                  <a:cubicBezTo>
                    <a:pt x="2112" y="1738"/>
                    <a:pt x="1158" y="865"/>
                    <a:pt x="203" y="25"/>
                  </a:cubicBezTo>
                  <a:cubicBezTo>
                    <a:pt x="186" y="7"/>
                    <a:pt x="166" y="0"/>
                    <a:pt x="14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231;p45"/>
            <p:cNvSpPr/>
            <p:nvPr/>
          </p:nvSpPr>
          <p:spPr>
            <a:xfrm>
              <a:off x="4388920" y="2050008"/>
              <a:ext cx="48872" cy="32662"/>
            </a:xfrm>
            <a:custGeom>
              <a:avLst/>
              <a:gdLst/>
              <a:ahLst/>
              <a:cxnLst/>
              <a:rect l="l" t="t" r="r" b="b"/>
              <a:pathLst>
                <a:path w="1016" h="679" extrusionOk="0">
                  <a:moveTo>
                    <a:pt x="904" y="0"/>
                  </a:moveTo>
                  <a:cubicBezTo>
                    <a:pt x="871" y="0"/>
                    <a:pt x="841" y="19"/>
                    <a:pt x="831" y="62"/>
                  </a:cubicBezTo>
                  <a:cubicBezTo>
                    <a:pt x="778" y="375"/>
                    <a:pt x="566" y="523"/>
                    <a:pt x="293" y="523"/>
                  </a:cubicBezTo>
                  <a:cubicBezTo>
                    <a:pt x="249" y="523"/>
                    <a:pt x="205" y="520"/>
                    <a:pt x="159" y="512"/>
                  </a:cubicBezTo>
                  <a:cubicBezTo>
                    <a:pt x="148" y="509"/>
                    <a:pt x="138" y="508"/>
                    <a:pt x="129" y="508"/>
                  </a:cubicBezTo>
                  <a:cubicBezTo>
                    <a:pt x="36" y="508"/>
                    <a:pt x="0" y="647"/>
                    <a:pt x="98" y="647"/>
                  </a:cubicBezTo>
                  <a:cubicBezTo>
                    <a:pt x="178" y="668"/>
                    <a:pt x="257" y="679"/>
                    <a:pt x="334" y="679"/>
                  </a:cubicBezTo>
                  <a:cubicBezTo>
                    <a:pt x="666" y="679"/>
                    <a:pt x="950" y="481"/>
                    <a:pt x="999" y="116"/>
                  </a:cubicBezTo>
                  <a:cubicBezTo>
                    <a:pt x="1015" y="49"/>
                    <a:pt x="957" y="0"/>
                    <a:pt x="904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" name="Google Shape;2232;p45"/>
          <p:cNvGrpSpPr/>
          <p:nvPr/>
        </p:nvGrpSpPr>
        <p:grpSpPr>
          <a:xfrm>
            <a:off x="10116891" y="348253"/>
            <a:ext cx="1879488" cy="1380289"/>
            <a:chOff x="3765486" y="1507629"/>
            <a:chExt cx="586753" cy="430946"/>
          </a:xfrm>
        </p:grpSpPr>
        <p:sp>
          <p:nvSpPr>
            <p:cNvPr id="17" name="Google Shape;2233;p45"/>
            <p:cNvSpPr/>
            <p:nvPr/>
          </p:nvSpPr>
          <p:spPr>
            <a:xfrm>
              <a:off x="3765486" y="1507629"/>
              <a:ext cx="405408" cy="279812"/>
            </a:xfrm>
            <a:custGeom>
              <a:avLst/>
              <a:gdLst/>
              <a:ahLst/>
              <a:cxnLst/>
              <a:rect l="l" t="t" r="r" b="b"/>
              <a:pathLst>
                <a:path w="8428" h="5817" extrusionOk="0">
                  <a:moveTo>
                    <a:pt x="7419" y="0"/>
                  </a:moveTo>
                  <a:cubicBezTo>
                    <a:pt x="6331" y="108"/>
                    <a:pt x="5262" y="222"/>
                    <a:pt x="4174" y="363"/>
                  </a:cubicBezTo>
                  <a:cubicBezTo>
                    <a:pt x="3051" y="531"/>
                    <a:pt x="1848" y="612"/>
                    <a:pt x="786" y="948"/>
                  </a:cubicBezTo>
                  <a:cubicBezTo>
                    <a:pt x="114" y="1149"/>
                    <a:pt x="0" y="1653"/>
                    <a:pt x="195" y="2265"/>
                  </a:cubicBezTo>
                  <a:cubicBezTo>
                    <a:pt x="531" y="3441"/>
                    <a:pt x="921" y="4590"/>
                    <a:pt x="1290" y="5766"/>
                  </a:cubicBezTo>
                  <a:cubicBezTo>
                    <a:pt x="1301" y="5800"/>
                    <a:pt x="1333" y="5816"/>
                    <a:pt x="1365" y="5816"/>
                  </a:cubicBezTo>
                  <a:cubicBezTo>
                    <a:pt x="1414" y="5816"/>
                    <a:pt x="1462" y="5778"/>
                    <a:pt x="1425" y="5712"/>
                  </a:cubicBezTo>
                  <a:cubicBezTo>
                    <a:pt x="1062" y="4536"/>
                    <a:pt x="699" y="3387"/>
                    <a:pt x="336" y="2211"/>
                  </a:cubicBezTo>
                  <a:cubicBezTo>
                    <a:pt x="27" y="1176"/>
                    <a:pt x="921" y="1062"/>
                    <a:pt x="1653" y="921"/>
                  </a:cubicBezTo>
                  <a:cubicBezTo>
                    <a:pt x="2299" y="813"/>
                    <a:pt x="2937" y="726"/>
                    <a:pt x="3582" y="612"/>
                  </a:cubicBezTo>
                  <a:cubicBezTo>
                    <a:pt x="4200" y="531"/>
                    <a:pt x="4846" y="444"/>
                    <a:pt x="5491" y="363"/>
                  </a:cubicBezTo>
                  <a:cubicBezTo>
                    <a:pt x="5662" y="344"/>
                    <a:pt x="6463" y="191"/>
                    <a:pt x="6970" y="191"/>
                  </a:cubicBezTo>
                  <a:cubicBezTo>
                    <a:pt x="7197" y="191"/>
                    <a:pt x="7366" y="222"/>
                    <a:pt x="7393" y="309"/>
                  </a:cubicBezTo>
                  <a:cubicBezTo>
                    <a:pt x="7870" y="1566"/>
                    <a:pt x="8118" y="2883"/>
                    <a:pt x="8259" y="4227"/>
                  </a:cubicBezTo>
                  <a:cubicBezTo>
                    <a:pt x="8259" y="4268"/>
                    <a:pt x="8302" y="4288"/>
                    <a:pt x="8344" y="4288"/>
                  </a:cubicBezTo>
                  <a:cubicBezTo>
                    <a:pt x="8386" y="4288"/>
                    <a:pt x="8428" y="4268"/>
                    <a:pt x="8428" y="4227"/>
                  </a:cubicBezTo>
                  <a:cubicBezTo>
                    <a:pt x="8286" y="2796"/>
                    <a:pt x="7977" y="1398"/>
                    <a:pt x="7507" y="81"/>
                  </a:cubicBezTo>
                  <a:cubicBezTo>
                    <a:pt x="7473" y="27"/>
                    <a:pt x="7446" y="0"/>
                    <a:pt x="741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234;p45"/>
            <p:cNvSpPr/>
            <p:nvPr/>
          </p:nvSpPr>
          <p:spPr>
            <a:xfrm>
              <a:off x="3830520" y="1705327"/>
              <a:ext cx="338690" cy="87931"/>
            </a:xfrm>
            <a:custGeom>
              <a:avLst/>
              <a:gdLst/>
              <a:ahLst/>
              <a:cxnLst/>
              <a:rect l="l" t="t" r="r" b="b"/>
              <a:pathLst>
                <a:path w="7041" h="1828" extrusionOk="0">
                  <a:moveTo>
                    <a:pt x="6926" y="0"/>
                  </a:moveTo>
                  <a:cubicBezTo>
                    <a:pt x="6920" y="0"/>
                    <a:pt x="6914" y="1"/>
                    <a:pt x="6907" y="3"/>
                  </a:cubicBezTo>
                  <a:cubicBezTo>
                    <a:pt x="4670" y="648"/>
                    <a:pt x="2398" y="1206"/>
                    <a:pt x="106" y="1656"/>
                  </a:cubicBezTo>
                  <a:cubicBezTo>
                    <a:pt x="1" y="1681"/>
                    <a:pt x="39" y="1827"/>
                    <a:pt x="136" y="1827"/>
                  </a:cubicBezTo>
                  <a:cubicBezTo>
                    <a:pt x="144" y="1827"/>
                    <a:pt x="152" y="1826"/>
                    <a:pt x="160" y="1824"/>
                  </a:cubicBezTo>
                  <a:cubicBezTo>
                    <a:pt x="2459" y="1374"/>
                    <a:pt x="4696" y="816"/>
                    <a:pt x="6934" y="171"/>
                  </a:cubicBezTo>
                  <a:cubicBezTo>
                    <a:pt x="7040" y="146"/>
                    <a:pt x="7002" y="0"/>
                    <a:pt x="692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235;p45"/>
            <p:cNvSpPr/>
            <p:nvPr/>
          </p:nvSpPr>
          <p:spPr>
            <a:xfrm>
              <a:off x="4155157" y="1708165"/>
              <a:ext cx="193035" cy="44735"/>
            </a:xfrm>
            <a:custGeom>
              <a:avLst/>
              <a:gdLst/>
              <a:ahLst/>
              <a:cxnLst/>
              <a:rect l="l" t="t" r="r" b="b"/>
              <a:pathLst>
                <a:path w="4013" h="930" extrusionOk="0">
                  <a:moveTo>
                    <a:pt x="103" y="0"/>
                  </a:moveTo>
                  <a:cubicBezTo>
                    <a:pt x="14" y="0"/>
                    <a:pt x="1" y="142"/>
                    <a:pt x="105" y="172"/>
                  </a:cubicBezTo>
                  <a:cubicBezTo>
                    <a:pt x="663" y="253"/>
                    <a:pt x="1220" y="307"/>
                    <a:pt x="1812" y="341"/>
                  </a:cubicBezTo>
                  <a:cubicBezTo>
                    <a:pt x="2082" y="341"/>
                    <a:pt x="2463" y="276"/>
                    <a:pt x="2824" y="276"/>
                  </a:cubicBezTo>
                  <a:cubicBezTo>
                    <a:pt x="3288" y="276"/>
                    <a:pt x="3718" y="383"/>
                    <a:pt x="3828" y="871"/>
                  </a:cubicBezTo>
                  <a:cubicBezTo>
                    <a:pt x="3838" y="912"/>
                    <a:pt x="3868" y="930"/>
                    <a:pt x="3901" y="930"/>
                  </a:cubicBezTo>
                  <a:cubicBezTo>
                    <a:pt x="3954" y="930"/>
                    <a:pt x="4013" y="882"/>
                    <a:pt x="3996" y="811"/>
                  </a:cubicBezTo>
                  <a:cubicBezTo>
                    <a:pt x="3882" y="341"/>
                    <a:pt x="3438" y="139"/>
                    <a:pt x="2988" y="112"/>
                  </a:cubicBezTo>
                  <a:cubicBezTo>
                    <a:pt x="2936" y="108"/>
                    <a:pt x="2883" y="107"/>
                    <a:pt x="2830" y="107"/>
                  </a:cubicBezTo>
                  <a:cubicBezTo>
                    <a:pt x="2486" y="107"/>
                    <a:pt x="2126" y="172"/>
                    <a:pt x="1812" y="172"/>
                  </a:cubicBezTo>
                  <a:cubicBezTo>
                    <a:pt x="1254" y="172"/>
                    <a:pt x="689" y="85"/>
                    <a:pt x="132" y="4"/>
                  </a:cubicBezTo>
                  <a:cubicBezTo>
                    <a:pt x="121" y="1"/>
                    <a:pt x="112" y="0"/>
                    <a:pt x="103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236;p45"/>
            <p:cNvSpPr/>
            <p:nvPr/>
          </p:nvSpPr>
          <p:spPr>
            <a:xfrm>
              <a:off x="3826575" y="1750735"/>
              <a:ext cx="525664" cy="187840"/>
            </a:xfrm>
            <a:custGeom>
              <a:avLst/>
              <a:gdLst/>
              <a:ahLst/>
              <a:cxnLst/>
              <a:rect l="l" t="t" r="r" b="b"/>
              <a:pathLst>
                <a:path w="10928" h="3905" extrusionOk="0">
                  <a:moveTo>
                    <a:pt x="10812" y="1"/>
                  </a:moveTo>
                  <a:cubicBezTo>
                    <a:pt x="10799" y="1"/>
                    <a:pt x="10786" y="5"/>
                    <a:pt x="10773" y="13"/>
                  </a:cubicBezTo>
                  <a:cubicBezTo>
                    <a:pt x="9093" y="1021"/>
                    <a:pt x="7352" y="1942"/>
                    <a:pt x="5592" y="2755"/>
                  </a:cubicBezTo>
                  <a:cubicBezTo>
                    <a:pt x="5141" y="2984"/>
                    <a:pt x="4691" y="3179"/>
                    <a:pt x="4248" y="3373"/>
                  </a:cubicBezTo>
                  <a:cubicBezTo>
                    <a:pt x="3992" y="3454"/>
                    <a:pt x="3744" y="3568"/>
                    <a:pt x="3488" y="3683"/>
                  </a:cubicBezTo>
                  <a:cubicBezTo>
                    <a:pt x="3391" y="3717"/>
                    <a:pt x="3300" y="3732"/>
                    <a:pt x="3217" y="3732"/>
                  </a:cubicBezTo>
                  <a:cubicBezTo>
                    <a:pt x="2822" y="3732"/>
                    <a:pt x="2567" y="3395"/>
                    <a:pt x="2312" y="3118"/>
                  </a:cubicBezTo>
                  <a:cubicBezTo>
                    <a:pt x="1613" y="2312"/>
                    <a:pt x="887" y="1525"/>
                    <a:pt x="155" y="712"/>
                  </a:cubicBezTo>
                  <a:cubicBezTo>
                    <a:pt x="143" y="694"/>
                    <a:pt x="128" y="687"/>
                    <a:pt x="113" y="687"/>
                  </a:cubicBezTo>
                  <a:cubicBezTo>
                    <a:pt x="59" y="687"/>
                    <a:pt x="0" y="779"/>
                    <a:pt x="47" y="826"/>
                  </a:cubicBezTo>
                  <a:cubicBezTo>
                    <a:pt x="800" y="1693"/>
                    <a:pt x="1586" y="2533"/>
                    <a:pt x="2339" y="3400"/>
                  </a:cubicBezTo>
                  <a:cubicBezTo>
                    <a:pt x="2541" y="3595"/>
                    <a:pt x="2816" y="3904"/>
                    <a:pt x="3125" y="3904"/>
                  </a:cubicBezTo>
                  <a:cubicBezTo>
                    <a:pt x="3602" y="3878"/>
                    <a:pt x="4080" y="3622"/>
                    <a:pt x="4523" y="3427"/>
                  </a:cubicBezTo>
                  <a:cubicBezTo>
                    <a:pt x="6707" y="2480"/>
                    <a:pt x="8811" y="1384"/>
                    <a:pt x="10854" y="154"/>
                  </a:cubicBezTo>
                  <a:cubicBezTo>
                    <a:pt x="10927" y="104"/>
                    <a:pt x="10877" y="1"/>
                    <a:pt x="1081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237;p45"/>
            <p:cNvSpPr/>
            <p:nvPr/>
          </p:nvSpPr>
          <p:spPr>
            <a:xfrm>
              <a:off x="3856543" y="1786378"/>
              <a:ext cx="135264" cy="134639"/>
            </a:xfrm>
            <a:custGeom>
              <a:avLst/>
              <a:gdLst/>
              <a:ahLst/>
              <a:cxnLst/>
              <a:rect l="l" t="t" r="r" b="b"/>
              <a:pathLst>
                <a:path w="2812" h="2799" extrusionOk="0">
                  <a:moveTo>
                    <a:pt x="123" y="1"/>
                  </a:moveTo>
                  <a:cubicBezTo>
                    <a:pt x="57" y="1"/>
                    <a:pt x="1" y="97"/>
                    <a:pt x="70" y="139"/>
                  </a:cubicBezTo>
                  <a:cubicBezTo>
                    <a:pt x="486" y="475"/>
                    <a:pt x="910" y="811"/>
                    <a:pt x="1326" y="1120"/>
                  </a:cubicBezTo>
                  <a:cubicBezTo>
                    <a:pt x="1830" y="1537"/>
                    <a:pt x="2643" y="1960"/>
                    <a:pt x="2617" y="2713"/>
                  </a:cubicBezTo>
                  <a:cubicBezTo>
                    <a:pt x="2617" y="2770"/>
                    <a:pt x="2659" y="2799"/>
                    <a:pt x="2701" y="2799"/>
                  </a:cubicBezTo>
                  <a:cubicBezTo>
                    <a:pt x="2743" y="2799"/>
                    <a:pt x="2785" y="2770"/>
                    <a:pt x="2785" y="2713"/>
                  </a:cubicBezTo>
                  <a:cubicBezTo>
                    <a:pt x="2811" y="2128"/>
                    <a:pt x="2502" y="1846"/>
                    <a:pt x="2052" y="1510"/>
                  </a:cubicBezTo>
                  <a:cubicBezTo>
                    <a:pt x="1440" y="1006"/>
                    <a:pt x="822" y="502"/>
                    <a:pt x="177" y="25"/>
                  </a:cubicBezTo>
                  <a:cubicBezTo>
                    <a:pt x="160" y="8"/>
                    <a:pt x="141" y="1"/>
                    <a:pt x="12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38;p45"/>
            <p:cNvSpPr/>
            <p:nvPr/>
          </p:nvSpPr>
          <p:spPr>
            <a:xfrm>
              <a:off x="3971938" y="1739960"/>
              <a:ext cx="324932" cy="162923"/>
            </a:xfrm>
            <a:custGeom>
              <a:avLst/>
              <a:gdLst/>
              <a:ahLst/>
              <a:cxnLst/>
              <a:rect l="l" t="t" r="r" b="b"/>
              <a:pathLst>
                <a:path w="6755" h="3387" extrusionOk="0">
                  <a:moveTo>
                    <a:pt x="6643" y="1"/>
                  </a:moveTo>
                  <a:cubicBezTo>
                    <a:pt x="6630" y="1"/>
                    <a:pt x="6616" y="5"/>
                    <a:pt x="6602" y="16"/>
                  </a:cubicBezTo>
                  <a:cubicBezTo>
                    <a:pt x="4525" y="1272"/>
                    <a:pt x="2341" y="2334"/>
                    <a:pt x="76" y="3208"/>
                  </a:cubicBezTo>
                  <a:cubicBezTo>
                    <a:pt x="1" y="3254"/>
                    <a:pt x="16" y="3386"/>
                    <a:pt x="91" y="3386"/>
                  </a:cubicBezTo>
                  <a:cubicBezTo>
                    <a:pt x="102" y="3386"/>
                    <a:pt x="116" y="3383"/>
                    <a:pt x="130" y="3376"/>
                  </a:cubicBezTo>
                  <a:cubicBezTo>
                    <a:pt x="2402" y="2502"/>
                    <a:pt x="4613" y="1413"/>
                    <a:pt x="6683" y="150"/>
                  </a:cubicBezTo>
                  <a:cubicBezTo>
                    <a:pt x="6755" y="105"/>
                    <a:pt x="6707" y="1"/>
                    <a:pt x="664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239;p45"/>
            <p:cNvSpPr/>
            <p:nvPr/>
          </p:nvSpPr>
          <p:spPr>
            <a:xfrm>
              <a:off x="3913062" y="1804127"/>
              <a:ext cx="75232" cy="57531"/>
            </a:xfrm>
            <a:custGeom>
              <a:avLst/>
              <a:gdLst/>
              <a:ahLst/>
              <a:cxnLst/>
              <a:rect l="l" t="t" r="r" b="b"/>
              <a:pathLst>
                <a:path w="1564" h="1196" extrusionOk="0">
                  <a:moveTo>
                    <a:pt x="103" y="1"/>
                  </a:moveTo>
                  <a:cubicBezTo>
                    <a:pt x="43" y="1"/>
                    <a:pt x="1" y="117"/>
                    <a:pt x="71" y="160"/>
                  </a:cubicBezTo>
                  <a:cubicBezTo>
                    <a:pt x="514" y="496"/>
                    <a:pt x="964" y="866"/>
                    <a:pt x="1415" y="1168"/>
                  </a:cubicBezTo>
                  <a:cubicBezTo>
                    <a:pt x="1433" y="1187"/>
                    <a:pt x="1451" y="1196"/>
                    <a:pt x="1467" y="1196"/>
                  </a:cubicBezTo>
                  <a:cubicBezTo>
                    <a:pt x="1526" y="1196"/>
                    <a:pt x="1563" y="1096"/>
                    <a:pt x="1495" y="1034"/>
                  </a:cubicBezTo>
                  <a:cubicBezTo>
                    <a:pt x="1045" y="698"/>
                    <a:pt x="628" y="362"/>
                    <a:pt x="151" y="26"/>
                  </a:cubicBezTo>
                  <a:cubicBezTo>
                    <a:pt x="135" y="8"/>
                    <a:pt x="119" y="1"/>
                    <a:pt x="10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240;p45"/>
            <p:cNvSpPr/>
            <p:nvPr/>
          </p:nvSpPr>
          <p:spPr>
            <a:xfrm>
              <a:off x="3912822" y="1736352"/>
              <a:ext cx="241523" cy="75761"/>
            </a:xfrm>
            <a:custGeom>
              <a:avLst/>
              <a:gdLst/>
              <a:ahLst/>
              <a:cxnLst/>
              <a:rect l="l" t="t" r="r" b="b"/>
              <a:pathLst>
                <a:path w="5021" h="1575" extrusionOk="0">
                  <a:moveTo>
                    <a:pt x="4906" y="0"/>
                  </a:moveTo>
                  <a:cubicBezTo>
                    <a:pt x="4900" y="0"/>
                    <a:pt x="4894" y="1"/>
                    <a:pt x="4887" y="3"/>
                  </a:cubicBezTo>
                  <a:cubicBezTo>
                    <a:pt x="3268" y="453"/>
                    <a:pt x="1695" y="931"/>
                    <a:pt x="102" y="1401"/>
                  </a:cubicBezTo>
                  <a:cubicBezTo>
                    <a:pt x="0" y="1455"/>
                    <a:pt x="33" y="1574"/>
                    <a:pt x="123" y="1574"/>
                  </a:cubicBezTo>
                  <a:cubicBezTo>
                    <a:pt x="133" y="1574"/>
                    <a:pt x="144" y="1573"/>
                    <a:pt x="156" y="1569"/>
                  </a:cubicBezTo>
                  <a:cubicBezTo>
                    <a:pt x="1722" y="1065"/>
                    <a:pt x="3322" y="595"/>
                    <a:pt x="4914" y="171"/>
                  </a:cubicBezTo>
                  <a:cubicBezTo>
                    <a:pt x="5020" y="146"/>
                    <a:pt x="4982" y="0"/>
                    <a:pt x="490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241;p45"/>
            <p:cNvSpPr/>
            <p:nvPr/>
          </p:nvSpPr>
          <p:spPr>
            <a:xfrm>
              <a:off x="3943751" y="1742750"/>
              <a:ext cx="220935" cy="95147"/>
            </a:xfrm>
            <a:custGeom>
              <a:avLst/>
              <a:gdLst/>
              <a:ahLst/>
              <a:cxnLst/>
              <a:rect l="l" t="t" r="r" b="b"/>
              <a:pathLst>
                <a:path w="4593" h="1978" extrusionOk="0">
                  <a:moveTo>
                    <a:pt x="4504" y="1"/>
                  </a:moveTo>
                  <a:cubicBezTo>
                    <a:pt x="4494" y="1"/>
                    <a:pt x="4484" y="4"/>
                    <a:pt x="4473" y="11"/>
                  </a:cubicBezTo>
                  <a:cubicBezTo>
                    <a:pt x="2988" y="542"/>
                    <a:pt x="1529" y="1160"/>
                    <a:pt x="105" y="1806"/>
                  </a:cubicBezTo>
                  <a:cubicBezTo>
                    <a:pt x="0" y="1855"/>
                    <a:pt x="87" y="1977"/>
                    <a:pt x="164" y="1977"/>
                  </a:cubicBezTo>
                  <a:cubicBezTo>
                    <a:pt x="171" y="1977"/>
                    <a:pt x="178" y="1976"/>
                    <a:pt x="185" y="1974"/>
                  </a:cubicBezTo>
                  <a:cubicBezTo>
                    <a:pt x="1617" y="1302"/>
                    <a:pt x="3041" y="710"/>
                    <a:pt x="4500" y="152"/>
                  </a:cubicBezTo>
                  <a:cubicBezTo>
                    <a:pt x="4593" y="129"/>
                    <a:pt x="4565" y="1"/>
                    <a:pt x="4504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242;p45"/>
            <p:cNvSpPr/>
            <p:nvPr/>
          </p:nvSpPr>
          <p:spPr>
            <a:xfrm>
              <a:off x="3966936" y="1742654"/>
              <a:ext cx="200684" cy="106210"/>
            </a:xfrm>
            <a:custGeom>
              <a:avLst/>
              <a:gdLst/>
              <a:ahLst/>
              <a:cxnLst/>
              <a:rect l="l" t="t" r="r" b="b"/>
              <a:pathLst>
                <a:path w="4172" h="2208" extrusionOk="0">
                  <a:moveTo>
                    <a:pt x="4056" y="1"/>
                  </a:moveTo>
                  <a:cubicBezTo>
                    <a:pt x="4043" y="1"/>
                    <a:pt x="4031" y="5"/>
                    <a:pt x="4018" y="13"/>
                  </a:cubicBezTo>
                  <a:cubicBezTo>
                    <a:pt x="2754" y="826"/>
                    <a:pt x="1471" y="1498"/>
                    <a:pt x="93" y="2029"/>
                  </a:cubicBezTo>
                  <a:cubicBezTo>
                    <a:pt x="0" y="2076"/>
                    <a:pt x="28" y="2208"/>
                    <a:pt x="93" y="2208"/>
                  </a:cubicBezTo>
                  <a:cubicBezTo>
                    <a:pt x="104" y="2208"/>
                    <a:pt x="115" y="2205"/>
                    <a:pt x="127" y="2197"/>
                  </a:cubicBezTo>
                  <a:cubicBezTo>
                    <a:pt x="1524" y="1640"/>
                    <a:pt x="2842" y="968"/>
                    <a:pt x="4098" y="181"/>
                  </a:cubicBezTo>
                  <a:cubicBezTo>
                    <a:pt x="4172" y="108"/>
                    <a:pt x="4122" y="1"/>
                    <a:pt x="4056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243;p45"/>
            <p:cNvSpPr/>
            <p:nvPr/>
          </p:nvSpPr>
          <p:spPr>
            <a:xfrm>
              <a:off x="3977614" y="1744000"/>
              <a:ext cx="222185" cy="117033"/>
            </a:xfrm>
            <a:custGeom>
              <a:avLst/>
              <a:gdLst/>
              <a:ahLst/>
              <a:cxnLst/>
              <a:rect l="l" t="t" r="r" b="b"/>
              <a:pathLst>
                <a:path w="4619" h="2433" extrusionOk="0">
                  <a:moveTo>
                    <a:pt x="4489" y="0"/>
                  </a:moveTo>
                  <a:cubicBezTo>
                    <a:pt x="4474" y="0"/>
                    <a:pt x="4458" y="4"/>
                    <a:pt x="4441" y="12"/>
                  </a:cubicBezTo>
                  <a:cubicBezTo>
                    <a:pt x="2983" y="738"/>
                    <a:pt x="1524" y="1497"/>
                    <a:pt x="73" y="2284"/>
                  </a:cubicBezTo>
                  <a:cubicBezTo>
                    <a:pt x="0" y="2328"/>
                    <a:pt x="48" y="2433"/>
                    <a:pt x="112" y="2433"/>
                  </a:cubicBezTo>
                  <a:cubicBezTo>
                    <a:pt x="126" y="2433"/>
                    <a:pt x="140" y="2428"/>
                    <a:pt x="153" y="2418"/>
                  </a:cubicBezTo>
                  <a:cubicBezTo>
                    <a:pt x="1612" y="1638"/>
                    <a:pt x="3063" y="879"/>
                    <a:pt x="4522" y="153"/>
                  </a:cubicBezTo>
                  <a:cubicBezTo>
                    <a:pt x="4618" y="108"/>
                    <a:pt x="4571" y="0"/>
                    <a:pt x="448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244;p45"/>
            <p:cNvSpPr/>
            <p:nvPr/>
          </p:nvSpPr>
          <p:spPr>
            <a:xfrm>
              <a:off x="3939710" y="1793786"/>
              <a:ext cx="75569" cy="44447"/>
            </a:xfrm>
            <a:custGeom>
              <a:avLst/>
              <a:gdLst/>
              <a:ahLst/>
              <a:cxnLst/>
              <a:rect l="l" t="t" r="r" b="b"/>
              <a:pathLst>
                <a:path w="1571" h="924" extrusionOk="0">
                  <a:moveTo>
                    <a:pt x="118" y="0"/>
                  </a:moveTo>
                  <a:cubicBezTo>
                    <a:pt x="51" y="0"/>
                    <a:pt x="1" y="108"/>
                    <a:pt x="74" y="153"/>
                  </a:cubicBezTo>
                  <a:cubicBezTo>
                    <a:pt x="491" y="489"/>
                    <a:pt x="941" y="745"/>
                    <a:pt x="1445" y="913"/>
                  </a:cubicBezTo>
                  <a:cubicBezTo>
                    <a:pt x="1457" y="920"/>
                    <a:pt x="1469" y="923"/>
                    <a:pt x="1479" y="923"/>
                  </a:cubicBezTo>
                  <a:cubicBezTo>
                    <a:pt x="1544" y="923"/>
                    <a:pt x="1571" y="795"/>
                    <a:pt x="1472" y="772"/>
                  </a:cubicBezTo>
                  <a:cubicBezTo>
                    <a:pt x="995" y="577"/>
                    <a:pt x="578" y="321"/>
                    <a:pt x="155" y="12"/>
                  </a:cubicBezTo>
                  <a:cubicBezTo>
                    <a:pt x="142" y="4"/>
                    <a:pt x="130" y="0"/>
                    <a:pt x="11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245;p45"/>
            <p:cNvSpPr/>
            <p:nvPr/>
          </p:nvSpPr>
          <p:spPr>
            <a:xfrm>
              <a:off x="3976508" y="1781664"/>
              <a:ext cx="74126" cy="42619"/>
            </a:xfrm>
            <a:custGeom>
              <a:avLst/>
              <a:gdLst/>
              <a:ahLst/>
              <a:cxnLst/>
              <a:rect l="l" t="t" r="r" b="b"/>
              <a:pathLst>
                <a:path w="1541" h="886" extrusionOk="0">
                  <a:moveTo>
                    <a:pt x="122" y="1"/>
                  </a:moveTo>
                  <a:cubicBezTo>
                    <a:pt x="40" y="1"/>
                    <a:pt x="1" y="106"/>
                    <a:pt x="96" y="157"/>
                  </a:cubicBezTo>
                  <a:cubicBezTo>
                    <a:pt x="485" y="432"/>
                    <a:pt x="936" y="661"/>
                    <a:pt x="1379" y="882"/>
                  </a:cubicBezTo>
                  <a:cubicBezTo>
                    <a:pt x="1387" y="885"/>
                    <a:pt x="1394" y="886"/>
                    <a:pt x="1401" y="886"/>
                  </a:cubicBezTo>
                  <a:cubicBezTo>
                    <a:pt x="1479" y="886"/>
                    <a:pt x="1540" y="764"/>
                    <a:pt x="1467" y="714"/>
                  </a:cubicBezTo>
                  <a:cubicBezTo>
                    <a:pt x="1016" y="519"/>
                    <a:pt x="566" y="264"/>
                    <a:pt x="176" y="15"/>
                  </a:cubicBezTo>
                  <a:cubicBezTo>
                    <a:pt x="157" y="5"/>
                    <a:pt x="138" y="1"/>
                    <a:pt x="12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246;p45"/>
            <p:cNvSpPr/>
            <p:nvPr/>
          </p:nvSpPr>
          <p:spPr>
            <a:xfrm>
              <a:off x="4023407" y="1770793"/>
              <a:ext cx="64794" cy="36365"/>
            </a:xfrm>
            <a:custGeom>
              <a:avLst/>
              <a:gdLst/>
              <a:ahLst/>
              <a:cxnLst/>
              <a:rect l="l" t="t" r="r" b="b"/>
              <a:pathLst>
                <a:path w="1347" h="756" extrusionOk="0">
                  <a:moveTo>
                    <a:pt x="116" y="1"/>
                  </a:moveTo>
                  <a:cubicBezTo>
                    <a:pt x="47" y="1"/>
                    <a:pt x="0" y="109"/>
                    <a:pt x="68" y="154"/>
                  </a:cubicBezTo>
                  <a:cubicBezTo>
                    <a:pt x="431" y="409"/>
                    <a:pt x="828" y="604"/>
                    <a:pt x="1217" y="745"/>
                  </a:cubicBezTo>
                  <a:cubicBezTo>
                    <a:pt x="1233" y="753"/>
                    <a:pt x="1247" y="756"/>
                    <a:pt x="1259" y="756"/>
                  </a:cubicBezTo>
                  <a:cubicBezTo>
                    <a:pt x="1337" y="756"/>
                    <a:pt x="1347" y="624"/>
                    <a:pt x="1271" y="577"/>
                  </a:cubicBezTo>
                  <a:cubicBezTo>
                    <a:pt x="881" y="436"/>
                    <a:pt x="518" y="241"/>
                    <a:pt x="156" y="13"/>
                  </a:cubicBezTo>
                  <a:cubicBezTo>
                    <a:pt x="142" y="5"/>
                    <a:pt x="129" y="1"/>
                    <a:pt x="116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247;p45"/>
            <p:cNvSpPr/>
            <p:nvPr/>
          </p:nvSpPr>
          <p:spPr>
            <a:xfrm>
              <a:off x="4059483" y="1761846"/>
              <a:ext cx="55606" cy="30449"/>
            </a:xfrm>
            <a:custGeom>
              <a:avLst/>
              <a:gdLst/>
              <a:ahLst/>
              <a:cxnLst/>
              <a:rect l="l" t="t" r="r" b="b"/>
              <a:pathLst>
                <a:path w="1156" h="633" extrusionOk="0">
                  <a:moveTo>
                    <a:pt x="158" y="1"/>
                  </a:moveTo>
                  <a:cubicBezTo>
                    <a:pt x="64" y="1"/>
                    <a:pt x="0" y="121"/>
                    <a:pt x="105" y="145"/>
                  </a:cubicBezTo>
                  <a:cubicBezTo>
                    <a:pt x="387" y="313"/>
                    <a:pt x="689" y="454"/>
                    <a:pt x="998" y="622"/>
                  </a:cubicBezTo>
                  <a:cubicBezTo>
                    <a:pt x="1010" y="630"/>
                    <a:pt x="1022" y="633"/>
                    <a:pt x="1033" y="633"/>
                  </a:cubicBezTo>
                  <a:cubicBezTo>
                    <a:pt x="1105" y="633"/>
                    <a:pt x="1155" y="504"/>
                    <a:pt x="1086" y="481"/>
                  </a:cubicBezTo>
                  <a:cubicBezTo>
                    <a:pt x="777" y="313"/>
                    <a:pt x="467" y="172"/>
                    <a:pt x="185" y="4"/>
                  </a:cubicBezTo>
                  <a:cubicBezTo>
                    <a:pt x="176" y="2"/>
                    <a:pt x="167" y="1"/>
                    <a:pt x="15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248;p45"/>
            <p:cNvSpPr/>
            <p:nvPr/>
          </p:nvSpPr>
          <p:spPr>
            <a:xfrm>
              <a:off x="4083726" y="1748570"/>
              <a:ext cx="58396" cy="27659"/>
            </a:xfrm>
            <a:custGeom>
              <a:avLst/>
              <a:gdLst/>
              <a:ahLst/>
              <a:cxnLst/>
              <a:rect l="l" t="t" r="r" b="b"/>
              <a:pathLst>
                <a:path w="1214" h="575" extrusionOk="0">
                  <a:moveTo>
                    <a:pt x="130" y="0"/>
                  </a:moveTo>
                  <a:cubicBezTo>
                    <a:pt x="41" y="0"/>
                    <a:pt x="1" y="142"/>
                    <a:pt x="105" y="173"/>
                  </a:cubicBezTo>
                  <a:cubicBezTo>
                    <a:pt x="441" y="253"/>
                    <a:pt x="750" y="394"/>
                    <a:pt x="1059" y="562"/>
                  </a:cubicBezTo>
                  <a:cubicBezTo>
                    <a:pt x="1071" y="571"/>
                    <a:pt x="1084" y="574"/>
                    <a:pt x="1096" y="574"/>
                  </a:cubicBezTo>
                  <a:cubicBezTo>
                    <a:pt x="1162" y="574"/>
                    <a:pt x="1213" y="467"/>
                    <a:pt x="1139" y="421"/>
                  </a:cubicBezTo>
                  <a:cubicBezTo>
                    <a:pt x="830" y="253"/>
                    <a:pt x="494" y="112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249;p45"/>
            <p:cNvSpPr/>
            <p:nvPr/>
          </p:nvSpPr>
          <p:spPr>
            <a:xfrm>
              <a:off x="4122689" y="1744385"/>
              <a:ext cx="42330" cy="22031"/>
            </a:xfrm>
            <a:custGeom>
              <a:avLst/>
              <a:gdLst/>
              <a:ahLst/>
              <a:cxnLst/>
              <a:rect l="l" t="t" r="r" b="b"/>
              <a:pathLst>
                <a:path w="880" h="458" extrusionOk="0">
                  <a:moveTo>
                    <a:pt x="107" y="1"/>
                  </a:moveTo>
                  <a:cubicBezTo>
                    <a:pt x="17" y="1"/>
                    <a:pt x="1" y="123"/>
                    <a:pt x="81" y="172"/>
                  </a:cubicBezTo>
                  <a:cubicBezTo>
                    <a:pt x="303" y="260"/>
                    <a:pt x="524" y="340"/>
                    <a:pt x="753" y="454"/>
                  </a:cubicBezTo>
                  <a:cubicBezTo>
                    <a:pt x="759" y="456"/>
                    <a:pt x="765" y="457"/>
                    <a:pt x="770" y="457"/>
                  </a:cubicBezTo>
                  <a:cubicBezTo>
                    <a:pt x="841" y="457"/>
                    <a:pt x="879" y="311"/>
                    <a:pt x="780" y="286"/>
                  </a:cubicBezTo>
                  <a:cubicBezTo>
                    <a:pt x="585" y="172"/>
                    <a:pt x="356" y="92"/>
                    <a:pt x="135" y="4"/>
                  </a:cubicBezTo>
                  <a:cubicBezTo>
                    <a:pt x="125" y="2"/>
                    <a:pt x="116" y="1"/>
                    <a:pt x="107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250;p45"/>
            <p:cNvSpPr/>
            <p:nvPr/>
          </p:nvSpPr>
          <p:spPr>
            <a:xfrm>
              <a:off x="4148375" y="1736304"/>
              <a:ext cx="48776" cy="19578"/>
            </a:xfrm>
            <a:custGeom>
              <a:avLst/>
              <a:gdLst/>
              <a:ahLst/>
              <a:cxnLst/>
              <a:rect l="l" t="t" r="r" b="b"/>
              <a:pathLst>
                <a:path w="1014" h="407" extrusionOk="0">
                  <a:moveTo>
                    <a:pt x="111" y="1"/>
                  </a:moveTo>
                  <a:cubicBezTo>
                    <a:pt x="42" y="1"/>
                    <a:pt x="0" y="121"/>
                    <a:pt x="105" y="145"/>
                  </a:cubicBezTo>
                  <a:cubicBezTo>
                    <a:pt x="353" y="226"/>
                    <a:pt x="636" y="313"/>
                    <a:pt x="891" y="394"/>
                  </a:cubicBezTo>
                  <a:cubicBezTo>
                    <a:pt x="907" y="403"/>
                    <a:pt x="921" y="407"/>
                    <a:pt x="934" y="407"/>
                  </a:cubicBezTo>
                  <a:cubicBezTo>
                    <a:pt x="1004" y="407"/>
                    <a:pt x="1013" y="282"/>
                    <a:pt x="945" y="260"/>
                  </a:cubicBezTo>
                  <a:cubicBezTo>
                    <a:pt x="662" y="172"/>
                    <a:pt x="414" y="92"/>
                    <a:pt x="131" y="4"/>
                  </a:cubicBezTo>
                  <a:cubicBezTo>
                    <a:pt x="125" y="2"/>
                    <a:pt x="118" y="1"/>
                    <a:pt x="11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251;p45"/>
            <p:cNvSpPr/>
            <p:nvPr/>
          </p:nvSpPr>
          <p:spPr>
            <a:xfrm>
              <a:off x="4181517" y="1729714"/>
              <a:ext cx="48535" cy="12314"/>
            </a:xfrm>
            <a:custGeom>
              <a:avLst/>
              <a:gdLst/>
              <a:ahLst/>
              <a:cxnLst/>
              <a:rect l="l" t="t" r="r" b="b"/>
              <a:pathLst>
                <a:path w="1009" h="256" extrusionOk="0">
                  <a:moveTo>
                    <a:pt x="115" y="0"/>
                  </a:moveTo>
                  <a:cubicBezTo>
                    <a:pt x="0" y="0"/>
                    <a:pt x="0" y="168"/>
                    <a:pt x="115" y="168"/>
                  </a:cubicBezTo>
                  <a:cubicBezTo>
                    <a:pt x="370" y="195"/>
                    <a:pt x="645" y="229"/>
                    <a:pt x="901" y="255"/>
                  </a:cubicBezTo>
                  <a:cubicBezTo>
                    <a:pt x="1008" y="255"/>
                    <a:pt x="1008" y="87"/>
                    <a:pt x="901" y="87"/>
                  </a:cubicBezTo>
                  <a:cubicBezTo>
                    <a:pt x="645" y="61"/>
                    <a:pt x="370" y="27"/>
                    <a:pt x="115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252;p45"/>
            <p:cNvSpPr/>
            <p:nvPr/>
          </p:nvSpPr>
          <p:spPr>
            <a:xfrm>
              <a:off x="4174205" y="1732552"/>
              <a:ext cx="14864" cy="11448"/>
            </a:xfrm>
            <a:custGeom>
              <a:avLst/>
              <a:gdLst/>
              <a:ahLst/>
              <a:cxnLst/>
              <a:rect l="l" t="t" r="r" b="b"/>
              <a:pathLst>
                <a:path w="309" h="238" extrusionOk="0">
                  <a:moveTo>
                    <a:pt x="186" y="1"/>
                  </a:moveTo>
                  <a:cubicBezTo>
                    <a:pt x="166" y="1"/>
                    <a:pt x="145" y="9"/>
                    <a:pt x="125" y="28"/>
                  </a:cubicBezTo>
                  <a:cubicBezTo>
                    <a:pt x="125" y="55"/>
                    <a:pt x="99" y="82"/>
                    <a:pt x="72" y="82"/>
                  </a:cubicBezTo>
                  <a:cubicBezTo>
                    <a:pt x="1" y="153"/>
                    <a:pt x="81" y="238"/>
                    <a:pt x="146" y="238"/>
                  </a:cubicBezTo>
                  <a:cubicBezTo>
                    <a:pt x="161" y="238"/>
                    <a:pt x="175" y="233"/>
                    <a:pt x="186" y="223"/>
                  </a:cubicBezTo>
                  <a:cubicBezTo>
                    <a:pt x="213" y="196"/>
                    <a:pt x="240" y="170"/>
                    <a:pt x="267" y="136"/>
                  </a:cubicBezTo>
                  <a:cubicBezTo>
                    <a:pt x="308" y="94"/>
                    <a:pt x="253" y="1"/>
                    <a:pt x="186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253;p45"/>
            <p:cNvSpPr/>
            <p:nvPr/>
          </p:nvSpPr>
          <p:spPr>
            <a:xfrm>
              <a:off x="4146595" y="1729185"/>
              <a:ext cx="31651" cy="15441"/>
            </a:xfrm>
            <a:custGeom>
              <a:avLst/>
              <a:gdLst/>
              <a:ahLst/>
              <a:cxnLst/>
              <a:rect l="l" t="t" r="r" b="b"/>
              <a:pathLst>
                <a:path w="658" h="321" extrusionOk="0">
                  <a:moveTo>
                    <a:pt x="511" y="1"/>
                  </a:moveTo>
                  <a:cubicBezTo>
                    <a:pt x="500" y="1"/>
                    <a:pt x="489" y="4"/>
                    <a:pt x="478" y="11"/>
                  </a:cubicBezTo>
                  <a:cubicBezTo>
                    <a:pt x="363" y="98"/>
                    <a:pt x="222" y="125"/>
                    <a:pt x="88" y="152"/>
                  </a:cubicBezTo>
                  <a:cubicBezTo>
                    <a:pt x="0" y="152"/>
                    <a:pt x="0" y="320"/>
                    <a:pt x="88" y="320"/>
                  </a:cubicBezTo>
                  <a:cubicBezTo>
                    <a:pt x="256" y="293"/>
                    <a:pt x="424" y="266"/>
                    <a:pt x="558" y="179"/>
                  </a:cubicBezTo>
                  <a:cubicBezTo>
                    <a:pt x="657" y="133"/>
                    <a:pt x="585" y="1"/>
                    <a:pt x="51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254;p45"/>
            <p:cNvSpPr/>
            <p:nvPr/>
          </p:nvSpPr>
          <p:spPr>
            <a:xfrm>
              <a:off x="4186471" y="1740489"/>
              <a:ext cx="20444" cy="11400"/>
            </a:xfrm>
            <a:custGeom>
              <a:avLst/>
              <a:gdLst/>
              <a:ahLst/>
              <a:cxnLst/>
              <a:rect l="l" t="t" r="r" b="b"/>
              <a:pathLst>
                <a:path w="425" h="237" extrusionOk="0">
                  <a:moveTo>
                    <a:pt x="315" y="0"/>
                  </a:moveTo>
                  <a:cubicBezTo>
                    <a:pt x="308" y="0"/>
                    <a:pt x="301" y="1"/>
                    <a:pt x="294" y="5"/>
                  </a:cubicBezTo>
                  <a:cubicBezTo>
                    <a:pt x="206" y="31"/>
                    <a:pt x="153" y="58"/>
                    <a:pt x="99" y="85"/>
                  </a:cubicBezTo>
                  <a:cubicBezTo>
                    <a:pt x="0" y="108"/>
                    <a:pt x="27" y="237"/>
                    <a:pt x="110" y="237"/>
                  </a:cubicBezTo>
                  <a:cubicBezTo>
                    <a:pt x="123" y="237"/>
                    <a:pt x="137" y="234"/>
                    <a:pt x="153" y="226"/>
                  </a:cubicBezTo>
                  <a:cubicBezTo>
                    <a:pt x="206" y="226"/>
                    <a:pt x="267" y="199"/>
                    <a:pt x="321" y="173"/>
                  </a:cubicBezTo>
                  <a:cubicBezTo>
                    <a:pt x="425" y="142"/>
                    <a:pt x="384" y="0"/>
                    <a:pt x="315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255;p45"/>
            <p:cNvSpPr/>
            <p:nvPr/>
          </p:nvSpPr>
          <p:spPr>
            <a:xfrm>
              <a:off x="4101043" y="1768244"/>
              <a:ext cx="73404" cy="41176"/>
            </a:xfrm>
            <a:custGeom>
              <a:avLst/>
              <a:gdLst/>
              <a:ahLst/>
              <a:cxnLst/>
              <a:rect l="l" t="t" r="r" b="b"/>
              <a:pathLst>
                <a:path w="1526" h="856" extrusionOk="0">
                  <a:moveTo>
                    <a:pt x="1408" y="0"/>
                  </a:moveTo>
                  <a:cubicBezTo>
                    <a:pt x="1396" y="0"/>
                    <a:pt x="1383" y="4"/>
                    <a:pt x="1371" y="12"/>
                  </a:cubicBezTo>
                  <a:cubicBezTo>
                    <a:pt x="947" y="234"/>
                    <a:pt x="531" y="462"/>
                    <a:pt x="81" y="684"/>
                  </a:cubicBezTo>
                  <a:cubicBezTo>
                    <a:pt x="1" y="733"/>
                    <a:pt x="67" y="856"/>
                    <a:pt x="140" y="856"/>
                  </a:cubicBezTo>
                  <a:cubicBezTo>
                    <a:pt x="147" y="856"/>
                    <a:pt x="154" y="855"/>
                    <a:pt x="161" y="852"/>
                  </a:cubicBezTo>
                  <a:cubicBezTo>
                    <a:pt x="611" y="630"/>
                    <a:pt x="1035" y="375"/>
                    <a:pt x="1452" y="153"/>
                  </a:cubicBezTo>
                  <a:cubicBezTo>
                    <a:pt x="1525" y="108"/>
                    <a:pt x="1474" y="0"/>
                    <a:pt x="140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256;p45"/>
            <p:cNvSpPr/>
            <p:nvPr/>
          </p:nvSpPr>
          <p:spPr>
            <a:xfrm>
              <a:off x="4097051" y="1774160"/>
              <a:ext cx="109962" cy="52624"/>
            </a:xfrm>
            <a:custGeom>
              <a:avLst/>
              <a:gdLst/>
              <a:ahLst/>
              <a:cxnLst/>
              <a:rect l="l" t="t" r="r" b="b"/>
              <a:pathLst>
                <a:path w="2286" h="1094" extrusionOk="0">
                  <a:moveTo>
                    <a:pt x="2170" y="1"/>
                  </a:moveTo>
                  <a:cubicBezTo>
                    <a:pt x="2165" y="1"/>
                    <a:pt x="2159" y="1"/>
                    <a:pt x="2153" y="3"/>
                  </a:cubicBezTo>
                  <a:cubicBezTo>
                    <a:pt x="1871" y="111"/>
                    <a:pt x="1649" y="225"/>
                    <a:pt x="1393" y="366"/>
                  </a:cubicBezTo>
                  <a:cubicBezTo>
                    <a:pt x="1286" y="447"/>
                    <a:pt x="1172" y="507"/>
                    <a:pt x="1057" y="588"/>
                  </a:cubicBezTo>
                  <a:cubicBezTo>
                    <a:pt x="1004" y="649"/>
                    <a:pt x="916" y="702"/>
                    <a:pt x="862" y="756"/>
                  </a:cubicBezTo>
                  <a:cubicBezTo>
                    <a:pt x="798" y="821"/>
                    <a:pt x="729" y="853"/>
                    <a:pt x="656" y="853"/>
                  </a:cubicBezTo>
                  <a:cubicBezTo>
                    <a:pt x="540" y="853"/>
                    <a:pt x="414" y="772"/>
                    <a:pt x="278" y="615"/>
                  </a:cubicBezTo>
                  <a:cubicBezTo>
                    <a:pt x="316" y="558"/>
                    <a:pt x="257" y="498"/>
                    <a:pt x="200" y="498"/>
                  </a:cubicBezTo>
                  <a:cubicBezTo>
                    <a:pt x="176" y="498"/>
                    <a:pt x="153" y="509"/>
                    <a:pt x="137" y="534"/>
                  </a:cubicBezTo>
                  <a:cubicBezTo>
                    <a:pt x="1" y="748"/>
                    <a:pt x="152" y="1094"/>
                    <a:pt x="416" y="1094"/>
                  </a:cubicBezTo>
                  <a:cubicBezTo>
                    <a:pt x="426" y="1094"/>
                    <a:pt x="436" y="1093"/>
                    <a:pt x="446" y="1092"/>
                  </a:cubicBezTo>
                  <a:cubicBezTo>
                    <a:pt x="721" y="1065"/>
                    <a:pt x="916" y="897"/>
                    <a:pt x="1145" y="729"/>
                  </a:cubicBezTo>
                  <a:cubicBezTo>
                    <a:pt x="1481" y="507"/>
                    <a:pt x="1817" y="313"/>
                    <a:pt x="2180" y="171"/>
                  </a:cubicBezTo>
                  <a:cubicBezTo>
                    <a:pt x="2285" y="147"/>
                    <a:pt x="2241" y="1"/>
                    <a:pt x="2170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257;p45"/>
            <p:cNvSpPr/>
            <p:nvPr/>
          </p:nvSpPr>
          <p:spPr>
            <a:xfrm>
              <a:off x="4172137" y="1768292"/>
              <a:ext cx="29054" cy="10631"/>
            </a:xfrm>
            <a:custGeom>
              <a:avLst/>
              <a:gdLst/>
              <a:ahLst/>
              <a:cxnLst/>
              <a:rect l="l" t="t" r="r" b="b"/>
              <a:pathLst>
                <a:path w="604" h="221" extrusionOk="0">
                  <a:moveTo>
                    <a:pt x="228" y="1"/>
                  </a:moveTo>
                  <a:cubicBezTo>
                    <a:pt x="190" y="1"/>
                    <a:pt x="152" y="4"/>
                    <a:pt x="115" y="11"/>
                  </a:cubicBezTo>
                  <a:cubicBezTo>
                    <a:pt x="0" y="11"/>
                    <a:pt x="0" y="179"/>
                    <a:pt x="115" y="179"/>
                  </a:cubicBezTo>
                  <a:cubicBezTo>
                    <a:pt x="148" y="171"/>
                    <a:pt x="181" y="168"/>
                    <a:pt x="214" y="168"/>
                  </a:cubicBezTo>
                  <a:cubicBezTo>
                    <a:pt x="292" y="168"/>
                    <a:pt x="370" y="187"/>
                    <a:pt x="451" y="206"/>
                  </a:cubicBezTo>
                  <a:cubicBezTo>
                    <a:pt x="464" y="216"/>
                    <a:pt x="478" y="221"/>
                    <a:pt x="492" y="221"/>
                  </a:cubicBezTo>
                  <a:cubicBezTo>
                    <a:pt x="556" y="221"/>
                    <a:pt x="604" y="115"/>
                    <a:pt x="531" y="65"/>
                  </a:cubicBezTo>
                  <a:cubicBezTo>
                    <a:pt x="433" y="26"/>
                    <a:pt x="331" y="1"/>
                    <a:pt x="22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258;p45"/>
            <p:cNvSpPr/>
            <p:nvPr/>
          </p:nvSpPr>
          <p:spPr>
            <a:xfrm>
              <a:off x="3789730" y="1532786"/>
              <a:ext cx="344943" cy="241715"/>
            </a:xfrm>
            <a:custGeom>
              <a:avLst/>
              <a:gdLst/>
              <a:ahLst/>
              <a:cxnLst/>
              <a:rect l="l" t="t" r="r" b="b"/>
              <a:pathLst>
                <a:path w="7171" h="5025" extrusionOk="0">
                  <a:moveTo>
                    <a:pt x="6517" y="1"/>
                  </a:moveTo>
                  <a:cubicBezTo>
                    <a:pt x="6510" y="1"/>
                    <a:pt x="6504" y="3"/>
                    <a:pt x="6499" y="8"/>
                  </a:cubicBezTo>
                  <a:cubicBezTo>
                    <a:pt x="5403" y="122"/>
                    <a:pt x="4342" y="230"/>
                    <a:pt x="3246" y="398"/>
                  </a:cubicBezTo>
                  <a:cubicBezTo>
                    <a:pt x="2184" y="566"/>
                    <a:pt x="1035" y="707"/>
                    <a:pt x="27" y="1211"/>
                  </a:cubicBezTo>
                  <a:cubicBezTo>
                    <a:pt x="0" y="1238"/>
                    <a:pt x="0" y="1265"/>
                    <a:pt x="0" y="1298"/>
                  </a:cubicBezTo>
                  <a:cubicBezTo>
                    <a:pt x="477" y="2441"/>
                    <a:pt x="840" y="3617"/>
                    <a:pt x="1176" y="4793"/>
                  </a:cubicBezTo>
                  <a:cubicBezTo>
                    <a:pt x="1188" y="4843"/>
                    <a:pt x="1222" y="4866"/>
                    <a:pt x="1254" y="4866"/>
                  </a:cubicBezTo>
                  <a:cubicBezTo>
                    <a:pt x="1295" y="4866"/>
                    <a:pt x="1332" y="4830"/>
                    <a:pt x="1317" y="4766"/>
                  </a:cubicBezTo>
                  <a:cubicBezTo>
                    <a:pt x="1149" y="4040"/>
                    <a:pt x="921" y="3314"/>
                    <a:pt x="672" y="2609"/>
                  </a:cubicBezTo>
                  <a:cubicBezTo>
                    <a:pt x="558" y="2273"/>
                    <a:pt x="450" y="1970"/>
                    <a:pt x="309" y="1634"/>
                  </a:cubicBezTo>
                  <a:cubicBezTo>
                    <a:pt x="114" y="1097"/>
                    <a:pt x="840" y="1043"/>
                    <a:pt x="1230" y="929"/>
                  </a:cubicBezTo>
                  <a:cubicBezTo>
                    <a:pt x="2856" y="512"/>
                    <a:pt x="4590" y="371"/>
                    <a:pt x="6270" y="176"/>
                  </a:cubicBezTo>
                  <a:cubicBezTo>
                    <a:pt x="6272" y="176"/>
                    <a:pt x="6274" y="176"/>
                    <a:pt x="6275" y="176"/>
                  </a:cubicBezTo>
                  <a:cubicBezTo>
                    <a:pt x="6529" y="176"/>
                    <a:pt x="6748" y="2194"/>
                    <a:pt x="6801" y="2474"/>
                  </a:cubicBezTo>
                  <a:cubicBezTo>
                    <a:pt x="6862" y="2777"/>
                    <a:pt x="7137" y="3395"/>
                    <a:pt x="6721" y="3509"/>
                  </a:cubicBezTo>
                  <a:lnTo>
                    <a:pt x="5713" y="3758"/>
                  </a:lnTo>
                  <a:cubicBezTo>
                    <a:pt x="4254" y="4121"/>
                    <a:pt x="2769" y="4491"/>
                    <a:pt x="1317" y="4853"/>
                  </a:cubicBezTo>
                  <a:cubicBezTo>
                    <a:pt x="1212" y="4878"/>
                    <a:pt x="1250" y="5024"/>
                    <a:pt x="1326" y="5024"/>
                  </a:cubicBezTo>
                  <a:cubicBezTo>
                    <a:pt x="1332" y="5024"/>
                    <a:pt x="1338" y="5023"/>
                    <a:pt x="1344" y="5021"/>
                  </a:cubicBezTo>
                  <a:cubicBezTo>
                    <a:pt x="3273" y="4517"/>
                    <a:pt x="5182" y="4094"/>
                    <a:pt x="7110" y="3590"/>
                  </a:cubicBezTo>
                  <a:cubicBezTo>
                    <a:pt x="7137" y="3563"/>
                    <a:pt x="7171" y="3536"/>
                    <a:pt x="7171" y="3482"/>
                  </a:cubicBezTo>
                  <a:cubicBezTo>
                    <a:pt x="6942" y="2360"/>
                    <a:pt x="6747" y="1211"/>
                    <a:pt x="6579" y="62"/>
                  </a:cubicBezTo>
                  <a:cubicBezTo>
                    <a:pt x="6579" y="40"/>
                    <a:pt x="6544" y="1"/>
                    <a:pt x="6517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259;p45"/>
            <p:cNvSpPr/>
            <p:nvPr/>
          </p:nvSpPr>
          <p:spPr>
            <a:xfrm>
              <a:off x="3863758" y="1816008"/>
              <a:ext cx="13613" cy="8129"/>
            </a:xfrm>
            <a:custGeom>
              <a:avLst/>
              <a:gdLst/>
              <a:ahLst/>
              <a:cxnLst/>
              <a:rect l="l" t="t" r="r" b="b"/>
              <a:pathLst>
                <a:path w="283" h="169" extrusionOk="0">
                  <a:moveTo>
                    <a:pt x="88" y="0"/>
                  </a:moveTo>
                  <a:cubicBezTo>
                    <a:pt x="0" y="0"/>
                    <a:pt x="0" y="168"/>
                    <a:pt x="88" y="168"/>
                  </a:cubicBezTo>
                  <a:lnTo>
                    <a:pt x="168" y="168"/>
                  </a:lnTo>
                  <a:cubicBezTo>
                    <a:pt x="282" y="168"/>
                    <a:pt x="282" y="0"/>
                    <a:pt x="16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260;p45"/>
            <p:cNvSpPr/>
            <p:nvPr/>
          </p:nvSpPr>
          <p:spPr>
            <a:xfrm>
              <a:off x="3868616" y="1820771"/>
              <a:ext cx="20059" cy="14719"/>
            </a:xfrm>
            <a:custGeom>
              <a:avLst/>
              <a:gdLst/>
              <a:ahLst/>
              <a:cxnLst/>
              <a:rect l="l" t="t" r="r" b="b"/>
              <a:pathLst>
                <a:path w="417" h="306" extrusionOk="0">
                  <a:moveTo>
                    <a:pt x="111" y="1"/>
                  </a:moveTo>
                  <a:cubicBezTo>
                    <a:pt x="44" y="1"/>
                    <a:pt x="0" y="105"/>
                    <a:pt x="67" y="150"/>
                  </a:cubicBezTo>
                  <a:cubicBezTo>
                    <a:pt x="155" y="211"/>
                    <a:pt x="208" y="237"/>
                    <a:pt x="262" y="291"/>
                  </a:cubicBezTo>
                  <a:cubicBezTo>
                    <a:pt x="277" y="301"/>
                    <a:pt x="292" y="306"/>
                    <a:pt x="305" y="306"/>
                  </a:cubicBezTo>
                  <a:cubicBezTo>
                    <a:pt x="372" y="306"/>
                    <a:pt x="416" y="200"/>
                    <a:pt x="349" y="150"/>
                  </a:cubicBezTo>
                  <a:cubicBezTo>
                    <a:pt x="289" y="96"/>
                    <a:pt x="235" y="69"/>
                    <a:pt x="155" y="16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261;p45"/>
            <p:cNvSpPr/>
            <p:nvPr/>
          </p:nvSpPr>
          <p:spPr>
            <a:xfrm>
              <a:off x="3873138" y="1821492"/>
              <a:ext cx="22993" cy="22223"/>
            </a:xfrm>
            <a:custGeom>
              <a:avLst/>
              <a:gdLst/>
              <a:ahLst/>
              <a:cxnLst/>
              <a:rect l="l" t="t" r="r" b="b"/>
              <a:pathLst>
                <a:path w="478" h="462" extrusionOk="0">
                  <a:moveTo>
                    <a:pt x="61" y="1"/>
                  </a:moveTo>
                  <a:cubicBezTo>
                    <a:pt x="0" y="27"/>
                    <a:pt x="0" y="81"/>
                    <a:pt x="0" y="108"/>
                  </a:cubicBezTo>
                  <a:cubicBezTo>
                    <a:pt x="87" y="276"/>
                    <a:pt x="195" y="390"/>
                    <a:pt x="336" y="444"/>
                  </a:cubicBezTo>
                  <a:cubicBezTo>
                    <a:pt x="361" y="455"/>
                    <a:pt x="385" y="462"/>
                    <a:pt x="406" y="462"/>
                  </a:cubicBezTo>
                  <a:cubicBezTo>
                    <a:pt x="436" y="462"/>
                    <a:pt x="461" y="449"/>
                    <a:pt x="477" y="417"/>
                  </a:cubicBezTo>
                  <a:cubicBezTo>
                    <a:pt x="477" y="390"/>
                    <a:pt x="477" y="337"/>
                    <a:pt x="450" y="303"/>
                  </a:cubicBezTo>
                  <a:cubicBezTo>
                    <a:pt x="309" y="249"/>
                    <a:pt x="229" y="169"/>
                    <a:pt x="168" y="27"/>
                  </a:cubicBezTo>
                  <a:cubicBezTo>
                    <a:pt x="141" y="1"/>
                    <a:pt x="87" y="1"/>
                    <a:pt x="6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262;p45"/>
            <p:cNvSpPr/>
            <p:nvPr/>
          </p:nvSpPr>
          <p:spPr>
            <a:xfrm>
              <a:off x="3900604" y="1850738"/>
              <a:ext cx="17894" cy="11737"/>
            </a:xfrm>
            <a:custGeom>
              <a:avLst/>
              <a:gdLst/>
              <a:ahLst/>
              <a:cxnLst/>
              <a:rect l="l" t="t" r="r" b="b"/>
              <a:pathLst>
                <a:path w="372" h="244" extrusionOk="0">
                  <a:moveTo>
                    <a:pt x="139" y="1"/>
                  </a:moveTo>
                  <a:cubicBezTo>
                    <a:pt x="62" y="1"/>
                    <a:pt x="0" y="123"/>
                    <a:pt x="74" y="172"/>
                  </a:cubicBezTo>
                  <a:cubicBezTo>
                    <a:pt x="128" y="172"/>
                    <a:pt x="162" y="199"/>
                    <a:pt x="215" y="233"/>
                  </a:cubicBezTo>
                  <a:cubicBezTo>
                    <a:pt x="226" y="240"/>
                    <a:pt x="237" y="243"/>
                    <a:pt x="248" y="243"/>
                  </a:cubicBezTo>
                  <a:cubicBezTo>
                    <a:pt x="317" y="243"/>
                    <a:pt x="371" y="115"/>
                    <a:pt x="296" y="92"/>
                  </a:cubicBezTo>
                  <a:cubicBezTo>
                    <a:pt x="242" y="65"/>
                    <a:pt x="215" y="31"/>
                    <a:pt x="162" y="4"/>
                  </a:cubicBezTo>
                  <a:cubicBezTo>
                    <a:pt x="154" y="2"/>
                    <a:pt x="147" y="1"/>
                    <a:pt x="139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263;p45"/>
            <p:cNvSpPr/>
            <p:nvPr/>
          </p:nvSpPr>
          <p:spPr>
            <a:xfrm>
              <a:off x="3901566" y="1850930"/>
              <a:ext cx="10727" cy="8129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8" y="0"/>
                  </a:moveTo>
                  <a:cubicBezTo>
                    <a:pt x="0" y="0"/>
                    <a:pt x="0" y="168"/>
                    <a:pt x="108" y="168"/>
                  </a:cubicBezTo>
                  <a:cubicBezTo>
                    <a:pt x="222" y="168"/>
                    <a:pt x="222" y="0"/>
                    <a:pt x="10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264;p45"/>
            <p:cNvSpPr/>
            <p:nvPr/>
          </p:nvSpPr>
          <p:spPr>
            <a:xfrm>
              <a:off x="3909070" y="1859637"/>
              <a:ext cx="26745" cy="20444"/>
            </a:xfrm>
            <a:custGeom>
              <a:avLst/>
              <a:gdLst/>
              <a:ahLst/>
              <a:cxnLst/>
              <a:rect l="l" t="t" r="r" b="b"/>
              <a:pathLst>
                <a:path w="556" h="425" extrusionOk="0">
                  <a:moveTo>
                    <a:pt x="133" y="0"/>
                  </a:moveTo>
                  <a:cubicBezTo>
                    <a:pt x="61" y="0"/>
                    <a:pt x="0" y="89"/>
                    <a:pt x="66" y="155"/>
                  </a:cubicBezTo>
                  <a:cubicBezTo>
                    <a:pt x="180" y="243"/>
                    <a:pt x="261" y="323"/>
                    <a:pt x="375" y="411"/>
                  </a:cubicBezTo>
                  <a:cubicBezTo>
                    <a:pt x="390" y="420"/>
                    <a:pt x="405" y="424"/>
                    <a:pt x="421" y="424"/>
                  </a:cubicBezTo>
                  <a:cubicBezTo>
                    <a:pt x="491" y="424"/>
                    <a:pt x="556" y="336"/>
                    <a:pt x="490" y="269"/>
                  </a:cubicBezTo>
                  <a:cubicBezTo>
                    <a:pt x="402" y="182"/>
                    <a:pt x="288" y="101"/>
                    <a:pt x="180" y="14"/>
                  </a:cubicBezTo>
                  <a:cubicBezTo>
                    <a:pt x="165" y="4"/>
                    <a:pt x="148" y="0"/>
                    <a:pt x="133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 txBox="1"/>
          <p:nvPr/>
        </p:nvSpPr>
        <p:spPr>
          <a:xfrm>
            <a:off x="1401106" y="2559563"/>
            <a:ext cx="41882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ROUND 1: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THREE-SYLLABLE ADJECTIVES</a:t>
            </a:r>
            <a:endParaRPr/>
          </a:p>
        </p:txBody>
      </p:sp>
      <p:sp>
        <p:nvSpPr>
          <p:cNvPr id="168" name="Google Shape;168;p7"/>
          <p:cNvSpPr/>
          <p:nvPr/>
        </p:nvSpPr>
        <p:spPr>
          <a:xfrm>
            <a:off x="7518210" y="3684247"/>
            <a:ext cx="2232248" cy="1548172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 w="12700" cap="flat" cmpd="sng">
            <a:solidFill>
              <a:srgbClr val="9933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/>
          <p:nvPr/>
        </p:nvSpPr>
        <p:spPr>
          <a:xfrm rot="10800000" flipH="1">
            <a:off x="7518210" y="2119238"/>
            <a:ext cx="2232248" cy="1548172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 w="12700" cap="flat" cmpd="sng">
            <a:solidFill>
              <a:srgbClr val="9933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/>
          <p:nvPr/>
        </p:nvSpPr>
        <p:spPr>
          <a:xfrm rot="-5400000">
            <a:off x="7842246" y="4422329"/>
            <a:ext cx="1584176" cy="108012"/>
          </a:xfrm>
          <a:prstGeom prst="homePlate">
            <a:avLst>
              <a:gd name="adj" fmla="val 50000"/>
            </a:avLst>
          </a:prstGeom>
          <a:solidFill>
            <a:srgbClr val="993300"/>
          </a:solidFill>
          <a:ln w="12700" cap="flat" cmpd="sng">
            <a:solidFill>
              <a:srgbClr val="9933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7"/>
          <p:cNvSpPr/>
          <p:nvPr/>
        </p:nvSpPr>
        <p:spPr>
          <a:xfrm>
            <a:off x="7464204" y="2064067"/>
            <a:ext cx="2340260" cy="3204356"/>
          </a:xfrm>
          <a:prstGeom prst="flowChartCollate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7"/>
          <p:cNvSpPr txBox="1"/>
          <p:nvPr/>
        </p:nvSpPr>
        <p:spPr>
          <a:xfrm>
            <a:off x="8099575" y="2280100"/>
            <a:ext cx="116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2 minutes</a:t>
            </a:r>
            <a:endParaRPr/>
          </a:p>
        </p:txBody>
      </p:sp>
      <p:sp>
        <p:nvSpPr>
          <p:cNvPr id="173" name="Google Shape;173;p7"/>
          <p:cNvSpPr txBox="1"/>
          <p:nvPr/>
        </p:nvSpPr>
        <p:spPr>
          <a:xfrm>
            <a:off x="7999334" y="4440331"/>
            <a:ext cx="12700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End</a:t>
            </a:r>
            <a:endParaRPr/>
          </a:p>
        </p:txBody>
      </p:sp>
      <p:grpSp>
        <p:nvGrpSpPr>
          <p:cNvPr id="10" name="Google Shape;2222;p45"/>
          <p:cNvGrpSpPr/>
          <p:nvPr/>
        </p:nvGrpSpPr>
        <p:grpSpPr>
          <a:xfrm>
            <a:off x="273857" y="5495283"/>
            <a:ext cx="1072556" cy="1113023"/>
            <a:chOff x="4372469" y="2020378"/>
            <a:chExt cx="399056" cy="414112"/>
          </a:xfrm>
        </p:grpSpPr>
        <p:sp>
          <p:nvSpPr>
            <p:cNvPr id="11" name="Google Shape;2223;p45"/>
            <p:cNvSpPr/>
            <p:nvPr/>
          </p:nvSpPr>
          <p:spPr>
            <a:xfrm>
              <a:off x="4396231" y="2156505"/>
              <a:ext cx="374189" cy="277984"/>
            </a:xfrm>
            <a:custGeom>
              <a:avLst/>
              <a:gdLst/>
              <a:ahLst/>
              <a:cxnLst/>
              <a:rect l="l" t="t" r="r" b="b"/>
              <a:pathLst>
                <a:path w="7779" h="5779" extrusionOk="0">
                  <a:moveTo>
                    <a:pt x="108" y="1"/>
                  </a:moveTo>
                  <a:cubicBezTo>
                    <a:pt x="45" y="1"/>
                    <a:pt x="0" y="81"/>
                    <a:pt x="60" y="146"/>
                  </a:cubicBezTo>
                  <a:cubicBezTo>
                    <a:pt x="1404" y="1853"/>
                    <a:pt x="3172" y="3137"/>
                    <a:pt x="4738" y="4683"/>
                  </a:cubicBezTo>
                  <a:cubicBezTo>
                    <a:pt x="5163" y="5102"/>
                    <a:pt x="5582" y="5778"/>
                    <a:pt x="6245" y="5778"/>
                  </a:cubicBezTo>
                  <a:cubicBezTo>
                    <a:pt x="6284" y="5778"/>
                    <a:pt x="6324" y="5776"/>
                    <a:pt x="6364" y="5771"/>
                  </a:cubicBezTo>
                  <a:cubicBezTo>
                    <a:pt x="7003" y="5718"/>
                    <a:pt x="7621" y="5187"/>
                    <a:pt x="7762" y="4568"/>
                  </a:cubicBezTo>
                  <a:cubicBezTo>
                    <a:pt x="7778" y="4498"/>
                    <a:pt x="7732" y="4451"/>
                    <a:pt x="7687" y="4451"/>
                  </a:cubicBezTo>
                  <a:cubicBezTo>
                    <a:pt x="7659" y="4451"/>
                    <a:pt x="7631" y="4470"/>
                    <a:pt x="7621" y="4515"/>
                  </a:cubicBezTo>
                  <a:cubicBezTo>
                    <a:pt x="7466" y="5119"/>
                    <a:pt x="6887" y="5586"/>
                    <a:pt x="6305" y="5586"/>
                  </a:cubicBezTo>
                  <a:cubicBezTo>
                    <a:pt x="6052" y="5586"/>
                    <a:pt x="5798" y="5498"/>
                    <a:pt x="5578" y="5294"/>
                  </a:cubicBezTo>
                  <a:cubicBezTo>
                    <a:pt x="4986" y="4763"/>
                    <a:pt x="4456" y="4145"/>
                    <a:pt x="3844" y="3614"/>
                  </a:cubicBezTo>
                  <a:cubicBezTo>
                    <a:pt x="2554" y="2465"/>
                    <a:pt x="1236" y="1376"/>
                    <a:pt x="175" y="32"/>
                  </a:cubicBezTo>
                  <a:cubicBezTo>
                    <a:pt x="153" y="10"/>
                    <a:pt x="129" y="1"/>
                    <a:pt x="10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224;p45"/>
            <p:cNvSpPr/>
            <p:nvPr/>
          </p:nvSpPr>
          <p:spPr>
            <a:xfrm>
              <a:off x="4372469" y="2020378"/>
              <a:ext cx="128434" cy="144404"/>
            </a:xfrm>
            <a:custGeom>
              <a:avLst/>
              <a:gdLst/>
              <a:ahLst/>
              <a:cxnLst/>
              <a:rect l="l" t="t" r="r" b="b"/>
              <a:pathLst>
                <a:path w="2670" h="3002" extrusionOk="0">
                  <a:moveTo>
                    <a:pt x="112" y="1"/>
                  </a:moveTo>
                  <a:cubicBezTo>
                    <a:pt x="57" y="1"/>
                    <a:pt x="0" y="68"/>
                    <a:pt x="23" y="120"/>
                  </a:cubicBezTo>
                  <a:cubicBezTo>
                    <a:pt x="333" y="1014"/>
                    <a:pt x="528" y="1935"/>
                    <a:pt x="528" y="2916"/>
                  </a:cubicBezTo>
                  <a:cubicBezTo>
                    <a:pt x="528" y="2973"/>
                    <a:pt x="570" y="3002"/>
                    <a:pt x="612" y="3002"/>
                  </a:cubicBezTo>
                  <a:cubicBezTo>
                    <a:pt x="654" y="3002"/>
                    <a:pt x="696" y="2973"/>
                    <a:pt x="696" y="2916"/>
                  </a:cubicBezTo>
                  <a:cubicBezTo>
                    <a:pt x="696" y="2000"/>
                    <a:pt x="526" y="1113"/>
                    <a:pt x="252" y="245"/>
                  </a:cubicBezTo>
                  <a:lnTo>
                    <a:pt x="252" y="245"/>
                  </a:lnTo>
                  <a:cubicBezTo>
                    <a:pt x="1027" y="564"/>
                    <a:pt x="1758" y="931"/>
                    <a:pt x="2490" y="1350"/>
                  </a:cubicBezTo>
                  <a:cubicBezTo>
                    <a:pt x="2505" y="1357"/>
                    <a:pt x="2519" y="1361"/>
                    <a:pt x="2532" y="1361"/>
                  </a:cubicBezTo>
                  <a:cubicBezTo>
                    <a:pt x="2617" y="1361"/>
                    <a:pt x="2669" y="1232"/>
                    <a:pt x="2571" y="1209"/>
                  </a:cubicBezTo>
                  <a:cubicBezTo>
                    <a:pt x="1784" y="759"/>
                    <a:pt x="978" y="342"/>
                    <a:pt x="138" y="6"/>
                  </a:cubicBezTo>
                  <a:cubicBezTo>
                    <a:pt x="130" y="2"/>
                    <a:pt x="121" y="1"/>
                    <a:pt x="11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225;p45"/>
            <p:cNvSpPr/>
            <p:nvPr/>
          </p:nvSpPr>
          <p:spPr>
            <a:xfrm>
              <a:off x="4495561" y="2081900"/>
              <a:ext cx="275964" cy="292463"/>
            </a:xfrm>
            <a:custGeom>
              <a:avLst/>
              <a:gdLst/>
              <a:ahLst/>
              <a:cxnLst/>
              <a:rect l="l" t="t" r="r" b="b"/>
              <a:pathLst>
                <a:path w="5737" h="6080" extrusionOk="0">
                  <a:moveTo>
                    <a:pt x="139" y="0"/>
                  </a:moveTo>
                  <a:cubicBezTo>
                    <a:pt x="78" y="0"/>
                    <a:pt x="1" y="82"/>
                    <a:pt x="65" y="125"/>
                  </a:cubicBezTo>
                  <a:cubicBezTo>
                    <a:pt x="2081" y="1919"/>
                    <a:pt x="3761" y="4076"/>
                    <a:pt x="5556" y="6066"/>
                  </a:cubicBezTo>
                  <a:cubicBezTo>
                    <a:pt x="5565" y="6075"/>
                    <a:pt x="5578" y="6080"/>
                    <a:pt x="5591" y="6080"/>
                  </a:cubicBezTo>
                  <a:cubicBezTo>
                    <a:pt x="5653" y="6080"/>
                    <a:pt x="5736" y="5991"/>
                    <a:pt x="5670" y="5924"/>
                  </a:cubicBezTo>
                  <a:cubicBezTo>
                    <a:pt x="3876" y="3935"/>
                    <a:pt x="2196" y="1805"/>
                    <a:pt x="180" y="17"/>
                  </a:cubicBezTo>
                  <a:cubicBezTo>
                    <a:pt x="169" y="5"/>
                    <a:pt x="155" y="0"/>
                    <a:pt x="13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226;p45"/>
            <p:cNvSpPr/>
            <p:nvPr/>
          </p:nvSpPr>
          <p:spPr>
            <a:xfrm>
              <a:off x="4645782" y="2340878"/>
              <a:ext cx="100486" cy="65131"/>
            </a:xfrm>
            <a:custGeom>
              <a:avLst/>
              <a:gdLst/>
              <a:ahLst/>
              <a:cxnLst/>
              <a:rect l="l" t="t" r="r" b="b"/>
              <a:pathLst>
                <a:path w="2089" h="1354" extrusionOk="0">
                  <a:moveTo>
                    <a:pt x="1966" y="0"/>
                  </a:moveTo>
                  <a:cubicBezTo>
                    <a:pt x="1941" y="0"/>
                    <a:pt x="1918" y="11"/>
                    <a:pt x="1902" y="36"/>
                  </a:cubicBezTo>
                  <a:cubicBezTo>
                    <a:pt x="1566" y="735"/>
                    <a:pt x="894" y="1152"/>
                    <a:pt x="108" y="1186"/>
                  </a:cubicBezTo>
                  <a:cubicBezTo>
                    <a:pt x="0" y="1186"/>
                    <a:pt x="0" y="1354"/>
                    <a:pt x="108" y="1354"/>
                  </a:cubicBezTo>
                  <a:cubicBezTo>
                    <a:pt x="948" y="1320"/>
                    <a:pt x="1680" y="877"/>
                    <a:pt x="2070" y="117"/>
                  </a:cubicBezTo>
                  <a:cubicBezTo>
                    <a:pt x="2089" y="60"/>
                    <a:pt x="2024" y="0"/>
                    <a:pt x="196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227;p45"/>
            <p:cNvSpPr/>
            <p:nvPr/>
          </p:nvSpPr>
          <p:spPr>
            <a:xfrm>
              <a:off x="4626974" y="2316635"/>
              <a:ext cx="95964" cy="69171"/>
            </a:xfrm>
            <a:custGeom>
              <a:avLst/>
              <a:gdLst/>
              <a:ahLst/>
              <a:cxnLst/>
              <a:rect l="l" t="t" r="r" b="b"/>
              <a:pathLst>
                <a:path w="1995" h="1438" extrusionOk="0">
                  <a:moveTo>
                    <a:pt x="1879" y="0"/>
                  </a:moveTo>
                  <a:cubicBezTo>
                    <a:pt x="1855" y="0"/>
                    <a:pt x="1832" y="11"/>
                    <a:pt x="1816" y="36"/>
                  </a:cubicBezTo>
                  <a:cubicBezTo>
                    <a:pt x="1365" y="682"/>
                    <a:pt x="808" y="1018"/>
                    <a:pt x="82" y="1266"/>
                  </a:cubicBezTo>
                  <a:cubicBezTo>
                    <a:pt x="1" y="1291"/>
                    <a:pt x="18" y="1437"/>
                    <a:pt x="112" y="1437"/>
                  </a:cubicBezTo>
                  <a:cubicBezTo>
                    <a:pt x="119" y="1437"/>
                    <a:pt x="127" y="1436"/>
                    <a:pt x="136" y="1434"/>
                  </a:cubicBezTo>
                  <a:cubicBezTo>
                    <a:pt x="895" y="1152"/>
                    <a:pt x="1480" y="789"/>
                    <a:pt x="1957" y="117"/>
                  </a:cubicBezTo>
                  <a:cubicBezTo>
                    <a:pt x="1995" y="60"/>
                    <a:pt x="1936" y="0"/>
                    <a:pt x="187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228;p45"/>
            <p:cNvSpPr/>
            <p:nvPr/>
          </p:nvSpPr>
          <p:spPr>
            <a:xfrm>
              <a:off x="4397145" y="2079927"/>
              <a:ext cx="112560" cy="93319"/>
            </a:xfrm>
            <a:custGeom>
              <a:avLst/>
              <a:gdLst/>
              <a:ahLst/>
              <a:cxnLst/>
              <a:rect l="l" t="t" r="r" b="b"/>
              <a:pathLst>
                <a:path w="2340" h="1940" extrusionOk="0">
                  <a:moveTo>
                    <a:pt x="2087" y="0"/>
                  </a:moveTo>
                  <a:cubicBezTo>
                    <a:pt x="2018" y="0"/>
                    <a:pt x="1962" y="97"/>
                    <a:pt x="2031" y="139"/>
                  </a:cubicBezTo>
                  <a:cubicBezTo>
                    <a:pt x="2145" y="253"/>
                    <a:pt x="2111" y="475"/>
                    <a:pt x="2058" y="616"/>
                  </a:cubicBezTo>
                  <a:cubicBezTo>
                    <a:pt x="2022" y="677"/>
                    <a:pt x="1959" y="700"/>
                    <a:pt x="1887" y="700"/>
                  </a:cubicBezTo>
                  <a:cubicBezTo>
                    <a:pt x="1727" y="700"/>
                    <a:pt x="1518" y="589"/>
                    <a:pt x="1439" y="529"/>
                  </a:cubicBezTo>
                  <a:cubicBezTo>
                    <a:pt x="1425" y="519"/>
                    <a:pt x="1411" y="515"/>
                    <a:pt x="1398" y="515"/>
                  </a:cubicBezTo>
                  <a:cubicBezTo>
                    <a:pt x="1342" y="515"/>
                    <a:pt x="1310" y="599"/>
                    <a:pt x="1332" y="643"/>
                  </a:cubicBezTo>
                  <a:cubicBezTo>
                    <a:pt x="1412" y="838"/>
                    <a:pt x="1580" y="1261"/>
                    <a:pt x="1191" y="1261"/>
                  </a:cubicBezTo>
                  <a:cubicBezTo>
                    <a:pt x="1171" y="1264"/>
                    <a:pt x="1151" y="1265"/>
                    <a:pt x="1132" y="1265"/>
                  </a:cubicBezTo>
                  <a:cubicBezTo>
                    <a:pt x="957" y="1265"/>
                    <a:pt x="784" y="1163"/>
                    <a:pt x="633" y="1066"/>
                  </a:cubicBezTo>
                  <a:cubicBezTo>
                    <a:pt x="616" y="1055"/>
                    <a:pt x="599" y="1049"/>
                    <a:pt x="583" y="1049"/>
                  </a:cubicBezTo>
                  <a:cubicBezTo>
                    <a:pt x="519" y="1049"/>
                    <a:pt x="475" y="1136"/>
                    <a:pt x="519" y="1201"/>
                  </a:cubicBezTo>
                  <a:cubicBezTo>
                    <a:pt x="599" y="1288"/>
                    <a:pt x="660" y="1369"/>
                    <a:pt x="687" y="1483"/>
                  </a:cubicBezTo>
                  <a:cubicBezTo>
                    <a:pt x="562" y="1646"/>
                    <a:pt x="448" y="1727"/>
                    <a:pt x="338" y="1727"/>
                  </a:cubicBezTo>
                  <a:cubicBezTo>
                    <a:pt x="277" y="1727"/>
                    <a:pt x="216" y="1702"/>
                    <a:pt x="156" y="1651"/>
                  </a:cubicBezTo>
                  <a:cubicBezTo>
                    <a:pt x="142" y="1643"/>
                    <a:pt x="129" y="1639"/>
                    <a:pt x="116" y="1639"/>
                  </a:cubicBezTo>
                  <a:cubicBezTo>
                    <a:pt x="47" y="1639"/>
                    <a:pt x="0" y="1747"/>
                    <a:pt x="68" y="1792"/>
                  </a:cubicBezTo>
                  <a:cubicBezTo>
                    <a:pt x="190" y="1882"/>
                    <a:pt x="333" y="1939"/>
                    <a:pt x="471" y="1939"/>
                  </a:cubicBezTo>
                  <a:cubicBezTo>
                    <a:pt x="591" y="1939"/>
                    <a:pt x="707" y="1895"/>
                    <a:pt x="801" y="1792"/>
                  </a:cubicBezTo>
                  <a:cubicBezTo>
                    <a:pt x="903" y="1674"/>
                    <a:pt x="869" y="1494"/>
                    <a:pt x="802" y="1339"/>
                  </a:cubicBezTo>
                  <a:lnTo>
                    <a:pt x="802" y="1339"/>
                  </a:lnTo>
                  <a:cubicBezTo>
                    <a:pt x="927" y="1391"/>
                    <a:pt x="1063" y="1427"/>
                    <a:pt x="1197" y="1427"/>
                  </a:cubicBezTo>
                  <a:cubicBezTo>
                    <a:pt x="1291" y="1427"/>
                    <a:pt x="1384" y="1409"/>
                    <a:pt x="1473" y="1369"/>
                  </a:cubicBezTo>
                  <a:cubicBezTo>
                    <a:pt x="1649" y="1250"/>
                    <a:pt x="1616" y="994"/>
                    <a:pt x="1554" y="785"/>
                  </a:cubicBezTo>
                  <a:lnTo>
                    <a:pt x="1554" y="785"/>
                  </a:lnTo>
                  <a:cubicBezTo>
                    <a:pt x="1652" y="827"/>
                    <a:pt x="1765" y="858"/>
                    <a:pt x="1869" y="858"/>
                  </a:cubicBezTo>
                  <a:cubicBezTo>
                    <a:pt x="1981" y="858"/>
                    <a:pt x="2082" y="823"/>
                    <a:pt x="2145" y="730"/>
                  </a:cubicBezTo>
                  <a:cubicBezTo>
                    <a:pt x="2279" y="562"/>
                    <a:pt x="2340" y="193"/>
                    <a:pt x="2145" y="25"/>
                  </a:cubicBezTo>
                  <a:cubicBezTo>
                    <a:pt x="2126" y="7"/>
                    <a:pt x="2106" y="0"/>
                    <a:pt x="208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229;p45"/>
            <p:cNvSpPr/>
            <p:nvPr/>
          </p:nvSpPr>
          <p:spPr>
            <a:xfrm>
              <a:off x="4420138" y="2130963"/>
              <a:ext cx="239647" cy="241186"/>
            </a:xfrm>
            <a:custGeom>
              <a:avLst/>
              <a:gdLst/>
              <a:ahLst/>
              <a:cxnLst/>
              <a:rect l="l" t="t" r="r" b="b"/>
              <a:pathLst>
                <a:path w="4982" h="5014" extrusionOk="0">
                  <a:moveTo>
                    <a:pt x="114" y="1"/>
                  </a:moveTo>
                  <a:cubicBezTo>
                    <a:pt x="50" y="1"/>
                    <a:pt x="0" y="80"/>
                    <a:pt x="41" y="140"/>
                  </a:cubicBezTo>
                  <a:cubicBezTo>
                    <a:pt x="793" y="1013"/>
                    <a:pt x="1606" y="1853"/>
                    <a:pt x="2420" y="2633"/>
                  </a:cubicBezTo>
                  <a:cubicBezTo>
                    <a:pt x="3233" y="3419"/>
                    <a:pt x="4100" y="4118"/>
                    <a:pt x="4825" y="4985"/>
                  </a:cubicBezTo>
                  <a:cubicBezTo>
                    <a:pt x="4839" y="5005"/>
                    <a:pt x="4855" y="5013"/>
                    <a:pt x="4871" y="5013"/>
                  </a:cubicBezTo>
                  <a:cubicBezTo>
                    <a:pt x="4926" y="5013"/>
                    <a:pt x="4981" y="4919"/>
                    <a:pt x="4940" y="4878"/>
                  </a:cubicBezTo>
                  <a:cubicBezTo>
                    <a:pt x="4214" y="4004"/>
                    <a:pt x="3347" y="3278"/>
                    <a:pt x="2534" y="2525"/>
                  </a:cubicBezTo>
                  <a:cubicBezTo>
                    <a:pt x="1721" y="1712"/>
                    <a:pt x="934" y="899"/>
                    <a:pt x="182" y="32"/>
                  </a:cubicBezTo>
                  <a:cubicBezTo>
                    <a:pt x="159" y="10"/>
                    <a:pt x="136" y="1"/>
                    <a:pt x="114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230;p45"/>
            <p:cNvSpPr/>
            <p:nvPr/>
          </p:nvSpPr>
          <p:spPr>
            <a:xfrm>
              <a:off x="4456599" y="2104171"/>
              <a:ext cx="247584" cy="234740"/>
            </a:xfrm>
            <a:custGeom>
              <a:avLst/>
              <a:gdLst/>
              <a:ahLst/>
              <a:cxnLst/>
              <a:rect l="l" t="t" r="r" b="b"/>
              <a:pathLst>
                <a:path w="5147" h="4880" extrusionOk="0">
                  <a:moveTo>
                    <a:pt x="146" y="0"/>
                  </a:moveTo>
                  <a:cubicBezTo>
                    <a:pt x="73" y="0"/>
                    <a:pt x="0" y="97"/>
                    <a:pt x="69" y="139"/>
                  </a:cubicBezTo>
                  <a:cubicBezTo>
                    <a:pt x="936" y="898"/>
                    <a:pt x="1776" y="1651"/>
                    <a:pt x="2589" y="2437"/>
                  </a:cubicBezTo>
                  <a:cubicBezTo>
                    <a:pt x="3006" y="2827"/>
                    <a:pt x="3429" y="3217"/>
                    <a:pt x="3819" y="3640"/>
                  </a:cubicBezTo>
                  <a:cubicBezTo>
                    <a:pt x="4209" y="4003"/>
                    <a:pt x="4659" y="4366"/>
                    <a:pt x="4968" y="4843"/>
                  </a:cubicBezTo>
                  <a:cubicBezTo>
                    <a:pt x="4976" y="4869"/>
                    <a:pt x="4996" y="4880"/>
                    <a:pt x="5019" y="4880"/>
                  </a:cubicBezTo>
                  <a:cubicBezTo>
                    <a:pt x="5075" y="4880"/>
                    <a:pt x="5147" y="4819"/>
                    <a:pt x="5109" y="4763"/>
                  </a:cubicBezTo>
                  <a:cubicBezTo>
                    <a:pt x="4881" y="4393"/>
                    <a:pt x="4605" y="4144"/>
                    <a:pt x="4323" y="3862"/>
                  </a:cubicBezTo>
                  <a:cubicBezTo>
                    <a:pt x="3873" y="3472"/>
                    <a:pt x="3456" y="3022"/>
                    <a:pt x="3033" y="2632"/>
                  </a:cubicBezTo>
                  <a:cubicBezTo>
                    <a:pt x="2112" y="1738"/>
                    <a:pt x="1158" y="865"/>
                    <a:pt x="203" y="25"/>
                  </a:cubicBezTo>
                  <a:cubicBezTo>
                    <a:pt x="186" y="7"/>
                    <a:pt x="166" y="0"/>
                    <a:pt x="14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231;p45"/>
            <p:cNvSpPr/>
            <p:nvPr/>
          </p:nvSpPr>
          <p:spPr>
            <a:xfrm>
              <a:off x="4388920" y="2050008"/>
              <a:ext cx="48872" cy="32662"/>
            </a:xfrm>
            <a:custGeom>
              <a:avLst/>
              <a:gdLst/>
              <a:ahLst/>
              <a:cxnLst/>
              <a:rect l="l" t="t" r="r" b="b"/>
              <a:pathLst>
                <a:path w="1016" h="679" extrusionOk="0">
                  <a:moveTo>
                    <a:pt x="904" y="0"/>
                  </a:moveTo>
                  <a:cubicBezTo>
                    <a:pt x="871" y="0"/>
                    <a:pt x="841" y="19"/>
                    <a:pt x="831" y="62"/>
                  </a:cubicBezTo>
                  <a:cubicBezTo>
                    <a:pt x="778" y="375"/>
                    <a:pt x="566" y="523"/>
                    <a:pt x="293" y="523"/>
                  </a:cubicBezTo>
                  <a:cubicBezTo>
                    <a:pt x="249" y="523"/>
                    <a:pt x="205" y="520"/>
                    <a:pt x="159" y="512"/>
                  </a:cubicBezTo>
                  <a:cubicBezTo>
                    <a:pt x="148" y="509"/>
                    <a:pt x="138" y="508"/>
                    <a:pt x="129" y="508"/>
                  </a:cubicBezTo>
                  <a:cubicBezTo>
                    <a:pt x="36" y="508"/>
                    <a:pt x="0" y="647"/>
                    <a:pt x="98" y="647"/>
                  </a:cubicBezTo>
                  <a:cubicBezTo>
                    <a:pt x="178" y="668"/>
                    <a:pt x="257" y="679"/>
                    <a:pt x="334" y="679"/>
                  </a:cubicBezTo>
                  <a:cubicBezTo>
                    <a:pt x="666" y="679"/>
                    <a:pt x="950" y="481"/>
                    <a:pt x="999" y="116"/>
                  </a:cubicBezTo>
                  <a:cubicBezTo>
                    <a:pt x="1015" y="49"/>
                    <a:pt x="957" y="0"/>
                    <a:pt x="904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2232;p45"/>
          <p:cNvGrpSpPr/>
          <p:nvPr/>
        </p:nvGrpSpPr>
        <p:grpSpPr>
          <a:xfrm>
            <a:off x="10116891" y="348253"/>
            <a:ext cx="1879488" cy="1380289"/>
            <a:chOff x="3765486" y="1507629"/>
            <a:chExt cx="586753" cy="430946"/>
          </a:xfrm>
        </p:grpSpPr>
        <p:sp>
          <p:nvSpPr>
            <p:cNvPr id="21" name="Google Shape;2233;p45"/>
            <p:cNvSpPr/>
            <p:nvPr/>
          </p:nvSpPr>
          <p:spPr>
            <a:xfrm>
              <a:off x="3765486" y="1507629"/>
              <a:ext cx="405408" cy="279812"/>
            </a:xfrm>
            <a:custGeom>
              <a:avLst/>
              <a:gdLst/>
              <a:ahLst/>
              <a:cxnLst/>
              <a:rect l="l" t="t" r="r" b="b"/>
              <a:pathLst>
                <a:path w="8428" h="5817" extrusionOk="0">
                  <a:moveTo>
                    <a:pt x="7419" y="0"/>
                  </a:moveTo>
                  <a:cubicBezTo>
                    <a:pt x="6331" y="108"/>
                    <a:pt x="5262" y="222"/>
                    <a:pt x="4174" y="363"/>
                  </a:cubicBezTo>
                  <a:cubicBezTo>
                    <a:pt x="3051" y="531"/>
                    <a:pt x="1848" y="612"/>
                    <a:pt x="786" y="948"/>
                  </a:cubicBezTo>
                  <a:cubicBezTo>
                    <a:pt x="114" y="1149"/>
                    <a:pt x="0" y="1653"/>
                    <a:pt x="195" y="2265"/>
                  </a:cubicBezTo>
                  <a:cubicBezTo>
                    <a:pt x="531" y="3441"/>
                    <a:pt x="921" y="4590"/>
                    <a:pt x="1290" y="5766"/>
                  </a:cubicBezTo>
                  <a:cubicBezTo>
                    <a:pt x="1301" y="5800"/>
                    <a:pt x="1333" y="5816"/>
                    <a:pt x="1365" y="5816"/>
                  </a:cubicBezTo>
                  <a:cubicBezTo>
                    <a:pt x="1414" y="5816"/>
                    <a:pt x="1462" y="5778"/>
                    <a:pt x="1425" y="5712"/>
                  </a:cubicBezTo>
                  <a:cubicBezTo>
                    <a:pt x="1062" y="4536"/>
                    <a:pt x="699" y="3387"/>
                    <a:pt x="336" y="2211"/>
                  </a:cubicBezTo>
                  <a:cubicBezTo>
                    <a:pt x="27" y="1176"/>
                    <a:pt x="921" y="1062"/>
                    <a:pt x="1653" y="921"/>
                  </a:cubicBezTo>
                  <a:cubicBezTo>
                    <a:pt x="2299" y="813"/>
                    <a:pt x="2937" y="726"/>
                    <a:pt x="3582" y="612"/>
                  </a:cubicBezTo>
                  <a:cubicBezTo>
                    <a:pt x="4200" y="531"/>
                    <a:pt x="4846" y="444"/>
                    <a:pt x="5491" y="363"/>
                  </a:cubicBezTo>
                  <a:cubicBezTo>
                    <a:pt x="5662" y="344"/>
                    <a:pt x="6463" y="191"/>
                    <a:pt x="6970" y="191"/>
                  </a:cubicBezTo>
                  <a:cubicBezTo>
                    <a:pt x="7197" y="191"/>
                    <a:pt x="7366" y="222"/>
                    <a:pt x="7393" y="309"/>
                  </a:cubicBezTo>
                  <a:cubicBezTo>
                    <a:pt x="7870" y="1566"/>
                    <a:pt x="8118" y="2883"/>
                    <a:pt x="8259" y="4227"/>
                  </a:cubicBezTo>
                  <a:cubicBezTo>
                    <a:pt x="8259" y="4268"/>
                    <a:pt x="8302" y="4288"/>
                    <a:pt x="8344" y="4288"/>
                  </a:cubicBezTo>
                  <a:cubicBezTo>
                    <a:pt x="8386" y="4288"/>
                    <a:pt x="8428" y="4268"/>
                    <a:pt x="8428" y="4227"/>
                  </a:cubicBezTo>
                  <a:cubicBezTo>
                    <a:pt x="8286" y="2796"/>
                    <a:pt x="7977" y="1398"/>
                    <a:pt x="7507" y="81"/>
                  </a:cubicBezTo>
                  <a:cubicBezTo>
                    <a:pt x="7473" y="27"/>
                    <a:pt x="7446" y="0"/>
                    <a:pt x="741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34;p45"/>
            <p:cNvSpPr/>
            <p:nvPr/>
          </p:nvSpPr>
          <p:spPr>
            <a:xfrm>
              <a:off x="3830520" y="1705327"/>
              <a:ext cx="338690" cy="87931"/>
            </a:xfrm>
            <a:custGeom>
              <a:avLst/>
              <a:gdLst/>
              <a:ahLst/>
              <a:cxnLst/>
              <a:rect l="l" t="t" r="r" b="b"/>
              <a:pathLst>
                <a:path w="7041" h="1828" extrusionOk="0">
                  <a:moveTo>
                    <a:pt x="6926" y="0"/>
                  </a:moveTo>
                  <a:cubicBezTo>
                    <a:pt x="6920" y="0"/>
                    <a:pt x="6914" y="1"/>
                    <a:pt x="6907" y="3"/>
                  </a:cubicBezTo>
                  <a:cubicBezTo>
                    <a:pt x="4670" y="648"/>
                    <a:pt x="2398" y="1206"/>
                    <a:pt x="106" y="1656"/>
                  </a:cubicBezTo>
                  <a:cubicBezTo>
                    <a:pt x="1" y="1681"/>
                    <a:pt x="39" y="1827"/>
                    <a:pt x="136" y="1827"/>
                  </a:cubicBezTo>
                  <a:cubicBezTo>
                    <a:pt x="144" y="1827"/>
                    <a:pt x="152" y="1826"/>
                    <a:pt x="160" y="1824"/>
                  </a:cubicBezTo>
                  <a:cubicBezTo>
                    <a:pt x="2459" y="1374"/>
                    <a:pt x="4696" y="816"/>
                    <a:pt x="6934" y="171"/>
                  </a:cubicBezTo>
                  <a:cubicBezTo>
                    <a:pt x="7040" y="146"/>
                    <a:pt x="7002" y="0"/>
                    <a:pt x="692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235;p45"/>
            <p:cNvSpPr/>
            <p:nvPr/>
          </p:nvSpPr>
          <p:spPr>
            <a:xfrm>
              <a:off x="4155157" y="1708165"/>
              <a:ext cx="193035" cy="44735"/>
            </a:xfrm>
            <a:custGeom>
              <a:avLst/>
              <a:gdLst/>
              <a:ahLst/>
              <a:cxnLst/>
              <a:rect l="l" t="t" r="r" b="b"/>
              <a:pathLst>
                <a:path w="4013" h="930" extrusionOk="0">
                  <a:moveTo>
                    <a:pt x="103" y="0"/>
                  </a:moveTo>
                  <a:cubicBezTo>
                    <a:pt x="14" y="0"/>
                    <a:pt x="1" y="142"/>
                    <a:pt x="105" y="172"/>
                  </a:cubicBezTo>
                  <a:cubicBezTo>
                    <a:pt x="663" y="253"/>
                    <a:pt x="1220" y="307"/>
                    <a:pt x="1812" y="341"/>
                  </a:cubicBezTo>
                  <a:cubicBezTo>
                    <a:pt x="2082" y="341"/>
                    <a:pt x="2463" y="276"/>
                    <a:pt x="2824" y="276"/>
                  </a:cubicBezTo>
                  <a:cubicBezTo>
                    <a:pt x="3288" y="276"/>
                    <a:pt x="3718" y="383"/>
                    <a:pt x="3828" y="871"/>
                  </a:cubicBezTo>
                  <a:cubicBezTo>
                    <a:pt x="3838" y="912"/>
                    <a:pt x="3868" y="930"/>
                    <a:pt x="3901" y="930"/>
                  </a:cubicBezTo>
                  <a:cubicBezTo>
                    <a:pt x="3954" y="930"/>
                    <a:pt x="4013" y="882"/>
                    <a:pt x="3996" y="811"/>
                  </a:cubicBezTo>
                  <a:cubicBezTo>
                    <a:pt x="3882" y="341"/>
                    <a:pt x="3438" y="139"/>
                    <a:pt x="2988" y="112"/>
                  </a:cubicBezTo>
                  <a:cubicBezTo>
                    <a:pt x="2936" y="108"/>
                    <a:pt x="2883" y="107"/>
                    <a:pt x="2830" y="107"/>
                  </a:cubicBezTo>
                  <a:cubicBezTo>
                    <a:pt x="2486" y="107"/>
                    <a:pt x="2126" y="172"/>
                    <a:pt x="1812" y="172"/>
                  </a:cubicBezTo>
                  <a:cubicBezTo>
                    <a:pt x="1254" y="172"/>
                    <a:pt x="689" y="85"/>
                    <a:pt x="132" y="4"/>
                  </a:cubicBezTo>
                  <a:cubicBezTo>
                    <a:pt x="121" y="1"/>
                    <a:pt x="112" y="0"/>
                    <a:pt x="103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236;p45"/>
            <p:cNvSpPr/>
            <p:nvPr/>
          </p:nvSpPr>
          <p:spPr>
            <a:xfrm>
              <a:off x="3826575" y="1750735"/>
              <a:ext cx="525664" cy="187840"/>
            </a:xfrm>
            <a:custGeom>
              <a:avLst/>
              <a:gdLst/>
              <a:ahLst/>
              <a:cxnLst/>
              <a:rect l="l" t="t" r="r" b="b"/>
              <a:pathLst>
                <a:path w="10928" h="3905" extrusionOk="0">
                  <a:moveTo>
                    <a:pt x="10812" y="1"/>
                  </a:moveTo>
                  <a:cubicBezTo>
                    <a:pt x="10799" y="1"/>
                    <a:pt x="10786" y="5"/>
                    <a:pt x="10773" y="13"/>
                  </a:cubicBezTo>
                  <a:cubicBezTo>
                    <a:pt x="9093" y="1021"/>
                    <a:pt x="7352" y="1942"/>
                    <a:pt x="5592" y="2755"/>
                  </a:cubicBezTo>
                  <a:cubicBezTo>
                    <a:pt x="5141" y="2984"/>
                    <a:pt x="4691" y="3179"/>
                    <a:pt x="4248" y="3373"/>
                  </a:cubicBezTo>
                  <a:cubicBezTo>
                    <a:pt x="3992" y="3454"/>
                    <a:pt x="3744" y="3568"/>
                    <a:pt x="3488" y="3683"/>
                  </a:cubicBezTo>
                  <a:cubicBezTo>
                    <a:pt x="3391" y="3717"/>
                    <a:pt x="3300" y="3732"/>
                    <a:pt x="3217" y="3732"/>
                  </a:cubicBezTo>
                  <a:cubicBezTo>
                    <a:pt x="2822" y="3732"/>
                    <a:pt x="2567" y="3395"/>
                    <a:pt x="2312" y="3118"/>
                  </a:cubicBezTo>
                  <a:cubicBezTo>
                    <a:pt x="1613" y="2312"/>
                    <a:pt x="887" y="1525"/>
                    <a:pt x="155" y="712"/>
                  </a:cubicBezTo>
                  <a:cubicBezTo>
                    <a:pt x="143" y="694"/>
                    <a:pt x="128" y="687"/>
                    <a:pt x="113" y="687"/>
                  </a:cubicBezTo>
                  <a:cubicBezTo>
                    <a:pt x="59" y="687"/>
                    <a:pt x="0" y="779"/>
                    <a:pt x="47" y="826"/>
                  </a:cubicBezTo>
                  <a:cubicBezTo>
                    <a:pt x="800" y="1693"/>
                    <a:pt x="1586" y="2533"/>
                    <a:pt x="2339" y="3400"/>
                  </a:cubicBezTo>
                  <a:cubicBezTo>
                    <a:pt x="2541" y="3595"/>
                    <a:pt x="2816" y="3904"/>
                    <a:pt x="3125" y="3904"/>
                  </a:cubicBezTo>
                  <a:cubicBezTo>
                    <a:pt x="3602" y="3878"/>
                    <a:pt x="4080" y="3622"/>
                    <a:pt x="4523" y="3427"/>
                  </a:cubicBezTo>
                  <a:cubicBezTo>
                    <a:pt x="6707" y="2480"/>
                    <a:pt x="8811" y="1384"/>
                    <a:pt x="10854" y="154"/>
                  </a:cubicBezTo>
                  <a:cubicBezTo>
                    <a:pt x="10927" y="104"/>
                    <a:pt x="10877" y="1"/>
                    <a:pt x="1081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237;p45"/>
            <p:cNvSpPr/>
            <p:nvPr/>
          </p:nvSpPr>
          <p:spPr>
            <a:xfrm>
              <a:off x="3856543" y="1786378"/>
              <a:ext cx="135264" cy="134639"/>
            </a:xfrm>
            <a:custGeom>
              <a:avLst/>
              <a:gdLst/>
              <a:ahLst/>
              <a:cxnLst/>
              <a:rect l="l" t="t" r="r" b="b"/>
              <a:pathLst>
                <a:path w="2812" h="2799" extrusionOk="0">
                  <a:moveTo>
                    <a:pt x="123" y="1"/>
                  </a:moveTo>
                  <a:cubicBezTo>
                    <a:pt x="57" y="1"/>
                    <a:pt x="1" y="97"/>
                    <a:pt x="70" y="139"/>
                  </a:cubicBezTo>
                  <a:cubicBezTo>
                    <a:pt x="486" y="475"/>
                    <a:pt x="910" y="811"/>
                    <a:pt x="1326" y="1120"/>
                  </a:cubicBezTo>
                  <a:cubicBezTo>
                    <a:pt x="1830" y="1537"/>
                    <a:pt x="2643" y="1960"/>
                    <a:pt x="2617" y="2713"/>
                  </a:cubicBezTo>
                  <a:cubicBezTo>
                    <a:pt x="2617" y="2770"/>
                    <a:pt x="2659" y="2799"/>
                    <a:pt x="2701" y="2799"/>
                  </a:cubicBezTo>
                  <a:cubicBezTo>
                    <a:pt x="2743" y="2799"/>
                    <a:pt x="2785" y="2770"/>
                    <a:pt x="2785" y="2713"/>
                  </a:cubicBezTo>
                  <a:cubicBezTo>
                    <a:pt x="2811" y="2128"/>
                    <a:pt x="2502" y="1846"/>
                    <a:pt x="2052" y="1510"/>
                  </a:cubicBezTo>
                  <a:cubicBezTo>
                    <a:pt x="1440" y="1006"/>
                    <a:pt x="822" y="502"/>
                    <a:pt x="177" y="25"/>
                  </a:cubicBezTo>
                  <a:cubicBezTo>
                    <a:pt x="160" y="8"/>
                    <a:pt x="141" y="1"/>
                    <a:pt x="12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238;p45"/>
            <p:cNvSpPr/>
            <p:nvPr/>
          </p:nvSpPr>
          <p:spPr>
            <a:xfrm>
              <a:off x="3971938" y="1739960"/>
              <a:ext cx="324932" cy="162923"/>
            </a:xfrm>
            <a:custGeom>
              <a:avLst/>
              <a:gdLst/>
              <a:ahLst/>
              <a:cxnLst/>
              <a:rect l="l" t="t" r="r" b="b"/>
              <a:pathLst>
                <a:path w="6755" h="3387" extrusionOk="0">
                  <a:moveTo>
                    <a:pt x="6643" y="1"/>
                  </a:moveTo>
                  <a:cubicBezTo>
                    <a:pt x="6630" y="1"/>
                    <a:pt x="6616" y="5"/>
                    <a:pt x="6602" y="16"/>
                  </a:cubicBezTo>
                  <a:cubicBezTo>
                    <a:pt x="4525" y="1272"/>
                    <a:pt x="2341" y="2334"/>
                    <a:pt x="76" y="3208"/>
                  </a:cubicBezTo>
                  <a:cubicBezTo>
                    <a:pt x="1" y="3254"/>
                    <a:pt x="16" y="3386"/>
                    <a:pt x="91" y="3386"/>
                  </a:cubicBezTo>
                  <a:cubicBezTo>
                    <a:pt x="102" y="3386"/>
                    <a:pt x="116" y="3383"/>
                    <a:pt x="130" y="3376"/>
                  </a:cubicBezTo>
                  <a:cubicBezTo>
                    <a:pt x="2402" y="2502"/>
                    <a:pt x="4613" y="1413"/>
                    <a:pt x="6683" y="150"/>
                  </a:cubicBezTo>
                  <a:cubicBezTo>
                    <a:pt x="6755" y="105"/>
                    <a:pt x="6707" y="1"/>
                    <a:pt x="664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239;p45"/>
            <p:cNvSpPr/>
            <p:nvPr/>
          </p:nvSpPr>
          <p:spPr>
            <a:xfrm>
              <a:off x="3913062" y="1804127"/>
              <a:ext cx="75232" cy="57531"/>
            </a:xfrm>
            <a:custGeom>
              <a:avLst/>
              <a:gdLst/>
              <a:ahLst/>
              <a:cxnLst/>
              <a:rect l="l" t="t" r="r" b="b"/>
              <a:pathLst>
                <a:path w="1564" h="1196" extrusionOk="0">
                  <a:moveTo>
                    <a:pt x="103" y="1"/>
                  </a:moveTo>
                  <a:cubicBezTo>
                    <a:pt x="43" y="1"/>
                    <a:pt x="1" y="117"/>
                    <a:pt x="71" y="160"/>
                  </a:cubicBezTo>
                  <a:cubicBezTo>
                    <a:pt x="514" y="496"/>
                    <a:pt x="964" y="866"/>
                    <a:pt x="1415" y="1168"/>
                  </a:cubicBezTo>
                  <a:cubicBezTo>
                    <a:pt x="1433" y="1187"/>
                    <a:pt x="1451" y="1196"/>
                    <a:pt x="1467" y="1196"/>
                  </a:cubicBezTo>
                  <a:cubicBezTo>
                    <a:pt x="1526" y="1196"/>
                    <a:pt x="1563" y="1096"/>
                    <a:pt x="1495" y="1034"/>
                  </a:cubicBezTo>
                  <a:cubicBezTo>
                    <a:pt x="1045" y="698"/>
                    <a:pt x="628" y="362"/>
                    <a:pt x="151" y="26"/>
                  </a:cubicBezTo>
                  <a:cubicBezTo>
                    <a:pt x="135" y="8"/>
                    <a:pt x="119" y="1"/>
                    <a:pt x="10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240;p45"/>
            <p:cNvSpPr/>
            <p:nvPr/>
          </p:nvSpPr>
          <p:spPr>
            <a:xfrm>
              <a:off x="3912822" y="1736352"/>
              <a:ext cx="241523" cy="75761"/>
            </a:xfrm>
            <a:custGeom>
              <a:avLst/>
              <a:gdLst/>
              <a:ahLst/>
              <a:cxnLst/>
              <a:rect l="l" t="t" r="r" b="b"/>
              <a:pathLst>
                <a:path w="5021" h="1575" extrusionOk="0">
                  <a:moveTo>
                    <a:pt x="4906" y="0"/>
                  </a:moveTo>
                  <a:cubicBezTo>
                    <a:pt x="4900" y="0"/>
                    <a:pt x="4894" y="1"/>
                    <a:pt x="4887" y="3"/>
                  </a:cubicBezTo>
                  <a:cubicBezTo>
                    <a:pt x="3268" y="453"/>
                    <a:pt x="1695" y="931"/>
                    <a:pt x="102" y="1401"/>
                  </a:cubicBezTo>
                  <a:cubicBezTo>
                    <a:pt x="0" y="1455"/>
                    <a:pt x="33" y="1574"/>
                    <a:pt x="123" y="1574"/>
                  </a:cubicBezTo>
                  <a:cubicBezTo>
                    <a:pt x="133" y="1574"/>
                    <a:pt x="144" y="1573"/>
                    <a:pt x="156" y="1569"/>
                  </a:cubicBezTo>
                  <a:cubicBezTo>
                    <a:pt x="1722" y="1065"/>
                    <a:pt x="3322" y="595"/>
                    <a:pt x="4914" y="171"/>
                  </a:cubicBezTo>
                  <a:cubicBezTo>
                    <a:pt x="5020" y="146"/>
                    <a:pt x="4982" y="0"/>
                    <a:pt x="490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241;p45"/>
            <p:cNvSpPr/>
            <p:nvPr/>
          </p:nvSpPr>
          <p:spPr>
            <a:xfrm>
              <a:off x="3943751" y="1742750"/>
              <a:ext cx="220935" cy="95147"/>
            </a:xfrm>
            <a:custGeom>
              <a:avLst/>
              <a:gdLst/>
              <a:ahLst/>
              <a:cxnLst/>
              <a:rect l="l" t="t" r="r" b="b"/>
              <a:pathLst>
                <a:path w="4593" h="1978" extrusionOk="0">
                  <a:moveTo>
                    <a:pt x="4504" y="1"/>
                  </a:moveTo>
                  <a:cubicBezTo>
                    <a:pt x="4494" y="1"/>
                    <a:pt x="4484" y="4"/>
                    <a:pt x="4473" y="11"/>
                  </a:cubicBezTo>
                  <a:cubicBezTo>
                    <a:pt x="2988" y="542"/>
                    <a:pt x="1529" y="1160"/>
                    <a:pt x="105" y="1806"/>
                  </a:cubicBezTo>
                  <a:cubicBezTo>
                    <a:pt x="0" y="1855"/>
                    <a:pt x="87" y="1977"/>
                    <a:pt x="164" y="1977"/>
                  </a:cubicBezTo>
                  <a:cubicBezTo>
                    <a:pt x="171" y="1977"/>
                    <a:pt x="178" y="1976"/>
                    <a:pt x="185" y="1974"/>
                  </a:cubicBezTo>
                  <a:cubicBezTo>
                    <a:pt x="1617" y="1302"/>
                    <a:pt x="3041" y="710"/>
                    <a:pt x="4500" y="152"/>
                  </a:cubicBezTo>
                  <a:cubicBezTo>
                    <a:pt x="4593" y="129"/>
                    <a:pt x="4565" y="1"/>
                    <a:pt x="4504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242;p45"/>
            <p:cNvSpPr/>
            <p:nvPr/>
          </p:nvSpPr>
          <p:spPr>
            <a:xfrm>
              <a:off x="3966936" y="1742654"/>
              <a:ext cx="200684" cy="106210"/>
            </a:xfrm>
            <a:custGeom>
              <a:avLst/>
              <a:gdLst/>
              <a:ahLst/>
              <a:cxnLst/>
              <a:rect l="l" t="t" r="r" b="b"/>
              <a:pathLst>
                <a:path w="4172" h="2208" extrusionOk="0">
                  <a:moveTo>
                    <a:pt x="4056" y="1"/>
                  </a:moveTo>
                  <a:cubicBezTo>
                    <a:pt x="4043" y="1"/>
                    <a:pt x="4031" y="5"/>
                    <a:pt x="4018" y="13"/>
                  </a:cubicBezTo>
                  <a:cubicBezTo>
                    <a:pt x="2754" y="826"/>
                    <a:pt x="1471" y="1498"/>
                    <a:pt x="93" y="2029"/>
                  </a:cubicBezTo>
                  <a:cubicBezTo>
                    <a:pt x="0" y="2076"/>
                    <a:pt x="28" y="2208"/>
                    <a:pt x="93" y="2208"/>
                  </a:cubicBezTo>
                  <a:cubicBezTo>
                    <a:pt x="104" y="2208"/>
                    <a:pt x="115" y="2205"/>
                    <a:pt x="127" y="2197"/>
                  </a:cubicBezTo>
                  <a:cubicBezTo>
                    <a:pt x="1524" y="1640"/>
                    <a:pt x="2842" y="968"/>
                    <a:pt x="4098" y="181"/>
                  </a:cubicBezTo>
                  <a:cubicBezTo>
                    <a:pt x="4172" y="108"/>
                    <a:pt x="4122" y="1"/>
                    <a:pt x="4056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243;p45"/>
            <p:cNvSpPr/>
            <p:nvPr/>
          </p:nvSpPr>
          <p:spPr>
            <a:xfrm>
              <a:off x="3977614" y="1744000"/>
              <a:ext cx="222185" cy="117033"/>
            </a:xfrm>
            <a:custGeom>
              <a:avLst/>
              <a:gdLst/>
              <a:ahLst/>
              <a:cxnLst/>
              <a:rect l="l" t="t" r="r" b="b"/>
              <a:pathLst>
                <a:path w="4619" h="2433" extrusionOk="0">
                  <a:moveTo>
                    <a:pt x="4489" y="0"/>
                  </a:moveTo>
                  <a:cubicBezTo>
                    <a:pt x="4474" y="0"/>
                    <a:pt x="4458" y="4"/>
                    <a:pt x="4441" y="12"/>
                  </a:cubicBezTo>
                  <a:cubicBezTo>
                    <a:pt x="2983" y="738"/>
                    <a:pt x="1524" y="1497"/>
                    <a:pt x="73" y="2284"/>
                  </a:cubicBezTo>
                  <a:cubicBezTo>
                    <a:pt x="0" y="2328"/>
                    <a:pt x="48" y="2433"/>
                    <a:pt x="112" y="2433"/>
                  </a:cubicBezTo>
                  <a:cubicBezTo>
                    <a:pt x="126" y="2433"/>
                    <a:pt x="140" y="2428"/>
                    <a:pt x="153" y="2418"/>
                  </a:cubicBezTo>
                  <a:cubicBezTo>
                    <a:pt x="1612" y="1638"/>
                    <a:pt x="3063" y="879"/>
                    <a:pt x="4522" y="153"/>
                  </a:cubicBezTo>
                  <a:cubicBezTo>
                    <a:pt x="4618" y="108"/>
                    <a:pt x="4571" y="0"/>
                    <a:pt x="448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244;p45"/>
            <p:cNvSpPr/>
            <p:nvPr/>
          </p:nvSpPr>
          <p:spPr>
            <a:xfrm>
              <a:off x="3939710" y="1793786"/>
              <a:ext cx="75569" cy="44447"/>
            </a:xfrm>
            <a:custGeom>
              <a:avLst/>
              <a:gdLst/>
              <a:ahLst/>
              <a:cxnLst/>
              <a:rect l="l" t="t" r="r" b="b"/>
              <a:pathLst>
                <a:path w="1571" h="924" extrusionOk="0">
                  <a:moveTo>
                    <a:pt x="118" y="0"/>
                  </a:moveTo>
                  <a:cubicBezTo>
                    <a:pt x="51" y="0"/>
                    <a:pt x="1" y="108"/>
                    <a:pt x="74" y="153"/>
                  </a:cubicBezTo>
                  <a:cubicBezTo>
                    <a:pt x="491" y="489"/>
                    <a:pt x="941" y="745"/>
                    <a:pt x="1445" y="913"/>
                  </a:cubicBezTo>
                  <a:cubicBezTo>
                    <a:pt x="1457" y="920"/>
                    <a:pt x="1469" y="923"/>
                    <a:pt x="1479" y="923"/>
                  </a:cubicBezTo>
                  <a:cubicBezTo>
                    <a:pt x="1544" y="923"/>
                    <a:pt x="1571" y="795"/>
                    <a:pt x="1472" y="772"/>
                  </a:cubicBezTo>
                  <a:cubicBezTo>
                    <a:pt x="995" y="577"/>
                    <a:pt x="578" y="321"/>
                    <a:pt x="155" y="12"/>
                  </a:cubicBezTo>
                  <a:cubicBezTo>
                    <a:pt x="142" y="4"/>
                    <a:pt x="130" y="0"/>
                    <a:pt x="11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245;p45"/>
            <p:cNvSpPr/>
            <p:nvPr/>
          </p:nvSpPr>
          <p:spPr>
            <a:xfrm>
              <a:off x="3976508" y="1781664"/>
              <a:ext cx="74126" cy="42619"/>
            </a:xfrm>
            <a:custGeom>
              <a:avLst/>
              <a:gdLst/>
              <a:ahLst/>
              <a:cxnLst/>
              <a:rect l="l" t="t" r="r" b="b"/>
              <a:pathLst>
                <a:path w="1541" h="886" extrusionOk="0">
                  <a:moveTo>
                    <a:pt x="122" y="1"/>
                  </a:moveTo>
                  <a:cubicBezTo>
                    <a:pt x="40" y="1"/>
                    <a:pt x="1" y="106"/>
                    <a:pt x="96" y="157"/>
                  </a:cubicBezTo>
                  <a:cubicBezTo>
                    <a:pt x="485" y="432"/>
                    <a:pt x="936" y="661"/>
                    <a:pt x="1379" y="882"/>
                  </a:cubicBezTo>
                  <a:cubicBezTo>
                    <a:pt x="1387" y="885"/>
                    <a:pt x="1394" y="886"/>
                    <a:pt x="1401" y="886"/>
                  </a:cubicBezTo>
                  <a:cubicBezTo>
                    <a:pt x="1479" y="886"/>
                    <a:pt x="1540" y="764"/>
                    <a:pt x="1467" y="714"/>
                  </a:cubicBezTo>
                  <a:cubicBezTo>
                    <a:pt x="1016" y="519"/>
                    <a:pt x="566" y="264"/>
                    <a:pt x="176" y="15"/>
                  </a:cubicBezTo>
                  <a:cubicBezTo>
                    <a:pt x="157" y="5"/>
                    <a:pt x="138" y="1"/>
                    <a:pt x="12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246;p45"/>
            <p:cNvSpPr/>
            <p:nvPr/>
          </p:nvSpPr>
          <p:spPr>
            <a:xfrm>
              <a:off x="4023407" y="1770793"/>
              <a:ext cx="64794" cy="36365"/>
            </a:xfrm>
            <a:custGeom>
              <a:avLst/>
              <a:gdLst/>
              <a:ahLst/>
              <a:cxnLst/>
              <a:rect l="l" t="t" r="r" b="b"/>
              <a:pathLst>
                <a:path w="1347" h="756" extrusionOk="0">
                  <a:moveTo>
                    <a:pt x="116" y="1"/>
                  </a:moveTo>
                  <a:cubicBezTo>
                    <a:pt x="47" y="1"/>
                    <a:pt x="0" y="109"/>
                    <a:pt x="68" y="154"/>
                  </a:cubicBezTo>
                  <a:cubicBezTo>
                    <a:pt x="431" y="409"/>
                    <a:pt x="828" y="604"/>
                    <a:pt x="1217" y="745"/>
                  </a:cubicBezTo>
                  <a:cubicBezTo>
                    <a:pt x="1233" y="753"/>
                    <a:pt x="1247" y="756"/>
                    <a:pt x="1259" y="756"/>
                  </a:cubicBezTo>
                  <a:cubicBezTo>
                    <a:pt x="1337" y="756"/>
                    <a:pt x="1347" y="624"/>
                    <a:pt x="1271" y="577"/>
                  </a:cubicBezTo>
                  <a:cubicBezTo>
                    <a:pt x="881" y="436"/>
                    <a:pt x="518" y="241"/>
                    <a:pt x="156" y="13"/>
                  </a:cubicBezTo>
                  <a:cubicBezTo>
                    <a:pt x="142" y="5"/>
                    <a:pt x="129" y="1"/>
                    <a:pt x="116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247;p45"/>
            <p:cNvSpPr/>
            <p:nvPr/>
          </p:nvSpPr>
          <p:spPr>
            <a:xfrm>
              <a:off x="4059483" y="1761846"/>
              <a:ext cx="55606" cy="30449"/>
            </a:xfrm>
            <a:custGeom>
              <a:avLst/>
              <a:gdLst/>
              <a:ahLst/>
              <a:cxnLst/>
              <a:rect l="l" t="t" r="r" b="b"/>
              <a:pathLst>
                <a:path w="1156" h="633" extrusionOk="0">
                  <a:moveTo>
                    <a:pt x="158" y="1"/>
                  </a:moveTo>
                  <a:cubicBezTo>
                    <a:pt x="64" y="1"/>
                    <a:pt x="0" y="121"/>
                    <a:pt x="105" y="145"/>
                  </a:cubicBezTo>
                  <a:cubicBezTo>
                    <a:pt x="387" y="313"/>
                    <a:pt x="689" y="454"/>
                    <a:pt x="998" y="622"/>
                  </a:cubicBezTo>
                  <a:cubicBezTo>
                    <a:pt x="1010" y="630"/>
                    <a:pt x="1022" y="633"/>
                    <a:pt x="1033" y="633"/>
                  </a:cubicBezTo>
                  <a:cubicBezTo>
                    <a:pt x="1105" y="633"/>
                    <a:pt x="1155" y="504"/>
                    <a:pt x="1086" y="481"/>
                  </a:cubicBezTo>
                  <a:cubicBezTo>
                    <a:pt x="777" y="313"/>
                    <a:pt x="467" y="172"/>
                    <a:pt x="185" y="4"/>
                  </a:cubicBezTo>
                  <a:cubicBezTo>
                    <a:pt x="176" y="2"/>
                    <a:pt x="167" y="1"/>
                    <a:pt x="15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248;p45"/>
            <p:cNvSpPr/>
            <p:nvPr/>
          </p:nvSpPr>
          <p:spPr>
            <a:xfrm>
              <a:off x="4083726" y="1748570"/>
              <a:ext cx="58396" cy="27659"/>
            </a:xfrm>
            <a:custGeom>
              <a:avLst/>
              <a:gdLst/>
              <a:ahLst/>
              <a:cxnLst/>
              <a:rect l="l" t="t" r="r" b="b"/>
              <a:pathLst>
                <a:path w="1214" h="575" extrusionOk="0">
                  <a:moveTo>
                    <a:pt x="130" y="0"/>
                  </a:moveTo>
                  <a:cubicBezTo>
                    <a:pt x="41" y="0"/>
                    <a:pt x="1" y="142"/>
                    <a:pt x="105" y="173"/>
                  </a:cubicBezTo>
                  <a:cubicBezTo>
                    <a:pt x="441" y="253"/>
                    <a:pt x="750" y="394"/>
                    <a:pt x="1059" y="562"/>
                  </a:cubicBezTo>
                  <a:cubicBezTo>
                    <a:pt x="1071" y="571"/>
                    <a:pt x="1084" y="574"/>
                    <a:pt x="1096" y="574"/>
                  </a:cubicBezTo>
                  <a:cubicBezTo>
                    <a:pt x="1162" y="574"/>
                    <a:pt x="1213" y="467"/>
                    <a:pt x="1139" y="421"/>
                  </a:cubicBezTo>
                  <a:cubicBezTo>
                    <a:pt x="830" y="253"/>
                    <a:pt x="494" y="112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249;p45"/>
            <p:cNvSpPr/>
            <p:nvPr/>
          </p:nvSpPr>
          <p:spPr>
            <a:xfrm>
              <a:off x="4122689" y="1744385"/>
              <a:ext cx="42330" cy="22031"/>
            </a:xfrm>
            <a:custGeom>
              <a:avLst/>
              <a:gdLst/>
              <a:ahLst/>
              <a:cxnLst/>
              <a:rect l="l" t="t" r="r" b="b"/>
              <a:pathLst>
                <a:path w="880" h="458" extrusionOk="0">
                  <a:moveTo>
                    <a:pt x="107" y="1"/>
                  </a:moveTo>
                  <a:cubicBezTo>
                    <a:pt x="17" y="1"/>
                    <a:pt x="1" y="123"/>
                    <a:pt x="81" y="172"/>
                  </a:cubicBezTo>
                  <a:cubicBezTo>
                    <a:pt x="303" y="260"/>
                    <a:pt x="524" y="340"/>
                    <a:pt x="753" y="454"/>
                  </a:cubicBezTo>
                  <a:cubicBezTo>
                    <a:pt x="759" y="456"/>
                    <a:pt x="765" y="457"/>
                    <a:pt x="770" y="457"/>
                  </a:cubicBezTo>
                  <a:cubicBezTo>
                    <a:pt x="841" y="457"/>
                    <a:pt x="879" y="311"/>
                    <a:pt x="780" y="286"/>
                  </a:cubicBezTo>
                  <a:cubicBezTo>
                    <a:pt x="585" y="172"/>
                    <a:pt x="356" y="92"/>
                    <a:pt x="135" y="4"/>
                  </a:cubicBezTo>
                  <a:cubicBezTo>
                    <a:pt x="125" y="2"/>
                    <a:pt x="116" y="1"/>
                    <a:pt x="107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250;p45"/>
            <p:cNvSpPr/>
            <p:nvPr/>
          </p:nvSpPr>
          <p:spPr>
            <a:xfrm>
              <a:off x="4148375" y="1736304"/>
              <a:ext cx="48776" cy="19578"/>
            </a:xfrm>
            <a:custGeom>
              <a:avLst/>
              <a:gdLst/>
              <a:ahLst/>
              <a:cxnLst/>
              <a:rect l="l" t="t" r="r" b="b"/>
              <a:pathLst>
                <a:path w="1014" h="407" extrusionOk="0">
                  <a:moveTo>
                    <a:pt x="111" y="1"/>
                  </a:moveTo>
                  <a:cubicBezTo>
                    <a:pt x="42" y="1"/>
                    <a:pt x="0" y="121"/>
                    <a:pt x="105" y="145"/>
                  </a:cubicBezTo>
                  <a:cubicBezTo>
                    <a:pt x="353" y="226"/>
                    <a:pt x="636" y="313"/>
                    <a:pt x="891" y="394"/>
                  </a:cubicBezTo>
                  <a:cubicBezTo>
                    <a:pt x="907" y="403"/>
                    <a:pt x="921" y="407"/>
                    <a:pt x="934" y="407"/>
                  </a:cubicBezTo>
                  <a:cubicBezTo>
                    <a:pt x="1004" y="407"/>
                    <a:pt x="1013" y="282"/>
                    <a:pt x="945" y="260"/>
                  </a:cubicBezTo>
                  <a:cubicBezTo>
                    <a:pt x="662" y="172"/>
                    <a:pt x="414" y="92"/>
                    <a:pt x="131" y="4"/>
                  </a:cubicBezTo>
                  <a:cubicBezTo>
                    <a:pt x="125" y="2"/>
                    <a:pt x="118" y="1"/>
                    <a:pt x="11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251;p45"/>
            <p:cNvSpPr/>
            <p:nvPr/>
          </p:nvSpPr>
          <p:spPr>
            <a:xfrm>
              <a:off x="4181517" y="1729714"/>
              <a:ext cx="48535" cy="12314"/>
            </a:xfrm>
            <a:custGeom>
              <a:avLst/>
              <a:gdLst/>
              <a:ahLst/>
              <a:cxnLst/>
              <a:rect l="l" t="t" r="r" b="b"/>
              <a:pathLst>
                <a:path w="1009" h="256" extrusionOk="0">
                  <a:moveTo>
                    <a:pt x="115" y="0"/>
                  </a:moveTo>
                  <a:cubicBezTo>
                    <a:pt x="0" y="0"/>
                    <a:pt x="0" y="168"/>
                    <a:pt x="115" y="168"/>
                  </a:cubicBezTo>
                  <a:cubicBezTo>
                    <a:pt x="370" y="195"/>
                    <a:pt x="645" y="229"/>
                    <a:pt x="901" y="255"/>
                  </a:cubicBezTo>
                  <a:cubicBezTo>
                    <a:pt x="1008" y="255"/>
                    <a:pt x="1008" y="87"/>
                    <a:pt x="901" y="87"/>
                  </a:cubicBezTo>
                  <a:cubicBezTo>
                    <a:pt x="645" y="61"/>
                    <a:pt x="370" y="27"/>
                    <a:pt x="115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252;p45"/>
            <p:cNvSpPr/>
            <p:nvPr/>
          </p:nvSpPr>
          <p:spPr>
            <a:xfrm>
              <a:off x="4174205" y="1732552"/>
              <a:ext cx="14864" cy="11448"/>
            </a:xfrm>
            <a:custGeom>
              <a:avLst/>
              <a:gdLst/>
              <a:ahLst/>
              <a:cxnLst/>
              <a:rect l="l" t="t" r="r" b="b"/>
              <a:pathLst>
                <a:path w="309" h="238" extrusionOk="0">
                  <a:moveTo>
                    <a:pt x="186" y="1"/>
                  </a:moveTo>
                  <a:cubicBezTo>
                    <a:pt x="166" y="1"/>
                    <a:pt x="145" y="9"/>
                    <a:pt x="125" y="28"/>
                  </a:cubicBezTo>
                  <a:cubicBezTo>
                    <a:pt x="125" y="55"/>
                    <a:pt x="99" y="82"/>
                    <a:pt x="72" y="82"/>
                  </a:cubicBezTo>
                  <a:cubicBezTo>
                    <a:pt x="1" y="153"/>
                    <a:pt x="81" y="238"/>
                    <a:pt x="146" y="238"/>
                  </a:cubicBezTo>
                  <a:cubicBezTo>
                    <a:pt x="161" y="238"/>
                    <a:pt x="175" y="233"/>
                    <a:pt x="186" y="223"/>
                  </a:cubicBezTo>
                  <a:cubicBezTo>
                    <a:pt x="213" y="196"/>
                    <a:pt x="240" y="170"/>
                    <a:pt x="267" y="136"/>
                  </a:cubicBezTo>
                  <a:cubicBezTo>
                    <a:pt x="308" y="94"/>
                    <a:pt x="253" y="1"/>
                    <a:pt x="186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253;p45"/>
            <p:cNvSpPr/>
            <p:nvPr/>
          </p:nvSpPr>
          <p:spPr>
            <a:xfrm>
              <a:off x="4146595" y="1729185"/>
              <a:ext cx="31651" cy="15441"/>
            </a:xfrm>
            <a:custGeom>
              <a:avLst/>
              <a:gdLst/>
              <a:ahLst/>
              <a:cxnLst/>
              <a:rect l="l" t="t" r="r" b="b"/>
              <a:pathLst>
                <a:path w="658" h="321" extrusionOk="0">
                  <a:moveTo>
                    <a:pt x="511" y="1"/>
                  </a:moveTo>
                  <a:cubicBezTo>
                    <a:pt x="500" y="1"/>
                    <a:pt x="489" y="4"/>
                    <a:pt x="478" y="11"/>
                  </a:cubicBezTo>
                  <a:cubicBezTo>
                    <a:pt x="363" y="98"/>
                    <a:pt x="222" y="125"/>
                    <a:pt x="88" y="152"/>
                  </a:cubicBezTo>
                  <a:cubicBezTo>
                    <a:pt x="0" y="152"/>
                    <a:pt x="0" y="320"/>
                    <a:pt x="88" y="320"/>
                  </a:cubicBezTo>
                  <a:cubicBezTo>
                    <a:pt x="256" y="293"/>
                    <a:pt x="424" y="266"/>
                    <a:pt x="558" y="179"/>
                  </a:cubicBezTo>
                  <a:cubicBezTo>
                    <a:pt x="657" y="133"/>
                    <a:pt x="585" y="1"/>
                    <a:pt x="51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254;p45"/>
            <p:cNvSpPr/>
            <p:nvPr/>
          </p:nvSpPr>
          <p:spPr>
            <a:xfrm>
              <a:off x="4186471" y="1740489"/>
              <a:ext cx="20444" cy="11400"/>
            </a:xfrm>
            <a:custGeom>
              <a:avLst/>
              <a:gdLst/>
              <a:ahLst/>
              <a:cxnLst/>
              <a:rect l="l" t="t" r="r" b="b"/>
              <a:pathLst>
                <a:path w="425" h="237" extrusionOk="0">
                  <a:moveTo>
                    <a:pt x="315" y="0"/>
                  </a:moveTo>
                  <a:cubicBezTo>
                    <a:pt x="308" y="0"/>
                    <a:pt x="301" y="1"/>
                    <a:pt x="294" y="5"/>
                  </a:cubicBezTo>
                  <a:cubicBezTo>
                    <a:pt x="206" y="31"/>
                    <a:pt x="153" y="58"/>
                    <a:pt x="99" y="85"/>
                  </a:cubicBezTo>
                  <a:cubicBezTo>
                    <a:pt x="0" y="108"/>
                    <a:pt x="27" y="237"/>
                    <a:pt x="110" y="237"/>
                  </a:cubicBezTo>
                  <a:cubicBezTo>
                    <a:pt x="123" y="237"/>
                    <a:pt x="137" y="234"/>
                    <a:pt x="153" y="226"/>
                  </a:cubicBezTo>
                  <a:cubicBezTo>
                    <a:pt x="206" y="226"/>
                    <a:pt x="267" y="199"/>
                    <a:pt x="321" y="173"/>
                  </a:cubicBezTo>
                  <a:cubicBezTo>
                    <a:pt x="425" y="142"/>
                    <a:pt x="384" y="0"/>
                    <a:pt x="315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255;p45"/>
            <p:cNvSpPr/>
            <p:nvPr/>
          </p:nvSpPr>
          <p:spPr>
            <a:xfrm>
              <a:off x="4101043" y="1768244"/>
              <a:ext cx="73404" cy="41176"/>
            </a:xfrm>
            <a:custGeom>
              <a:avLst/>
              <a:gdLst/>
              <a:ahLst/>
              <a:cxnLst/>
              <a:rect l="l" t="t" r="r" b="b"/>
              <a:pathLst>
                <a:path w="1526" h="856" extrusionOk="0">
                  <a:moveTo>
                    <a:pt x="1408" y="0"/>
                  </a:moveTo>
                  <a:cubicBezTo>
                    <a:pt x="1396" y="0"/>
                    <a:pt x="1383" y="4"/>
                    <a:pt x="1371" y="12"/>
                  </a:cubicBezTo>
                  <a:cubicBezTo>
                    <a:pt x="947" y="234"/>
                    <a:pt x="531" y="462"/>
                    <a:pt x="81" y="684"/>
                  </a:cubicBezTo>
                  <a:cubicBezTo>
                    <a:pt x="1" y="733"/>
                    <a:pt x="67" y="856"/>
                    <a:pt x="140" y="856"/>
                  </a:cubicBezTo>
                  <a:cubicBezTo>
                    <a:pt x="147" y="856"/>
                    <a:pt x="154" y="855"/>
                    <a:pt x="161" y="852"/>
                  </a:cubicBezTo>
                  <a:cubicBezTo>
                    <a:pt x="611" y="630"/>
                    <a:pt x="1035" y="375"/>
                    <a:pt x="1452" y="153"/>
                  </a:cubicBezTo>
                  <a:cubicBezTo>
                    <a:pt x="1525" y="108"/>
                    <a:pt x="1474" y="0"/>
                    <a:pt x="140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256;p45"/>
            <p:cNvSpPr/>
            <p:nvPr/>
          </p:nvSpPr>
          <p:spPr>
            <a:xfrm>
              <a:off x="4097051" y="1774160"/>
              <a:ext cx="109962" cy="52624"/>
            </a:xfrm>
            <a:custGeom>
              <a:avLst/>
              <a:gdLst/>
              <a:ahLst/>
              <a:cxnLst/>
              <a:rect l="l" t="t" r="r" b="b"/>
              <a:pathLst>
                <a:path w="2286" h="1094" extrusionOk="0">
                  <a:moveTo>
                    <a:pt x="2170" y="1"/>
                  </a:moveTo>
                  <a:cubicBezTo>
                    <a:pt x="2165" y="1"/>
                    <a:pt x="2159" y="1"/>
                    <a:pt x="2153" y="3"/>
                  </a:cubicBezTo>
                  <a:cubicBezTo>
                    <a:pt x="1871" y="111"/>
                    <a:pt x="1649" y="225"/>
                    <a:pt x="1393" y="366"/>
                  </a:cubicBezTo>
                  <a:cubicBezTo>
                    <a:pt x="1286" y="447"/>
                    <a:pt x="1172" y="507"/>
                    <a:pt x="1057" y="588"/>
                  </a:cubicBezTo>
                  <a:cubicBezTo>
                    <a:pt x="1004" y="649"/>
                    <a:pt x="916" y="702"/>
                    <a:pt x="862" y="756"/>
                  </a:cubicBezTo>
                  <a:cubicBezTo>
                    <a:pt x="798" y="821"/>
                    <a:pt x="729" y="853"/>
                    <a:pt x="656" y="853"/>
                  </a:cubicBezTo>
                  <a:cubicBezTo>
                    <a:pt x="540" y="853"/>
                    <a:pt x="414" y="772"/>
                    <a:pt x="278" y="615"/>
                  </a:cubicBezTo>
                  <a:cubicBezTo>
                    <a:pt x="316" y="558"/>
                    <a:pt x="257" y="498"/>
                    <a:pt x="200" y="498"/>
                  </a:cubicBezTo>
                  <a:cubicBezTo>
                    <a:pt x="176" y="498"/>
                    <a:pt x="153" y="509"/>
                    <a:pt x="137" y="534"/>
                  </a:cubicBezTo>
                  <a:cubicBezTo>
                    <a:pt x="1" y="748"/>
                    <a:pt x="152" y="1094"/>
                    <a:pt x="416" y="1094"/>
                  </a:cubicBezTo>
                  <a:cubicBezTo>
                    <a:pt x="426" y="1094"/>
                    <a:pt x="436" y="1093"/>
                    <a:pt x="446" y="1092"/>
                  </a:cubicBezTo>
                  <a:cubicBezTo>
                    <a:pt x="721" y="1065"/>
                    <a:pt x="916" y="897"/>
                    <a:pt x="1145" y="729"/>
                  </a:cubicBezTo>
                  <a:cubicBezTo>
                    <a:pt x="1481" y="507"/>
                    <a:pt x="1817" y="313"/>
                    <a:pt x="2180" y="171"/>
                  </a:cubicBezTo>
                  <a:cubicBezTo>
                    <a:pt x="2285" y="147"/>
                    <a:pt x="2241" y="1"/>
                    <a:pt x="2170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257;p45"/>
            <p:cNvSpPr/>
            <p:nvPr/>
          </p:nvSpPr>
          <p:spPr>
            <a:xfrm>
              <a:off x="4172137" y="1768292"/>
              <a:ext cx="29054" cy="10631"/>
            </a:xfrm>
            <a:custGeom>
              <a:avLst/>
              <a:gdLst/>
              <a:ahLst/>
              <a:cxnLst/>
              <a:rect l="l" t="t" r="r" b="b"/>
              <a:pathLst>
                <a:path w="604" h="221" extrusionOk="0">
                  <a:moveTo>
                    <a:pt x="228" y="1"/>
                  </a:moveTo>
                  <a:cubicBezTo>
                    <a:pt x="190" y="1"/>
                    <a:pt x="152" y="4"/>
                    <a:pt x="115" y="11"/>
                  </a:cubicBezTo>
                  <a:cubicBezTo>
                    <a:pt x="0" y="11"/>
                    <a:pt x="0" y="179"/>
                    <a:pt x="115" y="179"/>
                  </a:cubicBezTo>
                  <a:cubicBezTo>
                    <a:pt x="148" y="171"/>
                    <a:pt x="181" y="168"/>
                    <a:pt x="214" y="168"/>
                  </a:cubicBezTo>
                  <a:cubicBezTo>
                    <a:pt x="292" y="168"/>
                    <a:pt x="370" y="187"/>
                    <a:pt x="451" y="206"/>
                  </a:cubicBezTo>
                  <a:cubicBezTo>
                    <a:pt x="464" y="216"/>
                    <a:pt x="478" y="221"/>
                    <a:pt x="492" y="221"/>
                  </a:cubicBezTo>
                  <a:cubicBezTo>
                    <a:pt x="556" y="221"/>
                    <a:pt x="604" y="115"/>
                    <a:pt x="531" y="65"/>
                  </a:cubicBezTo>
                  <a:cubicBezTo>
                    <a:pt x="433" y="26"/>
                    <a:pt x="331" y="1"/>
                    <a:pt x="22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258;p45"/>
            <p:cNvSpPr/>
            <p:nvPr/>
          </p:nvSpPr>
          <p:spPr>
            <a:xfrm>
              <a:off x="3789730" y="1532786"/>
              <a:ext cx="344943" cy="241715"/>
            </a:xfrm>
            <a:custGeom>
              <a:avLst/>
              <a:gdLst/>
              <a:ahLst/>
              <a:cxnLst/>
              <a:rect l="l" t="t" r="r" b="b"/>
              <a:pathLst>
                <a:path w="7171" h="5025" extrusionOk="0">
                  <a:moveTo>
                    <a:pt x="6517" y="1"/>
                  </a:moveTo>
                  <a:cubicBezTo>
                    <a:pt x="6510" y="1"/>
                    <a:pt x="6504" y="3"/>
                    <a:pt x="6499" y="8"/>
                  </a:cubicBezTo>
                  <a:cubicBezTo>
                    <a:pt x="5403" y="122"/>
                    <a:pt x="4342" y="230"/>
                    <a:pt x="3246" y="398"/>
                  </a:cubicBezTo>
                  <a:cubicBezTo>
                    <a:pt x="2184" y="566"/>
                    <a:pt x="1035" y="707"/>
                    <a:pt x="27" y="1211"/>
                  </a:cubicBezTo>
                  <a:cubicBezTo>
                    <a:pt x="0" y="1238"/>
                    <a:pt x="0" y="1265"/>
                    <a:pt x="0" y="1298"/>
                  </a:cubicBezTo>
                  <a:cubicBezTo>
                    <a:pt x="477" y="2441"/>
                    <a:pt x="840" y="3617"/>
                    <a:pt x="1176" y="4793"/>
                  </a:cubicBezTo>
                  <a:cubicBezTo>
                    <a:pt x="1188" y="4843"/>
                    <a:pt x="1222" y="4866"/>
                    <a:pt x="1254" y="4866"/>
                  </a:cubicBezTo>
                  <a:cubicBezTo>
                    <a:pt x="1295" y="4866"/>
                    <a:pt x="1332" y="4830"/>
                    <a:pt x="1317" y="4766"/>
                  </a:cubicBezTo>
                  <a:cubicBezTo>
                    <a:pt x="1149" y="4040"/>
                    <a:pt x="921" y="3314"/>
                    <a:pt x="672" y="2609"/>
                  </a:cubicBezTo>
                  <a:cubicBezTo>
                    <a:pt x="558" y="2273"/>
                    <a:pt x="450" y="1970"/>
                    <a:pt x="309" y="1634"/>
                  </a:cubicBezTo>
                  <a:cubicBezTo>
                    <a:pt x="114" y="1097"/>
                    <a:pt x="840" y="1043"/>
                    <a:pt x="1230" y="929"/>
                  </a:cubicBezTo>
                  <a:cubicBezTo>
                    <a:pt x="2856" y="512"/>
                    <a:pt x="4590" y="371"/>
                    <a:pt x="6270" y="176"/>
                  </a:cubicBezTo>
                  <a:cubicBezTo>
                    <a:pt x="6272" y="176"/>
                    <a:pt x="6274" y="176"/>
                    <a:pt x="6275" y="176"/>
                  </a:cubicBezTo>
                  <a:cubicBezTo>
                    <a:pt x="6529" y="176"/>
                    <a:pt x="6748" y="2194"/>
                    <a:pt x="6801" y="2474"/>
                  </a:cubicBezTo>
                  <a:cubicBezTo>
                    <a:pt x="6862" y="2777"/>
                    <a:pt x="7137" y="3395"/>
                    <a:pt x="6721" y="3509"/>
                  </a:cubicBezTo>
                  <a:lnTo>
                    <a:pt x="5713" y="3758"/>
                  </a:lnTo>
                  <a:cubicBezTo>
                    <a:pt x="4254" y="4121"/>
                    <a:pt x="2769" y="4491"/>
                    <a:pt x="1317" y="4853"/>
                  </a:cubicBezTo>
                  <a:cubicBezTo>
                    <a:pt x="1212" y="4878"/>
                    <a:pt x="1250" y="5024"/>
                    <a:pt x="1326" y="5024"/>
                  </a:cubicBezTo>
                  <a:cubicBezTo>
                    <a:pt x="1332" y="5024"/>
                    <a:pt x="1338" y="5023"/>
                    <a:pt x="1344" y="5021"/>
                  </a:cubicBezTo>
                  <a:cubicBezTo>
                    <a:pt x="3273" y="4517"/>
                    <a:pt x="5182" y="4094"/>
                    <a:pt x="7110" y="3590"/>
                  </a:cubicBezTo>
                  <a:cubicBezTo>
                    <a:pt x="7137" y="3563"/>
                    <a:pt x="7171" y="3536"/>
                    <a:pt x="7171" y="3482"/>
                  </a:cubicBezTo>
                  <a:cubicBezTo>
                    <a:pt x="6942" y="2360"/>
                    <a:pt x="6747" y="1211"/>
                    <a:pt x="6579" y="62"/>
                  </a:cubicBezTo>
                  <a:cubicBezTo>
                    <a:pt x="6579" y="40"/>
                    <a:pt x="6544" y="1"/>
                    <a:pt x="6517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259;p45"/>
            <p:cNvSpPr/>
            <p:nvPr/>
          </p:nvSpPr>
          <p:spPr>
            <a:xfrm>
              <a:off x="3863758" y="1816008"/>
              <a:ext cx="13613" cy="8129"/>
            </a:xfrm>
            <a:custGeom>
              <a:avLst/>
              <a:gdLst/>
              <a:ahLst/>
              <a:cxnLst/>
              <a:rect l="l" t="t" r="r" b="b"/>
              <a:pathLst>
                <a:path w="283" h="169" extrusionOk="0">
                  <a:moveTo>
                    <a:pt x="88" y="0"/>
                  </a:moveTo>
                  <a:cubicBezTo>
                    <a:pt x="0" y="0"/>
                    <a:pt x="0" y="168"/>
                    <a:pt x="88" y="168"/>
                  </a:cubicBezTo>
                  <a:lnTo>
                    <a:pt x="168" y="168"/>
                  </a:lnTo>
                  <a:cubicBezTo>
                    <a:pt x="282" y="168"/>
                    <a:pt x="282" y="0"/>
                    <a:pt x="16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260;p45"/>
            <p:cNvSpPr/>
            <p:nvPr/>
          </p:nvSpPr>
          <p:spPr>
            <a:xfrm>
              <a:off x="3868616" y="1820771"/>
              <a:ext cx="20059" cy="14719"/>
            </a:xfrm>
            <a:custGeom>
              <a:avLst/>
              <a:gdLst/>
              <a:ahLst/>
              <a:cxnLst/>
              <a:rect l="l" t="t" r="r" b="b"/>
              <a:pathLst>
                <a:path w="417" h="306" extrusionOk="0">
                  <a:moveTo>
                    <a:pt x="111" y="1"/>
                  </a:moveTo>
                  <a:cubicBezTo>
                    <a:pt x="44" y="1"/>
                    <a:pt x="0" y="105"/>
                    <a:pt x="67" y="150"/>
                  </a:cubicBezTo>
                  <a:cubicBezTo>
                    <a:pt x="155" y="211"/>
                    <a:pt x="208" y="237"/>
                    <a:pt x="262" y="291"/>
                  </a:cubicBezTo>
                  <a:cubicBezTo>
                    <a:pt x="277" y="301"/>
                    <a:pt x="292" y="306"/>
                    <a:pt x="305" y="306"/>
                  </a:cubicBezTo>
                  <a:cubicBezTo>
                    <a:pt x="372" y="306"/>
                    <a:pt x="416" y="200"/>
                    <a:pt x="349" y="150"/>
                  </a:cubicBezTo>
                  <a:cubicBezTo>
                    <a:pt x="289" y="96"/>
                    <a:pt x="235" y="69"/>
                    <a:pt x="155" y="16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261;p45"/>
            <p:cNvSpPr/>
            <p:nvPr/>
          </p:nvSpPr>
          <p:spPr>
            <a:xfrm>
              <a:off x="3873138" y="1821492"/>
              <a:ext cx="22993" cy="22223"/>
            </a:xfrm>
            <a:custGeom>
              <a:avLst/>
              <a:gdLst/>
              <a:ahLst/>
              <a:cxnLst/>
              <a:rect l="l" t="t" r="r" b="b"/>
              <a:pathLst>
                <a:path w="478" h="462" extrusionOk="0">
                  <a:moveTo>
                    <a:pt x="61" y="1"/>
                  </a:moveTo>
                  <a:cubicBezTo>
                    <a:pt x="0" y="27"/>
                    <a:pt x="0" y="81"/>
                    <a:pt x="0" y="108"/>
                  </a:cubicBezTo>
                  <a:cubicBezTo>
                    <a:pt x="87" y="276"/>
                    <a:pt x="195" y="390"/>
                    <a:pt x="336" y="444"/>
                  </a:cubicBezTo>
                  <a:cubicBezTo>
                    <a:pt x="361" y="455"/>
                    <a:pt x="385" y="462"/>
                    <a:pt x="406" y="462"/>
                  </a:cubicBezTo>
                  <a:cubicBezTo>
                    <a:pt x="436" y="462"/>
                    <a:pt x="461" y="449"/>
                    <a:pt x="477" y="417"/>
                  </a:cubicBezTo>
                  <a:cubicBezTo>
                    <a:pt x="477" y="390"/>
                    <a:pt x="477" y="337"/>
                    <a:pt x="450" y="303"/>
                  </a:cubicBezTo>
                  <a:cubicBezTo>
                    <a:pt x="309" y="249"/>
                    <a:pt x="229" y="169"/>
                    <a:pt x="168" y="27"/>
                  </a:cubicBezTo>
                  <a:cubicBezTo>
                    <a:pt x="141" y="1"/>
                    <a:pt x="87" y="1"/>
                    <a:pt x="6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262;p45"/>
            <p:cNvSpPr/>
            <p:nvPr/>
          </p:nvSpPr>
          <p:spPr>
            <a:xfrm>
              <a:off x="3900604" y="1850738"/>
              <a:ext cx="17894" cy="11737"/>
            </a:xfrm>
            <a:custGeom>
              <a:avLst/>
              <a:gdLst/>
              <a:ahLst/>
              <a:cxnLst/>
              <a:rect l="l" t="t" r="r" b="b"/>
              <a:pathLst>
                <a:path w="372" h="244" extrusionOk="0">
                  <a:moveTo>
                    <a:pt x="139" y="1"/>
                  </a:moveTo>
                  <a:cubicBezTo>
                    <a:pt x="62" y="1"/>
                    <a:pt x="0" y="123"/>
                    <a:pt x="74" y="172"/>
                  </a:cubicBezTo>
                  <a:cubicBezTo>
                    <a:pt x="128" y="172"/>
                    <a:pt x="162" y="199"/>
                    <a:pt x="215" y="233"/>
                  </a:cubicBezTo>
                  <a:cubicBezTo>
                    <a:pt x="226" y="240"/>
                    <a:pt x="237" y="243"/>
                    <a:pt x="248" y="243"/>
                  </a:cubicBezTo>
                  <a:cubicBezTo>
                    <a:pt x="317" y="243"/>
                    <a:pt x="371" y="115"/>
                    <a:pt x="296" y="92"/>
                  </a:cubicBezTo>
                  <a:cubicBezTo>
                    <a:pt x="242" y="65"/>
                    <a:pt x="215" y="31"/>
                    <a:pt x="162" y="4"/>
                  </a:cubicBezTo>
                  <a:cubicBezTo>
                    <a:pt x="154" y="2"/>
                    <a:pt x="147" y="1"/>
                    <a:pt x="139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263;p45"/>
            <p:cNvSpPr/>
            <p:nvPr/>
          </p:nvSpPr>
          <p:spPr>
            <a:xfrm>
              <a:off x="3901566" y="1850930"/>
              <a:ext cx="10727" cy="8129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8" y="0"/>
                  </a:moveTo>
                  <a:cubicBezTo>
                    <a:pt x="0" y="0"/>
                    <a:pt x="0" y="168"/>
                    <a:pt x="108" y="168"/>
                  </a:cubicBezTo>
                  <a:cubicBezTo>
                    <a:pt x="222" y="168"/>
                    <a:pt x="222" y="0"/>
                    <a:pt x="10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264;p45"/>
            <p:cNvSpPr/>
            <p:nvPr/>
          </p:nvSpPr>
          <p:spPr>
            <a:xfrm>
              <a:off x="3909070" y="1859637"/>
              <a:ext cx="26745" cy="20444"/>
            </a:xfrm>
            <a:custGeom>
              <a:avLst/>
              <a:gdLst/>
              <a:ahLst/>
              <a:cxnLst/>
              <a:rect l="l" t="t" r="r" b="b"/>
              <a:pathLst>
                <a:path w="556" h="425" extrusionOk="0">
                  <a:moveTo>
                    <a:pt x="133" y="0"/>
                  </a:moveTo>
                  <a:cubicBezTo>
                    <a:pt x="61" y="0"/>
                    <a:pt x="0" y="89"/>
                    <a:pt x="66" y="155"/>
                  </a:cubicBezTo>
                  <a:cubicBezTo>
                    <a:pt x="180" y="243"/>
                    <a:pt x="261" y="323"/>
                    <a:pt x="375" y="411"/>
                  </a:cubicBezTo>
                  <a:cubicBezTo>
                    <a:pt x="390" y="420"/>
                    <a:pt x="405" y="424"/>
                    <a:pt x="421" y="424"/>
                  </a:cubicBezTo>
                  <a:cubicBezTo>
                    <a:pt x="491" y="424"/>
                    <a:pt x="556" y="336"/>
                    <a:pt x="490" y="269"/>
                  </a:cubicBezTo>
                  <a:cubicBezTo>
                    <a:pt x="402" y="182"/>
                    <a:pt x="288" y="101"/>
                    <a:pt x="180" y="14"/>
                  </a:cubicBezTo>
                  <a:cubicBezTo>
                    <a:pt x="165" y="4"/>
                    <a:pt x="148" y="0"/>
                    <a:pt x="133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"/>
          <p:cNvSpPr txBox="1"/>
          <p:nvPr/>
        </p:nvSpPr>
        <p:spPr>
          <a:xfrm>
            <a:off x="1401106" y="2559563"/>
            <a:ext cx="41882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ROUND 2: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THREE-SYLLABLE VERBS</a:t>
            </a:r>
            <a:endParaRPr/>
          </a:p>
        </p:txBody>
      </p:sp>
      <p:sp>
        <p:nvSpPr>
          <p:cNvPr id="181" name="Google Shape;181;p8"/>
          <p:cNvSpPr/>
          <p:nvPr/>
        </p:nvSpPr>
        <p:spPr>
          <a:xfrm>
            <a:off x="7518210" y="3684247"/>
            <a:ext cx="2232248" cy="1548172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 w="12700" cap="flat" cmpd="sng">
            <a:solidFill>
              <a:srgbClr val="9933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8"/>
          <p:cNvSpPr/>
          <p:nvPr/>
        </p:nvSpPr>
        <p:spPr>
          <a:xfrm rot="10800000" flipH="1">
            <a:off x="7518210" y="2119238"/>
            <a:ext cx="2232248" cy="1548172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 w="12700" cap="flat" cmpd="sng">
            <a:solidFill>
              <a:srgbClr val="9933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8"/>
          <p:cNvSpPr/>
          <p:nvPr/>
        </p:nvSpPr>
        <p:spPr>
          <a:xfrm rot="-5400000">
            <a:off x="7842246" y="4422329"/>
            <a:ext cx="1584176" cy="108012"/>
          </a:xfrm>
          <a:prstGeom prst="homePlate">
            <a:avLst>
              <a:gd name="adj" fmla="val 50000"/>
            </a:avLst>
          </a:prstGeom>
          <a:solidFill>
            <a:srgbClr val="993300"/>
          </a:solidFill>
          <a:ln w="12700" cap="flat" cmpd="sng">
            <a:solidFill>
              <a:srgbClr val="9933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8"/>
          <p:cNvSpPr/>
          <p:nvPr/>
        </p:nvSpPr>
        <p:spPr>
          <a:xfrm>
            <a:off x="7464204" y="2064067"/>
            <a:ext cx="2340260" cy="3204356"/>
          </a:xfrm>
          <a:prstGeom prst="flowChartCollate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8"/>
          <p:cNvSpPr txBox="1"/>
          <p:nvPr/>
        </p:nvSpPr>
        <p:spPr>
          <a:xfrm>
            <a:off x="8099576" y="2280100"/>
            <a:ext cx="1324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2 minutes</a:t>
            </a:r>
            <a:endParaRPr/>
          </a:p>
        </p:txBody>
      </p:sp>
      <p:sp>
        <p:nvSpPr>
          <p:cNvPr id="186" name="Google Shape;186;p8"/>
          <p:cNvSpPr txBox="1"/>
          <p:nvPr/>
        </p:nvSpPr>
        <p:spPr>
          <a:xfrm>
            <a:off x="8099572" y="4454983"/>
            <a:ext cx="132454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End</a:t>
            </a:r>
            <a:endParaRPr/>
          </a:p>
        </p:txBody>
      </p:sp>
      <p:grpSp>
        <p:nvGrpSpPr>
          <p:cNvPr id="10" name="Google Shape;2222;p45"/>
          <p:cNvGrpSpPr/>
          <p:nvPr/>
        </p:nvGrpSpPr>
        <p:grpSpPr>
          <a:xfrm>
            <a:off x="273857" y="5495283"/>
            <a:ext cx="1072556" cy="1113023"/>
            <a:chOff x="4372469" y="2020378"/>
            <a:chExt cx="399056" cy="414112"/>
          </a:xfrm>
        </p:grpSpPr>
        <p:sp>
          <p:nvSpPr>
            <p:cNvPr id="11" name="Google Shape;2223;p45"/>
            <p:cNvSpPr/>
            <p:nvPr/>
          </p:nvSpPr>
          <p:spPr>
            <a:xfrm>
              <a:off x="4396231" y="2156505"/>
              <a:ext cx="374189" cy="277984"/>
            </a:xfrm>
            <a:custGeom>
              <a:avLst/>
              <a:gdLst/>
              <a:ahLst/>
              <a:cxnLst/>
              <a:rect l="l" t="t" r="r" b="b"/>
              <a:pathLst>
                <a:path w="7779" h="5779" extrusionOk="0">
                  <a:moveTo>
                    <a:pt x="108" y="1"/>
                  </a:moveTo>
                  <a:cubicBezTo>
                    <a:pt x="45" y="1"/>
                    <a:pt x="0" y="81"/>
                    <a:pt x="60" y="146"/>
                  </a:cubicBezTo>
                  <a:cubicBezTo>
                    <a:pt x="1404" y="1853"/>
                    <a:pt x="3172" y="3137"/>
                    <a:pt x="4738" y="4683"/>
                  </a:cubicBezTo>
                  <a:cubicBezTo>
                    <a:pt x="5163" y="5102"/>
                    <a:pt x="5582" y="5778"/>
                    <a:pt x="6245" y="5778"/>
                  </a:cubicBezTo>
                  <a:cubicBezTo>
                    <a:pt x="6284" y="5778"/>
                    <a:pt x="6324" y="5776"/>
                    <a:pt x="6364" y="5771"/>
                  </a:cubicBezTo>
                  <a:cubicBezTo>
                    <a:pt x="7003" y="5718"/>
                    <a:pt x="7621" y="5187"/>
                    <a:pt x="7762" y="4568"/>
                  </a:cubicBezTo>
                  <a:cubicBezTo>
                    <a:pt x="7778" y="4498"/>
                    <a:pt x="7732" y="4451"/>
                    <a:pt x="7687" y="4451"/>
                  </a:cubicBezTo>
                  <a:cubicBezTo>
                    <a:pt x="7659" y="4451"/>
                    <a:pt x="7631" y="4470"/>
                    <a:pt x="7621" y="4515"/>
                  </a:cubicBezTo>
                  <a:cubicBezTo>
                    <a:pt x="7466" y="5119"/>
                    <a:pt x="6887" y="5586"/>
                    <a:pt x="6305" y="5586"/>
                  </a:cubicBezTo>
                  <a:cubicBezTo>
                    <a:pt x="6052" y="5586"/>
                    <a:pt x="5798" y="5498"/>
                    <a:pt x="5578" y="5294"/>
                  </a:cubicBezTo>
                  <a:cubicBezTo>
                    <a:pt x="4986" y="4763"/>
                    <a:pt x="4456" y="4145"/>
                    <a:pt x="3844" y="3614"/>
                  </a:cubicBezTo>
                  <a:cubicBezTo>
                    <a:pt x="2554" y="2465"/>
                    <a:pt x="1236" y="1376"/>
                    <a:pt x="175" y="32"/>
                  </a:cubicBezTo>
                  <a:cubicBezTo>
                    <a:pt x="153" y="10"/>
                    <a:pt x="129" y="1"/>
                    <a:pt x="10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224;p45"/>
            <p:cNvSpPr/>
            <p:nvPr/>
          </p:nvSpPr>
          <p:spPr>
            <a:xfrm>
              <a:off x="4372469" y="2020378"/>
              <a:ext cx="128434" cy="144404"/>
            </a:xfrm>
            <a:custGeom>
              <a:avLst/>
              <a:gdLst/>
              <a:ahLst/>
              <a:cxnLst/>
              <a:rect l="l" t="t" r="r" b="b"/>
              <a:pathLst>
                <a:path w="2670" h="3002" extrusionOk="0">
                  <a:moveTo>
                    <a:pt x="112" y="1"/>
                  </a:moveTo>
                  <a:cubicBezTo>
                    <a:pt x="57" y="1"/>
                    <a:pt x="0" y="68"/>
                    <a:pt x="23" y="120"/>
                  </a:cubicBezTo>
                  <a:cubicBezTo>
                    <a:pt x="333" y="1014"/>
                    <a:pt x="528" y="1935"/>
                    <a:pt x="528" y="2916"/>
                  </a:cubicBezTo>
                  <a:cubicBezTo>
                    <a:pt x="528" y="2973"/>
                    <a:pt x="570" y="3002"/>
                    <a:pt x="612" y="3002"/>
                  </a:cubicBezTo>
                  <a:cubicBezTo>
                    <a:pt x="654" y="3002"/>
                    <a:pt x="696" y="2973"/>
                    <a:pt x="696" y="2916"/>
                  </a:cubicBezTo>
                  <a:cubicBezTo>
                    <a:pt x="696" y="2000"/>
                    <a:pt x="526" y="1113"/>
                    <a:pt x="252" y="245"/>
                  </a:cubicBezTo>
                  <a:lnTo>
                    <a:pt x="252" y="245"/>
                  </a:lnTo>
                  <a:cubicBezTo>
                    <a:pt x="1027" y="564"/>
                    <a:pt x="1758" y="931"/>
                    <a:pt x="2490" y="1350"/>
                  </a:cubicBezTo>
                  <a:cubicBezTo>
                    <a:pt x="2505" y="1357"/>
                    <a:pt x="2519" y="1361"/>
                    <a:pt x="2532" y="1361"/>
                  </a:cubicBezTo>
                  <a:cubicBezTo>
                    <a:pt x="2617" y="1361"/>
                    <a:pt x="2669" y="1232"/>
                    <a:pt x="2571" y="1209"/>
                  </a:cubicBezTo>
                  <a:cubicBezTo>
                    <a:pt x="1784" y="759"/>
                    <a:pt x="978" y="342"/>
                    <a:pt x="138" y="6"/>
                  </a:cubicBezTo>
                  <a:cubicBezTo>
                    <a:pt x="130" y="2"/>
                    <a:pt x="121" y="1"/>
                    <a:pt x="11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225;p45"/>
            <p:cNvSpPr/>
            <p:nvPr/>
          </p:nvSpPr>
          <p:spPr>
            <a:xfrm>
              <a:off x="4495561" y="2081900"/>
              <a:ext cx="275964" cy="292463"/>
            </a:xfrm>
            <a:custGeom>
              <a:avLst/>
              <a:gdLst/>
              <a:ahLst/>
              <a:cxnLst/>
              <a:rect l="l" t="t" r="r" b="b"/>
              <a:pathLst>
                <a:path w="5737" h="6080" extrusionOk="0">
                  <a:moveTo>
                    <a:pt x="139" y="0"/>
                  </a:moveTo>
                  <a:cubicBezTo>
                    <a:pt x="78" y="0"/>
                    <a:pt x="1" y="82"/>
                    <a:pt x="65" y="125"/>
                  </a:cubicBezTo>
                  <a:cubicBezTo>
                    <a:pt x="2081" y="1919"/>
                    <a:pt x="3761" y="4076"/>
                    <a:pt x="5556" y="6066"/>
                  </a:cubicBezTo>
                  <a:cubicBezTo>
                    <a:pt x="5565" y="6075"/>
                    <a:pt x="5578" y="6080"/>
                    <a:pt x="5591" y="6080"/>
                  </a:cubicBezTo>
                  <a:cubicBezTo>
                    <a:pt x="5653" y="6080"/>
                    <a:pt x="5736" y="5991"/>
                    <a:pt x="5670" y="5924"/>
                  </a:cubicBezTo>
                  <a:cubicBezTo>
                    <a:pt x="3876" y="3935"/>
                    <a:pt x="2196" y="1805"/>
                    <a:pt x="180" y="17"/>
                  </a:cubicBezTo>
                  <a:cubicBezTo>
                    <a:pt x="169" y="5"/>
                    <a:pt x="155" y="0"/>
                    <a:pt x="13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226;p45"/>
            <p:cNvSpPr/>
            <p:nvPr/>
          </p:nvSpPr>
          <p:spPr>
            <a:xfrm>
              <a:off x="4645782" y="2340878"/>
              <a:ext cx="100486" cy="65131"/>
            </a:xfrm>
            <a:custGeom>
              <a:avLst/>
              <a:gdLst/>
              <a:ahLst/>
              <a:cxnLst/>
              <a:rect l="l" t="t" r="r" b="b"/>
              <a:pathLst>
                <a:path w="2089" h="1354" extrusionOk="0">
                  <a:moveTo>
                    <a:pt x="1966" y="0"/>
                  </a:moveTo>
                  <a:cubicBezTo>
                    <a:pt x="1941" y="0"/>
                    <a:pt x="1918" y="11"/>
                    <a:pt x="1902" y="36"/>
                  </a:cubicBezTo>
                  <a:cubicBezTo>
                    <a:pt x="1566" y="735"/>
                    <a:pt x="894" y="1152"/>
                    <a:pt x="108" y="1186"/>
                  </a:cubicBezTo>
                  <a:cubicBezTo>
                    <a:pt x="0" y="1186"/>
                    <a:pt x="0" y="1354"/>
                    <a:pt x="108" y="1354"/>
                  </a:cubicBezTo>
                  <a:cubicBezTo>
                    <a:pt x="948" y="1320"/>
                    <a:pt x="1680" y="877"/>
                    <a:pt x="2070" y="117"/>
                  </a:cubicBezTo>
                  <a:cubicBezTo>
                    <a:pt x="2089" y="60"/>
                    <a:pt x="2024" y="0"/>
                    <a:pt x="196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227;p45"/>
            <p:cNvSpPr/>
            <p:nvPr/>
          </p:nvSpPr>
          <p:spPr>
            <a:xfrm>
              <a:off x="4626974" y="2316635"/>
              <a:ext cx="95964" cy="69171"/>
            </a:xfrm>
            <a:custGeom>
              <a:avLst/>
              <a:gdLst/>
              <a:ahLst/>
              <a:cxnLst/>
              <a:rect l="l" t="t" r="r" b="b"/>
              <a:pathLst>
                <a:path w="1995" h="1438" extrusionOk="0">
                  <a:moveTo>
                    <a:pt x="1879" y="0"/>
                  </a:moveTo>
                  <a:cubicBezTo>
                    <a:pt x="1855" y="0"/>
                    <a:pt x="1832" y="11"/>
                    <a:pt x="1816" y="36"/>
                  </a:cubicBezTo>
                  <a:cubicBezTo>
                    <a:pt x="1365" y="682"/>
                    <a:pt x="808" y="1018"/>
                    <a:pt x="82" y="1266"/>
                  </a:cubicBezTo>
                  <a:cubicBezTo>
                    <a:pt x="1" y="1291"/>
                    <a:pt x="18" y="1437"/>
                    <a:pt x="112" y="1437"/>
                  </a:cubicBezTo>
                  <a:cubicBezTo>
                    <a:pt x="119" y="1437"/>
                    <a:pt x="127" y="1436"/>
                    <a:pt x="136" y="1434"/>
                  </a:cubicBezTo>
                  <a:cubicBezTo>
                    <a:pt x="895" y="1152"/>
                    <a:pt x="1480" y="789"/>
                    <a:pt x="1957" y="117"/>
                  </a:cubicBezTo>
                  <a:cubicBezTo>
                    <a:pt x="1995" y="60"/>
                    <a:pt x="1936" y="0"/>
                    <a:pt x="187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228;p45"/>
            <p:cNvSpPr/>
            <p:nvPr/>
          </p:nvSpPr>
          <p:spPr>
            <a:xfrm>
              <a:off x="4397145" y="2079927"/>
              <a:ext cx="112560" cy="93319"/>
            </a:xfrm>
            <a:custGeom>
              <a:avLst/>
              <a:gdLst/>
              <a:ahLst/>
              <a:cxnLst/>
              <a:rect l="l" t="t" r="r" b="b"/>
              <a:pathLst>
                <a:path w="2340" h="1940" extrusionOk="0">
                  <a:moveTo>
                    <a:pt x="2087" y="0"/>
                  </a:moveTo>
                  <a:cubicBezTo>
                    <a:pt x="2018" y="0"/>
                    <a:pt x="1962" y="97"/>
                    <a:pt x="2031" y="139"/>
                  </a:cubicBezTo>
                  <a:cubicBezTo>
                    <a:pt x="2145" y="253"/>
                    <a:pt x="2111" y="475"/>
                    <a:pt x="2058" y="616"/>
                  </a:cubicBezTo>
                  <a:cubicBezTo>
                    <a:pt x="2022" y="677"/>
                    <a:pt x="1959" y="700"/>
                    <a:pt x="1887" y="700"/>
                  </a:cubicBezTo>
                  <a:cubicBezTo>
                    <a:pt x="1727" y="700"/>
                    <a:pt x="1518" y="589"/>
                    <a:pt x="1439" y="529"/>
                  </a:cubicBezTo>
                  <a:cubicBezTo>
                    <a:pt x="1425" y="519"/>
                    <a:pt x="1411" y="515"/>
                    <a:pt x="1398" y="515"/>
                  </a:cubicBezTo>
                  <a:cubicBezTo>
                    <a:pt x="1342" y="515"/>
                    <a:pt x="1310" y="599"/>
                    <a:pt x="1332" y="643"/>
                  </a:cubicBezTo>
                  <a:cubicBezTo>
                    <a:pt x="1412" y="838"/>
                    <a:pt x="1580" y="1261"/>
                    <a:pt x="1191" y="1261"/>
                  </a:cubicBezTo>
                  <a:cubicBezTo>
                    <a:pt x="1171" y="1264"/>
                    <a:pt x="1151" y="1265"/>
                    <a:pt x="1132" y="1265"/>
                  </a:cubicBezTo>
                  <a:cubicBezTo>
                    <a:pt x="957" y="1265"/>
                    <a:pt x="784" y="1163"/>
                    <a:pt x="633" y="1066"/>
                  </a:cubicBezTo>
                  <a:cubicBezTo>
                    <a:pt x="616" y="1055"/>
                    <a:pt x="599" y="1049"/>
                    <a:pt x="583" y="1049"/>
                  </a:cubicBezTo>
                  <a:cubicBezTo>
                    <a:pt x="519" y="1049"/>
                    <a:pt x="475" y="1136"/>
                    <a:pt x="519" y="1201"/>
                  </a:cubicBezTo>
                  <a:cubicBezTo>
                    <a:pt x="599" y="1288"/>
                    <a:pt x="660" y="1369"/>
                    <a:pt x="687" y="1483"/>
                  </a:cubicBezTo>
                  <a:cubicBezTo>
                    <a:pt x="562" y="1646"/>
                    <a:pt x="448" y="1727"/>
                    <a:pt x="338" y="1727"/>
                  </a:cubicBezTo>
                  <a:cubicBezTo>
                    <a:pt x="277" y="1727"/>
                    <a:pt x="216" y="1702"/>
                    <a:pt x="156" y="1651"/>
                  </a:cubicBezTo>
                  <a:cubicBezTo>
                    <a:pt x="142" y="1643"/>
                    <a:pt x="129" y="1639"/>
                    <a:pt x="116" y="1639"/>
                  </a:cubicBezTo>
                  <a:cubicBezTo>
                    <a:pt x="47" y="1639"/>
                    <a:pt x="0" y="1747"/>
                    <a:pt x="68" y="1792"/>
                  </a:cubicBezTo>
                  <a:cubicBezTo>
                    <a:pt x="190" y="1882"/>
                    <a:pt x="333" y="1939"/>
                    <a:pt x="471" y="1939"/>
                  </a:cubicBezTo>
                  <a:cubicBezTo>
                    <a:pt x="591" y="1939"/>
                    <a:pt x="707" y="1895"/>
                    <a:pt x="801" y="1792"/>
                  </a:cubicBezTo>
                  <a:cubicBezTo>
                    <a:pt x="903" y="1674"/>
                    <a:pt x="869" y="1494"/>
                    <a:pt x="802" y="1339"/>
                  </a:cubicBezTo>
                  <a:lnTo>
                    <a:pt x="802" y="1339"/>
                  </a:lnTo>
                  <a:cubicBezTo>
                    <a:pt x="927" y="1391"/>
                    <a:pt x="1063" y="1427"/>
                    <a:pt x="1197" y="1427"/>
                  </a:cubicBezTo>
                  <a:cubicBezTo>
                    <a:pt x="1291" y="1427"/>
                    <a:pt x="1384" y="1409"/>
                    <a:pt x="1473" y="1369"/>
                  </a:cubicBezTo>
                  <a:cubicBezTo>
                    <a:pt x="1649" y="1250"/>
                    <a:pt x="1616" y="994"/>
                    <a:pt x="1554" y="785"/>
                  </a:cubicBezTo>
                  <a:lnTo>
                    <a:pt x="1554" y="785"/>
                  </a:lnTo>
                  <a:cubicBezTo>
                    <a:pt x="1652" y="827"/>
                    <a:pt x="1765" y="858"/>
                    <a:pt x="1869" y="858"/>
                  </a:cubicBezTo>
                  <a:cubicBezTo>
                    <a:pt x="1981" y="858"/>
                    <a:pt x="2082" y="823"/>
                    <a:pt x="2145" y="730"/>
                  </a:cubicBezTo>
                  <a:cubicBezTo>
                    <a:pt x="2279" y="562"/>
                    <a:pt x="2340" y="193"/>
                    <a:pt x="2145" y="25"/>
                  </a:cubicBezTo>
                  <a:cubicBezTo>
                    <a:pt x="2126" y="7"/>
                    <a:pt x="2106" y="0"/>
                    <a:pt x="208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229;p45"/>
            <p:cNvSpPr/>
            <p:nvPr/>
          </p:nvSpPr>
          <p:spPr>
            <a:xfrm>
              <a:off x="4420138" y="2130963"/>
              <a:ext cx="239647" cy="241186"/>
            </a:xfrm>
            <a:custGeom>
              <a:avLst/>
              <a:gdLst/>
              <a:ahLst/>
              <a:cxnLst/>
              <a:rect l="l" t="t" r="r" b="b"/>
              <a:pathLst>
                <a:path w="4982" h="5014" extrusionOk="0">
                  <a:moveTo>
                    <a:pt x="114" y="1"/>
                  </a:moveTo>
                  <a:cubicBezTo>
                    <a:pt x="50" y="1"/>
                    <a:pt x="0" y="80"/>
                    <a:pt x="41" y="140"/>
                  </a:cubicBezTo>
                  <a:cubicBezTo>
                    <a:pt x="793" y="1013"/>
                    <a:pt x="1606" y="1853"/>
                    <a:pt x="2420" y="2633"/>
                  </a:cubicBezTo>
                  <a:cubicBezTo>
                    <a:pt x="3233" y="3419"/>
                    <a:pt x="4100" y="4118"/>
                    <a:pt x="4825" y="4985"/>
                  </a:cubicBezTo>
                  <a:cubicBezTo>
                    <a:pt x="4839" y="5005"/>
                    <a:pt x="4855" y="5013"/>
                    <a:pt x="4871" y="5013"/>
                  </a:cubicBezTo>
                  <a:cubicBezTo>
                    <a:pt x="4926" y="5013"/>
                    <a:pt x="4981" y="4919"/>
                    <a:pt x="4940" y="4878"/>
                  </a:cubicBezTo>
                  <a:cubicBezTo>
                    <a:pt x="4214" y="4004"/>
                    <a:pt x="3347" y="3278"/>
                    <a:pt x="2534" y="2525"/>
                  </a:cubicBezTo>
                  <a:cubicBezTo>
                    <a:pt x="1721" y="1712"/>
                    <a:pt x="934" y="899"/>
                    <a:pt x="182" y="32"/>
                  </a:cubicBezTo>
                  <a:cubicBezTo>
                    <a:pt x="159" y="10"/>
                    <a:pt x="136" y="1"/>
                    <a:pt x="114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230;p45"/>
            <p:cNvSpPr/>
            <p:nvPr/>
          </p:nvSpPr>
          <p:spPr>
            <a:xfrm>
              <a:off x="4456599" y="2104171"/>
              <a:ext cx="247584" cy="234740"/>
            </a:xfrm>
            <a:custGeom>
              <a:avLst/>
              <a:gdLst/>
              <a:ahLst/>
              <a:cxnLst/>
              <a:rect l="l" t="t" r="r" b="b"/>
              <a:pathLst>
                <a:path w="5147" h="4880" extrusionOk="0">
                  <a:moveTo>
                    <a:pt x="146" y="0"/>
                  </a:moveTo>
                  <a:cubicBezTo>
                    <a:pt x="73" y="0"/>
                    <a:pt x="0" y="97"/>
                    <a:pt x="69" y="139"/>
                  </a:cubicBezTo>
                  <a:cubicBezTo>
                    <a:pt x="936" y="898"/>
                    <a:pt x="1776" y="1651"/>
                    <a:pt x="2589" y="2437"/>
                  </a:cubicBezTo>
                  <a:cubicBezTo>
                    <a:pt x="3006" y="2827"/>
                    <a:pt x="3429" y="3217"/>
                    <a:pt x="3819" y="3640"/>
                  </a:cubicBezTo>
                  <a:cubicBezTo>
                    <a:pt x="4209" y="4003"/>
                    <a:pt x="4659" y="4366"/>
                    <a:pt x="4968" y="4843"/>
                  </a:cubicBezTo>
                  <a:cubicBezTo>
                    <a:pt x="4976" y="4869"/>
                    <a:pt x="4996" y="4880"/>
                    <a:pt x="5019" y="4880"/>
                  </a:cubicBezTo>
                  <a:cubicBezTo>
                    <a:pt x="5075" y="4880"/>
                    <a:pt x="5147" y="4819"/>
                    <a:pt x="5109" y="4763"/>
                  </a:cubicBezTo>
                  <a:cubicBezTo>
                    <a:pt x="4881" y="4393"/>
                    <a:pt x="4605" y="4144"/>
                    <a:pt x="4323" y="3862"/>
                  </a:cubicBezTo>
                  <a:cubicBezTo>
                    <a:pt x="3873" y="3472"/>
                    <a:pt x="3456" y="3022"/>
                    <a:pt x="3033" y="2632"/>
                  </a:cubicBezTo>
                  <a:cubicBezTo>
                    <a:pt x="2112" y="1738"/>
                    <a:pt x="1158" y="865"/>
                    <a:pt x="203" y="25"/>
                  </a:cubicBezTo>
                  <a:cubicBezTo>
                    <a:pt x="186" y="7"/>
                    <a:pt x="166" y="0"/>
                    <a:pt x="14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231;p45"/>
            <p:cNvSpPr/>
            <p:nvPr/>
          </p:nvSpPr>
          <p:spPr>
            <a:xfrm>
              <a:off x="4388920" y="2050008"/>
              <a:ext cx="48872" cy="32662"/>
            </a:xfrm>
            <a:custGeom>
              <a:avLst/>
              <a:gdLst/>
              <a:ahLst/>
              <a:cxnLst/>
              <a:rect l="l" t="t" r="r" b="b"/>
              <a:pathLst>
                <a:path w="1016" h="679" extrusionOk="0">
                  <a:moveTo>
                    <a:pt x="904" y="0"/>
                  </a:moveTo>
                  <a:cubicBezTo>
                    <a:pt x="871" y="0"/>
                    <a:pt x="841" y="19"/>
                    <a:pt x="831" y="62"/>
                  </a:cubicBezTo>
                  <a:cubicBezTo>
                    <a:pt x="778" y="375"/>
                    <a:pt x="566" y="523"/>
                    <a:pt x="293" y="523"/>
                  </a:cubicBezTo>
                  <a:cubicBezTo>
                    <a:pt x="249" y="523"/>
                    <a:pt x="205" y="520"/>
                    <a:pt x="159" y="512"/>
                  </a:cubicBezTo>
                  <a:cubicBezTo>
                    <a:pt x="148" y="509"/>
                    <a:pt x="138" y="508"/>
                    <a:pt x="129" y="508"/>
                  </a:cubicBezTo>
                  <a:cubicBezTo>
                    <a:pt x="36" y="508"/>
                    <a:pt x="0" y="647"/>
                    <a:pt x="98" y="647"/>
                  </a:cubicBezTo>
                  <a:cubicBezTo>
                    <a:pt x="178" y="668"/>
                    <a:pt x="257" y="679"/>
                    <a:pt x="334" y="679"/>
                  </a:cubicBezTo>
                  <a:cubicBezTo>
                    <a:pt x="666" y="679"/>
                    <a:pt x="950" y="481"/>
                    <a:pt x="999" y="116"/>
                  </a:cubicBezTo>
                  <a:cubicBezTo>
                    <a:pt x="1015" y="49"/>
                    <a:pt x="957" y="0"/>
                    <a:pt x="904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2232;p45"/>
          <p:cNvGrpSpPr/>
          <p:nvPr/>
        </p:nvGrpSpPr>
        <p:grpSpPr>
          <a:xfrm>
            <a:off x="10116891" y="348253"/>
            <a:ext cx="1879488" cy="1380289"/>
            <a:chOff x="3765486" y="1507629"/>
            <a:chExt cx="586753" cy="430946"/>
          </a:xfrm>
        </p:grpSpPr>
        <p:sp>
          <p:nvSpPr>
            <p:cNvPr id="21" name="Google Shape;2233;p45"/>
            <p:cNvSpPr/>
            <p:nvPr/>
          </p:nvSpPr>
          <p:spPr>
            <a:xfrm>
              <a:off x="3765486" y="1507629"/>
              <a:ext cx="405408" cy="279812"/>
            </a:xfrm>
            <a:custGeom>
              <a:avLst/>
              <a:gdLst/>
              <a:ahLst/>
              <a:cxnLst/>
              <a:rect l="l" t="t" r="r" b="b"/>
              <a:pathLst>
                <a:path w="8428" h="5817" extrusionOk="0">
                  <a:moveTo>
                    <a:pt x="7419" y="0"/>
                  </a:moveTo>
                  <a:cubicBezTo>
                    <a:pt x="6331" y="108"/>
                    <a:pt x="5262" y="222"/>
                    <a:pt x="4174" y="363"/>
                  </a:cubicBezTo>
                  <a:cubicBezTo>
                    <a:pt x="3051" y="531"/>
                    <a:pt x="1848" y="612"/>
                    <a:pt x="786" y="948"/>
                  </a:cubicBezTo>
                  <a:cubicBezTo>
                    <a:pt x="114" y="1149"/>
                    <a:pt x="0" y="1653"/>
                    <a:pt x="195" y="2265"/>
                  </a:cubicBezTo>
                  <a:cubicBezTo>
                    <a:pt x="531" y="3441"/>
                    <a:pt x="921" y="4590"/>
                    <a:pt x="1290" y="5766"/>
                  </a:cubicBezTo>
                  <a:cubicBezTo>
                    <a:pt x="1301" y="5800"/>
                    <a:pt x="1333" y="5816"/>
                    <a:pt x="1365" y="5816"/>
                  </a:cubicBezTo>
                  <a:cubicBezTo>
                    <a:pt x="1414" y="5816"/>
                    <a:pt x="1462" y="5778"/>
                    <a:pt x="1425" y="5712"/>
                  </a:cubicBezTo>
                  <a:cubicBezTo>
                    <a:pt x="1062" y="4536"/>
                    <a:pt x="699" y="3387"/>
                    <a:pt x="336" y="2211"/>
                  </a:cubicBezTo>
                  <a:cubicBezTo>
                    <a:pt x="27" y="1176"/>
                    <a:pt x="921" y="1062"/>
                    <a:pt x="1653" y="921"/>
                  </a:cubicBezTo>
                  <a:cubicBezTo>
                    <a:pt x="2299" y="813"/>
                    <a:pt x="2937" y="726"/>
                    <a:pt x="3582" y="612"/>
                  </a:cubicBezTo>
                  <a:cubicBezTo>
                    <a:pt x="4200" y="531"/>
                    <a:pt x="4846" y="444"/>
                    <a:pt x="5491" y="363"/>
                  </a:cubicBezTo>
                  <a:cubicBezTo>
                    <a:pt x="5662" y="344"/>
                    <a:pt x="6463" y="191"/>
                    <a:pt x="6970" y="191"/>
                  </a:cubicBezTo>
                  <a:cubicBezTo>
                    <a:pt x="7197" y="191"/>
                    <a:pt x="7366" y="222"/>
                    <a:pt x="7393" y="309"/>
                  </a:cubicBezTo>
                  <a:cubicBezTo>
                    <a:pt x="7870" y="1566"/>
                    <a:pt x="8118" y="2883"/>
                    <a:pt x="8259" y="4227"/>
                  </a:cubicBezTo>
                  <a:cubicBezTo>
                    <a:pt x="8259" y="4268"/>
                    <a:pt x="8302" y="4288"/>
                    <a:pt x="8344" y="4288"/>
                  </a:cubicBezTo>
                  <a:cubicBezTo>
                    <a:pt x="8386" y="4288"/>
                    <a:pt x="8428" y="4268"/>
                    <a:pt x="8428" y="4227"/>
                  </a:cubicBezTo>
                  <a:cubicBezTo>
                    <a:pt x="8286" y="2796"/>
                    <a:pt x="7977" y="1398"/>
                    <a:pt x="7507" y="81"/>
                  </a:cubicBezTo>
                  <a:cubicBezTo>
                    <a:pt x="7473" y="27"/>
                    <a:pt x="7446" y="0"/>
                    <a:pt x="741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34;p45"/>
            <p:cNvSpPr/>
            <p:nvPr/>
          </p:nvSpPr>
          <p:spPr>
            <a:xfrm>
              <a:off x="3830520" y="1705327"/>
              <a:ext cx="338690" cy="87931"/>
            </a:xfrm>
            <a:custGeom>
              <a:avLst/>
              <a:gdLst/>
              <a:ahLst/>
              <a:cxnLst/>
              <a:rect l="l" t="t" r="r" b="b"/>
              <a:pathLst>
                <a:path w="7041" h="1828" extrusionOk="0">
                  <a:moveTo>
                    <a:pt x="6926" y="0"/>
                  </a:moveTo>
                  <a:cubicBezTo>
                    <a:pt x="6920" y="0"/>
                    <a:pt x="6914" y="1"/>
                    <a:pt x="6907" y="3"/>
                  </a:cubicBezTo>
                  <a:cubicBezTo>
                    <a:pt x="4670" y="648"/>
                    <a:pt x="2398" y="1206"/>
                    <a:pt x="106" y="1656"/>
                  </a:cubicBezTo>
                  <a:cubicBezTo>
                    <a:pt x="1" y="1681"/>
                    <a:pt x="39" y="1827"/>
                    <a:pt x="136" y="1827"/>
                  </a:cubicBezTo>
                  <a:cubicBezTo>
                    <a:pt x="144" y="1827"/>
                    <a:pt x="152" y="1826"/>
                    <a:pt x="160" y="1824"/>
                  </a:cubicBezTo>
                  <a:cubicBezTo>
                    <a:pt x="2459" y="1374"/>
                    <a:pt x="4696" y="816"/>
                    <a:pt x="6934" y="171"/>
                  </a:cubicBezTo>
                  <a:cubicBezTo>
                    <a:pt x="7040" y="146"/>
                    <a:pt x="7002" y="0"/>
                    <a:pt x="692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235;p45"/>
            <p:cNvSpPr/>
            <p:nvPr/>
          </p:nvSpPr>
          <p:spPr>
            <a:xfrm>
              <a:off x="4155157" y="1708165"/>
              <a:ext cx="193035" cy="44735"/>
            </a:xfrm>
            <a:custGeom>
              <a:avLst/>
              <a:gdLst/>
              <a:ahLst/>
              <a:cxnLst/>
              <a:rect l="l" t="t" r="r" b="b"/>
              <a:pathLst>
                <a:path w="4013" h="930" extrusionOk="0">
                  <a:moveTo>
                    <a:pt x="103" y="0"/>
                  </a:moveTo>
                  <a:cubicBezTo>
                    <a:pt x="14" y="0"/>
                    <a:pt x="1" y="142"/>
                    <a:pt x="105" y="172"/>
                  </a:cubicBezTo>
                  <a:cubicBezTo>
                    <a:pt x="663" y="253"/>
                    <a:pt x="1220" y="307"/>
                    <a:pt x="1812" y="341"/>
                  </a:cubicBezTo>
                  <a:cubicBezTo>
                    <a:pt x="2082" y="341"/>
                    <a:pt x="2463" y="276"/>
                    <a:pt x="2824" y="276"/>
                  </a:cubicBezTo>
                  <a:cubicBezTo>
                    <a:pt x="3288" y="276"/>
                    <a:pt x="3718" y="383"/>
                    <a:pt x="3828" y="871"/>
                  </a:cubicBezTo>
                  <a:cubicBezTo>
                    <a:pt x="3838" y="912"/>
                    <a:pt x="3868" y="930"/>
                    <a:pt x="3901" y="930"/>
                  </a:cubicBezTo>
                  <a:cubicBezTo>
                    <a:pt x="3954" y="930"/>
                    <a:pt x="4013" y="882"/>
                    <a:pt x="3996" y="811"/>
                  </a:cubicBezTo>
                  <a:cubicBezTo>
                    <a:pt x="3882" y="341"/>
                    <a:pt x="3438" y="139"/>
                    <a:pt x="2988" y="112"/>
                  </a:cubicBezTo>
                  <a:cubicBezTo>
                    <a:pt x="2936" y="108"/>
                    <a:pt x="2883" y="107"/>
                    <a:pt x="2830" y="107"/>
                  </a:cubicBezTo>
                  <a:cubicBezTo>
                    <a:pt x="2486" y="107"/>
                    <a:pt x="2126" y="172"/>
                    <a:pt x="1812" y="172"/>
                  </a:cubicBezTo>
                  <a:cubicBezTo>
                    <a:pt x="1254" y="172"/>
                    <a:pt x="689" y="85"/>
                    <a:pt x="132" y="4"/>
                  </a:cubicBezTo>
                  <a:cubicBezTo>
                    <a:pt x="121" y="1"/>
                    <a:pt x="112" y="0"/>
                    <a:pt x="103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236;p45"/>
            <p:cNvSpPr/>
            <p:nvPr/>
          </p:nvSpPr>
          <p:spPr>
            <a:xfrm>
              <a:off x="3826575" y="1750735"/>
              <a:ext cx="525664" cy="187840"/>
            </a:xfrm>
            <a:custGeom>
              <a:avLst/>
              <a:gdLst/>
              <a:ahLst/>
              <a:cxnLst/>
              <a:rect l="l" t="t" r="r" b="b"/>
              <a:pathLst>
                <a:path w="10928" h="3905" extrusionOk="0">
                  <a:moveTo>
                    <a:pt x="10812" y="1"/>
                  </a:moveTo>
                  <a:cubicBezTo>
                    <a:pt x="10799" y="1"/>
                    <a:pt x="10786" y="5"/>
                    <a:pt x="10773" y="13"/>
                  </a:cubicBezTo>
                  <a:cubicBezTo>
                    <a:pt x="9093" y="1021"/>
                    <a:pt x="7352" y="1942"/>
                    <a:pt x="5592" y="2755"/>
                  </a:cubicBezTo>
                  <a:cubicBezTo>
                    <a:pt x="5141" y="2984"/>
                    <a:pt x="4691" y="3179"/>
                    <a:pt x="4248" y="3373"/>
                  </a:cubicBezTo>
                  <a:cubicBezTo>
                    <a:pt x="3992" y="3454"/>
                    <a:pt x="3744" y="3568"/>
                    <a:pt x="3488" y="3683"/>
                  </a:cubicBezTo>
                  <a:cubicBezTo>
                    <a:pt x="3391" y="3717"/>
                    <a:pt x="3300" y="3732"/>
                    <a:pt x="3217" y="3732"/>
                  </a:cubicBezTo>
                  <a:cubicBezTo>
                    <a:pt x="2822" y="3732"/>
                    <a:pt x="2567" y="3395"/>
                    <a:pt x="2312" y="3118"/>
                  </a:cubicBezTo>
                  <a:cubicBezTo>
                    <a:pt x="1613" y="2312"/>
                    <a:pt x="887" y="1525"/>
                    <a:pt x="155" y="712"/>
                  </a:cubicBezTo>
                  <a:cubicBezTo>
                    <a:pt x="143" y="694"/>
                    <a:pt x="128" y="687"/>
                    <a:pt x="113" y="687"/>
                  </a:cubicBezTo>
                  <a:cubicBezTo>
                    <a:pt x="59" y="687"/>
                    <a:pt x="0" y="779"/>
                    <a:pt x="47" y="826"/>
                  </a:cubicBezTo>
                  <a:cubicBezTo>
                    <a:pt x="800" y="1693"/>
                    <a:pt x="1586" y="2533"/>
                    <a:pt x="2339" y="3400"/>
                  </a:cubicBezTo>
                  <a:cubicBezTo>
                    <a:pt x="2541" y="3595"/>
                    <a:pt x="2816" y="3904"/>
                    <a:pt x="3125" y="3904"/>
                  </a:cubicBezTo>
                  <a:cubicBezTo>
                    <a:pt x="3602" y="3878"/>
                    <a:pt x="4080" y="3622"/>
                    <a:pt x="4523" y="3427"/>
                  </a:cubicBezTo>
                  <a:cubicBezTo>
                    <a:pt x="6707" y="2480"/>
                    <a:pt x="8811" y="1384"/>
                    <a:pt x="10854" y="154"/>
                  </a:cubicBezTo>
                  <a:cubicBezTo>
                    <a:pt x="10927" y="104"/>
                    <a:pt x="10877" y="1"/>
                    <a:pt x="1081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237;p45"/>
            <p:cNvSpPr/>
            <p:nvPr/>
          </p:nvSpPr>
          <p:spPr>
            <a:xfrm>
              <a:off x="3856543" y="1786378"/>
              <a:ext cx="135264" cy="134639"/>
            </a:xfrm>
            <a:custGeom>
              <a:avLst/>
              <a:gdLst/>
              <a:ahLst/>
              <a:cxnLst/>
              <a:rect l="l" t="t" r="r" b="b"/>
              <a:pathLst>
                <a:path w="2812" h="2799" extrusionOk="0">
                  <a:moveTo>
                    <a:pt x="123" y="1"/>
                  </a:moveTo>
                  <a:cubicBezTo>
                    <a:pt x="57" y="1"/>
                    <a:pt x="1" y="97"/>
                    <a:pt x="70" y="139"/>
                  </a:cubicBezTo>
                  <a:cubicBezTo>
                    <a:pt x="486" y="475"/>
                    <a:pt x="910" y="811"/>
                    <a:pt x="1326" y="1120"/>
                  </a:cubicBezTo>
                  <a:cubicBezTo>
                    <a:pt x="1830" y="1537"/>
                    <a:pt x="2643" y="1960"/>
                    <a:pt x="2617" y="2713"/>
                  </a:cubicBezTo>
                  <a:cubicBezTo>
                    <a:pt x="2617" y="2770"/>
                    <a:pt x="2659" y="2799"/>
                    <a:pt x="2701" y="2799"/>
                  </a:cubicBezTo>
                  <a:cubicBezTo>
                    <a:pt x="2743" y="2799"/>
                    <a:pt x="2785" y="2770"/>
                    <a:pt x="2785" y="2713"/>
                  </a:cubicBezTo>
                  <a:cubicBezTo>
                    <a:pt x="2811" y="2128"/>
                    <a:pt x="2502" y="1846"/>
                    <a:pt x="2052" y="1510"/>
                  </a:cubicBezTo>
                  <a:cubicBezTo>
                    <a:pt x="1440" y="1006"/>
                    <a:pt x="822" y="502"/>
                    <a:pt x="177" y="25"/>
                  </a:cubicBezTo>
                  <a:cubicBezTo>
                    <a:pt x="160" y="8"/>
                    <a:pt x="141" y="1"/>
                    <a:pt x="12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238;p45"/>
            <p:cNvSpPr/>
            <p:nvPr/>
          </p:nvSpPr>
          <p:spPr>
            <a:xfrm>
              <a:off x="3971938" y="1739960"/>
              <a:ext cx="324932" cy="162923"/>
            </a:xfrm>
            <a:custGeom>
              <a:avLst/>
              <a:gdLst/>
              <a:ahLst/>
              <a:cxnLst/>
              <a:rect l="l" t="t" r="r" b="b"/>
              <a:pathLst>
                <a:path w="6755" h="3387" extrusionOk="0">
                  <a:moveTo>
                    <a:pt x="6643" y="1"/>
                  </a:moveTo>
                  <a:cubicBezTo>
                    <a:pt x="6630" y="1"/>
                    <a:pt x="6616" y="5"/>
                    <a:pt x="6602" y="16"/>
                  </a:cubicBezTo>
                  <a:cubicBezTo>
                    <a:pt x="4525" y="1272"/>
                    <a:pt x="2341" y="2334"/>
                    <a:pt x="76" y="3208"/>
                  </a:cubicBezTo>
                  <a:cubicBezTo>
                    <a:pt x="1" y="3254"/>
                    <a:pt x="16" y="3386"/>
                    <a:pt x="91" y="3386"/>
                  </a:cubicBezTo>
                  <a:cubicBezTo>
                    <a:pt x="102" y="3386"/>
                    <a:pt x="116" y="3383"/>
                    <a:pt x="130" y="3376"/>
                  </a:cubicBezTo>
                  <a:cubicBezTo>
                    <a:pt x="2402" y="2502"/>
                    <a:pt x="4613" y="1413"/>
                    <a:pt x="6683" y="150"/>
                  </a:cubicBezTo>
                  <a:cubicBezTo>
                    <a:pt x="6755" y="105"/>
                    <a:pt x="6707" y="1"/>
                    <a:pt x="664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239;p45"/>
            <p:cNvSpPr/>
            <p:nvPr/>
          </p:nvSpPr>
          <p:spPr>
            <a:xfrm>
              <a:off x="3913062" y="1804127"/>
              <a:ext cx="75232" cy="57531"/>
            </a:xfrm>
            <a:custGeom>
              <a:avLst/>
              <a:gdLst/>
              <a:ahLst/>
              <a:cxnLst/>
              <a:rect l="l" t="t" r="r" b="b"/>
              <a:pathLst>
                <a:path w="1564" h="1196" extrusionOk="0">
                  <a:moveTo>
                    <a:pt x="103" y="1"/>
                  </a:moveTo>
                  <a:cubicBezTo>
                    <a:pt x="43" y="1"/>
                    <a:pt x="1" y="117"/>
                    <a:pt x="71" y="160"/>
                  </a:cubicBezTo>
                  <a:cubicBezTo>
                    <a:pt x="514" y="496"/>
                    <a:pt x="964" y="866"/>
                    <a:pt x="1415" y="1168"/>
                  </a:cubicBezTo>
                  <a:cubicBezTo>
                    <a:pt x="1433" y="1187"/>
                    <a:pt x="1451" y="1196"/>
                    <a:pt x="1467" y="1196"/>
                  </a:cubicBezTo>
                  <a:cubicBezTo>
                    <a:pt x="1526" y="1196"/>
                    <a:pt x="1563" y="1096"/>
                    <a:pt x="1495" y="1034"/>
                  </a:cubicBezTo>
                  <a:cubicBezTo>
                    <a:pt x="1045" y="698"/>
                    <a:pt x="628" y="362"/>
                    <a:pt x="151" y="26"/>
                  </a:cubicBezTo>
                  <a:cubicBezTo>
                    <a:pt x="135" y="8"/>
                    <a:pt x="119" y="1"/>
                    <a:pt x="10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240;p45"/>
            <p:cNvSpPr/>
            <p:nvPr/>
          </p:nvSpPr>
          <p:spPr>
            <a:xfrm>
              <a:off x="3912822" y="1736352"/>
              <a:ext cx="241523" cy="75761"/>
            </a:xfrm>
            <a:custGeom>
              <a:avLst/>
              <a:gdLst/>
              <a:ahLst/>
              <a:cxnLst/>
              <a:rect l="l" t="t" r="r" b="b"/>
              <a:pathLst>
                <a:path w="5021" h="1575" extrusionOk="0">
                  <a:moveTo>
                    <a:pt x="4906" y="0"/>
                  </a:moveTo>
                  <a:cubicBezTo>
                    <a:pt x="4900" y="0"/>
                    <a:pt x="4894" y="1"/>
                    <a:pt x="4887" y="3"/>
                  </a:cubicBezTo>
                  <a:cubicBezTo>
                    <a:pt x="3268" y="453"/>
                    <a:pt x="1695" y="931"/>
                    <a:pt x="102" y="1401"/>
                  </a:cubicBezTo>
                  <a:cubicBezTo>
                    <a:pt x="0" y="1455"/>
                    <a:pt x="33" y="1574"/>
                    <a:pt x="123" y="1574"/>
                  </a:cubicBezTo>
                  <a:cubicBezTo>
                    <a:pt x="133" y="1574"/>
                    <a:pt x="144" y="1573"/>
                    <a:pt x="156" y="1569"/>
                  </a:cubicBezTo>
                  <a:cubicBezTo>
                    <a:pt x="1722" y="1065"/>
                    <a:pt x="3322" y="595"/>
                    <a:pt x="4914" y="171"/>
                  </a:cubicBezTo>
                  <a:cubicBezTo>
                    <a:pt x="5020" y="146"/>
                    <a:pt x="4982" y="0"/>
                    <a:pt x="490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241;p45"/>
            <p:cNvSpPr/>
            <p:nvPr/>
          </p:nvSpPr>
          <p:spPr>
            <a:xfrm>
              <a:off x="3943751" y="1742750"/>
              <a:ext cx="220935" cy="95147"/>
            </a:xfrm>
            <a:custGeom>
              <a:avLst/>
              <a:gdLst/>
              <a:ahLst/>
              <a:cxnLst/>
              <a:rect l="l" t="t" r="r" b="b"/>
              <a:pathLst>
                <a:path w="4593" h="1978" extrusionOk="0">
                  <a:moveTo>
                    <a:pt x="4504" y="1"/>
                  </a:moveTo>
                  <a:cubicBezTo>
                    <a:pt x="4494" y="1"/>
                    <a:pt x="4484" y="4"/>
                    <a:pt x="4473" y="11"/>
                  </a:cubicBezTo>
                  <a:cubicBezTo>
                    <a:pt x="2988" y="542"/>
                    <a:pt x="1529" y="1160"/>
                    <a:pt x="105" y="1806"/>
                  </a:cubicBezTo>
                  <a:cubicBezTo>
                    <a:pt x="0" y="1855"/>
                    <a:pt x="87" y="1977"/>
                    <a:pt x="164" y="1977"/>
                  </a:cubicBezTo>
                  <a:cubicBezTo>
                    <a:pt x="171" y="1977"/>
                    <a:pt x="178" y="1976"/>
                    <a:pt x="185" y="1974"/>
                  </a:cubicBezTo>
                  <a:cubicBezTo>
                    <a:pt x="1617" y="1302"/>
                    <a:pt x="3041" y="710"/>
                    <a:pt x="4500" y="152"/>
                  </a:cubicBezTo>
                  <a:cubicBezTo>
                    <a:pt x="4593" y="129"/>
                    <a:pt x="4565" y="1"/>
                    <a:pt x="4504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242;p45"/>
            <p:cNvSpPr/>
            <p:nvPr/>
          </p:nvSpPr>
          <p:spPr>
            <a:xfrm>
              <a:off x="3966936" y="1742654"/>
              <a:ext cx="200684" cy="106210"/>
            </a:xfrm>
            <a:custGeom>
              <a:avLst/>
              <a:gdLst/>
              <a:ahLst/>
              <a:cxnLst/>
              <a:rect l="l" t="t" r="r" b="b"/>
              <a:pathLst>
                <a:path w="4172" h="2208" extrusionOk="0">
                  <a:moveTo>
                    <a:pt x="4056" y="1"/>
                  </a:moveTo>
                  <a:cubicBezTo>
                    <a:pt x="4043" y="1"/>
                    <a:pt x="4031" y="5"/>
                    <a:pt x="4018" y="13"/>
                  </a:cubicBezTo>
                  <a:cubicBezTo>
                    <a:pt x="2754" y="826"/>
                    <a:pt x="1471" y="1498"/>
                    <a:pt x="93" y="2029"/>
                  </a:cubicBezTo>
                  <a:cubicBezTo>
                    <a:pt x="0" y="2076"/>
                    <a:pt x="28" y="2208"/>
                    <a:pt x="93" y="2208"/>
                  </a:cubicBezTo>
                  <a:cubicBezTo>
                    <a:pt x="104" y="2208"/>
                    <a:pt x="115" y="2205"/>
                    <a:pt x="127" y="2197"/>
                  </a:cubicBezTo>
                  <a:cubicBezTo>
                    <a:pt x="1524" y="1640"/>
                    <a:pt x="2842" y="968"/>
                    <a:pt x="4098" y="181"/>
                  </a:cubicBezTo>
                  <a:cubicBezTo>
                    <a:pt x="4172" y="108"/>
                    <a:pt x="4122" y="1"/>
                    <a:pt x="4056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243;p45"/>
            <p:cNvSpPr/>
            <p:nvPr/>
          </p:nvSpPr>
          <p:spPr>
            <a:xfrm>
              <a:off x="3977614" y="1744000"/>
              <a:ext cx="222185" cy="117033"/>
            </a:xfrm>
            <a:custGeom>
              <a:avLst/>
              <a:gdLst/>
              <a:ahLst/>
              <a:cxnLst/>
              <a:rect l="l" t="t" r="r" b="b"/>
              <a:pathLst>
                <a:path w="4619" h="2433" extrusionOk="0">
                  <a:moveTo>
                    <a:pt x="4489" y="0"/>
                  </a:moveTo>
                  <a:cubicBezTo>
                    <a:pt x="4474" y="0"/>
                    <a:pt x="4458" y="4"/>
                    <a:pt x="4441" y="12"/>
                  </a:cubicBezTo>
                  <a:cubicBezTo>
                    <a:pt x="2983" y="738"/>
                    <a:pt x="1524" y="1497"/>
                    <a:pt x="73" y="2284"/>
                  </a:cubicBezTo>
                  <a:cubicBezTo>
                    <a:pt x="0" y="2328"/>
                    <a:pt x="48" y="2433"/>
                    <a:pt x="112" y="2433"/>
                  </a:cubicBezTo>
                  <a:cubicBezTo>
                    <a:pt x="126" y="2433"/>
                    <a:pt x="140" y="2428"/>
                    <a:pt x="153" y="2418"/>
                  </a:cubicBezTo>
                  <a:cubicBezTo>
                    <a:pt x="1612" y="1638"/>
                    <a:pt x="3063" y="879"/>
                    <a:pt x="4522" y="153"/>
                  </a:cubicBezTo>
                  <a:cubicBezTo>
                    <a:pt x="4618" y="108"/>
                    <a:pt x="4571" y="0"/>
                    <a:pt x="448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244;p45"/>
            <p:cNvSpPr/>
            <p:nvPr/>
          </p:nvSpPr>
          <p:spPr>
            <a:xfrm>
              <a:off x="3939710" y="1793786"/>
              <a:ext cx="75569" cy="44447"/>
            </a:xfrm>
            <a:custGeom>
              <a:avLst/>
              <a:gdLst/>
              <a:ahLst/>
              <a:cxnLst/>
              <a:rect l="l" t="t" r="r" b="b"/>
              <a:pathLst>
                <a:path w="1571" h="924" extrusionOk="0">
                  <a:moveTo>
                    <a:pt x="118" y="0"/>
                  </a:moveTo>
                  <a:cubicBezTo>
                    <a:pt x="51" y="0"/>
                    <a:pt x="1" y="108"/>
                    <a:pt x="74" y="153"/>
                  </a:cubicBezTo>
                  <a:cubicBezTo>
                    <a:pt x="491" y="489"/>
                    <a:pt x="941" y="745"/>
                    <a:pt x="1445" y="913"/>
                  </a:cubicBezTo>
                  <a:cubicBezTo>
                    <a:pt x="1457" y="920"/>
                    <a:pt x="1469" y="923"/>
                    <a:pt x="1479" y="923"/>
                  </a:cubicBezTo>
                  <a:cubicBezTo>
                    <a:pt x="1544" y="923"/>
                    <a:pt x="1571" y="795"/>
                    <a:pt x="1472" y="772"/>
                  </a:cubicBezTo>
                  <a:cubicBezTo>
                    <a:pt x="995" y="577"/>
                    <a:pt x="578" y="321"/>
                    <a:pt x="155" y="12"/>
                  </a:cubicBezTo>
                  <a:cubicBezTo>
                    <a:pt x="142" y="4"/>
                    <a:pt x="130" y="0"/>
                    <a:pt x="11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245;p45"/>
            <p:cNvSpPr/>
            <p:nvPr/>
          </p:nvSpPr>
          <p:spPr>
            <a:xfrm>
              <a:off x="3976508" y="1781664"/>
              <a:ext cx="74126" cy="42619"/>
            </a:xfrm>
            <a:custGeom>
              <a:avLst/>
              <a:gdLst/>
              <a:ahLst/>
              <a:cxnLst/>
              <a:rect l="l" t="t" r="r" b="b"/>
              <a:pathLst>
                <a:path w="1541" h="886" extrusionOk="0">
                  <a:moveTo>
                    <a:pt x="122" y="1"/>
                  </a:moveTo>
                  <a:cubicBezTo>
                    <a:pt x="40" y="1"/>
                    <a:pt x="1" y="106"/>
                    <a:pt x="96" y="157"/>
                  </a:cubicBezTo>
                  <a:cubicBezTo>
                    <a:pt x="485" y="432"/>
                    <a:pt x="936" y="661"/>
                    <a:pt x="1379" y="882"/>
                  </a:cubicBezTo>
                  <a:cubicBezTo>
                    <a:pt x="1387" y="885"/>
                    <a:pt x="1394" y="886"/>
                    <a:pt x="1401" y="886"/>
                  </a:cubicBezTo>
                  <a:cubicBezTo>
                    <a:pt x="1479" y="886"/>
                    <a:pt x="1540" y="764"/>
                    <a:pt x="1467" y="714"/>
                  </a:cubicBezTo>
                  <a:cubicBezTo>
                    <a:pt x="1016" y="519"/>
                    <a:pt x="566" y="264"/>
                    <a:pt x="176" y="15"/>
                  </a:cubicBezTo>
                  <a:cubicBezTo>
                    <a:pt x="157" y="5"/>
                    <a:pt x="138" y="1"/>
                    <a:pt x="12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246;p45"/>
            <p:cNvSpPr/>
            <p:nvPr/>
          </p:nvSpPr>
          <p:spPr>
            <a:xfrm>
              <a:off x="4023407" y="1770793"/>
              <a:ext cx="64794" cy="36365"/>
            </a:xfrm>
            <a:custGeom>
              <a:avLst/>
              <a:gdLst/>
              <a:ahLst/>
              <a:cxnLst/>
              <a:rect l="l" t="t" r="r" b="b"/>
              <a:pathLst>
                <a:path w="1347" h="756" extrusionOk="0">
                  <a:moveTo>
                    <a:pt x="116" y="1"/>
                  </a:moveTo>
                  <a:cubicBezTo>
                    <a:pt x="47" y="1"/>
                    <a:pt x="0" y="109"/>
                    <a:pt x="68" y="154"/>
                  </a:cubicBezTo>
                  <a:cubicBezTo>
                    <a:pt x="431" y="409"/>
                    <a:pt x="828" y="604"/>
                    <a:pt x="1217" y="745"/>
                  </a:cubicBezTo>
                  <a:cubicBezTo>
                    <a:pt x="1233" y="753"/>
                    <a:pt x="1247" y="756"/>
                    <a:pt x="1259" y="756"/>
                  </a:cubicBezTo>
                  <a:cubicBezTo>
                    <a:pt x="1337" y="756"/>
                    <a:pt x="1347" y="624"/>
                    <a:pt x="1271" y="577"/>
                  </a:cubicBezTo>
                  <a:cubicBezTo>
                    <a:pt x="881" y="436"/>
                    <a:pt x="518" y="241"/>
                    <a:pt x="156" y="13"/>
                  </a:cubicBezTo>
                  <a:cubicBezTo>
                    <a:pt x="142" y="5"/>
                    <a:pt x="129" y="1"/>
                    <a:pt x="116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247;p45"/>
            <p:cNvSpPr/>
            <p:nvPr/>
          </p:nvSpPr>
          <p:spPr>
            <a:xfrm>
              <a:off x="4059483" y="1761846"/>
              <a:ext cx="55606" cy="30449"/>
            </a:xfrm>
            <a:custGeom>
              <a:avLst/>
              <a:gdLst/>
              <a:ahLst/>
              <a:cxnLst/>
              <a:rect l="l" t="t" r="r" b="b"/>
              <a:pathLst>
                <a:path w="1156" h="633" extrusionOk="0">
                  <a:moveTo>
                    <a:pt x="158" y="1"/>
                  </a:moveTo>
                  <a:cubicBezTo>
                    <a:pt x="64" y="1"/>
                    <a:pt x="0" y="121"/>
                    <a:pt x="105" y="145"/>
                  </a:cubicBezTo>
                  <a:cubicBezTo>
                    <a:pt x="387" y="313"/>
                    <a:pt x="689" y="454"/>
                    <a:pt x="998" y="622"/>
                  </a:cubicBezTo>
                  <a:cubicBezTo>
                    <a:pt x="1010" y="630"/>
                    <a:pt x="1022" y="633"/>
                    <a:pt x="1033" y="633"/>
                  </a:cubicBezTo>
                  <a:cubicBezTo>
                    <a:pt x="1105" y="633"/>
                    <a:pt x="1155" y="504"/>
                    <a:pt x="1086" y="481"/>
                  </a:cubicBezTo>
                  <a:cubicBezTo>
                    <a:pt x="777" y="313"/>
                    <a:pt x="467" y="172"/>
                    <a:pt x="185" y="4"/>
                  </a:cubicBezTo>
                  <a:cubicBezTo>
                    <a:pt x="176" y="2"/>
                    <a:pt x="167" y="1"/>
                    <a:pt x="15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248;p45"/>
            <p:cNvSpPr/>
            <p:nvPr/>
          </p:nvSpPr>
          <p:spPr>
            <a:xfrm>
              <a:off x="4083726" y="1748570"/>
              <a:ext cx="58396" cy="27659"/>
            </a:xfrm>
            <a:custGeom>
              <a:avLst/>
              <a:gdLst/>
              <a:ahLst/>
              <a:cxnLst/>
              <a:rect l="l" t="t" r="r" b="b"/>
              <a:pathLst>
                <a:path w="1214" h="575" extrusionOk="0">
                  <a:moveTo>
                    <a:pt x="130" y="0"/>
                  </a:moveTo>
                  <a:cubicBezTo>
                    <a:pt x="41" y="0"/>
                    <a:pt x="1" y="142"/>
                    <a:pt x="105" y="173"/>
                  </a:cubicBezTo>
                  <a:cubicBezTo>
                    <a:pt x="441" y="253"/>
                    <a:pt x="750" y="394"/>
                    <a:pt x="1059" y="562"/>
                  </a:cubicBezTo>
                  <a:cubicBezTo>
                    <a:pt x="1071" y="571"/>
                    <a:pt x="1084" y="574"/>
                    <a:pt x="1096" y="574"/>
                  </a:cubicBezTo>
                  <a:cubicBezTo>
                    <a:pt x="1162" y="574"/>
                    <a:pt x="1213" y="467"/>
                    <a:pt x="1139" y="421"/>
                  </a:cubicBezTo>
                  <a:cubicBezTo>
                    <a:pt x="830" y="253"/>
                    <a:pt x="494" y="112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249;p45"/>
            <p:cNvSpPr/>
            <p:nvPr/>
          </p:nvSpPr>
          <p:spPr>
            <a:xfrm>
              <a:off x="4122689" y="1744385"/>
              <a:ext cx="42330" cy="22031"/>
            </a:xfrm>
            <a:custGeom>
              <a:avLst/>
              <a:gdLst/>
              <a:ahLst/>
              <a:cxnLst/>
              <a:rect l="l" t="t" r="r" b="b"/>
              <a:pathLst>
                <a:path w="880" h="458" extrusionOk="0">
                  <a:moveTo>
                    <a:pt x="107" y="1"/>
                  </a:moveTo>
                  <a:cubicBezTo>
                    <a:pt x="17" y="1"/>
                    <a:pt x="1" y="123"/>
                    <a:pt x="81" y="172"/>
                  </a:cubicBezTo>
                  <a:cubicBezTo>
                    <a:pt x="303" y="260"/>
                    <a:pt x="524" y="340"/>
                    <a:pt x="753" y="454"/>
                  </a:cubicBezTo>
                  <a:cubicBezTo>
                    <a:pt x="759" y="456"/>
                    <a:pt x="765" y="457"/>
                    <a:pt x="770" y="457"/>
                  </a:cubicBezTo>
                  <a:cubicBezTo>
                    <a:pt x="841" y="457"/>
                    <a:pt x="879" y="311"/>
                    <a:pt x="780" y="286"/>
                  </a:cubicBezTo>
                  <a:cubicBezTo>
                    <a:pt x="585" y="172"/>
                    <a:pt x="356" y="92"/>
                    <a:pt x="135" y="4"/>
                  </a:cubicBezTo>
                  <a:cubicBezTo>
                    <a:pt x="125" y="2"/>
                    <a:pt x="116" y="1"/>
                    <a:pt x="107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250;p45"/>
            <p:cNvSpPr/>
            <p:nvPr/>
          </p:nvSpPr>
          <p:spPr>
            <a:xfrm>
              <a:off x="4148375" y="1736304"/>
              <a:ext cx="48776" cy="19578"/>
            </a:xfrm>
            <a:custGeom>
              <a:avLst/>
              <a:gdLst/>
              <a:ahLst/>
              <a:cxnLst/>
              <a:rect l="l" t="t" r="r" b="b"/>
              <a:pathLst>
                <a:path w="1014" h="407" extrusionOk="0">
                  <a:moveTo>
                    <a:pt x="111" y="1"/>
                  </a:moveTo>
                  <a:cubicBezTo>
                    <a:pt x="42" y="1"/>
                    <a:pt x="0" y="121"/>
                    <a:pt x="105" y="145"/>
                  </a:cubicBezTo>
                  <a:cubicBezTo>
                    <a:pt x="353" y="226"/>
                    <a:pt x="636" y="313"/>
                    <a:pt x="891" y="394"/>
                  </a:cubicBezTo>
                  <a:cubicBezTo>
                    <a:pt x="907" y="403"/>
                    <a:pt x="921" y="407"/>
                    <a:pt x="934" y="407"/>
                  </a:cubicBezTo>
                  <a:cubicBezTo>
                    <a:pt x="1004" y="407"/>
                    <a:pt x="1013" y="282"/>
                    <a:pt x="945" y="260"/>
                  </a:cubicBezTo>
                  <a:cubicBezTo>
                    <a:pt x="662" y="172"/>
                    <a:pt x="414" y="92"/>
                    <a:pt x="131" y="4"/>
                  </a:cubicBezTo>
                  <a:cubicBezTo>
                    <a:pt x="125" y="2"/>
                    <a:pt x="118" y="1"/>
                    <a:pt x="11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251;p45"/>
            <p:cNvSpPr/>
            <p:nvPr/>
          </p:nvSpPr>
          <p:spPr>
            <a:xfrm>
              <a:off x="4181517" y="1729714"/>
              <a:ext cx="48535" cy="12314"/>
            </a:xfrm>
            <a:custGeom>
              <a:avLst/>
              <a:gdLst/>
              <a:ahLst/>
              <a:cxnLst/>
              <a:rect l="l" t="t" r="r" b="b"/>
              <a:pathLst>
                <a:path w="1009" h="256" extrusionOk="0">
                  <a:moveTo>
                    <a:pt x="115" y="0"/>
                  </a:moveTo>
                  <a:cubicBezTo>
                    <a:pt x="0" y="0"/>
                    <a:pt x="0" y="168"/>
                    <a:pt x="115" y="168"/>
                  </a:cubicBezTo>
                  <a:cubicBezTo>
                    <a:pt x="370" y="195"/>
                    <a:pt x="645" y="229"/>
                    <a:pt x="901" y="255"/>
                  </a:cubicBezTo>
                  <a:cubicBezTo>
                    <a:pt x="1008" y="255"/>
                    <a:pt x="1008" y="87"/>
                    <a:pt x="901" y="87"/>
                  </a:cubicBezTo>
                  <a:cubicBezTo>
                    <a:pt x="645" y="61"/>
                    <a:pt x="370" y="27"/>
                    <a:pt x="115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252;p45"/>
            <p:cNvSpPr/>
            <p:nvPr/>
          </p:nvSpPr>
          <p:spPr>
            <a:xfrm>
              <a:off x="4174205" y="1732552"/>
              <a:ext cx="14864" cy="11448"/>
            </a:xfrm>
            <a:custGeom>
              <a:avLst/>
              <a:gdLst/>
              <a:ahLst/>
              <a:cxnLst/>
              <a:rect l="l" t="t" r="r" b="b"/>
              <a:pathLst>
                <a:path w="309" h="238" extrusionOk="0">
                  <a:moveTo>
                    <a:pt x="186" y="1"/>
                  </a:moveTo>
                  <a:cubicBezTo>
                    <a:pt x="166" y="1"/>
                    <a:pt x="145" y="9"/>
                    <a:pt x="125" y="28"/>
                  </a:cubicBezTo>
                  <a:cubicBezTo>
                    <a:pt x="125" y="55"/>
                    <a:pt x="99" y="82"/>
                    <a:pt x="72" y="82"/>
                  </a:cubicBezTo>
                  <a:cubicBezTo>
                    <a:pt x="1" y="153"/>
                    <a:pt x="81" y="238"/>
                    <a:pt x="146" y="238"/>
                  </a:cubicBezTo>
                  <a:cubicBezTo>
                    <a:pt x="161" y="238"/>
                    <a:pt x="175" y="233"/>
                    <a:pt x="186" y="223"/>
                  </a:cubicBezTo>
                  <a:cubicBezTo>
                    <a:pt x="213" y="196"/>
                    <a:pt x="240" y="170"/>
                    <a:pt x="267" y="136"/>
                  </a:cubicBezTo>
                  <a:cubicBezTo>
                    <a:pt x="308" y="94"/>
                    <a:pt x="253" y="1"/>
                    <a:pt x="186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253;p45"/>
            <p:cNvSpPr/>
            <p:nvPr/>
          </p:nvSpPr>
          <p:spPr>
            <a:xfrm>
              <a:off x="4146595" y="1729185"/>
              <a:ext cx="31651" cy="15441"/>
            </a:xfrm>
            <a:custGeom>
              <a:avLst/>
              <a:gdLst/>
              <a:ahLst/>
              <a:cxnLst/>
              <a:rect l="l" t="t" r="r" b="b"/>
              <a:pathLst>
                <a:path w="658" h="321" extrusionOk="0">
                  <a:moveTo>
                    <a:pt x="511" y="1"/>
                  </a:moveTo>
                  <a:cubicBezTo>
                    <a:pt x="500" y="1"/>
                    <a:pt x="489" y="4"/>
                    <a:pt x="478" y="11"/>
                  </a:cubicBezTo>
                  <a:cubicBezTo>
                    <a:pt x="363" y="98"/>
                    <a:pt x="222" y="125"/>
                    <a:pt x="88" y="152"/>
                  </a:cubicBezTo>
                  <a:cubicBezTo>
                    <a:pt x="0" y="152"/>
                    <a:pt x="0" y="320"/>
                    <a:pt x="88" y="320"/>
                  </a:cubicBezTo>
                  <a:cubicBezTo>
                    <a:pt x="256" y="293"/>
                    <a:pt x="424" y="266"/>
                    <a:pt x="558" y="179"/>
                  </a:cubicBezTo>
                  <a:cubicBezTo>
                    <a:pt x="657" y="133"/>
                    <a:pt x="585" y="1"/>
                    <a:pt x="51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254;p45"/>
            <p:cNvSpPr/>
            <p:nvPr/>
          </p:nvSpPr>
          <p:spPr>
            <a:xfrm>
              <a:off x="4186471" y="1740489"/>
              <a:ext cx="20444" cy="11400"/>
            </a:xfrm>
            <a:custGeom>
              <a:avLst/>
              <a:gdLst/>
              <a:ahLst/>
              <a:cxnLst/>
              <a:rect l="l" t="t" r="r" b="b"/>
              <a:pathLst>
                <a:path w="425" h="237" extrusionOk="0">
                  <a:moveTo>
                    <a:pt x="315" y="0"/>
                  </a:moveTo>
                  <a:cubicBezTo>
                    <a:pt x="308" y="0"/>
                    <a:pt x="301" y="1"/>
                    <a:pt x="294" y="5"/>
                  </a:cubicBezTo>
                  <a:cubicBezTo>
                    <a:pt x="206" y="31"/>
                    <a:pt x="153" y="58"/>
                    <a:pt x="99" y="85"/>
                  </a:cubicBezTo>
                  <a:cubicBezTo>
                    <a:pt x="0" y="108"/>
                    <a:pt x="27" y="237"/>
                    <a:pt x="110" y="237"/>
                  </a:cubicBezTo>
                  <a:cubicBezTo>
                    <a:pt x="123" y="237"/>
                    <a:pt x="137" y="234"/>
                    <a:pt x="153" y="226"/>
                  </a:cubicBezTo>
                  <a:cubicBezTo>
                    <a:pt x="206" y="226"/>
                    <a:pt x="267" y="199"/>
                    <a:pt x="321" y="173"/>
                  </a:cubicBezTo>
                  <a:cubicBezTo>
                    <a:pt x="425" y="142"/>
                    <a:pt x="384" y="0"/>
                    <a:pt x="315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255;p45"/>
            <p:cNvSpPr/>
            <p:nvPr/>
          </p:nvSpPr>
          <p:spPr>
            <a:xfrm>
              <a:off x="4101043" y="1768244"/>
              <a:ext cx="73404" cy="41176"/>
            </a:xfrm>
            <a:custGeom>
              <a:avLst/>
              <a:gdLst/>
              <a:ahLst/>
              <a:cxnLst/>
              <a:rect l="l" t="t" r="r" b="b"/>
              <a:pathLst>
                <a:path w="1526" h="856" extrusionOk="0">
                  <a:moveTo>
                    <a:pt x="1408" y="0"/>
                  </a:moveTo>
                  <a:cubicBezTo>
                    <a:pt x="1396" y="0"/>
                    <a:pt x="1383" y="4"/>
                    <a:pt x="1371" y="12"/>
                  </a:cubicBezTo>
                  <a:cubicBezTo>
                    <a:pt x="947" y="234"/>
                    <a:pt x="531" y="462"/>
                    <a:pt x="81" y="684"/>
                  </a:cubicBezTo>
                  <a:cubicBezTo>
                    <a:pt x="1" y="733"/>
                    <a:pt x="67" y="856"/>
                    <a:pt x="140" y="856"/>
                  </a:cubicBezTo>
                  <a:cubicBezTo>
                    <a:pt x="147" y="856"/>
                    <a:pt x="154" y="855"/>
                    <a:pt x="161" y="852"/>
                  </a:cubicBezTo>
                  <a:cubicBezTo>
                    <a:pt x="611" y="630"/>
                    <a:pt x="1035" y="375"/>
                    <a:pt x="1452" y="153"/>
                  </a:cubicBezTo>
                  <a:cubicBezTo>
                    <a:pt x="1525" y="108"/>
                    <a:pt x="1474" y="0"/>
                    <a:pt x="140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256;p45"/>
            <p:cNvSpPr/>
            <p:nvPr/>
          </p:nvSpPr>
          <p:spPr>
            <a:xfrm>
              <a:off x="4097051" y="1774160"/>
              <a:ext cx="109962" cy="52624"/>
            </a:xfrm>
            <a:custGeom>
              <a:avLst/>
              <a:gdLst/>
              <a:ahLst/>
              <a:cxnLst/>
              <a:rect l="l" t="t" r="r" b="b"/>
              <a:pathLst>
                <a:path w="2286" h="1094" extrusionOk="0">
                  <a:moveTo>
                    <a:pt x="2170" y="1"/>
                  </a:moveTo>
                  <a:cubicBezTo>
                    <a:pt x="2165" y="1"/>
                    <a:pt x="2159" y="1"/>
                    <a:pt x="2153" y="3"/>
                  </a:cubicBezTo>
                  <a:cubicBezTo>
                    <a:pt x="1871" y="111"/>
                    <a:pt x="1649" y="225"/>
                    <a:pt x="1393" y="366"/>
                  </a:cubicBezTo>
                  <a:cubicBezTo>
                    <a:pt x="1286" y="447"/>
                    <a:pt x="1172" y="507"/>
                    <a:pt x="1057" y="588"/>
                  </a:cubicBezTo>
                  <a:cubicBezTo>
                    <a:pt x="1004" y="649"/>
                    <a:pt x="916" y="702"/>
                    <a:pt x="862" y="756"/>
                  </a:cubicBezTo>
                  <a:cubicBezTo>
                    <a:pt x="798" y="821"/>
                    <a:pt x="729" y="853"/>
                    <a:pt x="656" y="853"/>
                  </a:cubicBezTo>
                  <a:cubicBezTo>
                    <a:pt x="540" y="853"/>
                    <a:pt x="414" y="772"/>
                    <a:pt x="278" y="615"/>
                  </a:cubicBezTo>
                  <a:cubicBezTo>
                    <a:pt x="316" y="558"/>
                    <a:pt x="257" y="498"/>
                    <a:pt x="200" y="498"/>
                  </a:cubicBezTo>
                  <a:cubicBezTo>
                    <a:pt x="176" y="498"/>
                    <a:pt x="153" y="509"/>
                    <a:pt x="137" y="534"/>
                  </a:cubicBezTo>
                  <a:cubicBezTo>
                    <a:pt x="1" y="748"/>
                    <a:pt x="152" y="1094"/>
                    <a:pt x="416" y="1094"/>
                  </a:cubicBezTo>
                  <a:cubicBezTo>
                    <a:pt x="426" y="1094"/>
                    <a:pt x="436" y="1093"/>
                    <a:pt x="446" y="1092"/>
                  </a:cubicBezTo>
                  <a:cubicBezTo>
                    <a:pt x="721" y="1065"/>
                    <a:pt x="916" y="897"/>
                    <a:pt x="1145" y="729"/>
                  </a:cubicBezTo>
                  <a:cubicBezTo>
                    <a:pt x="1481" y="507"/>
                    <a:pt x="1817" y="313"/>
                    <a:pt x="2180" y="171"/>
                  </a:cubicBezTo>
                  <a:cubicBezTo>
                    <a:pt x="2285" y="147"/>
                    <a:pt x="2241" y="1"/>
                    <a:pt x="2170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257;p45"/>
            <p:cNvSpPr/>
            <p:nvPr/>
          </p:nvSpPr>
          <p:spPr>
            <a:xfrm>
              <a:off x="4172137" y="1768292"/>
              <a:ext cx="29054" cy="10631"/>
            </a:xfrm>
            <a:custGeom>
              <a:avLst/>
              <a:gdLst/>
              <a:ahLst/>
              <a:cxnLst/>
              <a:rect l="l" t="t" r="r" b="b"/>
              <a:pathLst>
                <a:path w="604" h="221" extrusionOk="0">
                  <a:moveTo>
                    <a:pt x="228" y="1"/>
                  </a:moveTo>
                  <a:cubicBezTo>
                    <a:pt x="190" y="1"/>
                    <a:pt x="152" y="4"/>
                    <a:pt x="115" y="11"/>
                  </a:cubicBezTo>
                  <a:cubicBezTo>
                    <a:pt x="0" y="11"/>
                    <a:pt x="0" y="179"/>
                    <a:pt x="115" y="179"/>
                  </a:cubicBezTo>
                  <a:cubicBezTo>
                    <a:pt x="148" y="171"/>
                    <a:pt x="181" y="168"/>
                    <a:pt x="214" y="168"/>
                  </a:cubicBezTo>
                  <a:cubicBezTo>
                    <a:pt x="292" y="168"/>
                    <a:pt x="370" y="187"/>
                    <a:pt x="451" y="206"/>
                  </a:cubicBezTo>
                  <a:cubicBezTo>
                    <a:pt x="464" y="216"/>
                    <a:pt x="478" y="221"/>
                    <a:pt x="492" y="221"/>
                  </a:cubicBezTo>
                  <a:cubicBezTo>
                    <a:pt x="556" y="221"/>
                    <a:pt x="604" y="115"/>
                    <a:pt x="531" y="65"/>
                  </a:cubicBezTo>
                  <a:cubicBezTo>
                    <a:pt x="433" y="26"/>
                    <a:pt x="331" y="1"/>
                    <a:pt x="22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258;p45"/>
            <p:cNvSpPr/>
            <p:nvPr/>
          </p:nvSpPr>
          <p:spPr>
            <a:xfrm>
              <a:off x="3789730" y="1532786"/>
              <a:ext cx="344943" cy="241715"/>
            </a:xfrm>
            <a:custGeom>
              <a:avLst/>
              <a:gdLst/>
              <a:ahLst/>
              <a:cxnLst/>
              <a:rect l="l" t="t" r="r" b="b"/>
              <a:pathLst>
                <a:path w="7171" h="5025" extrusionOk="0">
                  <a:moveTo>
                    <a:pt x="6517" y="1"/>
                  </a:moveTo>
                  <a:cubicBezTo>
                    <a:pt x="6510" y="1"/>
                    <a:pt x="6504" y="3"/>
                    <a:pt x="6499" y="8"/>
                  </a:cubicBezTo>
                  <a:cubicBezTo>
                    <a:pt x="5403" y="122"/>
                    <a:pt x="4342" y="230"/>
                    <a:pt x="3246" y="398"/>
                  </a:cubicBezTo>
                  <a:cubicBezTo>
                    <a:pt x="2184" y="566"/>
                    <a:pt x="1035" y="707"/>
                    <a:pt x="27" y="1211"/>
                  </a:cubicBezTo>
                  <a:cubicBezTo>
                    <a:pt x="0" y="1238"/>
                    <a:pt x="0" y="1265"/>
                    <a:pt x="0" y="1298"/>
                  </a:cubicBezTo>
                  <a:cubicBezTo>
                    <a:pt x="477" y="2441"/>
                    <a:pt x="840" y="3617"/>
                    <a:pt x="1176" y="4793"/>
                  </a:cubicBezTo>
                  <a:cubicBezTo>
                    <a:pt x="1188" y="4843"/>
                    <a:pt x="1222" y="4866"/>
                    <a:pt x="1254" y="4866"/>
                  </a:cubicBezTo>
                  <a:cubicBezTo>
                    <a:pt x="1295" y="4866"/>
                    <a:pt x="1332" y="4830"/>
                    <a:pt x="1317" y="4766"/>
                  </a:cubicBezTo>
                  <a:cubicBezTo>
                    <a:pt x="1149" y="4040"/>
                    <a:pt x="921" y="3314"/>
                    <a:pt x="672" y="2609"/>
                  </a:cubicBezTo>
                  <a:cubicBezTo>
                    <a:pt x="558" y="2273"/>
                    <a:pt x="450" y="1970"/>
                    <a:pt x="309" y="1634"/>
                  </a:cubicBezTo>
                  <a:cubicBezTo>
                    <a:pt x="114" y="1097"/>
                    <a:pt x="840" y="1043"/>
                    <a:pt x="1230" y="929"/>
                  </a:cubicBezTo>
                  <a:cubicBezTo>
                    <a:pt x="2856" y="512"/>
                    <a:pt x="4590" y="371"/>
                    <a:pt x="6270" y="176"/>
                  </a:cubicBezTo>
                  <a:cubicBezTo>
                    <a:pt x="6272" y="176"/>
                    <a:pt x="6274" y="176"/>
                    <a:pt x="6275" y="176"/>
                  </a:cubicBezTo>
                  <a:cubicBezTo>
                    <a:pt x="6529" y="176"/>
                    <a:pt x="6748" y="2194"/>
                    <a:pt x="6801" y="2474"/>
                  </a:cubicBezTo>
                  <a:cubicBezTo>
                    <a:pt x="6862" y="2777"/>
                    <a:pt x="7137" y="3395"/>
                    <a:pt x="6721" y="3509"/>
                  </a:cubicBezTo>
                  <a:lnTo>
                    <a:pt x="5713" y="3758"/>
                  </a:lnTo>
                  <a:cubicBezTo>
                    <a:pt x="4254" y="4121"/>
                    <a:pt x="2769" y="4491"/>
                    <a:pt x="1317" y="4853"/>
                  </a:cubicBezTo>
                  <a:cubicBezTo>
                    <a:pt x="1212" y="4878"/>
                    <a:pt x="1250" y="5024"/>
                    <a:pt x="1326" y="5024"/>
                  </a:cubicBezTo>
                  <a:cubicBezTo>
                    <a:pt x="1332" y="5024"/>
                    <a:pt x="1338" y="5023"/>
                    <a:pt x="1344" y="5021"/>
                  </a:cubicBezTo>
                  <a:cubicBezTo>
                    <a:pt x="3273" y="4517"/>
                    <a:pt x="5182" y="4094"/>
                    <a:pt x="7110" y="3590"/>
                  </a:cubicBezTo>
                  <a:cubicBezTo>
                    <a:pt x="7137" y="3563"/>
                    <a:pt x="7171" y="3536"/>
                    <a:pt x="7171" y="3482"/>
                  </a:cubicBezTo>
                  <a:cubicBezTo>
                    <a:pt x="6942" y="2360"/>
                    <a:pt x="6747" y="1211"/>
                    <a:pt x="6579" y="62"/>
                  </a:cubicBezTo>
                  <a:cubicBezTo>
                    <a:pt x="6579" y="40"/>
                    <a:pt x="6544" y="1"/>
                    <a:pt x="6517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259;p45"/>
            <p:cNvSpPr/>
            <p:nvPr/>
          </p:nvSpPr>
          <p:spPr>
            <a:xfrm>
              <a:off x="3863758" y="1816008"/>
              <a:ext cx="13613" cy="8129"/>
            </a:xfrm>
            <a:custGeom>
              <a:avLst/>
              <a:gdLst/>
              <a:ahLst/>
              <a:cxnLst/>
              <a:rect l="l" t="t" r="r" b="b"/>
              <a:pathLst>
                <a:path w="283" h="169" extrusionOk="0">
                  <a:moveTo>
                    <a:pt x="88" y="0"/>
                  </a:moveTo>
                  <a:cubicBezTo>
                    <a:pt x="0" y="0"/>
                    <a:pt x="0" y="168"/>
                    <a:pt x="88" y="168"/>
                  </a:cubicBezTo>
                  <a:lnTo>
                    <a:pt x="168" y="168"/>
                  </a:lnTo>
                  <a:cubicBezTo>
                    <a:pt x="282" y="168"/>
                    <a:pt x="282" y="0"/>
                    <a:pt x="16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260;p45"/>
            <p:cNvSpPr/>
            <p:nvPr/>
          </p:nvSpPr>
          <p:spPr>
            <a:xfrm>
              <a:off x="3868616" y="1820771"/>
              <a:ext cx="20059" cy="14719"/>
            </a:xfrm>
            <a:custGeom>
              <a:avLst/>
              <a:gdLst/>
              <a:ahLst/>
              <a:cxnLst/>
              <a:rect l="l" t="t" r="r" b="b"/>
              <a:pathLst>
                <a:path w="417" h="306" extrusionOk="0">
                  <a:moveTo>
                    <a:pt x="111" y="1"/>
                  </a:moveTo>
                  <a:cubicBezTo>
                    <a:pt x="44" y="1"/>
                    <a:pt x="0" y="105"/>
                    <a:pt x="67" y="150"/>
                  </a:cubicBezTo>
                  <a:cubicBezTo>
                    <a:pt x="155" y="211"/>
                    <a:pt x="208" y="237"/>
                    <a:pt x="262" y="291"/>
                  </a:cubicBezTo>
                  <a:cubicBezTo>
                    <a:pt x="277" y="301"/>
                    <a:pt x="292" y="306"/>
                    <a:pt x="305" y="306"/>
                  </a:cubicBezTo>
                  <a:cubicBezTo>
                    <a:pt x="372" y="306"/>
                    <a:pt x="416" y="200"/>
                    <a:pt x="349" y="150"/>
                  </a:cubicBezTo>
                  <a:cubicBezTo>
                    <a:pt x="289" y="96"/>
                    <a:pt x="235" y="69"/>
                    <a:pt x="155" y="16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261;p45"/>
            <p:cNvSpPr/>
            <p:nvPr/>
          </p:nvSpPr>
          <p:spPr>
            <a:xfrm>
              <a:off x="3873138" y="1821492"/>
              <a:ext cx="22993" cy="22223"/>
            </a:xfrm>
            <a:custGeom>
              <a:avLst/>
              <a:gdLst/>
              <a:ahLst/>
              <a:cxnLst/>
              <a:rect l="l" t="t" r="r" b="b"/>
              <a:pathLst>
                <a:path w="478" h="462" extrusionOk="0">
                  <a:moveTo>
                    <a:pt x="61" y="1"/>
                  </a:moveTo>
                  <a:cubicBezTo>
                    <a:pt x="0" y="27"/>
                    <a:pt x="0" y="81"/>
                    <a:pt x="0" y="108"/>
                  </a:cubicBezTo>
                  <a:cubicBezTo>
                    <a:pt x="87" y="276"/>
                    <a:pt x="195" y="390"/>
                    <a:pt x="336" y="444"/>
                  </a:cubicBezTo>
                  <a:cubicBezTo>
                    <a:pt x="361" y="455"/>
                    <a:pt x="385" y="462"/>
                    <a:pt x="406" y="462"/>
                  </a:cubicBezTo>
                  <a:cubicBezTo>
                    <a:pt x="436" y="462"/>
                    <a:pt x="461" y="449"/>
                    <a:pt x="477" y="417"/>
                  </a:cubicBezTo>
                  <a:cubicBezTo>
                    <a:pt x="477" y="390"/>
                    <a:pt x="477" y="337"/>
                    <a:pt x="450" y="303"/>
                  </a:cubicBezTo>
                  <a:cubicBezTo>
                    <a:pt x="309" y="249"/>
                    <a:pt x="229" y="169"/>
                    <a:pt x="168" y="27"/>
                  </a:cubicBezTo>
                  <a:cubicBezTo>
                    <a:pt x="141" y="1"/>
                    <a:pt x="87" y="1"/>
                    <a:pt x="6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262;p45"/>
            <p:cNvSpPr/>
            <p:nvPr/>
          </p:nvSpPr>
          <p:spPr>
            <a:xfrm>
              <a:off x="3900604" y="1850738"/>
              <a:ext cx="17894" cy="11737"/>
            </a:xfrm>
            <a:custGeom>
              <a:avLst/>
              <a:gdLst/>
              <a:ahLst/>
              <a:cxnLst/>
              <a:rect l="l" t="t" r="r" b="b"/>
              <a:pathLst>
                <a:path w="372" h="244" extrusionOk="0">
                  <a:moveTo>
                    <a:pt x="139" y="1"/>
                  </a:moveTo>
                  <a:cubicBezTo>
                    <a:pt x="62" y="1"/>
                    <a:pt x="0" y="123"/>
                    <a:pt x="74" y="172"/>
                  </a:cubicBezTo>
                  <a:cubicBezTo>
                    <a:pt x="128" y="172"/>
                    <a:pt x="162" y="199"/>
                    <a:pt x="215" y="233"/>
                  </a:cubicBezTo>
                  <a:cubicBezTo>
                    <a:pt x="226" y="240"/>
                    <a:pt x="237" y="243"/>
                    <a:pt x="248" y="243"/>
                  </a:cubicBezTo>
                  <a:cubicBezTo>
                    <a:pt x="317" y="243"/>
                    <a:pt x="371" y="115"/>
                    <a:pt x="296" y="92"/>
                  </a:cubicBezTo>
                  <a:cubicBezTo>
                    <a:pt x="242" y="65"/>
                    <a:pt x="215" y="31"/>
                    <a:pt x="162" y="4"/>
                  </a:cubicBezTo>
                  <a:cubicBezTo>
                    <a:pt x="154" y="2"/>
                    <a:pt x="147" y="1"/>
                    <a:pt x="139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263;p45"/>
            <p:cNvSpPr/>
            <p:nvPr/>
          </p:nvSpPr>
          <p:spPr>
            <a:xfrm>
              <a:off x="3901566" y="1850930"/>
              <a:ext cx="10727" cy="8129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8" y="0"/>
                  </a:moveTo>
                  <a:cubicBezTo>
                    <a:pt x="0" y="0"/>
                    <a:pt x="0" y="168"/>
                    <a:pt x="108" y="168"/>
                  </a:cubicBezTo>
                  <a:cubicBezTo>
                    <a:pt x="222" y="168"/>
                    <a:pt x="222" y="0"/>
                    <a:pt x="10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264;p45"/>
            <p:cNvSpPr/>
            <p:nvPr/>
          </p:nvSpPr>
          <p:spPr>
            <a:xfrm>
              <a:off x="3909070" y="1859637"/>
              <a:ext cx="26745" cy="20444"/>
            </a:xfrm>
            <a:custGeom>
              <a:avLst/>
              <a:gdLst/>
              <a:ahLst/>
              <a:cxnLst/>
              <a:rect l="l" t="t" r="r" b="b"/>
              <a:pathLst>
                <a:path w="556" h="425" extrusionOk="0">
                  <a:moveTo>
                    <a:pt x="133" y="0"/>
                  </a:moveTo>
                  <a:cubicBezTo>
                    <a:pt x="61" y="0"/>
                    <a:pt x="0" y="89"/>
                    <a:pt x="66" y="155"/>
                  </a:cubicBezTo>
                  <a:cubicBezTo>
                    <a:pt x="180" y="243"/>
                    <a:pt x="261" y="323"/>
                    <a:pt x="375" y="411"/>
                  </a:cubicBezTo>
                  <a:cubicBezTo>
                    <a:pt x="390" y="420"/>
                    <a:pt x="405" y="424"/>
                    <a:pt x="421" y="424"/>
                  </a:cubicBezTo>
                  <a:cubicBezTo>
                    <a:pt x="491" y="424"/>
                    <a:pt x="556" y="336"/>
                    <a:pt x="490" y="269"/>
                  </a:cubicBezTo>
                  <a:cubicBezTo>
                    <a:pt x="402" y="182"/>
                    <a:pt x="288" y="101"/>
                    <a:pt x="180" y="14"/>
                  </a:cubicBezTo>
                  <a:cubicBezTo>
                    <a:pt x="165" y="4"/>
                    <a:pt x="148" y="0"/>
                    <a:pt x="133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" name="Google Shape;2356;p47"/>
          <p:cNvSpPr txBox="1">
            <a:spLocks noGrp="1"/>
          </p:cNvSpPr>
          <p:nvPr>
            <p:ph type="title"/>
          </p:nvPr>
        </p:nvSpPr>
        <p:spPr>
          <a:xfrm>
            <a:off x="6151418" y="3327133"/>
            <a:ext cx="5777346" cy="931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/>
              <a:t>Pronunciation</a:t>
            </a:r>
            <a:endParaRPr lang="en-US" dirty="0"/>
          </a:p>
        </p:txBody>
      </p:sp>
      <p:sp>
        <p:nvSpPr>
          <p:cNvPr id="2358" name="Google Shape;2358;p47"/>
          <p:cNvSpPr txBox="1">
            <a:spLocks noGrp="1"/>
          </p:cNvSpPr>
          <p:nvPr>
            <p:ph type="title" idx="2"/>
          </p:nvPr>
        </p:nvSpPr>
        <p:spPr>
          <a:xfrm>
            <a:off x="6872333" y="1677169"/>
            <a:ext cx="3744000" cy="1261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sp>
        <p:nvSpPr>
          <p:cNvPr id="2359" name="Google Shape;2359;p47"/>
          <p:cNvSpPr/>
          <p:nvPr/>
        </p:nvSpPr>
        <p:spPr>
          <a:xfrm>
            <a:off x="6527766" y="1768835"/>
            <a:ext cx="1951447" cy="1655327"/>
          </a:xfrm>
          <a:custGeom>
            <a:avLst/>
            <a:gdLst/>
            <a:ahLst/>
            <a:cxnLst/>
            <a:rect l="l" t="t" r="r" b="b"/>
            <a:pathLst>
              <a:path w="8428" h="7149" extrusionOk="0">
                <a:moveTo>
                  <a:pt x="4260" y="263"/>
                </a:moveTo>
                <a:cubicBezTo>
                  <a:pt x="5321" y="263"/>
                  <a:pt x="6374" y="606"/>
                  <a:pt x="7144" y="1312"/>
                </a:cubicBezTo>
                <a:cubicBezTo>
                  <a:pt x="8011" y="2098"/>
                  <a:pt x="8179" y="3220"/>
                  <a:pt x="7897" y="4336"/>
                </a:cubicBezTo>
                <a:cubicBezTo>
                  <a:pt x="7790" y="4900"/>
                  <a:pt x="7534" y="5344"/>
                  <a:pt x="7252" y="5821"/>
                </a:cubicBezTo>
                <a:cubicBezTo>
                  <a:pt x="7109" y="6067"/>
                  <a:pt x="7085" y="6388"/>
                  <a:pt x="7083" y="6696"/>
                </a:cubicBezTo>
                <a:lnTo>
                  <a:pt x="7083" y="6696"/>
                </a:lnTo>
                <a:cubicBezTo>
                  <a:pt x="6874" y="6435"/>
                  <a:pt x="6416" y="6459"/>
                  <a:pt x="6022" y="6439"/>
                </a:cubicBezTo>
                <a:cubicBezTo>
                  <a:pt x="4873" y="6412"/>
                  <a:pt x="3724" y="6385"/>
                  <a:pt x="2635" y="6049"/>
                </a:cubicBezTo>
                <a:cubicBezTo>
                  <a:pt x="1600" y="5713"/>
                  <a:pt x="982" y="4981"/>
                  <a:pt x="646" y="4000"/>
                </a:cubicBezTo>
                <a:cubicBezTo>
                  <a:pt x="478" y="3469"/>
                  <a:pt x="424" y="2938"/>
                  <a:pt x="532" y="2407"/>
                </a:cubicBezTo>
                <a:cubicBezTo>
                  <a:pt x="646" y="1789"/>
                  <a:pt x="1177" y="1345"/>
                  <a:pt x="1681" y="1009"/>
                </a:cubicBezTo>
                <a:cubicBezTo>
                  <a:pt x="2432" y="516"/>
                  <a:pt x="3349" y="263"/>
                  <a:pt x="4260" y="263"/>
                </a:cubicBezTo>
                <a:close/>
                <a:moveTo>
                  <a:pt x="4340" y="1"/>
                </a:moveTo>
                <a:cubicBezTo>
                  <a:pt x="3619" y="1"/>
                  <a:pt x="2899" y="147"/>
                  <a:pt x="2272" y="418"/>
                </a:cubicBezTo>
                <a:cubicBezTo>
                  <a:pt x="1405" y="808"/>
                  <a:pt x="565" y="1399"/>
                  <a:pt x="283" y="2353"/>
                </a:cubicBezTo>
                <a:cubicBezTo>
                  <a:pt x="1" y="3247"/>
                  <a:pt x="397" y="4396"/>
                  <a:pt x="901" y="5122"/>
                </a:cubicBezTo>
                <a:cubicBezTo>
                  <a:pt x="1432" y="5881"/>
                  <a:pt x="2299" y="6244"/>
                  <a:pt x="3166" y="6439"/>
                </a:cubicBezTo>
                <a:cubicBezTo>
                  <a:pt x="3757" y="6580"/>
                  <a:pt x="4369" y="6634"/>
                  <a:pt x="4987" y="6661"/>
                </a:cubicBezTo>
                <a:cubicBezTo>
                  <a:pt x="5022" y="6663"/>
                  <a:pt x="5062" y="6664"/>
                  <a:pt x="5106" y="6664"/>
                </a:cubicBezTo>
                <a:cubicBezTo>
                  <a:pt x="5278" y="6664"/>
                  <a:pt x="5514" y="6652"/>
                  <a:pt x="5764" y="6652"/>
                </a:cubicBezTo>
                <a:cubicBezTo>
                  <a:pt x="6334" y="6652"/>
                  <a:pt x="6976" y="6713"/>
                  <a:pt x="7084" y="7111"/>
                </a:cubicBezTo>
                <a:cubicBezTo>
                  <a:pt x="7084" y="7135"/>
                  <a:pt x="7107" y="7149"/>
                  <a:pt x="7132" y="7149"/>
                </a:cubicBezTo>
                <a:cubicBezTo>
                  <a:pt x="7150" y="7149"/>
                  <a:pt x="7168" y="7143"/>
                  <a:pt x="7181" y="7130"/>
                </a:cubicBezTo>
                <a:lnTo>
                  <a:pt x="7181" y="7130"/>
                </a:lnTo>
                <a:cubicBezTo>
                  <a:pt x="7196" y="7134"/>
                  <a:pt x="7212" y="7137"/>
                  <a:pt x="7227" y="7137"/>
                </a:cubicBezTo>
                <a:cubicBezTo>
                  <a:pt x="7273" y="7137"/>
                  <a:pt x="7312" y="7113"/>
                  <a:pt x="7312" y="7057"/>
                </a:cubicBezTo>
                <a:cubicBezTo>
                  <a:pt x="7366" y="6829"/>
                  <a:pt x="7420" y="6607"/>
                  <a:pt x="7420" y="6352"/>
                </a:cubicBezTo>
                <a:cubicBezTo>
                  <a:pt x="7454" y="6049"/>
                  <a:pt x="7648" y="5821"/>
                  <a:pt x="7756" y="5545"/>
                </a:cubicBezTo>
                <a:cubicBezTo>
                  <a:pt x="8011" y="5008"/>
                  <a:pt x="8206" y="4450"/>
                  <a:pt x="8294" y="3832"/>
                </a:cubicBezTo>
                <a:cubicBezTo>
                  <a:pt x="8428" y="2911"/>
                  <a:pt x="8152" y="2044"/>
                  <a:pt x="7534" y="1345"/>
                </a:cubicBezTo>
                <a:cubicBezTo>
                  <a:pt x="6763" y="414"/>
                  <a:pt x="5551" y="1"/>
                  <a:pt x="434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360" name="Google Shape;2360;p47"/>
          <p:cNvGrpSpPr/>
          <p:nvPr/>
        </p:nvGrpSpPr>
        <p:grpSpPr>
          <a:xfrm>
            <a:off x="3489835" y="2858868"/>
            <a:ext cx="1428900" cy="821841"/>
            <a:chOff x="2617376" y="2144150"/>
            <a:chExt cx="1071675" cy="616381"/>
          </a:xfrm>
        </p:grpSpPr>
        <p:sp>
          <p:nvSpPr>
            <p:cNvPr id="2361" name="Google Shape;2361;p47"/>
            <p:cNvSpPr/>
            <p:nvPr/>
          </p:nvSpPr>
          <p:spPr>
            <a:xfrm>
              <a:off x="2617376" y="2144150"/>
              <a:ext cx="400993" cy="237916"/>
            </a:xfrm>
            <a:custGeom>
              <a:avLst/>
              <a:gdLst/>
              <a:ahLst/>
              <a:cxnLst/>
              <a:rect l="l" t="t" r="r" b="b"/>
              <a:pathLst>
                <a:path w="3937" h="2336" extrusionOk="0">
                  <a:moveTo>
                    <a:pt x="1863" y="170"/>
                  </a:moveTo>
                  <a:cubicBezTo>
                    <a:pt x="2050" y="170"/>
                    <a:pt x="2246" y="220"/>
                    <a:pt x="2445" y="338"/>
                  </a:cubicBezTo>
                  <a:cubicBezTo>
                    <a:pt x="2450" y="341"/>
                    <a:pt x="2455" y="343"/>
                    <a:pt x="2460" y="345"/>
                  </a:cubicBezTo>
                  <a:lnTo>
                    <a:pt x="2460" y="345"/>
                  </a:lnTo>
                  <a:cubicBezTo>
                    <a:pt x="2358" y="690"/>
                    <a:pt x="2305" y="1057"/>
                    <a:pt x="2223" y="1406"/>
                  </a:cubicBezTo>
                  <a:cubicBezTo>
                    <a:pt x="2077" y="1890"/>
                    <a:pt x="1871" y="2121"/>
                    <a:pt x="1450" y="2121"/>
                  </a:cubicBezTo>
                  <a:cubicBezTo>
                    <a:pt x="1386" y="2121"/>
                    <a:pt x="1316" y="2116"/>
                    <a:pt x="1242" y="2105"/>
                  </a:cubicBezTo>
                  <a:cubicBezTo>
                    <a:pt x="0" y="1939"/>
                    <a:pt x="759" y="170"/>
                    <a:pt x="1863" y="170"/>
                  </a:cubicBezTo>
                  <a:close/>
                  <a:moveTo>
                    <a:pt x="1851" y="1"/>
                  </a:moveTo>
                  <a:cubicBezTo>
                    <a:pt x="1419" y="1"/>
                    <a:pt x="1006" y="223"/>
                    <a:pt x="711" y="593"/>
                  </a:cubicBezTo>
                  <a:cubicBezTo>
                    <a:pt x="348" y="1010"/>
                    <a:pt x="261" y="1682"/>
                    <a:pt x="711" y="2079"/>
                  </a:cubicBezTo>
                  <a:cubicBezTo>
                    <a:pt x="889" y="2233"/>
                    <a:pt x="1227" y="2335"/>
                    <a:pt x="1529" y="2335"/>
                  </a:cubicBezTo>
                  <a:cubicBezTo>
                    <a:pt x="1661" y="2335"/>
                    <a:pt x="1785" y="2316"/>
                    <a:pt x="1887" y="2273"/>
                  </a:cubicBezTo>
                  <a:cubicBezTo>
                    <a:pt x="2254" y="2098"/>
                    <a:pt x="2403" y="1580"/>
                    <a:pt x="2498" y="1104"/>
                  </a:cubicBezTo>
                  <a:lnTo>
                    <a:pt x="2498" y="1104"/>
                  </a:lnTo>
                  <a:cubicBezTo>
                    <a:pt x="2507" y="1360"/>
                    <a:pt x="2552" y="1607"/>
                    <a:pt x="2727" y="1742"/>
                  </a:cubicBezTo>
                  <a:cubicBezTo>
                    <a:pt x="2862" y="1849"/>
                    <a:pt x="2995" y="1894"/>
                    <a:pt x="3125" y="1894"/>
                  </a:cubicBezTo>
                  <a:cubicBezTo>
                    <a:pt x="3404" y="1894"/>
                    <a:pt x="3665" y="1689"/>
                    <a:pt x="3876" y="1460"/>
                  </a:cubicBezTo>
                  <a:cubicBezTo>
                    <a:pt x="3937" y="1395"/>
                    <a:pt x="3891" y="1318"/>
                    <a:pt x="3828" y="1318"/>
                  </a:cubicBezTo>
                  <a:cubicBezTo>
                    <a:pt x="3807" y="1318"/>
                    <a:pt x="3784" y="1326"/>
                    <a:pt x="3762" y="1346"/>
                  </a:cubicBezTo>
                  <a:cubicBezTo>
                    <a:pt x="3648" y="1504"/>
                    <a:pt x="3498" y="1581"/>
                    <a:pt x="3318" y="1581"/>
                  </a:cubicBezTo>
                  <a:cubicBezTo>
                    <a:pt x="3146" y="1581"/>
                    <a:pt x="2947" y="1511"/>
                    <a:pt x="2727" y="1373"/>
                  </a:cubicBezTo>
                  <a:cubicBezTo>
                    <a:pt x="2673" y="1205"/>
                    <a:pt x="2673" y="1037"/>
                    <a:pt x="2673" y="869"/>
                  </a:cubicBezTo>
                  <a:cubicBezTo>
                    <a:pt x="2673" y="674"/>
                    <a:pt x="2673" y="479"/>
                    <a:pt x="2646" y="284"/>
                  </a:cubicBezTo>
                  <a:cubicBezTo>
                    <a:pt x="2646" y="240"/>
                    <a:pt x="2611" y="219"/>
                    <a:pt x="2572" y="219"/>
                  </a:cubicBezTo>
                  <a:cubicBezTo>
                    <a:pt x="2571" y="219"/>
                    <a:pt x="2570" y="219"/>
                    <a:pt x="2569" y="219"/>
                  </a:cubicBezTo>
                  <a:lnTo>
                    <a:pt x="2569" y="219"/>
                  </a:lnTo>
                  <a:cubicBezTo>
                    <a:pt x="2561" y="209"/>
                    <a:pt x="2549" y="202"/>
                    <a:pt x="2532" y="197"/>
                  </a:cubicBezTo>
                  <a:cubicBezTo>
                    <a:pt x="2310" y="62"/>
                    <a:pt x="2078" y="1"/>
                    <a:pt x="18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47"/>
            <p:cNvSpPr/>
            <p:nvPr/>
          </p:nvSpPr>
          <p:spPr>
            <a:xfrm>
              <a:off x="3047490" y="2153214"/>
              <a:ext cx="267668" cy="607317"/>
            </a:xfrm>
            <a:custGeom>
              <a:avLst/>
              <a:gdLst/>
              <a:ahLst/>
              <a:cxnLst/>
              <a:rect l="l" t="t" r="r" b="b"/>
              <a:pathLst>
                <a:path w="2628" h="5963" extrusionOk="0">
                  <a:moveTo>
                    <a:pt x="1651" y="3858"/>
                  </a:moveTo>
                  <a:cubicBezTo>
                    <a:pt x="1787" y="3858"/>
                    <a:pt x="1910" y="3915"/>
                    <a:pt x="2005" y="4059"/>
                  </a:cubicBezTo>
                  <a:cubicBezTo>
                    <a:pt x="2341" y="4563"/>
                    <a:pt x="2422" y="5182"/>
                    <a:pt x="1837" y="5545"/>
                  </a:cubicBezTo>
                  <a:cubicBezTo>
                    <a:pt x="1620" y="5685"/>
                    <a:pt x="1298" y="5784"/>
                    <a:pt x="994" y="5784"/>
                  </a:cubicBezTo>
                  <a:cubicBezTo>
                    <a:pt x="672" y="5784"/>
                    <a:pt x="369" y="5674"/>
                    <a:pt x="230" y="5386"/>
                  </a:cubicBezTo>
                  <a:lnTo>
                    <a:pt x="230" y="5386"/>
                  </a:lnTo>
                  <a:cubicBezTo>
                    <a:pt x="251" y="5308"/>
                    <a:pt x="272" y="5230"/>
                    <a:pt x="292" y="5152"/>
                  </a:cubicBezTo>
                  <a:lnTo>
                    <a:pt x="292" y="5152"/>
                  </a:lnTo>
                  <a:cubicBezTo>
                    <a:pt x="354" y="4971"/>
                    <a:pt x="437" y="4801"/>
                    <a:pt x="547" y="4617"/>
                  </a:cubicBezTo>
                  <a:cubicBezTo>
                    <a:pt x="694" y="4409"/>
                    <a:pt x="1230" y="3858"/>
                    <a:pt x="1651" y="3858"/>
                  </a:cubicBezTo>
                  <a:close/>
                  <a:moveTo>
                    <a:pt x="1135" y="0"/>
                  </a:moveTo>
                  <a:cubicBezTo>
                    <a:pt x="1093" y="0"/>
                    <a:pt x="1051" y="27"/>
                    <a:pt x="1051" y="81"/>
                  </a:cubicBezTo>
                  <a:cubicBezTo>
                    <a:pt x="866" y="1786"/>
                    <a:pt x="553" y="3490"/>
                    <a:pt x="113" y="5166"/>
                  </a:cubicBezTo>
                  <a:lnTo>
                    <a:pt x="113" y="5166"/>
                  </a:lnTo>
                  <a:cubicBezTo>
                    <a:pt x="108" y="5182"/>
                    <a:pt x="103" y="5199"/>
                    <a:pt x="98" y="5216"/>
                  </a:cubicBezTo>
                  <a:lnTo>
                    <a:pt x="98" y="5216"/>
                  </a:lnTo>
                  <a:cubicBezTo>
                    <a:pt x="49" y="5220"/>
                    <a:pt x="1" y="5255"/>
                    <a:pt x="16" y="5316"/>
                  </a:cubicBezTo>
                  <a:cubicBezTo>
                    <a:pt x="25" y="5349"/>
                    <a:pt x="36" y="5380"/>
                    <a:pt x="47" y="5410"/>
                  </a:cubicBezTo>
                  <a:lnTo>
                    <a:pt x="47" y="5410"/>
                  </a:lnTo>
                  <a:cubicBezTo>
                    <a:pt x="46" y="5416"/>
                    <a:pt x="44" y="5423"/>
                    <a:pt x="43" y="5430"/>
                  </a:cubicBezTo>
                  <a:cubicBezTo>
                    <a:pt x="30" y="5471"/>
                    <a:pt x="61" y="5505"/>
                    <a:pt x="99" y="5517"/>
                  </a:cubicBezTo>
                  <a:lnTo>
                    <a:pt x="99" y="5517"/>
                  </a:lnTo>
                  <a:cubicBezTo>
                    <a:pt x="278" y="5828"/>
                    <a:pt x="630" y="5963"/>
                    <a:pt x="1009" y="5963"/>
                  </a:cubicBezTo>
                  <a:cubicBezTo>
                    <a:pt x="1764" y="5963"/>
                    <a:pt x="2628" y="5429"/>
                    <a:pt x="2456" y="4678"/>
                  </a:cubicBezTo>
                  <a:cubicBezTo>
                    <a:pt x="2336" y="4251"/>
                    <a:pt x="2115" y="3661"/>
                    <a:pt x="1676" y="3661"/>
                  </a:cubicBezTo>
                  <a:cubicBezTo>
                    <a:pt x="1596" y="3661"/>
                    <a:pt x="1509" y="3680"/>
                    <a:pt x="1414" y="3723"/>
                  </a:cubicBezTo>
                  <a:cubicBezTo>
                    <a:pt x="1017" y="3907"/>
                    <a:pt x="694" y="4166"/>
                    <a:pt x="456" y="4491"/>
                  </a:cubicBezTo>
                  <a:lnTo>
                    <a:pt x="456" y="4491"/>
                  </a:lnTo>
                  <a:cubicBezTo>
                    <a:pt x="798" y="3041"/>
                    <a:pt x="1038" y="1570"/>
                    <a:pt x="1219" y="81"/>
                  </a:cubicBezTo>
                  <a:cubicBezTo>
                    <a:pt x="1219" y="27"/>
                    <a:pt x="1177" y="0"/>
                    <a:pt x="1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47"/>
            <p:cNvSpPr/>
            <p:nvPr/>
          </p:nvSpPr>
          <p:spPr>
            <a:xfrm>
              <a:off x="3436253" y="2144456"/>
              <a:ext cx="252798" cy="240767"/>
            </a:xfrm>
            <a:custGeom>
              <a:avLst/>
              <a:gdLst/>
              <a:ahLst/>
              <a:cxnLst/>
              <a:rect l="l" t="t" r="r" b="b"/>
              <a:pathLst>
                <a:path w="2482" h="2364" extrusionOk="0">
                  <a:moveTo>
                    <a:pt x="1353" y="0"/>
                  </a:moveTo>
                  <a:cubicBezTo>
                    <a:pt x="608" y="0"/>
                    <a:pt x="0" y="855"/>
                    <a:pt x="178" y="1571"/>
                  </a:cubicBezTo>
                  <a:cubicBezTo>
                    <a:pt x="305" y="2101"/>
                    <a:pt x="850" y="2364"/>
                    <a:pt x="1392" y="2364"/>
                  </a:cubicBezTo>
                  <a:cubicBezTo>
                    <a:pt x="1792" y="2364"/>
                    <a:pt x="2190" y="2220"/>
                    <a:pt x="2415" y="1934"/>
                  </a:cubicBezTo>
                  <a:cubicBezTo>
                    <a:pt x="2481" y="1869"/>
                    <a:pt x="2418" y="1792"/>
                    <a:pt x="2356" y="1792"/>
                  </a:cubicBezTo>
                  <a:cubicBezTo>
                    <a:pt x="2336" y="1792"/>
                    <a:pt x="2316" y="1800"/>
                    <a:pt x="2301" y="1820"/>
                  </a:cubicBezTo>
                  <a:cubicBezTo>
                    <a:pt x="2107" y="2067"/>
                    <a:pt x="1737" y="2199"/>
                    <a:pt x="1368" y="2199"/>
                  </a:cubicBezTo>
                  <a:cubicBezTo>
                    <a:pt x="945" y="2199"/>
                    <a:pt x="523" y="2026"/>
                    <a:pt x="372" y="1652"/>
                  </a:cubicBezTo>
                  <a:cubicBezTo>
                    <a:pt x="115" y="1039"/>
                    <a:pt x="702" y="169"/>
                    <a:pt x="1338" y="169"/>
                  </a:cubicBezTo>
                  <a:cubicBezTo>
                    <a:pt x="1399" y="169"/>
                    <a:pt x="1460" y="177"/>
                    <a:pt x="1522" y="194"/>
                  </a:cubicBezTo>
                  <a:cubicBezTo>
                    <a:pt x="1531" y="197"/>
                    <a:pt x="1541" y="198"/>
                    <a:pt x="1549" y="198"/>
                  </a:cubicBezTo>
                  <a:cubicBezTo>
                    <a:pt x="1639" y="198"/>
                    <a:pt x="1679" y="56"/>
                    <a:pt x="1575" y="26"/>
                  </a:cubicBezTo>
                  <a:cubicBezTo>
                    <a:pt x="1500" y="8"/>
                    <a:pt x="1426" y="0"/>
                    <a:pt x="13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64" name="Google Shape;2364;p47"/>
          <p:cNvGrpSpPr/>
          <p:nvPr/>
        </p:nvGrpSpPr>
        <p:grpSpPr>
          <a:xfrm>
            <a:off x="2975415" y="2545124"/>
            <a:ext cx="2457767" cy="1535037"/>
            <a:chOff x="2155186" y="-161457"/>
            <a:chExt cx="1843325" cy="1151278"/>
          </a:xfrm>
        </p:grpSpPr>
        <p:sp>
          <p:nvSpPr>
            <p:cNvPr id="2365" name="Google Shape;2365;p47"/>
            <p:cNvSpPr/>
            <p:nvPr/>
          </p:nvSpPr>
          <p:spPr>
            <a:xfrm>
              <a:off x="2155186" y="-161457"/>
              <a:ext cx="1825536" cy="1151278"/>
            </a:xfrm>
            <a:custGeom>
              <a:avLst/>
              <a:gdLst/>
              <a:ahLst/>
              <a:cxnLst/>
              <a:rect l="l" t="t" r="r" b="b"/>
              <a:pathLst>
                <a:path w="11681" h="7367" extrusionOk="0">
                  <a:moveTo>
                    <a:pt x="7011" y="253"/>
                  </a:moveTo>
                  <a:cubicBezTo>
                    <a:pt x="7703" y="253"/>
                    <a:pt x="8399" y="305"/>
                    <a:pt x="9073" y="492"/>
                  </a:cubicBezTo>
                  <a:cubicBezTo>
                    <a:pt x="10114" y="747"/>
                    <a:pt x="10867" y="1419"/>
                    <a:pt x="11149" y="2481"/>
                  </a:cubicBezTo>
                  <a:cubicBezTo>
                    <a:pt x="11317" y="3153"/>
                    <a:pt x="11257" y="4020"/>
                    <a:pt x="10867" y="4638"/>
                  </a:cubicBezTo>
                  <a:cubicBezTo>
                    <a:pt x="10504" y="5223"/>
                    <a:pt x="9805" y="5559"/>
                    <a:pt x="9160" y="5754"/>
                  </a:cubicBezTo>
                  <a:cubicBezTo>
                    <a:pt x="8488" y="5982"/>
                    <a:pt x="7843" y="6177"/>
                    <a:pt x="7144" y="6231"/>
                  </a:cubicBezTo>
                  <a:cubicBezTo>
                    <a:pt x="6499" y="6291"/>
                    <a:pt x="5880" y="6399"/>
                    <a:pt x="5242" y="6513"/>
                  </a:cubicBezTo>
                  <a:cubicBezTo>
                    <a:pt x="4597" y="6627"/>
                    <a:pt x="3898" y="6594"/>
                    <a:pt x="3253" y="6735"/>
                  </a:cubicBezTo>
                  <a:cubicBezTo>
                    <a:pt x="3066" y="6775"/>
                    <a:pt x="2845" y="6873"/>
                    <a:pt x="2668" y="6999"/>
                  </a:cubicBezTo>
                  <a:lnTo>
                    <a:pt x="2668" y="6999"/>
                  </a:lnTo>
                  <a:cubicBezTo>
                    <a:pt x="2710" y="6827"/>
                    <a:pt x="2709" y="6649"/>
                    <a:pt x="2749" y="6486"/>
                  </a:cubicBezTo>
                  <a:cubicBezTo>
                    <a:pt x="2776" y="6426"/>
                    <a:pt x="2749" y="6372"/>
                    <a:pt x="2722" y="6372"/>
                  </a:cubicBezTo>
                  <a:cubicBezTo>
                    <a:pt x="1680" y="5895"/>
                    <a:pt x="840" y="5196"/>
                    <a:pt x="504" y="4074"/>
                  </a:cubicBezTo>
                  <a:cubicBezTo>
                    <a:pt x="114" y="2871"/>
                    <a:pt x="504" y="1668"/>
                    <a:pt x="1599" y="996"/>
                  </a:cubicBezTo>
                  <a:cubicBezTo>
                    <a:pt x="2749" y="324"/>
                    <a:pt x="4368" y="377"/>
                    <a:pt x="5659" y="297"/>
                  </a:cubicBezTo>
                  <a:cubicBezTo>
                    <a:pt x="6103" y="276"/>
                    <a:pt x="6556" y="253"/>
                    <a:pt x="7011" y="253"/>
                  </a:cubicBezTo>
                  <a:close/>
                  <a:moveTo>
                    <a:pt x="6966" y="1"/>
                  </a:moveTo>
                  <a:cubicBezTo>
                    <a:pt x="6099" y="1"/>
                    <a:pt x="5219" y="88"/>
                    <a:pt x="4368" y="156"/>
                  </a:cubicBezTo>
                  <a:cubicBezTo>
                    <a:pt x="3058" y="270"/>
                    <a:pt x="1573" y="411"/>
                    <a:pt x="672" y="1500"/>
                  </a:cubicBezTo>
                  <a:cubicBezTo>
                    <a:pt x="0" y="2313"/>
                    <a:pt x="0" y="3543"/>
                    <a:pt x="397" y="4470"/>
                  </a:cubicBezTo>
                  <a:cubicBezTo>
                    <a:pt x="618" y="5001"/>
                    <a:pt x="954" y="5451"/>
                    <a:pt x="1405" y="5814"/>
                  </a:cubicBezTo>
                  <a:cubicBezTo>
                    <a:pt x="1599" y="6009"/>
                    <a:pt x="1821" y="6150"/>
                    <a:pt x="2050" y="6258"/>
                  </a:cubicBezTo>
                  <a:cubicBezTo>
                    <a:pt x="2298" y="6426"/>
                    <a:pt x="2554" y="6399"/>
                    <a:pt x="2520" y="6708"/>
                  </a:cubicBezTo>
                  <a:cubicBezTo>
                    <a:pt x="2520" y="6876"/>
                    <a:pt x="2493" y="7044"/>
                    <a:pt x="2440" y="7185"/>
                  </a:cubicBezTo>
                  <a:cubicBezTo>
                    <a:pt x="2436" y="7196"/>
                    <a:pt x="2435" y="7207"/>
                    <a:pt x="2435" y="7216"/>
                  </a:cubicBezTo>
                  <a:lnTo>
                    <a:pt x="2435" y="7216"/>
                  </a:lnTo>
                  <a:cubicBezTo>
                    <a:pt x="2378" y="7280"/>
                    <a:pt x="2451" y="7366"/>
                    <a:pt x="2528" y="7366"/>
                  </a:cubicBezTo>
                  <a:cubicBezTo>
                    <a:pt x="2556" y="7366"/>
                    <a:pt x="2584" y="7355"/>
                    <a:pt x="2608" y="7326"/>
                  </a:cubicBezTo>
                  <a:cubicBezTo>
                    <a:pt x="2970" y="6876"/>
                    <a:pt x="3730" y="6930"/>
                    <a:pt x="4261" y="6903"/>
                  </a:cubicBezTo>
                  <a:cubicBezTo>
                    <a:pt x="5155" y="6822"/>
                    <a:pt x="6021" y="6627"/>
                    <a:pt x="6922" y="6513"/>
                  </a:cubicBezTo>
                  <a:cubicBezTo>
                    <a:pt x="8293" y="6345"/>
                    <a:pt x="9718" y="6123"/>
                    <a:pt x="10786" y="5169"/>
                  </a:cubicBezTo>
                  <a:cubicBezTo>
                    <a:pt x="11680" y="4356"/>
                    <a:pt x="11626" y="2844"/>
                    <a:pt x="11176" y="1809"/>
                  </a:cubicBezTo>
                  <a:cubicBezTo>
                    <a:pt x="10726" y="828"/>
                    <a:pt x="9718" y="351"/>
                    <a:pt x="8710" y="156"/>
                  </a:cubicBezTo>
                  <a:cubicBezTo>
                    <a:pt x="8143" y="41"/>
                    <a:pt x="7557" y="1"/>
                    <a:pt x="69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47"/>
            <p:cNvSpPr/>
            <p:nvPr/>
          </p:nvSpPr>
          <p:spPr>
            <a:xfrm>
              <a:off x="3827695" y="-115982"/>
              <a:ext cx="103928" cy="98610"/>
            </a:xfrm>
            <a:custGeom>
              <a:avLst/>
              <a:gdLst/>
              <a:ahLst/>
              <a:cxnLst/>
              <a:rect l="l" t="t" r="r" b="b"/>
              <a:pathLst>
                <a:path w="665" h="631" extrusionOk="0">
                  <a:moveTo>
                    <a:pt x="87" y="1"/>
                  </a:moveTo>
                  <a:cubicBezTo>
                    <a:pt x="37" y="1"/>
                    <a:pt x="0" y="68"/>
                    <a:pt x="24" y="120"/>
                  </a:cubicBezTo>
                  <a:cubicBezTo>
                    <a:pt x="111" y="201"/>
                    <a:pt x="192" y="288"/>
                    <a:pt x="252" y="369"/>
                  </a:cubicBezTo>
                  <a:cubicBezTo>
                    <a:pt x="333" y="456"/>
                    <a:pt x="387" y="564"/>
                    <a:pt x="528" y="624"/>
                  </a:cubicBezTo>
                  <a:cubicBezTo>
                    <a:pt x="542" y="629"/>
                    <a:pt x="556" y="631"/>
                    <a:pt x="568" y="631"/>
                  </a:cubicBezTo>
                  <a:cubicBezTo>
                    <a:pt x="631" y="631"/>
                    <a:pt x="664" y="577"/>
                    <a:pt x="642" y="510"/>
                  </a:cubicBezTo>
                  <a:cubicBezTo>
                    <a:pt x="588" y="369"/>
                    <a:pt x="501" y="315"/>
                    <a:pt x="387" y="228"/>
                  </a:cubicBezTo>
                  <a:cubicBezTo>
                    <a:pt x="306" y="147"/>
                    <a:pt x="219" y="60"/>
                    <a:pt x="111" y="6"/>
                  </a:cubicBezTo>
                  <a:cubicBezTo>
                    <a:pt x="103" y="2"/>
                    <a:pt x="95" y="1"/>
                    <a:pt x="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47"/>
            <p:cNvSpPr/>
            <p:nvPr/>
          </p:nvSpPr>
          <p:spPr>
            <a:xfrm>
              <a:off x="3943343" y="-59411"/>
              <a:ext cx="55168" cy="92515"/>
            </a:xfrm>
            <a:custGeom>
              <a:avLst/>
              <a:gdLst/>
              <a:ahLst/>
              <a:cxnLst/>
              <a:rect l="l" t="t" r="r" b="b"/>
              <a:pathLst>
                <a:path w="353" h="592" extrusionOk="0">
                  <a:moveTo>
                    <a:pt x="118" y="0"/>
                  </a:moveTo>
                  <a:cubicBezTo>
                    <a:pt x="59" y="0"/>
                    <a:pt x="0" y="59"/>
                    <a:pt x="43" y="121"/>
                  </a:cubicBezTo>
                  <a:cubicBezTo>
                    <a:pt x="97" y="262"/>
                    <a:pt x="151" y="397"/>
                    <a:pt x="211" y="538"/>
                  </a:cubicBezTo>
                  <a:cubicBezTo>
                    <a:pt x="211" y="575"/>
                    <a:pt x="231" y="591"/>
                    <a:pt x="253" y="591"/>
                  </a:cubicBezTo>
                  <a:cubicBezTo>
                    <a:pt x="283" y="591"/>
                    <a:pt x="319" y="561"/>
                    <a:pt x="319" y="511"/>
                  </a:cubicBezTo>
                  <a:cubicBezTo>
                    <a:pt x="352" y="343"/>
                    <a:pt x="292" y="175"/>
                    <a:pt x="184" y="34"/>
                  </a:cubicBezTo>
                  <a:cubicBezTo>
                    <a:pt x="167" y="10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68" name="Google Shape;2368;p47"/>
          <p:cNvGrpSpPr/>
          <p:nvPr/>
        </p:nvGrpSpPr>
        <p:grpSpPr>
          <a:xfrm>
            <a:off x="1303004" y="4246208"/>
            <a:ext cx="4369441" cy="1995928"/>
            <a:chOff x="1046000" y="3106476"/>
            <a:chExt cx="3151040" cy="1347750"/>
          </a:xfrm>
        </p:grpSpPr>
        <p:sp>
          <p:nvSpPr>
            <p:cNvPr id="2369" name="Google Shape;2369;p47"/>
            <p:cNvSpPr/>
            <p:nvPr/>
          </p:nvSpPr>
          <p:spPr>
            <a:xfrm>
              <a:off x="1046000" y="3106476"/>
              <a:ext cx="3151040" cy="1026230"/>
            </a:xfrm>
            <a:custGeom>
              <a:avLst/>
              <a:gdLst/>
              <a:ahLst/>
              <a:cxnLst/>
              <a:rect l="l" t="t" r="r" b="b"/>
              <a:pathLst>
                <a:path w="24980" h="8978" extrusionOk="0">
                  <a:moveTo>
                    <a:pt x="17611" y="347"/>
                  </a:moveTo>
                  <a:cubicBezTo>
                    <a:pt x="18394" y="347"/>
                    <a:pt x="19173" y="385"/>
                    <a:pt x="19939" y="474"/>
                  </a:cubicBezTo>
                  <a:cubicBezTo>
                    <a:pt x="21539" y="669"/>
                    <a:pt x="23246" y="1314"/>
                    <a:pt x="23777" y="2995"/>
                  </a:cubicBezTo>
                  <a:cubicBezTo>
                    <a:pt x="24193" y="4305"/>
                    <a:pt x="23327" y="5649"/>
                    <a:pt x="22345" y="6462"/>
                  </a:cubicBezTo>
                  <a:cubicBezTo>
                    <a:pt x="21062" y="7531"/>
                    <a:pt x="19214" y="7779"/>
                    <a:pt x="17587" y="7974"/>
                  </a:cubicBezTo>
                  <a:cubicBezTo>
                    <a:pt x="15715" y="8216"/>
                    <a:pt x="13853" y="8403"/>
                    <a:pt x="11976" y="8403"/>
                  </a:cubicBezTo>
                  <a:cubicBezTo>
                    <a:pt x="11246" y="8403"/>
                    <a:pt x="10514" y="8374"/>
                    <a:pt x="9778" y="8310"/>
                  </a:cubicBezTo>
                  <a:cubicBezTo>
                    <a:pt x="8374" y="8230"/>
                    <a:pt x="6976" y="8089"/>
                    <a:pt x="5578" y="7921"/>
                  </a:cubicBezTo>
                  <a:cubicBezTo>
                    <a:pt x="5436" y="7921"/>
                    <a:pt x="5174" y="7837"/>
                    <a:pt x="4964" y="7837"/>
                  </a:cubicBezTo>
                  <a:cubicBezTo>
                    <a:pt x="4875" y="7837"/>
                    <a:pt x="4796" y="7852"/>
                    <a:pt x="4738" y="7894"/>
                  </a:cubicBezTo>
                  <a:cubicBezTo>
                    <a:pt x="4394" y="8086"/>
                    <a:pt x="4075" y="8385"/>
                    <a:pt x="3778" y="8645"/>
                  </a:cubicBezTo>
                  <a:lnTo>
                    <a:pt x="3778" y="8645"/>
                  </a:lnTo>
                  <a:cubicBezTo>
                    <a:pt x="3765" y="8442"/>
                    <a:pt x="3742" y="8228"/>
                    <a:pt x="3784" y="8035"/>
                  </a:cubicBezTo>
                  <a:cubicBezTo>
                    <a:pt x="3811" y="7947"/>
                    <a:pt x="3757" y="7867"/>
                    <a:pt x="3696" y="7867"/>
                  </a:cubicBezTo>
                  <a:cubicBezTo>
                    <a:pt x="2218" y="7497"/>
                    <a:pt x="813" y="6382"/>
                    <a:pt x="645" y="4782"/>
                  </a:cubicBezTo>
                  <a:cubicBezTo>
                    <a:pt x="450" y="2880"/>
                    <a:pt x="2608" y="2094"/>
                    <a:pt x="4032" y="1563"/>
                  </a:cubicBezTo>
                  <a:cubicBezTo>
                    <a:pt x="5773" y="945"/>
                    <a:pt x="7507" y="891"/>
                    <a:pt x="9328" y="777"/>
                  </a:cubicBezTo>
                  <a:cubicBezTo>
                    <a:pt x="11089" y="696"/>
                    <a:pt x="12883" y="642"/>
                    <a:pt x="14651" y="501"/>
                  </a:cubicBezTo>
                  <a:cubicBezTo>
                    <a:pt x="15633" y="408"/>
                    <a:pt x="16625" y="347"/>
                    <a:pt x="17611" y="347"/>
                  </a:cubicBezTo>
                  <a:close/>
                  <a:moveTo>
                    <a:pt x="17682" y="0"/>
                  </a:moveTo>
                  <a:cubicBezTo>
                    <a:pt x="16250" y="0"/>
                    <a:pt x="14821" y="137"/>
                    <a:pt x="13387" y="273"/>
                  </a:cubicBezTo>
                  <a:cubicBezTo>
                    <a:pt x="11344" y="441"/>
                    <a:pt x="9274" y="414"/>
                    <a:pt x="7225" y="555"/>
                  </a:cubicBezTo>
                  <a:cubicBezTo>
                    <a:pt x="5437" y="669"/>
                    <a:pt x="3643" y="1254"/>
                    <a:pt x="2077" y="2067"/>
                  </a:cubicBezTo>
                  <a:cubicBezTo>
                    <a:pt x="706" y="2766"/>
                    <a:pt x="0" y="4137"/>
                    <a:pt x="538" y="5622"/>
                  </a:cubicBezTo>
                  <a:cubicBezTo>
                    <a:pt x="966" y="6894"/>
                    <a:pt x="2208" y="7771"/>
                    <a:pt x="3478" y="8108"/>
                  </a:cubicBezTo>
                  <a:lnTo>
                    <a:pt x="3478" y="8108"/>
                  </a:lnTo>
                  <a:cubicBezTo>
                    <a:pt x="3466" y="8356"/>
                    <a:pt x="3560" y="8566"/>
                    <a:pt x="3608" y="8802"/>
                  </a:cubicBezTo>
                  <a:lnTo>
                    <a:pt x="3608" y="8802"/>
                  </a:lnTo>
                  <a:cubicBezTo>
                    <a:pt x="3577" y="8875"/>
                    <a:pt x="3645" y="8977"/>
                    <a:pt x="3724" y="8977"/>
                  </a:cubicBezTo>
                  <a:cubicBezTo>
                    <a:pt x="3744" y="8977"/>
                    <a:pt x="3764" y="8971"/>
                    <a:pt x="3784" y="8956"/>
                  </a:cubicBezTo>
                  <a:cubicBezTo>
                    <a:pt x="4066" y="8734"/>
                    <a:pt x="4342" y="8566"/>
                    <a:pt x="4624" y="8337"/>
                  </a:cubicBezTo>
                  <a:cubicBezTo>
                    <a:pt x="4753" y="8236"/>
                    <a:pt x="4854" y="8204"/>
                    <a:pt x="4964" y="8204"/>
                  </a:cubicBezTo>
                  <a:cubicBezTo>
                    <a:pt x="5065" y="8204"/>
                    <a:pt x="5175" y="8231"/>
                    <a:pt x="5323" y="8257"/>
                  </a:cubicBezTo>
                  <a:cubicBezTo>
                    <a:pt x="6216" y="8398"/>
                    <a:pt x="7117" y="8478"/>
                    <a:pt x="8011" y="8566"/>
                  </a:cubicBezTo>
                  <a:cubicBezTo>
                    <a:pt x="9427" y="8698"/>
                    <a:pt x="10860" y="8814"/>
                    <a:pt x="12293" y="8814"/>
                  </a:cubicBezTo>
                  <a:cubicBezTo>
                    <a:pt x="12676" y="8814"/>
                    <a:pt x="13058" y="8806"/>
                    <a:pt x="13441" y="8788"/>
                  </a:cubicBezTo>
                  <a:cubicBezTo>
                    <a:pt x="15094" y="8707"/>
                    <a:pt x="16774" y="8505"/>
                    <a:pt x="18427" y="8284"/>
                  </a:cubicBezTo>
                  <a:cubicBezTo>
                    <a:pt x="19886" y="8089"/>
                    <a:pt x="21398" y="7699"/>
                    <a:pt x="22601" y="6771"/>
                  </a:cubicBezTo>
                  <a:cubicBezTo>
                    <a:pt x="24476" y="5347"/>
                    <a:pt x="24980" y="2598"/>
                    <a:pt x="22883" y="1086"/>
                  </a:cubicBezTo>
                  <a:cubicBezTo>
                    <a:pt x="21673" y="192"/>
                    <a:pt x="20134" y="105"/>
                    <a:pt x="18683" y="24"/>
                  </a:cubicBezTo>
                  <a:cubicBezTo>
                    <a:pt x="18349" y="8"/>
                    <a:pt x="18015" y="0"/>
                    <a:pt x="176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47"/>
            <p:cNvSpPr/>
            <p:nvPr/>
          </p:nvSpPr>
          <p:spPr>
            <a:xfrm>
              <a:off x="4066293" y="3731600"/>
              <a:ext cx="60296" cy="95559"/>
            </a:xfrm>
            <a:custGeom>
              <a:avLst/>
              <a:gdLst/>
              <a:ahLst/>
              <a:cxnLst/>
              <a:rect l="l" t="t" r="r" b="b"/>
              <a:pathLst>
                <a:path w="478" h="836" extrusionOk="0">
                  <a:moveTo>
                    <a:pt x="374" y="0"/>
                  </a:moveTo>
                  <a:cubicBezTo>
                    <a:pt x="350" y="0"/>
                    <a:pt x="323" y="15"/>
                    <a:pt x="310" y="46"/>
                  </a:cubicBezTo>
                  <a:cubicBezTo>
                    <a:pt x="249" y="153"/>
                    <a:pt x="196" y="294"/>
                    <a:pt x="142" y="409"/>
                  </a:cubicBezTo>
                  <a:cubicBezTo>
                    <a:pt x="81" y="516"/>
                    <a:pt x="1" y="630"/>
                    <a:pt x="1" y="745"/>
                  </a:cubicBezTo>
                  <a:cubicBezTo>
                    <a:pt x="1" y="805"/>
                    <a:pt x="31" y="835"/>
                    <a:pt x="72" y="835"/>
                  </a:cubicBezTo>
                  <a:cubicBezTo>
                    <a:pt x="85" y="835"/>
                    <a:pt x="100" y="832"/>
                    <a:pt x="115" y="825"/>
                  </a:cubicBezTo>
                  <a:cubicBezTo>
                    <a:pt x="249" y="772"/>
                    <a:pt x="310" y="604"/>
                    <a:pt x="364" y="489"/>
                  </a:cubicBezTo>
                  <a:cubicBezTo>
                    <a:pt x="417" y="348"/>
                    <a:pt x="478" y="180"/>
                    <a:pt x="417" y="46"/>
                  </a:cubicBezTo>
                  <a:cubicBezTo>
                    <a:pt x="417" y="15"/>
                    <a:pt x="397" y="0"/>
                    <a:pt x="3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47"/>
            <p:cNvSpPr/>
            <p:nvPr/>
          </p:nvSpPr>
          <p:spPr>
            <a:xfrm>
              <a:off x="4105270" y="3809441"/>
              <a:ext cx="58152" cy="42636"/>
            </a:xfrm>
            <a:custGeom>
              <a:avLst/>
              <a:gdLst/>
              <a:ahLst/>
              <a:cxnLst/>
              <a:rect l="l" t="t" r="r" b="b"/>
              <a:pathLst>
                <a:path w="461" h="373" extrusionOk="0">
                  <a:moveTo>
                    <a:pt x="344" y="0"/>
                  </a:moveTo>
                  <a:cubicBezTo>
                    <a:pt x="319" y="0"/>
                    <a:pt x="294" y="11"/>
                    <a:pt x="276" y="37"/>
                  </a:cubicBezTo>
                  <a:cubicBezTo>
                    <a:pt x="223" y="117"/>
                    <a:pt x="142" y="205"/>
                    <a:pt x="55" y="232"/>
                  </a:cubicBezTo>
                  <a:cubicBezTo>
                    <a:pt x="1" y="285"/>
                    <a:pt x="55" y="373"/>
                    <a:pt x="108" y="373"/>
                  </a:cubicBezTo>
                  <a:cubicBezTo>
                    <a:pt x="250" y="312"/>
                    <a:pt x="364" y="232"/>
                    <a:pt x="418" y="117"/>
                  </a:cubicBezTo>
                  <a:cubicBezTo>
                    <a:pt x="460" y="61"/>
                    <a:pt x="403" y="0"/>
                    <a:pt x="3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47"/>
            <p:cNvSpPr/>
            <p:nvPr/>
          </p:nvSpPr>
          <p:spPr>
            <a:xfrm>
              <a:off x="2600674" y="4283685"/>
              <a:ext cx="84894" cy="41607"/>
            </a:xfrm>
            <a:custGeom>
              <a:avLst/>
              <a:gdLst/>
              <a:ahLst/>
              <a:cxnLst/>
              <a:rect l="l" t="t" r="r" b="b"/>
              <a:pathLst>
                <a:path w="673" h="364" extrusionOk="0">
                  <a:moveTo>
                    <a:pt x="504" y="1"/>
                  </a:moveTo>
                  <a:cubicBezTo>
                    <a:pt x="444" y="1"/>
                    <a:pt x="363" y="1"/>
                    <a:pt x="309" y="28"/>
                  </a:cubicBezTo>
                  <a:cubicBezTo>
                    <a:pt x="249" y="28"/>
                    <a:pt x="222" y="28"/>
                    <a:pt x="168" y="54"/>
                  </a:cubicBezTo>
                  <a:cubicBezTo>
                    <a:pt x="108" y="54"/>
                    <a:pt x="108" y="88"/>
                    <a:pt x="81" y="115"/>
                  </a:cubicBezTo>
                  <a:cubicBezTo>
                    <a:pt x="0" y="169"/>
                    <a:pt x="0" y="310"/>
                    <a:pt x="108" y="337"/>
                  </a:cubicBezTo>
                  <a:cubicBezTo>
                    <a:pt x="141" y="337"/>
                    <a:pt x="168" y="364"/>
                    <a:pt x="222" y="364"/>
                  </a:cubicBezTo>
                  <a:cubicBezTo>
                    <a:pt x="276" y="337"/>
                    <a:pt x="309" y="337"/>
                    <a:pt x="336" y="337"/>
                  </a:cubicBezTo>
                  <a:cubicBezTo>
                    <a:pt x="417" y="310"/>
                    <a:pt x="504" y="283"/>
                    <a:pt x="558" y="222"/>
                  </a:cubicBezTo>
                  <a:cubicBezTo>
                    <a:pt x="672" y="169"/>
                    <a:pt x="612" y="1"/>
                    <a:pt x="5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47"/>
            <p:cNvSpPr/>
            <p:nvPr/>
          </p:nvSpPr>
          <p:spPr>
            <a:xfrm>
              <a:off x="2364540" y="4338207"/>
              <a:ext cx="70135" cy="39092"/>
            </a:xfrm>
            <a:custGeom>
              <a:avLst/>
              <a:gdLst/>
              <a:ahLst/>
              <a:cxnLst/>
              <a:rect l="l" t="t" r="r" b="b"/>
              <a:pathLst>
                <a:path w="556" h="342" extrusionOk="0">
                  <a:moveTo>
                    <a:pt x="273" y="1"/>
                  </a:moveTo>
                  <a:cubicBezTo>
                    <a:pt x="165" y="1"/>
                    <a:pt x="24" y="55"/>
                    <a:pt x="24" y="169"/>
                  </a:cubicBezTo>
                  <a:cubicBezTo>
                    <a:pt x="1" y="268"/>
                    <a:pt x="59" y="342"/>
                    <a:pt x="149" y="342"/>
                  </a:cubicBezTo>
                  <a:cubicBezTo>
                    <a:pt x="163" y="342"/>
                    <a:pt x="177" y="340"/>
                    <a:pt x="192" y="337"/>
                  </a:cubicBezTo>
                  <a:cubicBezTo>
                    <a:pt x="219" y="337"/>
                    <a:pt x="246" y="337"/>
                    <a:pt x="273" y="310"/>
                  </a:cubicBezTo>
                  <a:lnTo>
                    <a:pt x="300" y="310"/>
                  </a:lnTo>
                  <a:cubicBezTo>
                    <a:pt x="317" y="296"/>
                    <a:pt x="310" y="296"/>
                    <a:pt x="306" y="296"/>
                  </a:cubicBezTo>
                  <a:cubicBezTo>
                    <a:pt x="303" y="296"/>
                    <a:pt x="303" y="296"/>
                    <a:pt x="333" y="283"/>
                  </a:cubicBezTo>
                  <a:lnTo>
                    <a:pt x="387" y="283"/>
                  </a:lnTo>
                  <a:cubicBezTo>
                    <a:pt x="441" y="249"/>
                    <a:pt x="468" y="249"/>
                    <a:pt x="501" y="223"/>
                  </a:cubicBezTo>
                  <a:cubicBezTo>
                    <a:pt x="555" y="196"/>
                    <a:pt x="555" y="142"/>
                    <a:pt x="528" y="81"/>
                  </a:cubicBezTo>
                  <a:cubicBezTo>
                    <a:pt x="468" y="1"/>
                    <a:pt x="360" y="1"/>
                    <a:pt x="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47"/>
            <p:cNvSpPr/>
            <p:nvPr/>
          </p:nvSpPr>
          <p:spPr>
            <a:xfrm>
              <a:off x="2470119" y="4212245"/>
              <a:ext cx="38221" cy="53152"/>
            </a:xfrm>
            <a:custGeom>
              <a:avLst/>
              <a:gdLst/>
              <a:ahLst/>
              <a:cxnLst/>
              <a:rect l="l" t="t" r="r" b="b"/>
              <a:pathLst>
                <a:path w="303" h="465" extrusionOk="0">
                  <a:moveTo>
                    <a:pt x="248" y="62"/>
                  </a:moveTo>
                  <a:lnTo>
                    <a:pt x="248" y="62"/>
                  </a:lnTo>
                  <a:cubicBezTo>
                    <a:pt x="264" y="74"/>
                    <a:pt x="276" y="86"/>
                    <a:pt x="276" y="122"/>
                  </a:cubicBezTo>
                  <a:cubicBezTo>
                    <a:pt x="269" y="100"/>
                    <a:pt x="259" y="79"/>
                    <a:pt x="248" y="62"/>
                  </a:cubicBezTo>
                  <a:close/>
                  <a:moveTo>
                    <a:pt x="148" y="1"/>
                  </a:moveTo>
                  <a:cubicBezTo>
                    <a:pt x="136" y="1"/>
                    <a:pt x="122" y="3"/>
                    <a:pt x="108" y="7"/>
                  </a:cubicBezTo>
                  <a:cubicBezTo>
                    <a:pt x="99" y="7"/>
                    <a:pt x="93" y="11"/>
                    <a:pt x="89" y="16"/>
                  </a:cubicBezTo>
                  <a:lnTo>
                    <a:pt x="89" y="16"/>
                  </a:lnTo>
                  <a:cubicBezTo>
                    <a:pt x="23" y="50"/>
                    <a:pt x="0" y="101"/>
                    <a:pt x="0" y="175"/>
                  </a:cubicBezTo>
                  <a:cubicBezTo>
                    <a:pt x="0" y="263"/>
                    <a:pt x="27" y="343"/>
                    <a:pt x="54" y="404"/>
                  </a:cubicBezTo>
                  <a:cubicBezTo>
                    <a:pt x="65" y="447"/>
                    <a:pt x="94" y="464"/>
                    <a:pt x="127" y="464"/>
                  </a:cubicBezTo>
                  <a:cubicBezTo>
                    <a:pt x="176" y="464"/>
                    <a:pt x="233" y="425"/>
                    <a:pt x="249" y="377"/>
                  </a:cubicBezTo>
                  <a:cubicBezTo>
                    <a:pt x="276" y="343"/>
                    <a:pt x="276" y="290"/>
                    <a:pt x="303" y="236"/>
                  </a:cubicBezTo>
                  <a:cubicBezTo>
                    <a:pt x="303" y="175"/>
                    <a:pt x="303" y="122"/>
                    <a:pt x="276" y="95"/>
                  </a:cubicBezTo>
                  <a:cubicBezTo>
                    <a:pt x="276" y="72"/>
                    <a:pt x="256" y="49"/>
                    <a:pt x="234" y="43"/>
                  </a:cubicBezTo>
                  <a:lnTo>
                    <a:pt x="234" y="43"/>
                  </a:lnTo>
                  <a:cubicBezTo>
                    <a:pt x="212" y="17"/>
                    <a:pt x="183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47"/>
            <p:cNvSpPr/>
            <p:nvPr/>
          </p:nvSpPr>
          <p:spPr>
            <a:xfrm>
              <a:off x="2529405" y="4398902"/>
              <a:ext cx="46799" cy="55324"/>
            </a:xfrm>
            <a:custGeom>
              <a:avLst/>
              <a:gdLst/>
              <a:ahLst/>
              <a:cxnLst/>
              <a:rect l="l" t="t" r="r" b="b"/>
              <a:pathLst>
                <a:path w="371" h="484" extrusionOk="0">
                  <a:moveTo>
                    <a:pt x="61" y="1"/>
                  </a:moveTo>
                  <a:cubicBezTo>
                    <a:pt x="34" y="28"/>
                    <a:pt x="1" y="28"/>
                    <a:pt x="1" y="54"/>
                  </a:cubicBezTo>
                  <a:cubicBezTo>
                    <a:pt x="1" y="115"/>
                    <a:pt x="34" y="169"/>
                    <a:pt x="61" y="222"/>
                  </a:cubicBezTo>
                  <a:cubicBezTo>
                    <a:pt x="61" y="283"/>
                    <a:pt x="61" y="337"/>
                    <a:pt x="88" y="390"/>
                  </a:cubicBezTo>
                  <a:cubicBezTo>
                    <a:pt x="113" y="454"/>
                    <a:pt x="173" y="484"/>
                    <a:pt x="231" y="484"/>
                  </a:cubicBezTo>
                  <a:cubicBezTo>
                    <a:pt x="302" y="484"/>
                    <a:pt x="370" y="441"/>
                    <a:pt x="370" y="364"/>
                  </a:cubicBezTo>
                  <a:cubicBezTo>
                    <a:pt x="337" y="256"/>
                    <a:pt x="310" y="196"/>
                    <a:pt x="256" y="115"/>
                  </a:cubicBezTo>
                  <a:cubicBezTo>
                    <a:pt x="202" y="54"/>
                    <a:pt x="115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47"/>
            <p:cNvSpPr/>
            <p:nvPr/>
          </p:nvSpPr>
          <p:spPr>
            <a:xfrm>
              <a:off x="2565102" y="4215217"/>
              <a:ext cx="35698" cy="48008"/>
            </a:xfrm>
            <a:custGeom>
              <a:avLst/>
              <a:gdLst/>
              <a:ahLst/>
              <a:cxnLst/>
              <a:rect l="l" t="t" r="r" b="b"/>
              <a:pathLst>
                <a:path w="283" h="420" extrusionOk="0">
                  <a:moveTo>
                    <a:pt x="221" y="1"/>
                  </a:moveTo>
                  <a:cubicBezTo>
                    <a:pt x="212" y="1"/>
                    <a:pt x="203" y="5"/>
                    <a:pt x="195" y="15"/>
                  </a:cubicBezTo>
                  <a:cubicBezTo>
                    <a:pt x="141" y="42"/>
                    <a:pt x="114" y="122"/>
                    <a:pt x="54" y="183"/>
                  </a:cubicBezTo>
                  <a:cubicBezTo>
                    <a:pt x="27" y="237"/>
                    <a:pt x="0" y="351"/>
                    <a:pt x="87" y="405"/>
                  </a:cubicBezTo>
                  <a:cubicBezTo>
                    <a:pt x="102" y="415"/>
                    <a:pt x="117" y="419"/>
                    <a:pt x="130" y="419"/>
                  </a:cubicBezTo>
                  <a:cubicBezTo>
                    <a:pt x="187" y="419"/>
                    <a:pt x="228" y="335"/>
                    <a:pt x="255" y="264"/>
                  </a:cubicBezTo>
                  <a:lnTo>
                    <a:pt x="255" y="149"/>
                  </a:lnTo>
                  <a:cubicBezTo>
                    <a:pt x="282" y="122"/>
                    <a:pt x="282" y="69"/>
                    <a:pt x="282" y="42"/>
                  </a:cubicBezTo>
                  <a:cubicBezTo>
                    <a:pt x="263" y="23"/>
                    <a:pt x="241" y="1"/>
                    <a:pt x="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47"/>
            <p:cNvSpPr/>
            <p:nvPr/>
          </p:nvSpPr>
          <p:spPr>
            <a:xfrm>
              <a:off x="2395444" y="4253966"/>
              <a:ext cx="57016" cy="39778"/>
            </a:xfrm>
            <a:custGeom>
              <a:avLst/>
              <a:gdLst/>
              <a:ahLst/>
              <a:cxnLst/>
              <a:rect l="l" t="t" r="r" b="b"/>
              <a:pathLst>
                <a:path w="452" h="348" extrusionOk="0">
                  <a:moveTo>
                    <a:pt x="171" y="1"/>
                  </a:moveTo>
                  <a:cubicBezTo>
                    <a:pt x="79" y="1"/>
                    <a:pt x="1" y="119"/>
                    <a:pt x="88" y="207"/>
                  </a:cubicBezTo>
                  <a:cubicBezTo>
                    <a:pt x="142" y="234"/>
                    <a:pt x="169" y="261"/>
                    <a:pt x="223" y="288"/>
                  </a:cubicBezTo>
                  <a:cubicBezTo>
                    <a:pt x="283" y="314"/>
                    <a:pt x="310" y="348"/>
                    <a:pt x="364" y="348"/>
                  </a:cubicBezTo>
                  <a:cubicBezTo>
                    <a:pt x="424" y="348"/>
                    <a:pt x="451" y="288"/>
                    <a:pt x="424" y="261"/>
                  </a:cubicBezTo>
                  <a:cubicBezTo>
                    <a:pt x="424" y="222"/>
                    <a:pt x="407" y="197"/>
                    <a:pt x="378" y="164"/>
                  </a:cubicBezTo>
                  <a:lnTo>
                    <a:pt x="378" y="164"/>
                  </a:lnTo>
                  <a:cubicBezTo>
                    <a:pt x="374" y="158"/>
                    <a:pt x="370" y="152"/>
                    <a:pt x="364" y="146"/>
                  </a:cubicBezTo>
                  <a:cubicBezTo>
                    <a:pt x="362" y="146"/>
                    <a:pt x="361" y="145"/>
                    <a:pt x="359" y="144"/>
                  </a:cubicBezTo>
                  <a:lnTo>
                    <a:pt x="359" y="144"/>
                  </a:lnTo>
                  <a:cubicBezTo>
                    <a:pt x="352" y="136"/>
                    <a:pt x="345" y="128"/>
                    <a:pt x="337" y="119"/>
                  </a:cubicBezTo>
                  <a:cubicBezTo>
                    <a:pt x="316" y="99"/>
                    <a:pt x="296" y="63"/>
                    <a:pt x="260" y="47"/>
                  </a:cubicBezTo>
                  <a:lnTo>
                    <a:pt x="260" y="47"/>
                  </a:lnTo>
                  <a:cubicBezTo>
                    <a:pt x="259" y="44"/>
                    <a:pt x="258" y="42"/>
                    <a:pt x="256" y="39"/>
                  </a:cubicBezTo>
                  <a:cubicBezTo>
                    <a:pt x="229" y="12"/>
                    <a:pt x="20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47"/>
            <p:cNvSpPr/>
            <p:nvPr/>
          </p:nvSpPr>
          <p:spPr>
            <a:xfrm>
              <a:off x="2589574" y="4381528"/>
              <a:ext cx="57016" cy="33148"/>
            </a:xfrm>
            <a:custGeom>
              <a:avLst/>
              <a:gdLst/>
              <a:ahLst/>
              <a:cxnLst/>
              <a:rect l="l" t="t" r="r" b="b"/>
              <a:pathLst>
                <a:path w="452" h="290" extrusionOk="0">
                  <a:moveTo>
                    <a:pt x="91" y="0"/>
                  </a:moveTo>
                  <a:cubicBezTo>
                    <a:pt x="67" y="0"/>
                    <a:pt x="46" y="4"/>
                    <a:pt x="28" y="12"/>
                  </a:cubicBezTo>
                  <a:cubicBezTo>
                    <a:pt x="1" y="38"/>
                    <a:pt x="1" y="38"/>
                    <a:pt x="28" y="72"/>
                  </a:cubicBezTo>
                  <a:cubicBezTo>
                    <a:pt x="61" y="126"/>
                    <a:pt x="115" y="180"/>
                    <a:pt x="169" y="206"/>
                  </a:cubicBezTo>
                  <a:cubicBezTo>
                    <a:pt x="231" y="249"/>
                    <a:pt x="276" y="289"/>
                    <a:pt x="328" y="289"/>
                  </a:cubicBezTo>
                  <a:cubicBezTo>
                    <a:pt x="350" y="289"/>
                    <a:pt x="372" y="282"/>
                    <a:pt x="397" y="267"/>
                  </a:cubicBezTo>
                  <a:cubicBezTo>
                    <a:pt x="424" y="267"/>
                    <a:pt x="451" y="206"/>
                    <a:pt x="451" y="180"/>
                  </a:cubicBezTo>
                  <a:cubicBezTo>
                    <a:pt x="451" y="99"/>
                    <a:pt x="337" y="72"/>
                    <a:pt x="256" y="38"/>
                  </a:cubicBezTo>
                  <a:cubicBezTo>
                    <a:pt x="214" y="19"/>
                    <a:pt x="147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47"/>
            <p:cNvSpPr/>
            <p:nvPr/>
          </p:nvSpPr>
          <p:spPr>
            <a:xfrm>
              <a:off x="2437827" y="4410676"/>
              <a:ext cx="41501" cy="40007"/>
            </a:xfrm>
            <a:custGeom>
              <a:avLst/>
              <a:gdLst/>
              <a:ahLst/>
              <a:cxnLst/>
              <a:rect l="l" t="t" r="r" b="b"/>
              <a:pathLst>
                <a:path w="329" h="350" extrusionOk="0">
                  <a:moveTo>
                    <a:pt x="142" y="12"/>
                  </a:moveTo>
                  <a:cubicBezTo>
                    <a:pt x="132" y="17"/>
                    <a:pt x="123" y="25"/>
                    <a:pt x="116" y="33"/>
                  </a:cubicBezTo>
                  <a:lnTo>
                    <a:pt x="116" y="33"/>
                  </a:lnTo>
                  <a:cubicBezTo>
                    <a:pt x="117" y="26"/>
                    <a:pt x="123" y="12"/>
                    <a:pt x="142" y="12"/>
                  </a:cubicBezTo>
                  <a:close/>
                  <a:moveTo>
                    <a:pt x="146" y="1"/>
                  </a:moveTo>
                  <a:cubicBezTo>
                    <a:pt x="130" y="1"/>
                    <a:pt x="118" y="17"/>
                    <a:pt x="116" y="34"/>
                  </a:cubicBezTo>
                  <a:lnTo>
                    <a:pt x="116" y="34"/>
                  </a:lnTo>
                  <a:cubicBezTo>
                    <a:pt x="87" y="69"/>
                    <a:pt x="82" y="126"/>
                    <a:pt x="55" y="153"/>
                  </a:cubicBezTo>
                  <a:cubicBezTo>
                    <a:pt x="1" y="234"/>
                    <a:pt x="28" y="348"/>
                    <a:pt x="142" y="348"/>
                  </a:cubicBezTo>
                  <a:cubicBezTo>
                    <a:pt x="148" y="349"/>
                    <a:pt x="153" y="349"/>
                    <a:pt x="158" y="349"/>
                  </a:cubicBezTo>
                  <a:cubicBezTo>
                    <a:pt x="304" y="349"/>
                    <a:pt x="328" y="20"/>
                    <a:pt x="168" y="11"/>
                  </a:cubicBezTo>
                  <a:lnTo>
                    <a:pt x="168" y="11"/>
                  </a:lnTo>
                  <a:cubicBezTo>
                    <a:pt x="160" y="4"/>
                    <a:pt x="153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80" name="Google Shape;2380;p47"/>
          <p:cNvGrpSpPr/>
          <p:nvPr/>
        </p:nvGrpSpPr>
        <p:grpSpPr>
          <a:xfrm>
            <a:off x="1302985" y="2680976"/>
            <a:ext cx="1489368" cy="1263371"/>
            <a:chOff x="2072614" y="2380782"/>
            <a:chExt cx="1117026" cy="947528"/>
          </a:xfrm>
        </p:grpSpPr>
        <p:sp>
          <p:nvSpPr>
            <p:cNvPr id="2381" name="Google Shape;2381;p47"/>
            <p:cNvSpPr/>
            <p:nvPr/>
          </p:nvSpPr>
          <p:spPr>
            <a:xfrm>
              <a:off x="2072614" y="2380782"/>
              <a:ext cx="1117026" cy="947528"/>
            </a:xfrm>
            <a:custGeom>
              <a:avLst/>
              <a:gdLst/>
              <a:ahLst/>
              <a:cxnLst/>
              <a:rect l="l" t="t" r="r" b="b"/>
              <a:pathLst>
                <a:path w="8428" h="7149" extrusionOk="0">
                  <a:moveTo>
                    <a:pt x="4260" y="263"/>
                  </a:moveTo>
                  <a:cubicBezTo>
                    <a:pt x="5321" y="263"/>
                    <a:pt x="6374" y="606"/>
                    <a:pt x="7144" y="1312"/>
                  </a:cubicBezTo>
                  <a:cubicBezTo>
                    <a:pt x="8011" y="2098"/>
                    <a:pt x="8179" y="3220"/>
                    <a:pt x="7897" y="4336"/>
                  </a:cubicBezTo>
                  <a:cubicBezTo>
                    <a:pt x="7790" y="4900"/>
                    <a:pt x="7534" y="5344"/>
                    <a:pt x="7252" y="5821"/>
                  </a:cubicBezTo>
                  <a:cubicBezTo>
                    <a:pt x="7109" y="6067"/>
                    <a:pt x="7085" y="6388"/>
                    <a:pt x="7083" y="6696"/>
                  </a:cubicBezTo>
                  <a:lnTo>
                    <a:pt x="7083" y="6696"/>
                  </a:lnTo>
                  <a:cubicBezTo>
                    <a:pt x="6874" y="6435"/>
                    <a:pt x="6416" y="6459"/>
                    <a:pt x="6022" y="6439"/>
                  </a:cubicBezTo>
                  <a:cubicBezTo>
                    <a:pt x="4873" y="6412"/>
                    <a:pt x="3724" y="6385"/>
                    <a:pt x="2635" y="6049"/>
                  </a:cubicBezTo>
                  <a:cubicBezTo>
                    <a:pt x="1600" y="5713"/>
                    <a:pt x="982" y="4981"/>
                    <a:pt x="646" y="4000"/>
                  </a:cubicBezTo>
                  <a:cubicBezTo>
                    <a:pt x="478" y="3469"/>
                    <a:pt x="424" y="2938"/>
                    <a:pt x="532" y="2407"/>
                  </a:cubicBezTo>
                  <a:cubicBezTo>
                    <a:pt x="646" y="1789"/>
                    <a:pt x="1177" y="1345"/>
                    <a:pt x="1681" y="1009"/>
                  </a:cubicBezTo>
                  <a:cubicBezTo>
                    <a:pt x="2432" y="516"/>
                    <a:pt x="3349" y="263"/>
                    <a:pt x="4260" y="263"/>
                  </a:cubicBezTo>
                  <a:close/>
                  <a:moveTo>
                    <a:pt x="4340" y="1"/>
                  </a:moveTo>
                  <a:cubicBezTo>
                    <a:pt x="3619" y="1"/>
                    <a:pt x="2899" y="147"/>
                    <a:pt x="2272" y="418"/>
                  </a:cubicBezTo>
                  <a:cubicBezTo>
                    <a:pt x="1405" y="808"/>
                    <a:pt x="565" y="1399"/>
                    <a:pt x="283" y="2353"/>
                  </a:cubicBezTo>
                  <a:cubicBezTo>
                    <a:pt x="1" y="3247"/>
                    <a:pt x="397" y="4396"/>
                    <a:pt x="901" y="5122"/>
                  </a:cubicBezTo>
                  <a:cubicBezTo>
                    <a:pt x="1432" y="5881"/>
                    <a:pt x="2299" y="6244"/>
                    <a:pt x="3166" y="6439"/>
                  </a:cubicBezTo>
                  <a:cubicBezTo>
                    <a:pt x="3757" y="6580"/>
                    <a:pt x="4369" y="6634"/>
                    <a:pt x="4987" y="6661"/>
                  </a:cubicBezTo>
                  <a:cubicBezTo>
                    <a:pt x="5022" y="6663"/>
                    <a:pt x="5062" y="6664"/>
                    <a:pt x="5106" y="6664"/>
                  </a:cubicBezTo>
                  <a:cubicBezTo>
                    <a:pt x="5278" y="6664"/>
                    <a:pt x="5514" y="6652"/>
                    <a:pt x="5764" y="6652"/>
                  </a:cubicBezTo>
                  <a:cubicBezTo>
                    <a:pt x="6334" y="6652"/>
                    <a:pt x="6976" y="6713"/>
                    <a:pt x="7084" y="7111"/>
                  </a:cubicBezTo>
                  <a:cubicBezTo>
                    <a:pt x="7084" y="7135"/>
                    <a:pt x="7107" y="7149"/>
                    <a:pt x="7132" y="7149"/>
                  </a:cubicBezTo>
                  <a:cubicBezTo>
                    <a:pt x="7150" y="7149"/>
                    <a:pt x="7168" y="7143"/>
                    <a:pt x="7181" y="7130"/>
                  </a:cubicBezTo>
                  <a:lnTo>
                    <a:pt x="7181" y="7130"/>
                  </a:lnTo>
                  <a:cubicBezTo>
                    <a:pt x="7196" y="7134"/>
                    <a:pt x="7212" y="7137"/>
                    <a:pt x="7227" y="7137"/>
                  </a:cubicBezTo>
                  <a:cubicBezTo>
                    <a:pt x="7273" y="7137"/>
                    <a:pt x="7312" y="7113"/>
                    <a:pt x="7312" y="7057"/>
                  </a:cubicBezTo>
                  <a:cubicBezTo>
                    <a:pt x="7366" y="6829"/>
                    <a:pt x="7420" y="6607"/>
                    <a:pt x="7420" y="6352"/>
                  </a:cubicBezTo>
                  <a:cubicBezTo>
                    <a:pt x="7454" y="6049"/>
                    <a:pt x="7648" y="5821"/>
                    <a:pt x="7756" y="5545"/>
                  </a:cubicBezTo>
                  <a:cubicBezTo>
                    <a:pt x="8011" y="5008"/>
                    <a:pt x="8206" y="4450"/>
                    <a:pt x="8294" y="3832"/>
                  </a:cubicBezTo>
                  <a:cubicBezTo>
                    <a:pt x="8428" y="2911"/>
                    <a:pt x="8152" y="2044"/>
                    <a:pt x="7534" y="1345"/>
                  </a:cubicBezTo>
                  <a:cubicBezTo>
                    <a:pt x="6763" y="414"/>
                    <a:pt x="5551" y="1"/>
                    <a:pt x="4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47"/>
            <p:cNvSpPr/>
            <p:nvPr/>
          </p:nvSpPr>
          <p:spPr>
            <a:xfrm>
              <a:off x="2084145" y="2478727"/>
              <a:ext cx="90656" cy="89067"/>
            </a:xfrm>
            <a:custGeom>
              <a:avLst/>
              <a:gdLst/>
              <a:ahLst/>
              <a:cxnLst/>
              <a:rect l="l" t="t" r="r" b="b"/>
              <a:pathLst>
                <a:path w="684" h="672" extrusionOk="0">
                  <a:moveTo>
                    <a:pt x="577" y="0"/>
                  </a:moveTo>
                  <a:cubicBezTo>
                    <a:pt x="563" y="0"/>
                    <a:pt x="547" y="5"/>
                    <a:pt x="532" y="15"/>
                  </a:cubicBezTo>
                  <a:cubicBezTo>
                    <a:pt x="391" y="69"/>
                    <a:pt x="310" y="156"/>
                    <a:pt x="196" y="270"/>
                  </a:cubicBezTo>
                  <a:cubicBezTo>
                    <a:pt x="109" y="351"/>
                    <a:pt x="28" y="492"/>
                    <a:pt x="1" y="633"/>
                  </a:cubicBezTo>
                  <a:cubicBezTo>
                    <a:pt x="1" y="652"/>
                    <a:pt x="28" y="671"/>
                    <a:pt x="63" y="671"/>
                  </a:cubicBezTo>
                  <a:cubicBezTo>
                    <a:pt x="77" y="671"/>
                    <a:pt x="93" y="668"/>
                    <a:pt x="109" y="660"/>
                  </a:cubicBezTo>
                  <a:cubicBezTo>
                    <a:pt x="196" y="573"/>
                    <a:pt x="250" y="492"/>
                    <a:pt x="337" y="405"/>
                  </a:cubicBezTo>
                  <a:cubicBezTo>
                    <a:pt x="445" y="324"/>
                    <a:pt x="532" y="210"/>
                    <a:pt x="613" y="129"/>
                  </a:cubicBezTo>
                  <a:cubicBezTo>
                    <a:pt x="683" y="80"/>
                    <a:pt x="639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47"/>
            <p:cNvSpPr/>
            <p:nvPr/>
          </p:nvSpPr>
          <p:spPr>
            <a:xfrm>
              <a:off x="2115820" y="2415507"/>
              <a:ext cx="79257" cy="63619"/>
            </a:xfrm>
            <a:custGeom>
              <a:avLst/>
              <a:gdLst/>
              <a:ahLst/>
              <a:cxnLst/>
              <a:rect l="l" t="t" r="r" b="b"/>
              <a:pathLst>
                <a:path w="598" h="480" extrusionOk="0">
                  <a:moveTo>
                    <a:pt x="517" y="1"/>
                  </a:moveTo>
                  <a:cubicBezTo>
                    <a:pt x="508" y="1"/>
                    <a:pt x="498" y="5"/>
                    <a:pt x="488" y="15"/>
                  </a:cubicBezTo>
                  <a:cubicBezTo>
                    <a:pt x="320" y="129"/>
                    <a:pt x="179" y="243"/>
                    <a:pt x="71" y="351"/>
                  </a:cubicBezTo>
                  <a:cubicBezTo>
                    <a:pt x="0" y="400"/>
                    <a:pt x="62" y="480"/>
                    <a:pt x="116" y="480"/>
                  </a:cubicBezTo>
                  <a:cubicBezTo>
                    <a:pt x="129" y="480"/>
                    <a:pt x="142" y="475"/>
                    <a:pt x="152" y="465"/>
                  </a:cubicBezTo>
                  <a:cubicBezTo>
                    <a:pt x="293" y="351"/>
                    <a:pt x="434" y="243"/>
                    <a:pt x="575" y="129"/>
                  </a:cubicBezTo>
                  <a:cubicBezTo>
                    <a:pt x="597" y="85"/>
                    <a:pt x="561" y="1"/>
                    <a:pt x="5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84" name="Google Shape;2384;p47"/>
          <p:cNvGrpSpPr/>
          <p:nvPr/>
        </p:nvGrpSpPr>
        <p:grpSpPr>
          <a:xfrm>
            <a:off x="1302982" y="615868"/>
            <a:ext cx="2413917" cy="1763233"/>
            <a:chOff x="1045986" y="383825"/>
            <a:chExt cx="1810438" cy="1322425"/>
          </a:xfrm>
        </p:grpSpPr>
        <p:sp>
          <p:nvSpPr>
            <p:cNvPr id="2385" name="Google Shape;2385;p47"/>
            <p:cNvSpPr/>
            <p:nvPr/>
          </p:nvSpPr>
          <p:spPr>
            <a:xfrm rot="10800000">
              <a:off x="1045986" y="710448"/>
              <a:ext cx="1810438" cy="995802"/>
            </a:xfrm>
            <a:custGeom>
              <a:avLst/>
              <a:gdLst/>
              <a:ahLst/>
              <a:cxnLst/>
              <a:rect l="l" t="t" r="r" b="b"/>
              <a:pathLst>
                <a:path w="14537" h="8307" extrusionOk="0">
                  <a:moveTo>
                    <a:pt x="2698" y="321"/>
                  </a:moveTo>
                  <a:cubicBezTo>
                    <a:pt x="3055" y="594"/>
                    <a:pt x="3450" y="1001"/>
                    <a:pt x="3891" y="1001"/>
                  </a:cubicBezTo>
                  <a:cubicBezTo>
                    <a:pt x="4174" y="974"/>
                    <a:pt x="4429" y="860"/>
                    <a:pt x="4678" y="860"/>
                  </a:cubicBezTo>
                  <a:cubicBezTo>
                    <a:pt x="4740" y="856"/>
                    <a:pt x="4803" y="855"/>
                    <a:pt x="4867" y="855"/>
                  </a:cubicBezTo>
                  <a:cubicBezTo>
                    <a:pt x="5293" y="855"/>
                    <a:pt x="5748" y="924"/>
                    <a:pt x="6163" y="947"/>
                  </a:cubicBezTo>
                  <a:cubicBezTo>
                    <a:pt x="7453" y="1088"/>
                    <a:pt x="8764" y="1283"/>
                    <a:pt x="10027" y="1478"/>
                  </a:cubicBezTo>
                  <a:cubicBezTo>
                    <a:pt x="11008" y="1619"/>
                    <a:pt x="12016" y="1841"/>
                    <a:pt x="12829" y="2399"/>
                  </a:cubicBezTo>
                  <a:cubicBezTo>
                    <a:pt x="13777" y="3044"/>
                    <a:pt x="14086" y="4361"/>
                    <a:pt x="13636" y="5396"/>
                  </a:cubicBezTo>
                  <a:cubicBezTo>
                    <a:pt x="13051" y="6686"/>
                    <a:pt x="11344" y="7190"/>
                    <a:pt x="10108" y="7553"/>
                  </a:cubicBezTo>
                  <a:cubicBezTo>
                    <a:pt x="8964" y="7873"/>
                    <a:pt x="7768" y="8015"/>
                    <a:pt x="6566" y="8015"/>
                  </a:cubicBezTo>
                  <a:cubicBezTo>
                    <a:pt x="5975" y="8015"/>
                    <a:pt x="5381" y="7980"/>
                    <a:pt x="4792" y="7916"/>
                  </a:cubicBezTo>
                  <a:cubicBezTo>
                    <a:pt x="3421" y="7775"/>
                    <a:pt x="2104" y="7217"/>
                    <a:pt x="1176" y="6155"/>
                  </a:cubicBezTo>
                  <a:cubicBezTo>
                    <a:pt x="168" y="5033"/>
                    <a:pt x="229" y="3548"/>
                    <a:pt x="1008" y="2345"/>
                  </a:cubicBezTo>
                  <a:cubicBezTo>
                    <a:pt x="1371" y="1727"/>
                    <a:pt x="1989" y="1169"/>
                    <a:pt x="2715" y="1088"/>
                  </a:cubicBezTo>
                  <a:cubicBezTo>
                    <a:pt x="2803" y="1055"/>
                    <a:pt x="2856" y="1001"/>
                    <a:pt x="2830" y="887"/>
                  </a:cubicBezTo>
                  <a:cubicBezTo>
                    <a:pt x="2810" y="704"/>
                    <a:pt x="2743" y="517"/>
                    <a:pt x="2698" y="321"/>
                  </a:cubicBezTo>
                  <a:close/>
                  <a:moveTo>
                    <a:pt x="2606" y="1"/>
                  </a:moveTo>
                  <a:cubicBezTo>
                    <a:pt x="2572" y="1"/>
                    <a:pt x="2542" y="22"/>
                    <a:pt x="2524" y="53"/>
                  </a:cubicBezTo>
                  <a:lnTo>
                    <a:pt x="2524" y="53"/>
                  </a:lnTo>
                  <a:cubicBezTo>
                    <a:pt x="2506" y="63"/>
                    <a:pt x="2494" y="81"/>
                    <a:pt x="2494" y="107"/>
                  </a:cubicBezTo>
                  <a:cubicBezTo>
                    <a:pt x="2517" y="343"/>
                    <a:pt x="2540" y="585"/>
                    <a:pt x="2567" y="827"/>
                  </a:cubicBezTo>
                  <a:lnTo>
                    <a:pt x="2567" y="827"/>
                  </a:lnTo>
                  <a:cubicBezTo>
                    <a:pt x="1532" y="1011"/>
                    <a:pt x="822" y="1971"/>
                    <a:pt x="424" y="2876"/>
                  </a:cubicBezTo>
                  <a:cubicBezTo>
                    <a:pt x="0" y="3857"/>
                    <a:pt x="88" y="4919"/>
                    <a:pt x="645" y="5846"/>
                  </a:cubicBezTo>
                  <a:cubicBezTo>
                    <a:pt x="1803" y="7816"/>
                    <a:pt x="4213" y="8307"/>
                    <a:pt x="6389" y="8307"/>
                  </a:cubicBezTo>
                  <a:cubicBezTo>
                    <a:pt x="6841" y="8307"/>
                    <a:pt x="7283" y="8286"/>
                    <a:pt x="7702" y="8252"/>
                  </a:cubicBezTo>
                  <a:cubicBezTo>
                    <a:pt x="9187" y="8145"/>
                    <a:pt x="10672" y="7836"/>
                    <a:pt x="12016" y="7217"/>
                  </a:cubicBezTo>
                  <a:cubicBezTo>
                    <a:pt x="13051" y="6767"/>
                    <a:pt x="14006" y="5987"/>
                    <a:pt x="14174" y="4838"/>
                  </a:cubicBezTo>
                  <a:cubicBezTo>
                    <a:pt x="14536" y="2795"/>
                    <a:pt x="12829" y="1727"/>
                    <a:pt x="11062" y="1337"/>
                  </a:cubicBezTo>
                  <a:cubicBezTo>
                    <a:pt x="9973" y="1088"/>
                    <a:pt x="8797" y="974"/>
                    <a:pt x="7675" y="833"/>
                  </a:cubicBezTo>
                  <a:cubicBezTo>
                    <a:pt x="6667" y="692"/>
                    <a:pt x="5686" y="611"/>
                    <a:pt x="4678" y="584"/>
                  </a:cubicBezTo>
                  <a:cubicBezTo>
                    <a:pt x="4660" y="582"/>
                    <a:pt x="4642" y="581"/>
                    <a:pt x="4624" y="581"/>
                  </a:cubicBezTo>
                  <a:cubicBezTo>
                    <a:pt x="4398" y="581"/>
                    <a:pt x="4136" y="719"/>
                    <a:pt x="3896" y="719"/>
                  </a:cubicBezTo>
                  <a:cubicBezTo>
                    <a:pt x="3818" y="719"/>
                    <a:pt x="3741" y="704"/>
                    <a:pt x="3670" y="665"/>
                  </a:cubicBezTo>
                  <a:cubicBezTo>
                    <a:pt x="3307" y="497"/>
                    <a:pt x="3024" y="215"/>
                    <a:pt x="2662" y="20"/>
                  </a:cubicBezTo>
                  <a:cubicBezTo>
                    <a:pt x="2643" y="6"/>
                    <a:pt x="2624" y="1"/>
                    <a:pt x="26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47"/>
            <p:cNvSpPr/>
            <p:nvPr/>
          </p:nvSpPr>
          <p:spPr>
            <a:xfrm rot="10800000">
              <a:off x="1102689" y="653295"/>
              <a:ext cx="163646" cy="107768"/>
            </a:xfrm>
            <a:custGeom>
              <a:avLst/>
              <a:gdLst/>
              <a:ahLst/>
              <a:cxnLst/>
              <a:rect l="l" t="t" r="r" b="b"/>
              <a:pathLst>
                <a:path w="1314" h="899" extrusionOk="0">
                  <a:moveTo>
                    <a:pt x="1178" y="1"/>
                  </a:moveTo>
                  <a:cubicBezTo>
                    <a:pt x="1169" y="1"/>
                    <a:pt x="1160" y="2"/>
                    <a:pt x="1150" y="4"/>
                  </a:cubicBezTo>
                  <a:cubicBezTo>
                    <a:pt x="955" y="58"/>
                    <a:pt x="787" y="199"/>
                    <a:pt x="619" y="340"/>
                  </a:cubicBezTo>
                  <a:cubicBezTo>
                    <a:pt x="451" y="508"/>
                    <a:pt x="256" y="649"/>
                    <a:pt x="61" y="791"/>
                  </a:cubicBezTo>
                  <a:cubicBezTo>
                    <a:pt x="1" y="817"/>
                    <a:pt x="28" y="898"/>
                    <a:pt x="115" y="898"/>
                  </a:cubicBezTo>
                  <a:cubicBezTo>
                    <a:pt x="310" y="871"/>
                    <a:pt x="505" y="730"/>
                    <a:pt x="673" y="623"/>
                  </a:cubicBezTo>
                  <a:cubicBezTo>
                    <a:pt x="868" y="481"/>
                    <a:pt x="1096" y="367"/>
                    <a:pt x="1264" y="172"/>
                  </a:cubicBezTo>
                  <a:cubicBezTo>
                    <a:pt x="1314" y="123"/>
                    <a:pt x="1273" y="1"/>
                    <a:pt x="1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47"/>
            <p:cNvSpPr/>
            <p:nvPr/>
          </p:nvSpPr>
          <p:spPr>
            <a:xfrm rot="10800000">
              <a:off x="1064584" y="681706"/>
              <a:ext cx="56915" cy="48070"/>
            </a:xfrm>
            <a:custGeom>
              <a:avLst/>
              <a:gdLst/>
              <a:ahLst/>
              <a:cxnLst/>
              <a:rect l="l" t="t" r="r" b="b"/>
              <a:pathLst>
                <a:path w="457" h="401" extrusionOk="0">
                  <a:moveTo>
                    <a:pt x="374" y="1"/>
                  </a:moveTo>
                  <a:cubicBezTo>
                    <a:pt x="356" y="1"/>
                    <a:pt x="338" y="8"/>
                    <a:pt x="323" y="26"/>
                  </a:cubicBezTo>
                  <a:cubicBezTo>
                    <a:pt x="269" y="106"/>
                    <a:pt x="182" y="194"/>
                    <a:pt x="75" y="247"/>
                  </a:cubicBezTo>
                  <a:cubicBezTo>
                    <a:pt x="1" y="293"/>
                    <a:pt x="52" y="400"/>
                    <a:pt x="118" y="400"/>
                  </a:cubicBezTo>
                  <a:cubicBezTo>
                    <a:pt x="130" y="400"/>
                    <a:pt x="143" y="397"/>
                    <a:pt x="155" y="388"/>
                  </a:cubicBezTo>
                  <a:cubicBezTo>
                    <a:pt x="296" y="335"/>
                    <a:pt x="377" y="247"/>
                    <a:pt x="437" y="106"/>
                  </a:cubicBezTo>
                  <a:cubicBezTo>
                    <a:pt x="457" y="48"/>
                    <a:pt x="417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47"/>
            <p:cNvSpPr/>
            <p:nvPr/>
          </p:nvSpPr>
          <p:spPr>
            <a:xfrm rot="10800000">
              <a:off x="1353135" y="520599"/>
              <a:ext cx="87178" cy="41836"/>
            </a:xfrm>
            <a:custGeom>
              <a:avLst/>
              <a:gdLst/>
              <a:ahLst/>
              <a:cxnLst/>
              <a:rect l="l" t="t" r="r" b="b"/>
              <a:pathLst>
                <a:path w="700" h="349" extrusionOk="0">
                  <a:moveTo>
                    <a:pt x="336" y="0"/>
                  </a:moveTo>
                  <a:cubicBezTo>
                    <a:pt x="282" y="27"/>
                    <a:pt x="222" y="27"/>
                    <a:pt x="195" y="27"/>
                  </a:cubicBezTo>
                  <a:cubicBezTo>
                    <a:pt x="141" y="54"/>
                    <a:pt x="141" y="81"/>
                    <a:pt x="114" y="115"/>
                  </a:cubicBezTo>
                  <a:cubicBezTo>
                    <a:pt x="0" y="195"/>
                    <a:pt x="27" y="310"/>
                    <a:pt x="168" y="336"/>
                  </a:cubicBezTo>
                  <a:cubicBezTo>
                    <a:pt x="186" y="336"/>
                    <a:pt x="192" y="348"/>
                    <a:pt x="210" y="348"/>
                  </a:cubicBezTo>
                  <a:cubicBezTo>
                    <a:pt x="219" y="348"/>
                    <a:pt x="231" y="345"/>
                    <a:pt x="249" y="336"/>
                  </a:cubicBezTo>
                  <a:cubicBezTo>
                    <a:pt x="282" y="336"/>
                    <a:pt x="336" y="336"/>
                    <a:pt x="363" y="310"/>
                  </a:cubicBezTo>
                  <a:cubicBezTo>
                    <a:pt x="450" y="283"/>
                    <a:pt x="504" y="249"/>
                    <a:pt x="585" y="222"/>
                  </a:cubicBezTo>
                  <a:cubicBezTo>
                    <a:pt x="699" y="168"/>
                    <a:pt x="645" y="0"/>
                    <a:pt x="5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47"/>
            <p:cNvSpPr/>
            <p:nvPr/>
          </p:nvSpPr>
          <p:spPr>
            <a:xfrm rot="10800000">
              <a:off x="1604327" y="461622"/>
              <a:ext cx="66131" cy="43635"/>
            </a:xfrm>
            <a:custGeom>
              <a:avLst/>
              <a:gdLst/>
              <a:ahLst/>
              <a:cxnLst/>
              <a:rect l="l" t="t" r="r" b="b"/>
              <a:pathLst>
                <a:path w="531" h="364" extrusionOk="0">
                  <a:moveTo>
                    <a:pt x="282" y="1"/>
                  </a:moveTo>
                  <a:cubicBezTo>
                    <a:pt x="168" y="1"/>
                    <a:pt x="27" y="54"/>
                    <a:pt x="0" y="169"/>
                  </a:cubicBezTo>
                  <a:cubicBezTo>
                    <a:pt x="0" y="276"/>
                    <a:pt x="81" y="364"/>
                    <a:pt x="195" y="364"/>
                  </a:cubicBezTo>
                  <a:cubicBezTo>
                    <a:pt x="222" y="337"/>
                    <a:pt x="249" y="337"/>
                    <a:pt x="282" y="310"/>
                  </a:cubicBezTo>
                  <a:lnTo>
                    <a:pt x="309" y="310"/>
                  </a:lnTo>
                  <a:lnTo>
                    <a:pt x="336" y="276"/>
                  </a:lnTo>
                  <a:lnTo>
                    <a:pt x="390" y="276"/>
                  </a:lnTo>
                  <a:cubicBezTo>
                    <a:pt x="450" y="249"/>
                    <a:pt x="477" y="249"/>
                    <a:pt x="504" y="222"/>
                  </a:cubicBezTo>
                  <a:cubicBezTo>
                    <a:pt x="531" y="196"/>
                    <a:pt x="531" y="142"/>
                    <a:pt x="531" y="81"/>
                  </a:cubicBezTo>
                  <a:cubicBezTo>
                    <a:pt x="477" y="1"/>
                    <a:pt x="363" y="1"/>
                    <a:pt x="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47"/>
            <p:cNvSpPr/>
            <p:nvPr/>
          </p:nvSpPr>
          <p:spPr>
            <a:xfrm rot="10800000">
              <a:off x="1527239" y="581733"/>
              <a:ext cx="41970" cy="55622"/>
            </a:xfrm>
            <a:custGeom>
              <a:avLst/>
              <a:gdLst/>
              <a:ahLst/>
              <a:cxnLst/>
              <a:rect l="l" t="t" r="r" b="b"/>
              <a:pathLst>
                <a:path w="337" h="464" extrusionOk="0">
                  <a:moveTo>
                    <a:pt x="153" y="0"/>
                  </a:moveTo>
                  <a:cubicBezTo>
                    <a:pt x="138" y="0"/>
                    <a:pt x="123" y="2"/>
                    <a:pt x="108" y="7"/>
                  </a:cubicBezTo>
                  <a:cubicBezTo>
                    <a:pt x="108" y="7"/>
                    <a:pt x="108" y="16"/>
                    <a:pt x="103" y="23"/>
                  </a:cubicBezTo>
                  <a:lnTo>
                    <a:pt x="103" y="23"/>
                  </a:lnTo>
                  <a:cubicBezTo>
                    <a:pt x="97" y="26"/>
                    <a:pt x="91" y="30"/>
                    <a:pt x="86" y="34"/>
                  </a:cubicBezTo>
                  <a:lnTo>
                    <a:pt x="86" y="34"/>
                  </a:lnTo>
                  <a:cubicBezTo>
                    <a:pt x="85" y="34"/>
                    <a:pt x="83" y="34"/>
                    <a:pt x="81" y="34"/>
                  </a:cubicBezTo>
                  <a:cubicBezTo>
                    <a:pt x="81" y="35"/>
                    <a:pt x="81" y="37"/>
                    <a:pt x="81" y="38"/>
                  </a:cubicBezTo>
                  <a:lnTo>
                    <a:pt x="81" y="38"/>
                  </a:lnTo>
                  <a:cubicBezTo>
                    <a:pt x="41" y="70"/>
                    <a:pt x="27" y="117"/>
                    <a:pt x="27" y="175"/>
                  </a:cubicBezTo>
                  <a:cubicBezTo>
                    <a:pt x="0" y="263"/>
                    <a:pt x="27" y="343"/>
                    <a:pt x="54" y="404"/>
                  </a:cubicBezTo>
                  <a:cubicBezTo>
                    <a:pt x="75" y="446"/>
                    <a:pt x="110" y="463"/>
                    <a:pt x="146" y="463"/>
                  </a:cubicBezTo>
                  <a:cubicBezTo>
                    <a:pt x="201" y="463"/>
                    <a:pt x="259" y="423"/>
                    <a:pt x="276" y="370"/>
                  </a:cubicBezTo>
                  <a:cubicBezTo>
                    <a:pt x="309" y="343"/>
                    <a:pt x="309" y="289"/>
                    <a:pt x="309" y="236"/>
                  </a:cubicBezTo>
                  <a:cubicBezTo>
                    <a:pt x="336" y="175"/>
                    <a:pt x="309" y="121"/>
                    <a:pt x="309" y="95"/>
                  </a:cubicBezTo>
                  <a:cubicBezTo>
                    <a:pt x="276" y="68"/>
                    <a:pt x="276" y="34"/>
                    <a:pt x="249" y="34"/>
                  </a:cubicBezTo>
                  <a:cubicBezTo>
                    <a:pt x="276" y="68"/>
                    <a:pt x="276" y="68"/>
                    <a:pt x="276" y="121"/>
                  </a:cubicBezTo>
                  <a:cubicBezTo>
                    <a:pt x="276" y="49"/>
                    <a:pt x="221" y="0"/>
                    <a:pt x="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47"/>
            <p:cNvSpPr/>
            <p:nvPr/>
          </p:nvSpPr>
          <p:spPr>
            <a:xfrm rot="10800000">
              <a:off x="1462604" y="383825"/>
              <a:ext cx="43838" cy="57780"/>
            </a:xfrm>
            <a:custGeom>
              <a:avLst/>
              <a:gdLst/>
              <a:ahLst/>
              <a:cxnLst/>
              <a:rect l="l" t="t" r="r" b="b"/>
              <a:pathLst>
                <a:path w="352" h="482" extrusionOk="0">
                  <a:moveTo>
                    <a:pt x="54" y="1"/>
                  </a:moveTo>
                  <a:cubicBezTo>
                    <a:pt x="27" y="1"/>
                    <a:pt x="0" y="27"/>
                    <a:pt x="0" y="54"/>
                  </a:cubicBezTo>
                  <a:cubicBezTo>
                    <a:pt x="0" y="115"/>
                    <a:pt x="27" y="169"/>
                    <a:pt x="27" y="195"/>
                  </a:cubicBezTo>
                  <a:cubicBezTo>
                    <a:pt x="54" y="283"/>
                    <a:pt x="54" y="337"/>
                    <a:pt x="81" y="390"/>
                  </a:cubicBezTo>
                  <a:cubicBezTo>
                    <a:pt x="93" y="452"/>
                    <a:pt x="148" y="481"/>
                    <a:pt x="204" y="481"/>
                  </a:cubicBezTo>
                  <a:cubicBezTo>
                    <a:pt x="277" y="481"/>
                    <a:pt x="351" y="431"/>
                    <a:pt x="336" y="337"/>
                  </a:cubicBezTo>
                  <a:cubicBezTo>
                    <a:pt x="336" y="249"/>
                    <a:pt x="276" y="195"/>
                    <a:pt x="222" y="115"/>
                  </a:cubicBezTo>
                  <a:cubicBezTo>
                    <a:pt x="195" y="54"/>
                    <a:pt x="108" y="1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2" name="Google Shape;2392;p47"/>
            <p:cNvSpPr/>
            <p:nvPr/>
          </p:nvSpPr>
          <p:spPr>
            <a:xfrm rot="10800000">
              <a:off x="1436950" y="584011"/>
              <a:ext cx="38607" cy="52505"/>
            </a:xfrm>
            <a:custGeom>
              <a:avLst/>
              <a:gdLst/>
              <a:ahLst/>
              <a:cxnLst/>
              <a:rect l="l" t="t" r="r" b="b"/>
              <a:pathLst>
                <a:path w="310" h="438" extrusionOk="0">
                  <a:moveTo>
                    <a:pt x="229" y="0"/>
                  </a:moveTo>
                  <a:cubicBezTo>
                    <a:pt x="142" y="27"/>
                    <a:pt x="115" y="114"/>
                    <a:pt x="88" y="195"/>
                  </a:cubicBezTo>
                  <a:cubicBezTo>
                    <a:pt x="61" y="256"/>
                    <a:pt x="1" y="363"/>
                    <a:pt x="88" y="424"/>
                  </a:cubicBezTo>
                  <a:cubicBezTo>
                    <a:pt x="108" y="433"/>
                    <a:pt x="125" y="437"/>
                    <a:pt x="141" y="437"/>
                  </a:cubicBezTo>
                  <a:cubicBezTo>
                    <a:pt x="215" y="437"/>
                    <a:pt x="256" y="349"/>
                    <a:pt x="256" y="282"/>
                  </a:cubicBezTo>
                  <a:cubicBezTo>
                    <a:pt x="283" y="256"/>
                    <a:pt x="283" y="195"/>
                    <a:pt x="283" y="168"/>
                  </a:cubicBezTo>
                  <a:cubicBezTo>
                    <a:pt x="283" y="141"/>
                    <a:pt x="310" y="88"/>
                    <a:pt x="283" y="61"/>
                  </a:cubicBezTo>
                  <a:cubicBezTo>
                    <a:pt x="283" y="27"/>
                    <a:pt x="256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p47"/>
            <p:cNvSpPr/>
            <p:nvPr/>
          </p:nvSpPr>
          <p:spPr>
            <a:xfrm rot="10800000">
              <a:off x="1586643" y="552605"/>
              <a:ext cx="53179" cy="40638"/>
            </a:xfrm>
            <a:custGeom>
              <a:avLst/>
              <a:gdLst/>
              <a:ahLst/>
              <a:cxnLst/>
              <a:rect l="l" t="t" r="r" b="b"/>
              <a:pathLst>
                <a:path w="427" h="339" extrusionOk="0">
                  <a:moveTo>
                    <a:pt x="167" y="1"/>
                  </a:moveTo>
                  <a:cubicBezTo>
                    <a:pt x="84" y="1"/>
                    <a:pt x="1" y="135"/>
                    <a:pt x="90" y="204"/>
                  </a:cubicBezTo>
                  <a:cubicBezTo>
                    <a:pt x="117" y="231"/>
                    <a:pt x="171" y="257"/>
                    <a:pt x="231" y="284"/>
                  </a:cubicBezTo>
                  <a:cubicBezTo>
                    <a:pt x="258" y="311"/>
                    <a:pt x="312" y="338"/>
                    <a:pt x="372" y="338"/>
                  </a:cubicBezTo>
                  <a:cubicBezTo>
                    <a:pt x="399" y="338"/>
                    <a:pt x="426" y="284"/>
                    <a:pt x="426" y="257"/>
                  </a:cubicBezTo>
                  <a:cubicBezTo>
                    <a:pt x="426" y="227"/>
                    <a:pt x="409" y="204"/>
                    <a:pt x="389" y="179"/>
                  </a:cubicBezTo>
                  <a:lnTo>
                    <a:pt x="389" y="179"/>
                  </a:lnTo>
                  <a:cubicBezTo>
                    <a:pt x="387" y="166"/>
                    <a:pt x="382" y="154"/>
                    <a:pt x="372" y="143"/>
                  </a:cubicBezTo>
                  <a:cubicBezTo>
                    <a:pt x="364" y="140"/>
                    <a:pt x="357" y="136"/>
                    <a:pt x="350" y="132"/>
                  </a:cubicBezTo>
                  <a:lnTo>
                    <a:pt x="350" y="132"/>
                  </a:lnTo>
                  <a:cubicBezTo>
                    <a:pt x="346" y="127"/>
                    <a:pt x="342" y="122"/>
                    <a:pt x="339" y="116"/>
                  </a:cubicBezTo>
                  <a:cubicBezTo>
                    <a:pt x="312" y="89"/>
                    <a:pt x="258" y="36"/>
                    <a:pt x="231" y="36"/>
                  </a:cubicBezTo>
                  <a:cubicBezTo>
                    <a:pt x="212" y="11"/>
                    <a:pt x="190" y="1"/>
                    <a:pt x="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47"/>
            <p:cNvSpPr/>
            <p:nvPr/>
          </p:nvSpPr>
          <p:spPr>
            <a:xfrm rot="10800000">
              <a:off x="1391742" y="425781"/>
              <a:ext cx="55296" cy="34044"/>
            </a:xfrm>
            <a:custGeom>
              <a:avLst/>
              <a:gdLst/>
              <a:ahLst/>
              <a:cxnLst/>
              <a:rect l="l" t="t" r="r" b="b"/>
              <a:pathLst>
                <a:path w="444" h="284" extrusionOk="0">
                  <a:moveTo>
                    <a:pt x="82" y="0"/>
                  </a:moveTo>
                  <a:cubicBezTo>
                    <a:pt x="62" y="0"/>
                    <a:pt x="43" y="4"/>
                    <a:pt x="27" y="11"/>
                  </a:cubicBezTo>
                  <a:cubicBezTo>
                    <a:pt x="0" y="11"/>
                    <a:pt x="0" y="38"/>
                    <a:pt x="0" y="65"/>
                  </a:cubicBezTo>
                  <a:cubicBezTo>
                    <a:pt x="27" y="126"/>
                    <a:pt x="108" y="153"/>
                    <a:pt x="168" y="206"/>
                  </a:cubicBezTo>
                  <a:cubicBezTo>
                    <a:pt x="231" y="227"/>
                    <a:pt x="277" y="284"/>
                    <a:pt x="335" y="284"/>
                  </a:cubicBezTo>
                  <a:cubicBezTo>
                    <a:pt x="352" y="284"/>
                    <a:pt x="370" y="279"/>
                    <a:pt x="390" y="267"/>
                  </a:cubicBezTo>
                  <a:cubicBezTo>
                    <a:pt x="417" y="267"/>
                    <a:pt x="444" y="206"/>
                    <a:pt x="417" y="179"/>
                  </a:cubicBezTo>
                  <a:cubicBezTo>
                    <a:pt x="417" y="65"/>
                    <a:pt x="336" y="65"/>
                    <a:pt x="249" y="38"/>
                  </a:cubicBezTo>
                  <a:cubicBezTo>
                    <a:pt x="192" y="19"/>
                    <a:pt x="132" y="0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47"/>
            <p:cNvSpPr/>
            <p:nvPr/>
          </p:nvSpPr>
          <p:spPr>
            <a:xfrm rot="10800000">
              <a:off x="1559743" y="387302"/>
              <a:ext cx="37985" cy="42316"/>
            </a:xfrm>
            <a:custGeom>
              <a:avLst/>
              <a:gdLst/>
              <a:ahLst/>
              <a:cxnLst/>
              <a:rect l="l" t="t" r="r" b="b"/>
              <a:pathLst>
                <a:path w="305" h="353" extrusionOk="0">
                  <a:moveTo>
                    <a:pt x="142" y="15"/>
                  </a:moveTo>
                  <a:cubicBezTo>
                    <a:pt x="131" y="20"/>
                    <a:pt x="123" y="28"/>
                    <a:pt x="116" y="36"/>
                  </a:cubicBezTo>
                  <a:lnTo>
                    <a:pt x="116" y="36"/>
                  </a:lnTo>
                  <a:cubicBezTo>
                    <a:pt x="117" y="28"/>
                    <a:pt x="123" y="15"/>
                    <a:pt x="142" y="15"/>
                  </a:cubicBezTo>
                  <a:close/>
                  <a:moveTo>
                    <a:pt x="145" y="1"/>
                  </a:moveTo>
                  <a:cubicBezTo>
                    <a:pt x="130" y="1"/>
                    <a:pt x="117" y="19"/>
                    <a:pt x="115" y="37"/>
                  </a:cubicBezTo>
                  <a:lnTo>
                    <a:pt x="115" y="37"/>
                  </a:lnTo>
                  <a:cubicBezTo>
                    <a:pt x="87" y="72"/>
                    <a:pt x="83" y="128"/>
                    <a:pt x="61" y="149"/>
                  </a:cubicBezTo>
                  <a:cubicBezTo>
                    <a:pt x="1" y="237"/>
                    <a:pt x="34" y="351"/>
                    <a:pt x="142" y="351"/>
                  </a:cubicBezTo>
                  <a:cubicBezTo>
                    <a:pt x="147" y="352"/>
                    <a:pt x="153" y="352"/>
                    <a:pt x="158" y="352"/>
                  </a:cubicBezTo>
                  <a:cubicBezTo>
                    <a:pt x="301" y="352"/>
                    <a:pt x="304" y="22"/>
                    <a:pt x="167" y="13"/>
                  </a:cubicBezTo>
                  <a:lnTo>
                    <a:pt x="167" y="13"/>
                  </a:lnTo>
                  <a:cubicBezTo>
                    <a:pt x="160" y="4"/>
                    <a:pt x="152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2193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"/>
          <p:cNvSpPr txBox="1"/>
          <p:nvPr/>
        </p:nvSpPr>
        <p:spPr>
          <a:xfrm>
            <a:off x="1641422" y="1070381"/>
            <a:ext cx="944567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repeat. Pay attention to the stressed syllable in each word.</a:t>
            </a:r>
            <a:endParaRPr/>
          </a:p>
        </p:txBody>
      </p:sp>
      <p:graphicFrame>
        <p:nvGraphicFramePr>
          <p:cNvPr id="209" name="Google Shape;209;p10"/>
          <p:cNvGraphicFramePr/>
          <p:nvPr/>
        </p:nvGraphicFramePr>
        <p:xfrm>
          <a:off x="2031999" y="2451485"/>
          <a:ext cx="8128000" cy="3479025"/>
        </p:xfrm>
        <a:graphic>
          <a:graphicData uri="http://schemas.openxmlformats.org/drawingml/2006/table">
            <a:tbl>
              <a:tblPr firstRow="1" bandRow="1">
                <a:noFill/>
                <a:tableStyleId>{69117B00-92AB-4DAA-920F-8F1E146358D0}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6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Three-syllable adjectives</a:t>
                      </a:r>
                      <a:endParaRPr sz="2400" u="none" strike="noStrike" cap="none">
                        <a:solidFill>
                          <a:srgbClr val="833C0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Three-syllable verbs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strike="noStrike" cap="none"/>
                        <a:t>ex'pensive</a:t>
                      </a:r>
                      <a:endParaRPr sz="2400" u="none" strike="noStrike" cap="none">
                        <a:solidFill>
                          <a:srgbClr val="833C0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strike="noStrike" cap="none"/>
                        <a:t>'organise</a:t>
                      </a:r>
                      <a:endParaRPr sz="2400" u="none" strike="noStrike" cap="none">
                        <a:solidFill>
                          <a:srgbClr val="833C0B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5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strike="noStrike" cap="none"/>
                        <a:t>fan'tastic</a:t>
                      </a:r>
                      <a:endParaRPr sz="2400" u="none" strike="noStrike" cap="none">
                        <a:solidFill>
                          <a:srgbClr val="833C0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strike="noStrike" cap="none"/>
                        <a:t>'benefit</a:t>
                      </a:r>
                      <a:endParaRPr sz="2400" u="none" strike="noStrike" cap="none">
                        <a:solidFill>
                          <a:srgbClr val="833C0B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strike="noStrike" cap="none"/>
                        <a:t>'medical</a:t>
                      </a:r>
                      <a:endParaRPr sz="2400" u="none" strike="noStrike" cap="none">
                        <a:solidFill>
                          <a:srgbClr val="833C0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strike="noStrike" cap="none"/>
                        <a:t>de'velop</a:t>
                      </a:r>
                      <a:endParaRPr sz="2400" u="none" strike="noStrike" cap="none">
                        <a:solidFill>
                          <a:srgbClr val="833C0B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5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strike="noStrike" cap="none"/>
                        <a:t>'opposite</a:t>
                      </a:r>
                      <a:endParaRPr sz="2400" u="none" strike="noStrike" cap="none">
                        <a:solidFill>
                          <a:srgbClr val="833C0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strike="noStrike" cap="none"/>
                        <a:t>en'courage</a:t>
                      </a:r>
                      <a:endParaRPr sz="2400" u="none" strike="noStrike" cap="none">
                        <a:solidFill>
                          <a:srgbClr val="833C0B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0" name="Google Shape;210;p10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0"/>
          <p:cNvSpPr txBox="1"/>
          <p:nvPr/>
        </p:nvSpPr>
        <p:spPr>
          <a:xfrm>
            <a:off x="981856" y="1002108"/>
            <a:ext cx="43147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" name="04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45308" y="202932"/>
            <a:ext cx="609600" cy="609600"/>
          </a:xfrm>
          <a:prstGeom prst="rect">
            <a:avLst/>
          </a:prstGeom>
        </p:spPr>
      </p:pic>
      <p:sp>
        <p:nvSpPr>
          <p:cNvPr id="10" name="Google Shape;220;p11"/>
          <p:cNvSpPr txBox="1"/>
          <p:nvPr/>
        </p:nvSpPr>
        <p:spPr>
          <a:xfrm>
            <a:off x="3982855" y="312927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sym typeface="Arial"/>
              </a:rPr>
              <a:t>PRONUNCIATION</a:t>
            </a:r>
            <a:endParaRPr dirty="0">
              <a:solidFill>
                <a:srgbClr val="FF0000"/>
              </a:solidFill>
            </a:endParaRPr>
          </a:p>
        </p:txBody>
      </p:sp>
      <p:grpSp>
        <p:nvGrpSpPr>
          <p:cNvPr id="11" name="Google Shape;2222;p45"/>
          <p:cNvGrpSpPr/>
          <p:nvPr/>
        </p:nvGrpSpPr>
        <p:grpSpPr>
          <a:xfrm>
            <a:off x="273857" y="5439865"/>
            <a:ext cx="1072556" cy="1113023"/>
            <a:chOff x="4372469" y="2020378"/>
            <a:chExt cx="399056" cy="414112"/>
          </a:xfrm>
        </p:grpSpPr>
        <p:sp>
          <p:nvSpPr>
            <p:cNvPr id="12" name="Google Shape;2223;p45"/>
            <p:cNvSpPr/>
            <p:nvPr/>
          </p:nvSpPr>
          <p:spPr>
            <a:xfrm>
              <a:off x="4396231" y="2156505"/>
              <a:ext cx="374189" cy="277984"/>
            </a:xfrm>
            <a:custGeom>
              <a:avLst/>
              <a:gdLst/>
              <a:ahLst/>
              <a:cxnLst/>
              <a:rect l="l" t="t" r="r" b="b"/>
              <a:pathLst>
                <a:path w="7779" h="5779" extrusionOk="0">
                  <a:moveTo>
                    <a:pt x="108" y="1"/>
                  </a:moveTo>
                  <a:cubicBezTo>
                    <a:pt x="45" y="1"/>
                    <a:pt x="0" y="81"/>
                    <a:pt x="60" y="146"/>
                  </a:cubicBezTo>
                  <a:cubicBezTo>
                    <a:pt x="1404" y="1853"/>
                    <a:pt x="3172" y="3137"/>
                    <a:pt x="4738" y="4683"/>
                  </a:cubicBezTo>
                  <a:cubicBezTo>
                    <a:pt x="5163" y="5102"/>
                    <a:pt x="5582" y="5778"/>
                    <a:pt x="6245" y="5778"/>
                  </a:cubicBezTo>
                  <a:cubicBezTo>
                    <a:pt x="6284" y="5778"/>
                    <a:pt x="6324" y="5776"/>
                    <a:pt x="6364" y="5771"/>
                  </a:cubicBezTo>
                  <a:cubicBezTo>
                    <a:pt x="7003" y="5718"/>
                    <a:pt x="7621" y="5187"/>
                    <a:pt x="7762" y="4568"/>
                  </a:cubicBezTo>
                  <a:cubicBezTo>
                    <a:pt x="7778" y="4498"/>
                    <a:pt x="7732" y="4451"/>
                    <a:pt x="7687" y="4451"/>
                  </a:cubicBezTo>
                  <a:cubicBezTo>
                    <a:pt x="7659" y="4451"/>
                    <a:pt x="7631" y="4470"/>
                    <a:pt x="7621" y="4515"/>
                  </a:cubicBezTo>
                  <a:cubicBezTo>
                    <a:pt x="7466" y="5119"/>
                    <a:pt x="6887" y="5586"/>
                    <a:pt x="6305" y="5586"/>
                  </a:cubicBezTo>
                  <a:cubicBezTo>
                    <a:pt x="6052" y="5586"/>
                    <a:pt x="5798" y="5498"/>
                    <a:pt x="5578" y="5294"/>
                  </a:cubicBezTo>
                  <a:cubicBezTo>
                    <a:pt x="4986" y="4763"/>
                    <a:pt x="4456" y="4145"/>
                    <a:pt x="3844" y="3614"/>
                  </a:cubicBezTo>
                  <a:cubicBezTo>
                    <a:pt x="2554" y="2465"/>
                    <a:pt x="1236" y="1376"/>
                    <a:pt x="175" y="32"/>
                  </a:cubicBezTo>
                  <a:cubicBezTo>
                    <a:pt x="153" y="10"/>
                    <a:pt x="129" y="1"/>
                    <a:pt x="10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224;p45"/>
            <p:cNvSpPr/>
            <p:nvPr/>
          </p:nvSpPr>
          <p:spPr>
            <a:xfrm>
              <a:off x="4372469" y="2020378"/>
              <a:ext cx="128434" cy="144404"/>
            </a:xfrm>
            <a:custGeom>
              <a:avLst/>
              <a:gdLst/>
              <a:ahLst/>
              <a:cxnLst/>
              <a:rect l="l" t="t" r="r" b="b"/>
              <a:pathLst>
                <a:path w="2670" h="3002" extrusionOk="0">
                  <a:moveTo>
                    <a:pt x="112" y="1"/>
                  </a:moveTo>
                  <a:cubicBezTo>
                    <a:pt x="57" y="1"/>
                    <a:pt x="0" y="68"/>
                    <a:pt x="23" y="120"/>
                  </a:cubicBezTo>
                  <a:cubicBezTo>
                    <a:pt x="333" y="1014"/>
                    <a:pt x="528" y="1935"/>
                    <a:pt x="528" y="2916"/>
                  </a:cubicBezTo>
                  <a:cubicBezTo>
                    <a:pt x="528" y="2973"/>
                    <a:pt x="570" y="3002"/>
                    <a:pt x="612" y="3002"/>
                  </a:cubicBezTo>
                  <a:cubicBezTo>
                    <a:pt x="654" y="3002"/>
                    <a:pt x="696" y="2973"/>
                    <a:pt x="696" y="2916"/>
                  </a:cubicBezTo>
                  <a:cubicBezTo>
                    <a:pt x="696" y="2000"/>
                    <a:pt x="526" y="1113"/>
                    <a:pt x="252" y="245"/>
                  </a:cubicBezTo>
                  <a:lnTo>
                    <a:pt x="252" y="245"/>
                  </a:lnTo>
                  <a:cubicBezTo>
                    <a:pt x="1027" y="564"/>
                    <a:pt x="1758" y="931"/>
                    <a:pt x="2490" y="1350"/>
                  </a:cubicBezTo>
                  <a:cubicBezTo>
                    <a:pt x="2505" y="1357"/>
                    <a:pt x="2519" y="1361"/>
                    <a:pt x="2532" y="1361"/>
                  </a:cubicBezTo>
                  <a:cubicBezTo>
                    <a:pt x="2617" y="1361"/>
                    <a:pt x="2669" y="1232"/>
                    <a:pt x="2571" y="1209"/>
                  </a:cubicBezTo>
                  <a:cubicBezTo>
                    <a:pt x="1784" y="759"/>
                    <a:pt x="978" y="342"/>
                    <a:pt x="138" y="6"/>
                  </a:cubicBezTo>
                  <a:cubicBezTo>
                    <a:pt x="130" y="2"/>
                    <a:pt x="121" y="1"/>
                    <a:pt x="11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225;p45"/>
            <p:cNvSpPr/>
            <p:nvPr/>
          </p:nvSpPr>
          <p:spPr>
            <a:xfrm>
              <a:off x="4495561" y="2081900"/>
              <a:ext cx="275964" cy="292463"/>
            </a:xfrm>
            <a:custGeom>
              <a:avLst/>
              <a:gdLst/>
              <a:ahLst/>
              <a:cxnLst/>
              <a:rect l="l" t="t" r="r" b="b"/>
              <a:pathLst>
                <a:path w="5737" h="6080" extrusionOk="0">
                  <a:moveTo>
                    <a:pt x="139" y="0"/>
                  </a:moveTo>
                  <a:cubicBezTo>
                    <a:pt x="78" y="0"/>
                    <a:pt x="1" y="82"/>
                    <a:pt x="65" y="125"/>
                  </a:cubicBezTo>
                  <a:cubicBezTo>
                    <a:pt x="2081" y="1919"/>
                    <a:pt x="3761" y="4076"/>
                    <a:pt x="5556" y="6066"/>
                  </a:cubicBezTo>
                  <a:cubicBezTo>
                    <a:pt x="5565" y="6075"/>
                    <a:pt x="5578" y="6080"/>
                    <a:pt x="5591" y="6080"/>
                  </a:cubicBezTo>
                  <a:cubicBezTo>
                    <a:pt x="5653" y="6080"/>
                    <a:pt x="5736" y="5991"/>
                    <a:pt x="5670" y="5924"/>
                  </a:cubicBezTo>
                  <a:cubicBezTo>
                    <a:pt x="3876" y="3935"/>
                    <a:pt x="2196" y="1805"/>
                    <a:pt x="180" y="17"/>
                  </a:cubicBezTo>
                  <a:cubicBezTo>
                    <a:pt x="169" y="5"/>
                    <a:pt x="155" y="0"/>
                    <a:pt x="13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226;p45"/>
            <p:cNvSpPr/>
            <p:nvPr/>
          </p:nvSpPr>
          <p:spPr>
            <a:xfrm>
              <a:off x="4645782" y="2340878"/>
              <a:ext cx="100486" cy="65131"/>
            </a:xfrm>
            <a:custGeom>
              <a:avLst/>
              <a:gdLst/>
              <a:ahLst/>
              <a:cxnLst/>
              <a:rect l="l" t="t" r="r" b="b"/>
              <a:pathLst>
                <a:path w="2089" h="1354" extrusionOk="0">
                  <a:moveTo>
                    <a:pt x="1966" y="0"/>
                  </a:moveTo>
                  <a:cubicBezTo>
                    <a:pt x="1941" y="0"/>
                    <a:pt x="1918" y="11"/>
                    <a:pt x="1902" y="36"/>
                  </a:cubicBezTo>
                  <a:cubicBezTo>
                    <a:pt x="1566" y="735"/>
                    <a:pt x="894" y="1152"/>
                    <a:pt x="108" y="1186"/>
                  </a:cubicBezTo>
                  <a:cubicBezTo>
                    <a:pt x="0" y="1186"/>
                    <a:pt x="0" y="1354"/>
                    <a:pt x="108" y="1354"/>
                  </a:cubicBezTo>
                  <a:cubicBezTo>
                    <a:pt x="948" y="1320"/>
                    <a:pt x="1680" y="877"/>
                    <a:pt x="2070" y="117"/>
                  </a:cubicBezTo>
                  <a:cubicBezTo>
                    <a:pt x="2089" y="60"/>
                    <a:pt x="2024" y="0"/>
                    <a:pt x="196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227;p45"/>
            <p:cNvSpPr/>
            <p:nvPr/>
          </p:nvSpPr>
          <p:spPr>
            <a:xfrm>
              <a:off x="4626974" y="2316635"/>
              <a:ext cx="95964" cy="69171"/>
            </a:xfrm>
            <a:custGeom>
              <a:avLst/>
              <a:gdLst/>
              <a:ahLst/>
              <a:cxnLst/>
              <a:rect l="l" t="t" r="r" b="b"/>
              <a:pathLst>
                <a:path w="1995" h="1438" extrusionOk="0">
                  <a:moveTo>
                    <a:pt x="1879" y="0"/>
                  </a:moveTo>
                  <a:cubicBezTo>
                    <a:pt x="1855" y="0"/>
                    <a:pt x="1832" y="11"/>
                    <a:pt x="1816" y="36"/>
                  </a:cubicBezTo>
                  <a:cubicBezTo>
                    <a:pt x="1365" y="682"/>
                    <a:pt x="808" y="1018"/>
                    <a:pt x="82" y="1266"/>
                  </a:cubicBezTo>
                  <a:cubicBezTo>
                    <a:pt x="1" y="1291"/>
                    <a:pt x="18" y="1437"/>
                    <a:pt x="112" y="1437"/>
                  </a:cubicBezTo>
                  <a:cubicBezTo>
                    <a:pt x="119" y="1437"/>
                    <a:pt x="127" y="1436"/>
                    <a:pt x="136" y="1434"/>
                  </a:cubicBezTo>
                  <a:cubicBezTo>
                    <a:pt x="895" y="1152"/>
                    <a:pt x="1480" y="789"/>
                    <a:pt x="1957" y="117"/>
                  </a:cubicBezTo>
                  <a:cubicBezTo>
                    <a:pt x="1995" y="60"/>
                    <a:pt x="1936" y="0"/>
                    <a:pt x="187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228;p45"/>
            <p:cNvSpPr/>
            <p:nvPr/>
          </p:nvSpPr>
          <p:spPr>
            <a:xfrm>
              <a:off x="4397145" y="2079927"/>
              <a:ext cx="112560" cy="93319"/>
            </a:xfrm>
            <a:custGeom>
              <a:avLst/>
              <a:gdLst/>
              <a:ahLst/>
              <a:cxnLst/>
              <a:rect l="l" t="t" r="r" b="b"/>
              <a:pathLst>
                <a:path w="2340" h="1940" extrusionOk="0">
                  <a:moveTo>
                    <a:pt x="2087" y="0"/>
                  </a:moveTo>
                  <a:cubicBezTo>
                    <a:pt x="2018" y="0"/>
                    <a:pt x="1962" y="97"/>
                    <a:pt x="2031" y="139"/>
                  </a:cubicBezTo>
                  <a:cubicBezTo>
                    <a:pt x="2145" y="253"/>
                    <a:pt x="2111" y="475"/>
                    <a:pt x="2058" y="616"/>
                  </a:cubicBezTo>
                  <a:cubicBezTo>
                    <a:pt x="2022" y="677"/>
                    <a:pt x="1959" y="700"/>
                    <a:pt x="1887" y="700"/>
                  </a:cubicBezTo>
                  <a:cubicBezTo>
                    <a:pt x="1727" y="700"/>
                    <a:pt x="1518" y="589"/>
                    <a:pt x="1439" y="529"/>
                  </a:cubicBezTo>
                  <a:cubicBezTo>
                    <a:pt x="1425" y="519"/>
                    <a:pt x="1411" y="515"/>
                    <a:pt x="1398" y="515"/>
                  </a:cubicBezTo>
                  <a:cubicBezTo>
                    <a:pt x="1342" y="515"/>
                    <a:pt x="1310" y="599"/>
                    <a:pt x="1332" y="643"/>
                  </a:cubicBezTo>
                  <a:cubicBezTo>
                    <a:pt x="1412" y="838"/>
                    <a:pt x="1580" y="1261"/>
                    <a:pt x="1191" y="1261"/>
                  </a:cubicBezTo>
                  <a:cubicBezTo>
                    <a:pt x="1171" y="1264"/>
                    <a:pt x="1151" y="1265"/>
                    <a:pt x="1132" y="1265"/>
                  </a:cubicBezTo>
                  <a:cubicBezTo>
                    <a:pt x="957" y="1265"/>
                    <a:pt x="784" y="1163"/>
                    <a:pt x="633" y="1066"/>
                  </a:cubicBezTo>
                  <a:cubicBezTo>
                    <a:pt x="616" y="1055"/>
                    <a:pt x="599" y="1049"/>
                    <a:pt x="583" y="1049"/>
                  </a:cubicBezTo>
                  <a:cubicBezTo>
                    <a:pt x="519" y="1049"/>
                    <a:pt x="475" y="1136"/>
                    <a:pt x="519" y="1201"/>
                  </a:cubicBezTo>
                  <a:cubicBezTo>
                    <a:pt x="599" y="1288"/>
                    <a:pt x="660" y="1369"/>
                    <a:pt x="687" y="1483"/>
                  </a:cubicBezTo>
                  <a:cubicBezTo>
                    <a:pt x="562" y="1646"/>
                    <a:pt x="448" y="1727"/>
                    <a:pt x="338" y="1727"/>
                  </a:cubicBezTo>
                  <a:cubicBezTo>
                    <a:pt x="277" y="1727"/>
                    <a:pt x="216" y="1702"/>
                    <a:pt x="156" y="1651"/>
                  </a:cubicBezTo>
                  <a:cubicBezTo>
                    <a:pt x="142" y="1643"/>
                    <a:pt x="129" y="1639"/>
                    <a:pt x="116" y="1639"/>
                  </a:cubicBezTo>
                  <a:cubicBezTo>
                    <a:pt x="47" y="1639"/>
                    <a:pt x="0" y="1747"/>
                    <a:pt x="68" y="1792"/>
                  </a:cubicBezTo>
                  <a:cubicBezTo>
                    <a:pt x="190" y="1882"/>
                    <a:pt x="333" y="1939"/>
                    <a:pt x="471" y="1939"/>
                  </a:cubicBezTo>
                  <a:cubicBezTo>
                    <a:pt x="591" y="1939"/>
                    <a:pt x="707" y="1895"/>
                    <a:pt x="801" y="1792"/>
                  </a:cubicBezTo>
                  <a:cubicBezTo>
                    <a:pt x="903" y="1674"/>
                    <a:pt x="869" y="1494"/>
                    <a:pt x="802" y="1339"/>
                  </a:cubicBezTo>
                  <a:lnTo>
                    <a:pt x="802" y="1339"/>
                  </a:lnTo>
                  <a:cubicBezTo>
                    <a:pt x="927" y="1391"/>
                    <a:pt x="1063" y="1427"/>
                    <a:pt x="1197" y="1427"/>
                  </a:cubicBezTo>
                  <a:cubicBezTo>
                    <a:pt x="1291" y="1427"/>
                    <a:pt x="1384" y="1409"/>
                    <a:pt x="1473" y="1369"/>
                  </a:cubicBezTo>
                  <a:cubicBezTo>
                    <a:pt x="1649" y="1250"/>
                    <a:pt x="1616" y="994"/>
                    <a:pt x="1554" y="785"/>
                  </a:cubicBezTo>
                  <a:lnTo>
                    <a:pt x="1554" y="785"/>
                  </a:lnTo>
                  <a:cubicBezTo>
                    <a:pt x="1652" y="827"/>
                    <a:pt x="1765" y="858"/>
                    <a:pt x="1869" y="858"/>
                  </a:cubicBezTo>
                  <a:cubicBezTo>
                    <a:pt x="1981" y="858"/>
                    <a:pt x="2082" y="823"/>
                    <a:pt x="2145" y="730"/>
                  </a:cubicBezTo>
                  <a:cubicBezTo>
                    <a:pt x="2279" y="562"/>
                    <a:pt x="2340" y="193"/>
                    <a:pt x="2145" y="25"/>
                  </a:cubicBezTo>
                  <a:cubicBezTo>
                    <a:pt x="2126" y="7"/>
                    <a:pt x="2106" y="0"/>
                    <a:pt x="208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229;p45"/>
            <p:cNvSpPr/>
            <p:nvPr/>
          </p:nvSpPr>
          <p:spPr>
            <a:xfrm>
              <a:off x="4420138" y="2130963"/>
              <a:ext cx="239647" cy="241186"/>
            </a:xfrm>
            <a:custGeom>
              <a:avLst/>
              <a:gdLst/>
              <a:ahLst/>
              <a:cxnLst/>
              <a:rect l="l" t="t" r="r" b="b"/>
              <a:pathLst>
                <a:path w="4982" h="5014" extrusionOk="0">
                  <a:moveTo>
                    <a:pt x="114" y="1"/>
                  </a:moveTo>
                  <a:cubicBezTo>
                    <a:pt x="50" y="1"/>
                    <a:pt x="0" y="80"/>
                    <a:pt x="41" y="140"/>
                  </a:cubicBezTo>
                  <a:cubicBezTo>
                    <a:pt x="793" y="1013"/>
                    <a:pt x="1606" y="1853"/>
                    <a:pt x="2420" y="2633"/>
                  </a:cubicBezTo>
                  <a:cubicBezTo>
                    <a:pt x="3233" y="3419"/>
                    <a:pt x="4100" y="4118"/>
                    <a:pt x="4825" y="4985"/>
                  </a:cubicBezTo>
                  <a:cubicBezTo>
                    <a:pt x="4839" y="5005"/>
                    <a:pt x="4855" y="5013"/>
                    <a:pt x="4871" y="5013"/>
                  </a:cubicBezTo>
                  <a:cubicBezTo>
                    <a:pt x="4926" y="5013"/>
                    <a:pt x="4981" y="4919"/>
                    <a:pt x="4940" y="4878"/>
                  </a:cubicBezTo>
                  <a:cubicBezTo>
                    <a:pt x="4214" y="4004"/>
                    <a:pt x="3347" y="3278"/>
                    <a:pt x="2534" y="2525"/>
                  </a:cubicBezTo>
                  <a:cubicBezTo>
                    <a:pt x="1721" y="1712"/>
                    <a:pt x="934" y="899"/>
                    <a:pt x="182" y="32"/>
                  </a:cubicBezTo>
                  <a:cubicBezTo>
                    <a:pt x="159" y="10"/>
                    <a:pt x="136" y="1"/>
                    <a:pt x="114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230;p45"/>
            <p:cNvSpPr/>
            <p:nvPr/>
          </p:nvSpPr>
          <p:spPr>
            <a:xfrm>
              <a:off x="4456599" y="2104171"/>
              <a:ext cx="247584" cy="234740"/>
            </a:xfrm>
            <a:custGeom>
              <a:avLst/>
              <a:gdLst/>
              <a:ahLst/>
              <a:cxnLst/>
              <a:rect l="l" t="t" r="r" b="b"/>
              <a:pathLst>
                <a:path w="5147" h="4880" extrusionOk="0">
                  <a:moveTo>
                    <a:pt x="146" y="0"/>
                  </a:moveTo>
                  <a:cubicBezTo>
                    <a:pt x="73" y="0"/>
                    <a:pt x="0" y="97"/>
                    <a:pt x="69" y="139"/>
                  </a:cubicBezTo>
                  <a:cubicBezTo>
                    <a:pt x="936" y="898"/>
                    <a:pt x="1776" y="1651"/>
                    <a:pt x="2589" y="2437"/>
                  </a:cubicBezTo>
                  <a:cubicBezTo>
                    <a:pt x="3006" y="2827"/>
                    <a:pt x="3429" y="3217"/>
                    <a:pt x="3819" y="3640"/>
                  </a:cubicBezTo>
                  <a:cubicBezTo>
                    <a:pt x="4209" y="4003"/>
                    <a:pt x="4659" y="4366"/>
                    <a:pt x="4968" y="4843"/>
                  </a:cubicBezTo>
                  <a:cubicBezTo>
                    <a:pt x="4976" y="4869"/>
                    <a:pt x="4996" y="4880"/>
                    <a:pt x="5019" y="4880"/>
                  </a:cubicBezTo>
                  <a:cubicBezTo>
                    <a:pt x="5075" y="4880"/>
                    <a:pt x="5147" y="4819"/>
                    <a:pt x="5109" y="4763"/>
                  </a:cubicBezTo>
                  <a:cubicBezTo>
                    <a:pt x="4881" y="4393"/>
                    <a:pt x="4605" y="4144"/>
                    <a:pt x="4323" y="3862"/>
                  </a:cubicBezTo>
                  <a:cubicBezTo>
                    <a:pt x="3873" y="3472"/>
                    <a:pt x="3456" y="3022"/>
                    <a:pt x="3033" y="2632"/>
                  </a:cubicBezTo>
                  <a:cubicBezTo>
                    <a:pt x="2112" y="1738"/>
                    <a:pt x="1158" y="865"/>
                    <a:pt x="203" y="25"/>
                  </a:cubicBezTo>
                  <a:cubicBezTo>
                    <a:pt x="186" y="7"/>
                    <a:pt x="166" y="0"/>
                    <a:pt x="14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231;p45"/>
            <p:cNvSpPr/>
            <p:nvPr/>
          </p:nvSpPr>
          <p:spPr>
            <a:xfrm>
              <a:off x="4388920" y="2050008"/>
              <a:ext cx="48872" cy="32662"/>
            </a:xfrm>
            <a:custGeom>
              <a:avLst/>
              <a:gdLst/>
              <a:ahLst/>
              <a:cxnLst/>
              <a:rect l="l" t="t" r="r" b="b"/>
              <a:pathLst>
                <a:path w="1016" h="679" extrusionOk="0">
                  <a:moveTo>
                    <a:pt x="904" y="0"/>
                  </a:moveTo>
                  <a:cubicBezTo>
                    <a:pt x="871" y="0"/>
                    <a:pt x="841" y="19"/>
                    <a:pt x="831" y="62"/>
                  </a:cubicBezTo>
                  <a:cubicBezTo>
                    <a:pt x="778" y="375"/>
                    <a:pt x="566" y="523"/>
                    <a:pt x="293" y="523"/>
                  </a:cubicBezTo>
                  <a:cubicBezTo>
                    <a:pt x="249" y="523"/>
                    <a:pt x="205" y="520"/>
                    <a:pt x="159" y="512"/>
                  </a:cubicBezTo>
                  <a:cubicBezTo>
                    <a:pt x="148" y="509"/>
                    <a:pt x="138" y="508"/>
                    <a:pt x="129" y="508"/>
                  </a:cubicBezTo>
                  <a:cubicBezTo>
                    <a:pt x="36" y="508"/>
                    <a:pt x="0" y="647"/>
                    <a:pt x="98" y="647"/>
                  </a:cubicBezTo>
                  <a:cubicBezTo>
                    <a:pt x="178" y="668"/>
                    <a:pt x="257" y="679"/>
                    <a:pt x="334" y="679"/>
                  </a:cubicBezTo>
                  <a:cubicBezTo>
                    <a:pt x="666" y="679"/>
                    <a:pt x="950" y="481"/>
                    <a:pt x="999" y="116"/>
                  </a:cubicBezTo>
                  <a:cubicBezTo>
                    <a:pt x="1015" y="49"/>
                    <a:pt x="957" y="0"/>
                    <a:pt x="904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2232;p45"/>
          <p:cNvGrpSpPr/>
          <p:nvPr/>
        </p:nvGrpSpPr>
        <p:grpSpPr>
          <a:xfrm>
            <a:off x="10133642" y="202932"/>
            <a:ext cx="1879488" cy="1380289"/>
            <a:chOff x="3765486" y="1507629"/>
            <a:chExt cx="586753" cy="430946"/>
          </a:xfrm>
        </p:grpSpPr>
        <p:sp>
          <p:nvSpPr>
            <p:cNvPr id="22" name="Google Shape;2233;p45"/>
            <p:cNvSpPr/>
            <p:nvPr/>
          </p:nvSpPr>
          <p:spPr>
            <a:xfrm>
              <a:off x="3765486" y="1507629"/>
              <a:ext cx="405408" cy="279812"/>
            </a:xfrm>
            <a:custGeom>
              <a:avLst/>
              <a:gdLst/>
              <a:ahLst/>
              <a:cxnLst/>
              <a:rect l="l" t="t" r="r" b="b"/>
              <a:pathLst>
                <a:path w="8428" h="5817" extrusionOk="0">
                  <a:moveTo>
                    <a:pt x="7419" y="0"/>
                  </a:moveTo>
                  <a:cubicBezTo>
                    <a:pt x="6331" y="108"/>
                    <a:pt x="5262" y="222"/>
                    <a:pt x="4174" y="363"/>
                  </a:cubicBezTo>
                  <a:cubicBezTo>
                    <a:pt x="3051" y="531"/>
                    <a:pt x="1848" y="612"/>
                    <a:pt x="786" y="948"/>
                  </a:cubicBezTo>
                  <a:cubicBezTo>
                    <a:pt x="114" y="1149"/>
                    <a:pt x="0" y="1653"/>
                    <a:pt x="195" y="2265"/>
                  </a:cubicBezTo>
                  <a:cubicBezTo>
                    <a:pt x="531" y="3441"/>
                    <a:pt x="921" y="4590"/>
                    <a:pt x="1290" y="5766"/>
                  </a:cubicBezTo>
                  <a:cubicBezTo>
                    <a:pt x="1301" y="5800"/>
                    <a:pt x="1333" y="5816"/>
                    <a:pt x="1365" y="5816"/>
                  </a:cubicBezTo>
                  <a:cubicBezTo>
                    <a:pt x="1414" y="5816"/>
                    <a:pt x="1462" y="5778"/>
                    <a:pt x="1425" y="5712"/>
                  </a:cubicBezTo>
                  <a:cubicBezTo>
                    <a:pt x="1062" y="4536"/>
                    <a:pt x="699" y="3387"/>
                    <a:pt x="336" y="2211"/>
                  </a:cubicBezTo>
                  <a:cubicBezTo>
                    <a:pt x="27" y="1176"/>
                    <a:pt x="921" y="1062"/>
                    <a:pt x="1653" y="921"/>
                  </a:cubicBezTo>
                  <a:cubicBezTo>
                    <a:pt x="2299" y="813"/>
                    <a:pt x="2937" y="726"/>
                    <a:pt x="3582" y="612"/>
                  </a:cubicBezTo>
                  <a:cubicBezTo>
                    <a:pt x="4200" y="531"/>
                    <a:pt x="4846" y="444"/>
                    <a:pt x="5491" y="363"/>
                  </a:cubicBezTo>
                  <a:cubicBezTo>
                    <a:pt x="5662" y="344"/>
                    <a:pt x="6463" y="191"/>
                    <a:pt x="6970" y="191"/>
                  </a:cubicBezTo>
                  <a:cubicBezTo>
                    <a:pt x="7197" y="191"/>
                    <a:pt x="7366" y="222"/>
                    <a:pt x="7393" y="309"/>
                  </a:cubicBezTo>
                  <a:cubicBezTo>
                    <a:pt x="7870" y="1566"/>
                    <a:pt x="8118" y="2883"/>
                    <a:pt x="8259" y="4227"/>
                  </a:cubicBezTo>
                  <a:cubicBezTo>
                    <a:pt x="8259" y="4268"/>
                    <a:pt x="8302" y="4288"/>
                    <a:pt x="8344" y="4288"/>
                  </a:cubicBezTo>
                  <a:cubicBezTo>
                    <a:pt x="8386" y="4288"/>
                    <a:pt x="8428" y="4268"/>
                    <a:pt x="8428" y="4227"/>
                  </a:cubicBezTo>
                  <a:cubicBezTo>
                    <a:pt x="8286" y="2796"/>
                    <a:pt x="7977" y="1398"/>
                    <a:pt x="7507" y="81"/>
                  </a:cubicBezTo>
                  <a:cubicBezTo>
                    <a:pt x="7473" y="27"/>
                    <a:pt x="7446" y="0"/>
                    <a:pt x="741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234;p45"/>
            <p:cNvSpPr/>
            <p:nvPr/>
          </p:nvSpPr>
          <p:spPr>
            <a:xfrm>
              <a:off x="3830520" y="1705327"/>
              <a:ext cx="338690" cy="87931"/>
            </a:xfrm>
            <a:custGeom>
              <a:avLst/>
              <a:gdLst/>
              <a:ahLst/>
              <a:cxnLst/>
              <a:rect l="l" t="t" r="r" b="b"/>
              <a:pathLst>
                <a:path w="7041" h="1828" extrusionOk="0">
                  <a:moveTo>
                    <a:pt x="6926" y="0"/>
                  </a:moveTo>
                  <a:cubicBezTo>
                    <a:pt x="6920" y="0"/>
                    <a:pt x="6914" y="1"/>
                    <a:pt x="6907" y="3"/>
                  </a:cubicBezTo>
                  <a:cubicBezTo>
                    <a:pt x="4670" y="648"/>
                    <a:pt x="2398" y="1206"/>
                    <a:pt x="106" y="1656"/>
                  </a:cubicBezTo>
                  <a:cubicBezTo>
                    <a:pt x="1" y="1681"/>
                    <a:pt x="39" y="1827"/>
                    <a:pt x="136" y="1827"/>
                  </a:cubicBezTo>
                  <a:cubicBezTo>
                    <a:pt x="144" y="1827"/>
                    <a:pt x="152" y="1826"/>
                    <a:pt x="160" y="1824"/>
                  </a:cubicBezTo>
                  <a:cubicBezTo>
                    <a:pt x="2459" y="1374"/>
                    <a:pt x="4696" y="816"/>
                    <a:pt x="6934" y="171"/>
                  </a:cubicBezTo>
                  <a:cubicBezTo>
                    <a:pt x="7040" y="146"/>
                    <a:pt x="7002" y="0"/>
                    <a:pt x="692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235;p45"/>
            <p:cNvSpPr/>
            <p:nvPr/>
          </p:nvSpPr>
          <p:spPr>
            <a:xfrm>
              <a:off x="4155157" y="1708165"/>
              <a:ext cx="193035" cy="44735"/>
            </a:xfrm>
            <a:custGeom>
              <a:avLst/>
              <a:gdLst/>
              <a:ahLst/>
              <a:cxnLst/>
              <a:rect l="l" t="t" r="r" b="b"/>
              <a:pathLst>
                <a:path w="4013" h="930" extrusionOk="0">
                  <a:moveTo>
                    <a:pt x="103" y="0"/>
                  </a:moveTo>
                  <a:cubicBezTo>
                    <a:pt x="14" y="0"/>
                    <a:pt x="1" y="142"/>
                    <a:pt x="105" y="172"/>
                  </a:cubicBezTo>
                  <a:cubicBezTo>
                    <a:pt x="663" y="253"/>
                    <a:pt x="1220" y="307"/>
                    <a:pt x="1812" y="341"/>
                  </a:cubicBezTo>
                  <a:cubicBezTo>
                    <a:pt x="2082" y="341"/>
                    <a:pt x="2463" y="276"/>
                    <a:pt x="2824" y="276"/>
                  </a:cubicBezTo>
                  <a:cubicBezTo>
                    <a:pt x="3288" y="276"/>
                    <a:pt x="3718" y="383"/>
                    <a:pt x="3828" y="871"/>
                  </a:cubicBezTo>
                  <a:cubicBezTo>
                    <a:pt x="3838" y="912"/>
                    <a:pt x="3868" y="930"/>
                    <a:pt x="3901" y="930"/>
                  </a:cubicBezTo>
                  <a:cubicBezTo>
                    <a:pt x="3954" y="930"/>
                    <a:pt x="4013" y="882"/>
                    <a:pt x="3996" y="811"/>
                  </a:cubicBezTo>
                  <a:cubicBezTo>
                    <a:pt x="3882" y="341"/>
                    <a:pt x="3438" y="139"/>
                    <a:pt x="2988" y="112"/>
                  </a:cubicBezTo>
                  <a:cubicBezTo>
                    <a:pt x="2936" y="108"/>
                    <a:pt x="2883" y="107"/>
                    <a:pt x="2830" y="107"/>
                  </a:cubicBezTo>
                  <a:cubicBezTo>
                    <a:pt x="2486" y="107"/>
                    <a:pt x="2126" y="172"/>
                    <a:pt x="1812" y="172"/>
                  </a:cubicBezTo>
                  <a:cubicBezTo>
                    <a:pt x="1254" y="172"/>
                    <a:pt x="689" y="85"/>
                    <a:pt x="132" y="4"/>
                  </a:cubicBezTo>
                  <a:cubicBezTo>
                    <a:pt x="121" y="1"/>
                    <a:pt x="112" y="0"/>
                    <a:pt x="103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236;p45"/>
            <p:cNvSpPr/>
            <p:nvPr/>
          </p:nvSpPr>
          <p:spPr>
            <a:xfrm>
              <a:off x="3826575" y="1750735"/>
              <a:ext cx="525664" cy="187840"/>
            </a:xfrm>
            <a:custGeom>
              <a:avLst/>
              <a:gdLst/>
              <a:ahLst/>
              <a:cxnLst/>
              <a:rect l="l" t="t" r="r" b="b"/>
              <a:pathLst>
                <a:path w="10928" h="3905" extrusionOk="0">
                  <a:moveTo>
                    <a:pt x="10812" y="1"/>
                  </a:moveTo>
                  <a:cubicBezTo>
                    <a:pt x="10799" y="1"/>
                    <a:pt x="10786" y="5"/>
                    <a:pt x="10773" y="13"/>
                  </a:cubicBezTo>
                  <a:cubicBezTo>
                    <a:pt x="9093" y="1021"/>
                    <a:pt x="7352" y="1942"/>
                    <a:pt x="5592" y="2755"/>
                  </a:cubicBezTo>
                  <a:cubicBezTo>
                    <a:pt x="5141" y="2984"/>
                    <a:pt x="4691" y="3179"/>
                    <a:pt x="4248" y="3373"/>
                  </a:cubicBezTo>
                  <a:cubicBezTo>
                    <a:pt x="3992" y="3454"/>
                    <a:pt x="3744" y="3568"/>
                    <a:pt x="3488" y="3683"/>
                  </a:cubicBezTo>
                  <a:cubicBezTo>
                    <a:pt x="3391" y="3717"/>
                    <a:pt x="3300" y="3732"/>
                    <a:pt x="3217" y="3732"/>
                  </a:cubicBezTo>
                  <a:cubicBezTo>
                    <a:pt x="2822" y="3732"/>
                    <a:pt x="2567" y="3395"/>
                    <a:pt x="2312" y="3118"/>
                  </a:cubicBezTo>
                  <a:cubicBezTo>
                    <a:pt x="1613" y="2312"/>
                    <a:pt x="887" y="1525"/>
                    <a:pt x="155" y="712"/>
                  </a:cubicBezTo>
                  <a:cubicBezTo>
                    <a:pt x="143" y="694"/>
                    <a:pt x="128" y="687"/>
                    <a:pt x="113" y="687"/>
                  </a:cubicBezTo>
                  <a:cubicBezTo>
                    <a:pt x="59" y="687"/>
                    <a:pt x="0" y="779"/>
                    <a:pt x="47" y="826"/>
                  </a:cubicBezTo>
                  <a:cubicBezTo>
                    <a:pt x="800" y="1693"/>
                    <a:pt x="1586" y="2533"/>
                    <a:pt x="2339" y="3400"/>
                  </a:cubicBezTo>
                  <a:cubicBezTo>
                    <a:pt x="2541" y="3595"/>
                    <a:pt x="2816" y="3904"/>
                    <a:pt x="3125" y="3904"/>
                  </a:cubicBezTo>
                  <a:cubicBezTo>
                    <a:pt x="3602" y="3878"/>
                    <a:pt x="4080" y="3622"/>
                    <a:pt x="4523" y="3427"/>
                  </a:cubicBezTo>
                  <a:cubicBezTo>
                    <a:pt x="6707" y="2480"/>
                    <a:pt x="8811" y="1384"/>
                    <a:pt x="10854" y="154"/>
                  </a:cubicBezTo>
                  <a:cubicBezTo>
                    <a:pt x="10927" y="104"/>
                    <a:pt x="10877" y="1"/>
                    <a:pt x="1081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237;p45"/>
            <p:cNvSpPr/>
            <p:nvPr/>
          </p:nvSpPr>
          <p:spPr>
            <a:xfrm>
              <a:off x="3856543" y="1786378"/>
              <a:ext cx="135264" cy="134639"/>
            </a:xfrm>
            <a:custGeom>
              <a:avLst/>
              <a:gdLst/>
              <a:ahLst/>
              <a:cxnLst/>
              <a:rect l="l" t="t" r="r" b="b"/>
              <a:pathLst>
                <a:path w="2812" h="2799" extrusionOk="0">
                  <a:moveTo>
                    <a:pt x="123" y="1"/>
                  </a:moveTo>
                  <a:cubicBezTo>
                    <a:pt x="57" y="1"/>
                    <a:pt x="1" y="97"/>
                    <a:pt x="70" y="139"/>
                  </a:cubicBezTo>
                  <a:cubicBezTo>
                    <a:pt x="486" y="475"/>
                    <a:pt x="910" y="811"/>
                    <a:pt x="1326" y="1120"/>
                  </a:cubicBezTo>
                  <a:cubicBezTo>
                    <a:pt x="1830" y="1537"/>
                    <a:pt x="2643" y="1960"/>
                    <a:pt x="2617" y="2713"/>
                  </a:cubicBezTo>
                  <a:cubicBezTo>
                    <a:pt x="2617" y="2770"/>
                    <a:pt x="2659" y="2799"/>
                    <a:pt x="2701" y="2799"/>
                  </a:cubicBezTo>
                  <a:cubicBezTo>
                    <a:pt x="2743" y="2799"/>
                    <a:pt x="2785" y="2770"/>
                    <a:pt x="2785" y="2713"/>
                  </a:cubicBezTo>
                  <a:cubicBezTo>
                    <a:pt x="2811" y="2128"/>
                    <a:pt x="2502" y="1846"/>
                    <a:pt x="2052" y="1510"/>
                  </a:cubicBezTo>
                  <a:cubicBezTo>
                    <a:pt x="1440" y="1006"/>
                    <a:pt x="822" y="502"/>
                    <a:pt x="177" y="25"/>
                  </a:cubicBezTo>
                  <a:cubicBezTo>
                    <a:pt x="160" y="8"/>
                    <a:pt x="141" y="1"/>
                    <a:pt x="12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238;p45"/>
            <p:cNvSpPr/>
            <p:nvPr/>
          </p:nvSpPr>
          <p:spPr>
            <a:xfrm>
              <a:off x="3971938" y="1739960"/>
              <a:ext cx="324932" cy="162923"/>
            </a:xfrm>
            <a:custGeom>
              <a:avLst/>
              <a:gdLst/>
              <a:ahLst/>
              <a:cxnLst/>
              <a:rect l="l" t="t" r="r" b="b"/>
              <a:pathLst>
                <a:path w="6755" h="3387" extrusionOk="0">
                  <a:moveTo>
                    <a:pt x="6643" y="1"/>
                  </a:moveTo>
                  <a:cubicBezTo>
                    <a:pt x="6630" y="1"/>
                    <a:pt x="6616" y="5"/>
                    <a:pt x="6602" y="16"/>
                  </a:cubicBezTo>
                  <a:cubicBezTo>
                    <a:pt x="4525" y="1272"/>
                    <a:pt x="2341" y="2334"/>
                    <a:pt x="76" y="3208"/>
                  </a:cubicBezTo>
                  <a:cubicBezTo>
                    <a:pt x="1" y="3254"/>
                    <a:pt x="16" y="3386"/>
                    <a:pt x="91" y="3386"/>
                  </a:cubicBezTo>
                  <a:cubicBezTo>
                    <a:pt x="102" y="3386"/>
                    <a:pt x="116" y="3383"/>
                    <a:pt x="130" y="3376"/>
                  </a:cubicBezTo>
                  <a:cubicBezTo>
                    <a:pt x="2402" y="2502"/>
                    <a:pt x="4613" y="1413"/>
                    <a:pt x="6683" y="150"/>
                  </a:cubicBezTo>
                  <a:cubicBezTo>
                    <a:pt x="6755" y="105"/>
                    <a:pt x="6707" y="1"/>
                    <a:pt x="664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239;p45"/>
            <p:cNvSpPr/>
            <p:nvPr/>
          </p:nvSpPr>
          <p:spPr>
            <a:xfrm>
              <a:off x="3913062" y="1804127"/>
              <a:ext cx="75232" cy="57531"/>
            </a:xfrm>
            <a:custGeom>
              <a:avLst/>
              <a:gdLst/>
              <a:ahLst/>
              <a:cxnLst/>
              <a:rect l="l" t="t" r="r" b="b"/>
              <a:pathLst>
                <a:path w="1564" h="1196" extrusionOk="0">
                  <a:moveTo>
                    <a:pt x="103" y="1"/>
                  </a:moveTo>
                  <a:cubicBezTo>
                    <a:pt x="43" y="1"/>
                    <a:pt x="1" y="117"/>
                    <a:pt x="71" y="160"/>
                  </a:cubicBezTo>
                  <a:cubicBezTo>
                    <a:pt x="514" y="496"/>
                    <a:pt x="964" y="866"/>
                    <a:pt x="1415" y="1168"/>
                  </a:cubicBezTo>
                  <a:cubicBezTo>
                    <a:pt x="1433" y="1187"/>
                    <a:pt x="1451" y="1196"/>
                    <a:pt x="1467" y="1196"/>
                  </a:cubicBezTo>
                  <a:cubicBezTo>
                    <a:pt x="1526" y="1196"/>
                    <a:pt x="1563" y="1096"/>
                    <a:pt x="1495" y="1034"/>
                  </a:cubicBezTo>
                  <a:cubicBezTo>
                    <a:pt x="1045" y="698"/>
                    <a:pt x="628" y="362"/>
                    <a:pt x="151" y="26"/>
                  </a:cubicBezTo>
                  <a:cubicBezTo>
                    <a:pt x="135" y="8"/>
                    <a:pt x="119" y="1"/>
                    <a:pt x="103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240;p45"/>
            <p:cNvSpPr/>
            <p:nvPr/>
          </p:nvSpPr>
          <p:spPr>
            <a:xfrm>
              <a:off x="3912822" y="1736352"/>
              <a:ext cx="241523" cy="75761"/>
            </a:xfrm>
            <a:custGeom>
              <a:avLst/>
              <a:gdLst/>
              <a:ahLst/>
              <a:cxnLst/>
              <a:rect l="l" t="t" r="r" b="b"/>
              <a:pathLst>
                <a:path w="5021" h="1575" extrusionOk="0">
                  <a:moveTo>
                    <a:pt x="4906" y="0"/>
                  </a:moveTo>
                  <a:cubicBezTo>
                    <a:pt x="4900" y="0"/>
                    <a:pt x="4894" y="1"/>
                    <a:pt x="4887" y="3"/>
                  </a:cubicBezTo>
                  <a:cubicBezTo>
                    <a:pt x="3268" y="453"/>
                    <a:pt x="1695" y="931"/>
                    <a:pt x="102" y="1401"/>
                  </a:cubicBezTo>
                  <a:cubicBezTo>
                    <a:pt x="0" y="1455"/>
                    <a:pt x="33" y="1574"/>
                    <a:pt x="123" y="1574"/>
                  </a:cubicBezTo>
                  <a:cubicBezTo>
                    <a:pt x="133" y="1574"/>
                    <a:pt x="144" y="1573"/>
                    <a:pt x="156" y="1569"/>
                  </a:cubicBezTo>
                  <a:cubicBezTo>
                    <a:pt x="1722" y="1065"/>
                    <a:pt x="3322" y="595"/>
                    <a:pt x="4914" y="171"/>
                  </a:cubicBezTo>
                  <a:cubicBezTo>
                    <a:pt x="5020" y="146"/>
                    <a:pt x="4982" y="0"/>
                    <a:pt x="490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241;p45"/>
            <p:cNvSpPr/>
            <p:nvPr/>
          </p:nvSpPr>
          <p:spPr>
            <a:xfrm>
              <a:off x="3943751" y="1742750"/>
              <a:ext cx="220935" cy="95147"/>
            </a:xfrm>
            <a:custGeom>
              <a:avLst/>
              <a:gdLst/>
              <a:ahLst/>
              <a:cxnLst/>
              <a:rect l="l" t="t" r="r" b="b"/>
              <a:pathLst>
                <a:path w="4593" h="1978" extrusionOk="0">
                  <a:moveTo>
                    <a:pt x="4504" y="1"/>
                  </a:moveTo>
                  <a:cubicBezTo>
                    <a:pt x="4494" y="1"/>
                    <a:pt x="4484" y="4"/>
                    <a:pt x="4473" y="11"/>
                  </a:cubicBezTo>
                  <a:cubicBezTo>
                    <a:pt x="2988" y="542"/>
                    <a:pt x="1529" y="1160"/>
                    <a:pt x="105" y="1806"/>
                  </a:cubicBezTo>
                  <a:cubicBezTo>
                    <a:pt x="0" y="1855"/>
                    <a:pt x="87" y="1977"/>
                    <a:pt x="164" y="1977"/>
                  </a:cubicBezTo>
                  <a:cubicBezTo>
                    <a:pt x="171" y="1977"/>
                    <a:pt x="178" y="1976"/>
                    <a:pt x="185" y="1974"/>
                  </a:cubicBezTo>
                  <a:cubicBezTo>
                    <a:pt x="1617" y="1302"/>
                    <a:pt x="3041" y="710"/>
                    <a:pt x="4500" y="152"/>
                  </a:cubicBezTo>
                  <a:cubicBezTo>
                    <a:pt x="4593" y="129"/>
                    <a:pt x="4565" y="1"/>
                    <a:pt x="4504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242;p45"/>
            <p:cNvSpPr/>
            <p:nvPr/>
          </p:nvSpPr>
          <p:spPr>
            <a:xfrm>
              <a:off x="3966936" y="1742654"/>
              <a:ext cx="200684" cy="106210"/>
            </a:xfrm>
            <a:custGeom>
              <a:avLst/>
              <a:gdLst/>
              <a:ahLst/>
              <a:cxnLst/>
              <a:rect l="l" t="t" r="r" b="b"/>
              <a:pathLst>
                <a:path w="4172" h="2208" extrusionOk="0">
                  <a:moveTo>
                    <a:pt x="4056" y="1"/>
                  </a:moveTo>
                  <a:cubicBezTo>
                    <a:pt x="4043" y="1"/>
                    <a:pt x="4031" y="5"/>
                    <a:pt x="4018" y="13"/>
                  </a:cubicBezTo>
                  <a:cubicBezTo>
                    <a:pt x="2754" y="826"/>
                    <a:pt x="1471" y="1498"/>
                    <a:pt x="93" y="2029"/>
                  </a:cubicBezTo>
                  <a:cubicBezTo>
                    <a:pt x="0" y="2076"/>
                    <a:pt x="28" y="2208"/>
                    <a:pt x="93" y="2208"/>
                  </a:cubicBezTo>
                  <a:cubicBezTo>
                    <a:pt x="104" y="2208"/>
                    <a:pt x="115" y="2205"/>
                    <a:pt x="127" y="2197"/>
                  </a:cubicBezTo>
                  <a:cubicBezTo>
                    <a:pt x="1524" y="1640"/>
                    <a:pt x="2842" y="968"/>
                    <a:pt x="4098" y="181"/>
                  </a:cubicBezTo>
                  <a:cubicBezTo>
                    <a:pt x="4172" y="108"/>
                    <a:pt x="4122" y="1"/>
                    <a:pt x="4056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243;p45"/>
            <p:cNvSpPr/>
            <p:nvPr/>
          </p:nvSpPr>
          <p:spPr>
            <a:xfrm>
              <a:off x="3977614" y="1744000"/>
              <a:ext cx="222185" cy="117033"/>
            </a:xfrm>
            <a:custGeom>
              <a:avLst/>
              <a:gdLst/>
              <a:ahLst/>
              <a:cxnLst/>
              <a:rect l="l" t="t" r="r" b="b"/>
              <a:pathLst>
                <a:path w="4619" h="2433" extrusionOk="0">
                  <a:moveTo>
                    <a:pt x="4489" y="0"/>
                  </a:moveTo>
                  <a:cubicBezTo>
                    <a:pt x="4474" y="0"/>
                    <a:pt x="4458" y="4"/>
                    <a:pt x="4441" y="12"/>
                  </a:cubicBezTo>
                  <a:cubicBezTo>
                    <a:pt x="2983" y="738"/>
                    <a:pt x="1524" y="1497"/>
                    <a:pt x="73" y="2284"/>
                  </a:cubicBezTo>
                  <a:cubicBezTo>
                    <a:pt x="0" y="2328"/>
                    <a:pt x="48" y="2433"/>
                    <a:pt x="112" y="2433"/>
                  </a:cubicBezTo>
                  <a:cubicBezTo>
                    <a:pt x="126" y="2433"/>
                    <a:pt x="140" y="2428"/>
                    <a:pt x="153" y="2418"/>
                  </a:cubicBezTo>
                  <a:cubicBezTo>
                    <a:pt x="1612" y="1638"/>
                    <a:pt x="3063" y="879"/>
                    <a:pt x="4522" y="153"/>
                  </a:cubicBezTo>
                  <a:cubicBezTo>
                    <a:pt x="4618" y="108"/>
                    <a:pt x="4571" y="0"/>
                    <a:pt x="448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244;p45"/>
            <p:cNvSpPr/>
            <p:nvPr/>
          </p:nvSpPr>
          <p:spPr>
            <a:xfrm>
              <a:off x="3939710" y="1793786"/>
              <a:ext cx="75569" cy="44447"/>
            </a:xfrm>
            <a:custGeom>
              <a:avLst/>
              <a:gdLst/>
              <a:ahLst/>
              <a:cxnLst/>
              <a:rect l="l" t="t" r="r" b="b"/>
              <a:pathLst>
                <a:path w="1571" h="924" extrusionOk="0">
                  <a:moveTo>
                    <a:pt x="118" y="0"/>
                  </a:moveTo>
                  <a:cubicBezTo>
                    <a:pt x="51" y="0"/>
                    <a:pt x="1" y="108"/>
                    <a:pt x="74" y="153"/>
                  </a:cubicBezTo>
                  <a:cubicBezTo>
                    <a:pt x="491" y="489"/>
                    <a:pt x="941" y="745"/>
                    <a:pt x="1445" y="913"/>
                  </a:cubicBezTo>
                  <a:cubicBezTo>
                    <a:pt x="1457" y="920"/>
                    <a:pt x="1469" y="923"/>
                    <a:pt x="1479" y="923"/>
                  </a:cubicBezTo>
                  <a:cubicBezTo>
                    <a:pt x="1544" y="923"/>
                    <a:pt x="1571" y="795"/>
                    <a:pt x="1472" y="772"/>
                  </a:cubicBezTo>
                  <a:cubicBezTo>
                    <a:pt x="995" y="577"/>
                    <a:pt x="578" y="321"/>
                    <a:pt x="155" y="12"/>
                  </a:cubicBezTo>
                  <a:cubicBezTo>
                    <a:pt x="142" y="4"/>
                    <a:pt x="130" y="0"/>
                    <a:pt x="11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245;p45"/>
            <p:cNvSpPr/>
            <p:nvPr/>
          </p:nvSpPr>
          <p:spPr>
            <a:xfrm>
              <a:off x="3976508" y="1781664"/>
              <a:ext cx="74126" cy="42619"/>
            </a:xfrm>
            <a:custGeom>
              <a:avLst/>
              <a:gdLst/>
              <a:ahLst/>
              <a:cxnLst/>
              <a:rect l="l" t="t" r="r" b="b"/>
              <a:pathLst>
                <a:path w="1541" h="886" extrusionOk="0">
                  <a:moveTo>
                    <a:pt x="122" y="1"/>
                  </a:moveTo>
                  <a:cubicBezTo>
                    <a:pt x="40" y="1"/>
                    <a:pt x="1" y="106"/>
                    <a:pt x="96" y="157"/>
                  </a:cubicBezTo>
                  <a:cubicBezTo>
                    <a:pt x="485" y="432"/>
                    <a:pt x="936" y="661"/>
                    <a:pt x="1379" y="882"/>
                  </a:cubicBezTo>
                  <a:cubicBezTo>
                    <a:pt x="1387" y="885"/>
                    <a:pt x="1394" y="886"/>
                    <a:pt x="1401" y="886"/>
                  </a:cubicBezTo>
                  <a:cubicBezTo>
                    <a:pt x="1479" y="886"/>
                    <a:pt x="1540" y="764"/>
                    <a:pt x="1467" y="714"/>
                  </a:cubicBezTo>
                  <a:cubicBezTo>
                    <a:pt x="1016" y="519"/>
                    <a:pt x="566" y="264"/>
                    <a:pt x="176" y="15"/>
                  </a:cubicBezTo>
                  <a:cubicBezTo>
                    <a:pt x="157" y="5"/>
                    <a:pt x="138" y="1"/>
                    <a:pt x="12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246;p45"/>
            <p:cNvSpPr/>
            <p:nvPr/>
          </p:nvSpPr>
          <p:spPr>
            <a:xfrm>
              <a:off x="4023407" y="1770793"/>
              <a:ext cx="64794" cy="36365"/>
            </a:xfrm>
            <a:custGeom>
              <a:avLst/>
              <a:gdLst/>
              <a:ahLst/>
              <a:cxnLst/>
              <a:rect l="l" t="t" r="r" b="b"/>
              <a:pathLst>
                <a:path w="1347" h="756" extrusionOk="0">
                  <a:moveTo>
                    <a:pt x="116" y="1"/>
                  </a:moveTo>
                  <a:cubicBezTo>
                    <a:pt x="47" y="1"/>
                    <a:pt x="0" y="109"/>
                    <a:pt x="68" y="154"/>
                  </a:cubicBezTo>
                  <a:cubicBezTo>
                    <a:pt x="431" y="409"/>
                    <a:pt x="828" y="604"/>
                    <a:pt x="1217" y="745"/>
                  </a:cubicBezTo>
                  <a:cubicBezTo>
                    <a:pt x="1233" y="753"/>
                    <a:pt x="1247" y="756"/>
                    <a:pt x="1259" y="756"/>
                  </a:cubicBezTo>
                  <a:cubicBezTo>
                    <a:pt x="1337" y="756"/>
                    <a:pt x="1347" y="624"/>
                    <a:pt x="1271" y="577"/>
                  </a:cubicBezTo>
                  <a:cubicBezTo>
                    <a:pt x="881" y="436"/>
                    <a:pt x="518" y="241"/>
                    <a:pt x="156" y="13"/>
                  </a:cubicBezTo>
                  <a:cubicBezTo>
                    <a:pt x="142" y="5"/>
                    <a:pt x="129" y="1"/>
                    <a:pt x="116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247;p45"/>
            <p:cNvSpPr/>
            <p:nvPr/>
          </p:nvSpPr>
          <p:spPr>
            <a:xfrm>
              <a:off x="4059483" y="1761846"/>
              <a:ext cx="55606" cy="30449"/>
            </a:xfrm>
            <a:custGeom>
              <a:avLst/>
              <a:gdLst/>
              <a:ahLst/>
              <a:cxnLst/>
              <a:rect l="l" t="t" r="r" b="b"/>
              <a:pathLst>
                <a:path w="1156" h="633" extrusionOk="0">
                  <a:moveTo>
                    <a:pt x="158" y="1"/>
                  </a:moveTo>
                  <a:cubicBezTo>
                    <a:pt x="64" y="1"/>
                    <a:pt x="0" y="121"/>
                    <a:pt x="105" y="145"/>
                  </a:cubicBezTo>
                  <a:cubicBezTo>
                    <a:pt x="387" y="313"/>
                    <a:pt x="689" y="454"/>
                    <a:pt x="998" y="622"/>
                  </a:cubicBezTo>
                  <a:cubicBezTo>
                    <a:pt x="1010" y="630"/>
                    <a:pt x="1022" y="633"/>
                    <a:pt x="1033" y="633"/>
                  </a:cubicBezTo>
                  <a:cubicBezTo>
                    <a:pt x="1105" y="633"/>
                    <a:pt x="1155" y="504"/>
                    <a:pt x="1086" y="481"/>
                  </a:cubicBezTo>
                  <a:cubicBezTo>
                    <a:pt x="777" y="313"/>
                    <a:pt x="467" y="172"/>
                    <a:pt x="185" y="4"/>
                  </a:cubicBezTo>
                  <a:cubicBezTo>
                    <a:pt x="176" y="2"/>
                    <a:pt x="167" y="1"/>
                    <a:pt x="15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248;p45"/>
            <p:cNvSpPr/>
            <p:nvPr/>
          </p:nvSpPr>
          <p:spPr>
            <a:xfrm>
              <a:off x="4083726" y="1748570"/>
              <a:ext cx="58396" cy="27659"/>
            </a:xfrm>
            <a:custGeom>
              <a:avLst/>
              <a:gdLst/>
              <a:ahLst/>
              <a:cxnLst/>
              <a:rect l="l" t="t" r="r" b="b"/>
              <a:pathLst>
                <a:path w="1214" h="575" extrusionOk="0">
                  <a:moveTo>
                    <a:pt x="130" y="0"/>
                  </a:moveTo>
                  <a:cubicBezTo>
                    <a:pt x="41" y="0"/>
                    <a:pt x="1" y="142"/>
                    <a:pt x="105" y="173"/>
                  </a:cubicBezTo>
                  <a:cubicBezTo>
                    <a:pt x="441" y="253"/>
                    <a:pt x="750" y="394"/>
                    <a:pt x="1059" y="562"/>
                  </a:cubicBezTo>
                  <a:cubicBezTo>
                    <a:pt x="1071" y="571"/>
                    <a:pt x="1084" y="574"/>
                    <a:pt x="1096" y="574"/>
                  </a:cubicBezTo>
                  <a:cubicBezTo>
                    <a:pt x="1162" y="574"/>
                    <a:pt x="1213" y="467"/>
                    <a:pt x="1139" y="421"/>
                  </a:cubicBezTo>
                  <a:cubicBezTo>
                    <a:pt x="830" y="253"/>
                    <a:pt x="494" y="112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249;p45"/>
            <p:cNvSpPr/>
            <p:nvPr/>
          </p:nvSpPr>
          <p:spPr>
            <a:xfrm>
              <a:off x="4122689" y="1744385"/>
              <a:ext cx="42330" cy="22031"/>
            </a:xfrm>
            <a:custGeom>
              <a:avLst/>
              <a:gdLst/>
              <a:ahLst/>
              <a:cxnLst/>
              <a:rect l="l" t="t" r="r" b="b"/>
              <a:pathLst>
                <a:path w="880" h="458" extrusionOk="0">
                  <a:moveTo>
                    <a:pt x="107" y="1"/>
                  </a:moveTo>
                  <a:cubicBezTo>
                    <a:pt x="17" y="1"/>
                    <a:pt x="1" y="123"/>
                    <a:pt x="81" y="172"/>
                  </a:cubicBezTo>
                  <a:cubicBezTo>
                    <a:pt x="303" y="260"/>
                    <a:pt x="524" y="340"/>
                    <a:pt x="753" y="454"/>
                  </a:cubicBezTo>
                  <a:cubicBezTo>
                    <a:pt x="759" y="456"/>
                    <a:pt x="765" y="457"/>
                    <a:pt x="770" y="457"/>
                  </a:cubicBezTo>
                  <a:cubicBezTo>
                    <a:pt x="841" y="457"/>
                    <a:pt x="879" y="311"/>
                    <a:pt x="780" y="286"/>
                  </a:cubicBezTo>
                  <a:cubicBezTo>
                    <a:pt x="585" y="172"/>
                    <a:pt x="356" y="92"/>
                    <a:pt x="135" y="4"/>
                  </a:cubicBezTo>
                  <a:cubicBezTo>
                    <a:pt x="125" y="2"/>
                    <a:pt x="116" y="1"/>
                    <a:pt x="107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250;p45"/>
            <p:cNvSpPr/>
            <p:nvPr/>
          </p:nvSpPr>
          <p:spPr>
            <a:xfrm>
              <a:off x="4148375" y="1736304"/>
              <a:ext cx="48776" cy="19578"/>
            </a:xfrm>
            <a:custGeom>
              <a:avLst/>
              <a:gdLst/>
              <a:ahLst/>
              <a:cxnLst/>
              <a:rect l="l" t="t" r="r" b="b"/>
              <a:pathLst>
                <a:path w="1014" h="407" extrusionOk="0">
                  <a:moveTo>
                    <a:pt x="111" y="1"/>
                  </a:moveTo>
                  <a:cubicBezTo>
                    <a:pt x="42" y="1"/>
                    <a:pt x="0" y="121"/>
                    <a:pt x="105" y="145"/>
                  </a:cubicBezTo>
                  <a:cubicBezTo>
                    <a:pt x="353" y="226"/>
                    <a:pt x="636" y="313"/>
                    <a:pt x="891" y="394"/>
                  </a:cubicBezTo>
                  <a:cubicBezTo>
                    <a:pt x="907" y="403"/>
                    <a:pt x="921" y="407"/>
                    <a:pt x="934" y="407"/>
                  </a:cubicBezTo>
                  <a:cubicBezTo>
                    <a:pt x="1004" y="407"/>
                    <a:pt x="1013" y="282"/>
                    <a:pt x="945" y="260"/>
                  </a:cubicBezTo>
                  <a:cubicBezTo>
                    <a:pt x="662" y="172"/>
                    <a:pt x="414" y="92"/>
                    <a:pt x="131" y="4"/>
                  </a:cubicBezTo>
                  <a:cubicBezTo>
                    <a:pt x="125" y="2"/>
                    <a:pt x="118" y="1"/>
                    <a:pt x="11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251;p45"/>
            <p:cNvSpPr/>
            <p:nvPr/>
          </p:nvSpPr>
          <p:spPr>
            <a:xfrm>
              <a:off x="4181517" y="1729714"/>
              <a:ext cx="48535" cy="12314"/>
            </a:xfrm>
            <a:custGeom>
              <a:avLst/>
              <a:gdLst/>
              <a:ahLst/>
              <a:cxnLst/>
              <a:rect l="l" t="t" r="r" b="b"/>
              <a:pathLst>
                <a:path w="1009" h="256" extrusionOk="0">
                  <a:moveTo>
                    <a:pt x="115" y="0"/>
                  </a:moveTo>
                  <a:cubicBezTo>
                    <a:pt x="0" y="0"/>
                    <a:pt x="0" y="168"/>
                    <a:pt x="115" y="168"/>
                  </a:cubicBezTo>
                  <a:cubicBezTo>
                    <a:pt x="370" y="195"/>
                    <a:pt x="645" y="229"/>
                    <a:pt x="901" y="255"/>
                  </a:cubicBezTo>
                  <a:cubicBezTo>
                    <a:pt x="1008" y="255"/>
                    <a:pt x="1008" y="87"/>
                    <a:pt x="901" y="87"/>
                  </a:cubicBezTo>
                  <a:cubicBezTo>
                    <a:pt x="645" y="61"/>
                    <a:pt x="370" y="27"/>
                    <a:pt x="115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252;p45"/>
            <p:cNvSpPr/>
            <p:nvPr/>
          </p:nvSpPr>
          <p:spPr>
            <a:xfrm>
              <a:off x="4174205" y="1732552"/>
              <a:ext cx="14864" cy="11448"/>
            </a:xfrm>
            <a:custGeom>
              <a:avLst/>
              <a:gdLst/>
              <a:ahLst/>
              <a:cxnLst/>
              <a:rect l="l" t="t" r="r" b="b"/>
              <a:pathLst>
                <a:path w="309" h="238" extrusionOk="0">
                  <a:moveTo>
                    <a:pt x="186" y="1"/>
                  </a:moveTo>
                  <a:cubicBezTo>
                    <a:pt x="166" y="1"/>
                    <a:pt x="145" y="9"/>
                    <a:pt x="125" y="28"/>
                  </a:cubicBezTo>
                  <a:cubicBezTo>
                    <a:pt x="125" y="55"/>
                    <a:pt x="99" y="82"/>
                    <a:pt x="72" y="82"/>
                  </a:cubicBezTo>
                  <a:cubicBezTo>
                    <a:pt x="1" y="153"/>
                    <a:pt x="81" y="238"/>
                    <a:pt x="146" y="238"/>
                  </a:cubicBezTo>
                  <a:cubicBezTo>
                    <a:pt x="161" y="238"/>
                    <a:pt x="175" y="233"/>
                    <a:pt x="186" y="223"/>
                  </a:cubicBezTo>
                  <a:cubicBezTo>
                    <a:pt x="213" y="196"/>
                    <a:pt x="240" y="170"/>
                    <a:pt x="267" y="136"/>
                  </a:cubicBezTo>
                  <a:cubicBezTo>
                    <a:pt x="308" y="94"/>
                    <a:pt x="253" y="1"/>
                    <a:pt x="186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253;p45"/>
            <p:cNvSpPr/>
            <p:nvPr/>
          </p:nvSpPr>
          <p:spPr>
            <a:xfrm>
              <a:off x="4146595" y="1729185"/>
              <a:ext cx="31651" cy="15441"/>
            </a:xfrm>
            <a:custGeom>
              <a:avLst/>
              <a:gdLst/>
              <a:ahLst/>
              <a:cxnLst/>
              <a:rect l="l" t="t" r="r" b="b"/>
              <a:pathLst>
                <a:path w="658" h="321" extrusionOk="0">
                  <a:moveTo>
                    <a:pt x="511" y="1"/>
                  </a:moveTo>
                  <a:cubicBezTo>
                    <a:pt x="500" y="1"/>
                    <a:pt x="489" y="4"/>
                    <a:pt x="478" y="11"/>
                  </a:cubicBezTo>
                  <a:cubicBezTo>
                    <a:pt x="363" y="98"/>
                    <a:pt x="222" y="125"/>
                    <a:pt x="88" y="152"/>
                  </a:cubicBezTo>
                  <a:cubicBezTo>
                    <a:pt x="0" y="152"/>
                    <a:pt x="0" y="320"/>
                    <a:pt x="88" y="320"/>
                  </a:cubicBezTo>
                  <a:cubicBezTo>
                    <a:pt x="256" y="293"/>
                    <a:pt x="424" y="266"/>
                    <a:pt x="558" y="179"/>
                  </a:cubicBezTo>
                  <a:cubicBezTo>
                    <a:pt x="657" y="133"/>
                    <a:pt x="585" y="1"/>
                    <a:pt x="51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254;p45"/>
            <p:cNvSpPr/>
            <p:nvPr/>
          </p:nvSpPr>
          <p:spPr>
            <a:xfrm>
              <a:off x="4186471" y="1740489"/>
              <a:ext cx="20444" cy="11400"/>
            </a:xfrm>
            <a:custGeom>
              <a:avLst/>
              <a:gdLst/>
              <a:ahLst/>
              <a:cxnLst/>
              <a:rect l="l" t="t" r="r" b="b"/>
              <a:pathLst>
                <a:path w="425" h="237" extrusionOk="0">
                  <a:moveTo>
                    <a:pt x="315" y="0"/>
                  </a:moveTo>
                  <a:cubicBezTo>
                    <a:pt x="308" y="0"/>
                    <a:pt x="301" y="1"/>
                    <a:pt x="294" y="5"/>
                  </a:cubicBezTo>
                  <a:cubicBezTo>
                    <a:pt x="206" y="31"/>
                    <a:pt x="153" y="58"/>
                    <a:pt x="99" y="85"/>
                  </a:cubicBezTo>
                  <a:cubicBezTo>
                    <a:pt x="0" y="108"/>
                    <a:pt x="27" y="237"/>
                    <a:pt x="110" y="237"/>
                  </a:cubicBezTo>
                  <a:cubicBezTo>
                    <a:pt x="123" y="237"/>
                    <a:pt x="137" y="234"/>
                    <a:pt x="153" y="226"/>
                  </a:cubicBezTo>
                  <a:cubicBezTo>
                    <a:pt x="206" y="226"/>
                    <a:pt x="267" y="199"/>
                    <a:pt x="321" y="173"/>
                  </a:cubicBezTo>
                  <a:cubicBezTo>
                    <a:pt x="425" y="142"/>
                    <a:pt x="384" y="0"/>
                    <a:pt x="315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255;p45"/>
            <p:cNvSpPr/>
            <p:nvPr/>
          </p:nvSpPr>
          <p:spPr>
            <a:xfrm>
              <a:off x="4101043" y="1768244"/>
              <a:ext cx="73404" cy="41176"/>
            </a:xfrm>
            <a:custGeom>
              <a:avLst/>
              <a:gdLst/>
              <a:ahLst/>
              <a:cxnLst/>
              <a:rect l="l" t="t" r="r" b="b"/>
              <a:pathLst>
                <a:path w="1526" h="856" extrusionOk="0">
                  <a:moveTo>
                    <a:pt x="1408" y="0"/>
                  </a:moveTo>
                  <a:cubicBezTo>
                    <a:pt x="1396" y="0"/>
                    <a:pt x="1383" y="4"/>
                    <a:pt x="1371" y="12"/>
                  </a:cubicBezTo>
                  <a:cubicBezTo>
                    <a:pt x="947" y="234"/>
                    <a:pt x="531" y="462"/>
                    <a:pt x="81" y="684"/>
                  </a:cubicBezTo>
                  <a:cubicBezTo>
                    <a:pt x="1" y="733"/>
                    <a:pt x="67" y="856"/>
                    <a:pt x="140" y="856"/>
                  </a:cubicBezTo>
                  <a:cubicBezTo>
                    <a:pt x="147" y="856"/>
                    <a:pt x="154" y="855"/>
                    <a:pt x="161" y="852"/>
                  </a:cubicBezTo>
                  <a:cubicBezTo>
                    <a:pt x="611" y="630"/>
                    <a:pt x="1035" y="375"/>
                    <a:pt x="1452" y="153"/>
                  </a:cubicBezTo>
                  <a:cubicBezTo>
                    <a:pt x="1525" y="108"/>
                    <a:pt x="1474" y="0"/>
                    <a:pt x="140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256;p45"/>
            <p:cNvSpPr/>
            <p:nvPr/>
          </p:nvSpPr>
          <p:spPr>
            <a:xfrm>
              <a:off x="4097051" y="1774160"/>
              <a:ext cx="109962" cy="52624"/>
            </a:xfrm>
            <a:custGeom>
              <a:avLst/>
              <a:gdLst/>
              <a:ahLst/>
              <a:cxnLst/>
              <a:rect l="l" t="t" r="r" b="b"/>
              <a:pathLst>
                <a:path w="2286" h="1094" extrusionOk="0">
                  <a:moveTo>
                    <a:pt x="2170" y="1"/>
                  </a:moveTo>
                  <a:cubicBezTo>
                    <a:pt x="2165" y="1"/>
                    <a:pt x="2159" y="1"/>
                    <a:pt x="2153" y="3"/>
                  </a:cubicBezTo>
                  <a:cubicBezTo>
                    <a:pt x="1871" y="111"/>
                    <a:pt x="1649" y="225"/>
                    <a:pt x="1393" y="366"/>
                  </a:cubicBezTo>
                  <a:cubicBezTo>
                    <a:pt x="1286" y="447"/>
                    <a:pt x="1172" y="507"/>
                    <a:pt x="1057" y="588"/>
                  </a:cubicBezTo>
                  <a:cubicBezTo>
                    <a:pt x="1004" y="649"/>
                    <a:pt x="916" y="702"/>
                    <a:pt x="862" y="756"/>
                  </a:cubicBezTo>
                  <a:cubicBezTo>
                    <a:pt x="798" y="821"/>
                    <a:pt x="729" y="853"/>
                    <a:pt x="656" y="853"/>
                  </a:cubicBezTo>
                  <a:cubicBezTo>
                    <a:pt x="540" y="853"/>
                    <a:pt x="414" y="772"/>
                    <a:pt x="278" y="615"/>
                  </a:cubicBezTo>
                  <a:cubicBezTo>
                    <a:pt x="316" y="558"/>
                    <a:pt x="257" y="498"/>
                    <a:pt x="200" y="498"/>
                  </a:cubicBezTo>
                  <a:cubicBezTo>
                    <a:pt x="176" y="498"/>
                    <a:pt x="153" y="509"/>
                    <a:pt x="137" y="534"/>
                  </a:cubicBezTo>
                  <a:cubicBezTo>
                    <a:pt x="1" y="748"/>
                    <a:pt x="152" y="1094"/>
                    <a:pt x="416" y="1094"/>
                  </a:cubicBezTo>
                  <a:cubicBezTo>
                    <a:pt x="426" y="1094"/>
                    <a:pt x="436" y="1093"/>
                    <a:pt x="446" y="1092"/>
                  </a:cubicBezTo>
                  <a:cubicBezTo>
                    <a:pt x="721" y="1065"/>
                    <a:pt x="916" y="897"/>
                    <a:pt x="1145" y="729"/>
                  </a:cubicBezTo>
                  <a:cubicBezTo>
                    <a:pt x="1481" y="507"/>
                    <a:pt x="1817" y="313"/>
                    <a:pt x="2180" y="171"/>
                  </a:cubicBezTo>
                  <a:cubicBezTo>
                    <a:pt x="2285" y="147"/>
                    <a:pt x="2241" y="1"/>
                    <a:pt x="2170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257;p45"/>
            <p:cNvSpPr/>
            <p:nvPr/>
          </p:nvSpPr>
          <p:spPr>
            <a:xfrm>
              <a:off x="4172137" y="1768292"/>
              <a:ext cx="29054" cy="10631"/>
            </a:xfrm>
            <a:custGeom>
              <a:avLst/>
              <a:gdLst/>
              <a:ahLst/>
              <a:cxnLst/>
              <a:rect l="l" t="t" r="r" b="b"/>
              <a:pathLst>
                <a:path w="604" h="221" extrusionOk="0">
                  <a:moveTo>
                    <a:pt x="228" y="1"/>
                  </a:moveTo>
                  <a:cubicBezTo>
                    <a:pt x="190" y="1"/>
                    <a:pt x="152" y="4"/>
                    <a:pt x="115" y="11"/>
                  </a:cubicBezTo>
                  <a:cubicBezTo>
                    <a:pt x="0" y="11"/>
                    <a:pt x="0" y="179"/>
                    <a:pt x="115" y="179"/>
                  </a:cubicBezTo>
                  <a:cubicBezTo>
                    <a:pt x="148" y="171"/>
                    <a:pt x="181" y="168"/>
                    <a:pt x="214" y="168"/>
                  </a:cubicBezTo>
                  <a:cubicBezTo>
                    <a:pt x="292" y="168"/>
                    <a:pt x="370" y="187"/>
                    <a:pt x="451" y="206"/>
                  </a:cubicBezTo>
                  <a:cubicBezTo>
                    <a:pt x="464" y="216"/>
                    <a:pt x="478" y="221"/>
                    <a:pt x="492" y="221"/>
                  </a:cubicBezTo>
                  <a:cubicBezTo>
                    <a:pt x="556" y="221"/>
                    <a:pt x="604" y="115"/>
                    <a:pt x="531" y="65"/>
                  </a:cubicBezTo>
                  <a:cubicBezTo>
                    <a:pt x="433" y="26"/>
                    <a:pt x="331" y="1"/>
                    <a:pt x="22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258;p45"/>
            <p:cNvSpPr/>
            <p:nvPr/>
          </p:nvSpPr>
          <p:spPr>
            <a:xfrm>
              <a:off x="3789730" y="1532786"/>
              <a:ext cx="344943" cy="241715"/>
            </a:xfrm>
            <a:custGeom>
              <a:avLst/>
              <a:gdLst/>
              <a:ahLst/>
              <a:cxnLst/>
              <a:rect l="l" t="t" r="r" b="b"/>
              <a:pathLst>
                <a:path w="7171" h="5025" extrusionOk="0">
                  <a:moveTo>
                    <a:pt x="6517" y="1"/>
                  </a:moveTo>
                  <a:cubicBezTo>
                    <a:pt x="6510" y="1"/>
                    <a:pt x="6504" y="3"/>
                    <a:pt x="6499" y="8"/>
                  </a:cubicBezTo>
                  <a:cubicBezTo>
                    <a:pt x="5403" y="122"/>
                    <a:pt x="4342" y="230"/>
                    <a:pt x="3246" y="398"/>
                  </a:cubicBezTo>
                  <a:cubicBezTo>
                    <a:pt x="2184" y="566"/>
                    <a:pt x="1035" y="707"/>
                    <a:pt x="27" y="1211"/>
                  </a:cubicBezTo>
                  <a:cubicBezTo>
                    <a:pt x="0" y="1238"/>
                    <a:pt x="0" y="1265"/>
                    <a:pt x="0" y="1298"/>
                  </a:cubicBezTo>
                  <a:cubicBezTo>
                    <a:pt x="477" y="2441"/>
                    <a:pt x="840" y="3617"/>
                    <a:pt x="1176" y="4793"/>
                  </a:cubicBezTo>
                  <a:cubicBezTo>
                    <a:pt x="1188" y="4843"/>
                    <a:pt x="1222" y="4866"/>
                    <a:pt x="1254" y="4866"/>
                  </a:cubicBezTo>
                  <a:cubicBezTo>
                    <a:pt x="1295" y="4866"/>
                    <a:pt x="1332" y="4830"/>
                    <a:pt x="1317" y="4766"/>
                  </a:cubicBezTo>
                  <a:cubicBezTo>
                    <a:pt x="1149" y="4040"/>
                    <a:pt x="921" y="3314"/>
                    <a:pt x="672" y="2609"/>
                  </a:cubicBezTo>
                  <a:cubicBezTo>
                    <a:pt x="558" y="2273"/>
                    <a:pt x="450" y="1970"/>
                    <a:pt x="309" y="1634"/>
                  </a:cubicBezTo>
                  <a:cubicBezTo>
                    <a:pt x="114" y="1097"/>
                    <a:pt x="840" y="1043"/>
                    <a:pt x="1230" y="929"/>
                  </a:cubicBezTo>
                  <a:cubicBezTo>
                    <a:pt x="2856" y="512"/>
                    <a:pt x="4590" y="371"/>
                    <a:pt x="6270" y="176"/>
                  </a:cubicBezTo>
                  <a:cubicBezTo>
                    <a:pt x="6272" y="176"/>
                    <a:pt x="6274" y="176"/>
                    <a:pt x="6275" y="176"/>
                  </a:cubicBezTo>
                  <a:cubicBezTo>
                    <a:pt x="6529" y="176"/>
                    <a:pt x="6748" y="2194"/>
                    <a:pt x="6801" y="2474"/>
                  </a:cubicBezTo>
                  <a:cubicBezTo>
                    <a:pt x="6862" y="2777"/>
                    <a:pt x="7137" y="3395"/>
                    <a:pt x="6721" y="3509"/>
                  </a:cubicBezTo>
                  <a:lnTo>
                    <a:pt x="5713" y="3758"/>
                  </a:lnTo>
                  <a:cubicBezTo>
                    <a:pt x="4254" y="4121"/>
                    <a:pt x="2769" y="4491"/>
                    <a:pt x="1317" y="4853"/>
                  </a:cubicBezTo>
                  <a:cubicBezTo>
                    <a:pt x="1212" y="4878"/>
                    <a:pt x="1250" y="5024"/>
                    <a:pt x="1326" y="5024"/>
                  </a:cubicBezTo>
                  <a:cubicBezTo>
                    <a:pt x="1332" y="5024"/>
                    <a:pt x="1338" y="5023"/>
                    <a:pt x="1344" y="5021"/>
                  </a:cubicBezTo>
                  <a:cubicBezTo>
                    <a:pt x="3273" y="4517"/>
                    <a:pt x="5182" y="4094"/>
                    <a:pt x="7110" y="3590"/>
                  </a:cubicBezTo>
                  <a:cubicBezTo>
                    <a:pt x="7137" y="3563"/>
                    <a:pt x="7171" y="3536"/>
                    <a:pt x="7171" y="3482"/>
                  </a:cubicBezTo>
                  <a:cubicBezTo>
                    <a:pt x="6942" y="2360"/>
                    <a:pt x="6747" y="1211"/>
                    <a:pt x="6579" y="62"/>
                  </a:cubicBezTo>
                  <a:cubicBezTo>
                    <a:pt x="6579" y="40"/>
                    <a:pt x="6544" y="1"/>
                    <a:pt x="6517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259;p45"/>
            <p:cNvSpPr/>
            <p:nvPr/>
          </p:nvSpPr>
          <p:spPr>
            <a:xfrm>
              <a:off x="3863758" y="1816008"/>
              <a:ext cx="13613" cy="8129"/>
            </a:xfrm>
            <a:custGeom>
              <a:avLst/>
              <a:gdLst/>
              <a:ahLst/>
              <a:cxnLst/>
              <a:rect l="l" t="t" r="r" b="b"/>
              <a:pathLst>
                <a:path w="283" h="169" extrusionOk="0">
                  <a:moveTo>
                    <a:pt x="88" y="0"/>
                  </a:moveTo>
                  <a:cubicBezTo>
                    <a:pt x="0" y="0"/>
                    <a:pt x="0" y="168"/>
                    <a:pt x="88" y="168"/>
                  </a:cubicBezTo>
                  <a:lnTo>
                    <a:pt x="168" y="168"/>
                  </a:lnTo>
                  <a:cubicBezTo>
                    <a:pt x="282" y="168"/>
                    <a:pt x="282" y="0"/>
                    <a:pt x="16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260;p45"/>
            <p:cNvSpPr/>
            <p:nvPr/>
          </p:nvSpPr>
          <p:spPr>
            <a:xfrm>
              <a:off x="3868616" y="1820771"/>
              <a:ext cx="20059" cy="14719"/>
            </a:xfrm>
            <a:custGeom>
              <a:avLst/>
              <a:gdLst/>
              <a:ahLst/>
              <a:cxnLst/>
              <a:rect l="l" t="t" r="r" b="b"/>
              <a:pathLst>
                <a:path w="417" h="306" extrusionOk="0">
                  <a:moveTo>
                    <a:pt x="111" y="1"/>
                  </a:moveTo>
                  <a:cubicBezTo>
                    <a:pt x="44" y="1"/>
                    <a:pt x="0" y="105"/>
                    <a:pt x="67" y="150"/>
                  </a:cubicBezTo>
                  <a:cubicBezTo>
                    <a:pt x="155" y="211"/>
                    <a:pt x="208" y="237"/>
                    <a:pt x="262" y="291"/>
                  </a:cubicBezTo>
                  <a:cubicBezTo>
                    <a:pt x="277" y="301"/>
                    <a:pt x="292" y="306"/>
                    <a:pt x="305" y="306"/>
                  </a:cubicBezTo>
                  <a:cubicBezTo>
                    <a:pt x="372" y="306"/>
                    <a:pt x="416" y="200"/>
                    <a:pt x="349" y="150"/>
                  </a:cubicBezTo>
                  <a:cubicBezTo>
                    <a:pt x="289" y="96"/>
                    <a:pt x="235" y="69"/>
                    <a:pt x="155" y="16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261;p45"/>
            <p:cNvSpPr/>
            <p:nvPr/>
          </p:nvSpPr>
          <p:spPr>
            <a:xfrm>
              <a:off x="3873138" y="1821492"/>
              <a:ext cx="22993" cy="22223"/>
            </a:xfrm>
            <a:custGeom>
              <a:avLst/>
              <a:gdLst/>
              <a:ahLst/>
              <a:cxnLst/>
              <a:rect l="l" t="t" r="r" b="b"/>
              <a:pathLst>
                <a:path w="478" h="462" extrusionOk="0">
                  <a:moveTo>
                    <a:pt x="61" y="1"/>
                  </a:moveTo>
                  <a:cubicBezTo>
                    <a:pt x="0" y="27"/>
                    <a:pt x="0" y="81"/>
                    <a:pt x="0" y="108"/>
                  </a:cubicBezTo>
                  <a:cubicBezTo>
                    <a:pt x="87" y="276"/>
                    <a:pt x="195" y="390"/>
                    <a:pt x="336" y="444"/>
                  </a:cubicBezTo>
                  <a:cubicBezTo>
                    <a:pt x="361" y="455"/>
                    <a:pt x="385" y="462"/>
                    <a:pt x="406" y="462"/>
                  </a:cubicBezTo>
                  <a:cubicBezTo>
                    <a:pt x="436" y="462"/>
                    <a:pt x="461" y="449"/>
                    <a:pt x="477" y="417"/>
                  </a:cubicBezTo>
                  <a:cubicBezTo>
                    <a:pt x="477" y="390"/>
                    <a:pt x="477" y="337"/>
                    <a:pt x="450" y="303"/>
                  </a:cubicBezTo>
                  <a:cubicBezTo>
                    <a:pt x="309" y="249"/>
                    <a:pt x="229" y="169"/>
                    <a:pt x="168" y="27"/>
                  </a:cubicBezTo>
                  <a:cubicBezTo>
                    <a:pt x="141" y="1"/>
                    <a:pt x="87" y="1"/>
                    <a:pt x="6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262;p45"/>
            <p:cNvSpPr/>
            <p:nvPr/>
          </p:nvSpPr>
          <p:spPr>
            <a:xfrm>
              <a:off x="3900604" y="1850738"/>
              <a:ext cx="17894" cy="11737"/>
            </a:xfrm>
            <a:custGeom>
              <a:avLst/>
              <a:gdLst/>
              <a:ahLst/>
              <a:cxnLst/>
              <a:rect l="l" t="t" r="r" b="b"/>
              <a:pathLst>
                <a:path w="372" h="244" extrusionOk="0">
                  <a:moveTo>
                    <a:pt x="139" y="1"/>
                  </a:moveTo>
                  <a:cubicBezTo>
                    <a:pt x="62" y="1"/>
                    <a:pt x="0" y="123"/>
                    <a:pt x="74" y="172"/>
                  </a:cubicBezTo>
                  <a:cubicBezTo>
                    <a:pt x="128" y="172"/>
                    <a:pt x="162" y="199"/>
                    <a:pt x="215" y="233"/>
                  </a:cubicBezTo>
                  <a:cubicBezTo>
                    <a:pt x="226" y="240"/>
                    <a:pt x="237" y="243"/>
                    <a:pt x="248" y="243"/>
                  </a:cubicBezTo>
                  <a:cubicBezTo>
                    <a:pt x="317" y="243"/>
                    <a:pt x="371" y="115"/>
                    <a:pt x="296" y="92"/>
                  </a:cubicBezTo>
                  <a:cubicBezTo>
                    <a:pt x="242" y="65"/>
                    <a:pt x="215" y="31"/>
                    <a:pt x="162" y="4"/>
                  </a:cubicBezTo>
                  <a:cubicBezTo>
                    <a:pt x="154" y="2"/>
                    <a:pt x="147" y="1"/>
                    <a:pt x="139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263;p45"/>
            <p:cNvSpPr/>
            <p:nvPr/>
          </p:nvSpPr>
          <p:spPr>
            <a:xfrm>
              <a:off x="3901566" y="1850930"/>
              <a:ext cx="10727" cy="8129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8" y="0"/>
                  </a:moveTo>
                  <a:cubicBezTo>
                    <a:pt x="0" y="0"/>
                    <a:pt x="0" y="168"/>
                    <a:pt x="108" y="168"/>
                  </a:cubicBezTo>
                  <a:cubicBezTo>
                    <a:pt x="222" y="168"/>
                    <a:pt x="222" y="0"/>
                    <a:pt x="10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264;p45"/>
            <p:cNvSpPr/>
            <p:nvPr/>
          </p:nvSpPr>
          <p:spPr>
            <a:xfrm>
              <a:off x="3909070" y="1859637"/>
              <a:ext cx="26745" cy="20444"/>
            </a:xfrm>
            <a:custGeom>
              <a:avLst/>
              <a:gdLst/>
              <a:ahLst/>
              <a:cxnLst/>
              <a:rect l="l" t="t" r="r" b="b"/>
              <a:pathLst>
                <a:path w="556" h="425" extrusionOk="0">
                  <a:moveTo>
                    <a:pt x="133" y="0"/>
                  </a:moveTo>
                  <a:cubicBezTo>
                    <a:pt x="61" y="0"/>
                    <a:pt x="0" y="89"/>
                    <a:pt x="66" y="155"/>
                  </a:cubicBezTo>
                  <a:cubicBezTo>
                    <a:pt x="180" y="243"/>
                    <a:pt x="261" y="323"/>
                    <a:pt x="375" y="411"/>
                  </a:cubicBezTo>
                  <a:cubicBezTo>
                    <a:pt x="390" y="420"/>
                    <a:pt x="405" y="424"/>
                    <a:pt x="421" y="424"/>
                  </a:cubicBezTo>
                  <a:cubicBezTo>
                    <a:pt x="491" y="424"/>
                    <a:pt x="556" y="336"/>
                    <a:pt x="490" y="269"/>
                  </a:cubicBezTo>
                  <a:cubicBezTo>
                    <a:pt x="402" y="182"/>
                    <a:pt x="288" y="101"/>
                    <a:pt x="180" y="14"/>
                  </a:cubicBezTo>
                  <a:cubicBezTo>
                    <a:pt x="165" y="4"/>
                    <a:pt x="148" y="0"/>
                    <a:pt x="133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nguage Arts Subject for Middle School - 8th Grade: Vocabulary Skills by Slidesgo">
  <a:themeElements>
    <a:clrScheme name="Simple Light">
      <a:dk1>
        <a:srgbClr val="20298D"/>
      </a:dk1>
      <a:lt1>
        <a:srgbClr val="E83FA7"/>
      </a:lt1>
      <a:dk2>
        <a:srgbClr val="27AEB7"/>
      </a:dk2>
      <a:lt2>
        <a:srgbClr val="FEC16D"/>
      </a:lt2>
      <a:accent1>
        <a:srgbClr val="FC8A70"/>
      </a:accent1>
      <a:accent2>
        <a:srgbClr val="C3F1ED"/>
      </a:accent2>
      <a:accent3>
        <a:srgbClr val="9E206D"/>
      </a:accent3>
      <a:accent4>
        <a:srgbClr val="FFFFFF"/>
      </a:accent4>
      <a:accent5>
        <a:srgbClr val="FFFFFF"/>
      </a:accent5>
      <a:accent6>
        <a:srgbClr val="FFFFFF"/>
      </a:accent6>
      <a:hlink>
        <a:srgbClr val="9E20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nd of Course Jeopardy by Slidesgo">
  <a:themeElements>
    <a:clrScheme name="Simple Light">
      <a:dk1>
        <a:srgbClr val="000000"/>
      </a:dk1>
      <a:lt1>
        <a:srgbClr val="FFFFFF"/>
      </a:lt1>
      <a:dk2>
        <a:srgbClr val="61D8C4"/>
      </a:dk2>
      <a:lt2>
        <a:srgbClr val="98DAED"/>
      </a:lt2>
      <a:accent1>
        <a:srgbClr val="FFB757"/>
      </a:accent1>
      <a:accent2>
        <a:srgbClr val="F27FB2"/>
      </a:accent2>
      <a:accent3>
        <a:srgbClr val="C2B9DB"/>
      </a:accent3>
      <a:accent4>
        <a:srgbClr val="F16790"/>
      </a:accent4>
      <a:accent5>
        <a:srgbClr val="B3AAD3"/>
      </a:accent5>
      <a:accent6>
        <a:srgbClr val="51C0B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782</Words>
  <Application>Microsoft Office PowerPoint</Application>
  <PresentationFormat>Widescreen</PresentationFormat>
  <Paragraphs>173</Paragraphs>
  <Slides>26</Slides>
  <Notes>20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42" baseType="lpstr">
      <vt:lpstr>Arial</vt:lpstr>
      <vt:lpstr>Calibri</vt:lpstr>
      <vt:lpstr>Open Sans</vt:lpstr>
      <vt:lpstr>Noto Sans Symbols</vt:lpstr>
      <vt:lpstr>Roboto Condensed Light</vt:lpstr>
      <vt:lpstr>Courier New</vt:lpstr>
      <vt:lpstr>Patrick Hand</vt:lpstr>
      <vt:lpstr>Roboto</vt:lpstr>
      <vt:lpstr>Cabin</vt:lpstr>
      <vt:lpstr>Neucha</vt:lpstr>
      <vt:lpstr>Times New Roman</vt:lpstr>
      <vt:lpstr>Lato</vt:lpstr>
      <vt:lpstr>Office Theme</vt:lpstr>
      <vt:lpstr>Language Arts Subject for Middle School - 8th Grade: Vocabulary Skills by Slidesgo</vt:lpstr>
      <vt:lpstr>Tema de Office</vt:lpstr>
      <vt:lpstr>End of Course Jeopardy by Slidesgo</vt:lpstr>
      <vt:lpstr>Gender Equality</vt:lpstr>
      <vt:lpstr>Table of contents</vt:lpstr>
      <vt:lpstr>Warm-up</vt:lpstr>
      <vt:lpstr>PowerPoint Presentation</vt:lpstr>
      <vt:lpstr>PowerPoint Presentation</vt:lpstr>
      <vt:lpstr>PowerPoint Presentation</vt:lpstr>
      <vt:lpstr>PowerPoint Presentation</vt:lpstr>
      <vt:lpstr>Pronunciation</vt:lpstr>
      <vt:lpstr>PowerPoint Presentation</vt:lpstr>
      <vt:lpstr>PowerPoint Presentation</vt:lpstr>
      <vt:lpstr>Vocabulary</vt:lpstr>
      <vt:lpstr>PowerPoint Presentation</vt:lpstr>
      <vt:lpstr>PowerPoint Presentation</vt:lpstr>
      <vt:lpstr>Grammar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Consolidation</vt:lpstr>
      <vt:lpstr>PowerPoint Presentation</vt:lpstr>
      <vt:lpstr>PowerPoint Presentation</vt:lpstr>
      <vt:lpstr>SEE YOU NEXT TIME 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12</cp:revision>
  <dcterms:created xsi:type="dcterms:W3CDTF">2020-12-09T02:04:09Z</dcterms:created>
  <dcterms:modified xsi:type="dcterms:W3CDTF">2024-01-17T08:57:30Z</dcterms:modified>
</cp:coreProperties>
</file>