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157192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450912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2823930" y="2094841"/>
            <a:ext cx="4176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Your Text Here!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B52F7B-DFF8-4C52-84CA-CEA9AA332403}"/>
              </a:ext>
            </a:extLst>
          </p:cNvPr>
          <p:cNvSpPr/>
          <p:nvPr/>
        </p:nvSpPr>
        <p:spPr>
          <a:xfrm>
            <a:off x="3167545" y="5733256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styles </a:t>
            </a:r>
            <a:r>
              <a:rPr lang="en-US" b="1" dirty="0"/>
              <a:t>-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styles </a:t>
            </a:r>
            <a:r>
              <a:rPr lang="en-US" b="1" dirty="0"/>
              <a:t>-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Standard (4:3)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360</Words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2014-04-01T16:35:38Z</dcterms:created>
  <dcterms:modified xsi:type="dcterms:W3CDTF">2022-10-13T02:24:51Z</dcterms:modified>
</cp:coreProperties>
</file>