
<file path=[Content_Types].xml><?xml version="1.0" encoding="utf-8"?>
<Types xmlns="http://schemas.openxmlformats.org/package/2006/content-types">
  <Default Extension="bmp" ContentType="image/bmp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03" r:id="rId5"/>
  </p:sldMasterIdLst>
  <p:notesMasterIdLst>
    <p:notesMasterId r:id="rId27"/>
  </p:notesMasterIdLst>
  <p:handoutMasterIdLst>
    <p:handoutMasterId r:id="rId28"/>
  </p:handoutMasterIdLst>
  <p:sldIdLst>
    <p:sldId id="314" r:id="rId6"/>
    <p:sldId id="290" r:id="rId7"/>
    <p:sldId id="311" r:id="rId8"/>
    <p:sldId id="294" r:id="rId9"/>
    <p:sldId id="292" r:id="rId10"/>
    <p:sldId id="309" r:id="rId11"/>
    <p:sldId id="312" r:id="rId12"/>
    <p:sldId id="313" r:id="rId13"/>
    <p:sldId id="293" r:id="rId14"/>
    <p:sldId id="300" r:id="rId15"/>
    <p:sldId id="301" r:id="rId16"/>
    <p:sldId id="296" r:id="rId17"/>
    <p:sldId id="265" r:id="rId18"/>
    <p:sldId id="304" r:id="rId19"/>
    <p:sldId id="303" r:id="rId20"/>
    <p:sldId id="299" r:id="rId21"/>
    <p:sldId id="305" r:id="rId22"/>
    <p:sldId id="306" r:id="rId23"/>
    <p:sldId id="308" r:id="rId24"/>
    <p:sldId id="276" r:id="rId25"/>
    <p:sldId id="27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554" autoAdjust="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outlineViewPr>
    <p:cViewPr>
      <p:scale>
        <a:sx n="33" d="100"/>
        <a:sy n="33" d="100"/>
      </p:scale>
      <p:origin x="0" y="-173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341"/>
    </p:cViewPr>
  </p:sorterViewPr>
  <p:notesViewPr>
    <p:cSldViewPr snapToGrid="0">
      <p:cViewPr>
        <p:scale>
          <a:sx n="50" d="100"/>
          <a:sy n="50" d="100"/>
        </p:scale>
        <p:origin x="2640" y="3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6CF379-4CF9-447D-BD75-B473D604D139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</dgm:pt>
    <dgm:pt modelId="{10D9009B-6F4D-4C2F-827C-7D502244679F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Nhóm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1+ 2: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hiểu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xương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sống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F36188-41C3-495A-A56B-3F79A00FADAA}" type="parTrans" cxnId="{EF07B276-F4CB-42A2-A5D3-39E08EDE60E7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C24B56-2390-49BA-9375-921287B513F0}" type="sibTrans" cxnId="{EF07B276-F4CB-42A2-A5D3-39E08EDE60E7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85E682-5028-4246-85AA-2D21AF93D3CF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Nhóm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3 + 4: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hiểu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xương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sống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A750CF-3382-4850-9F0F-D194CE73221F}" type="parTrans" cxnId="{808F63B3-EB5C-4C7F-85F1-400BBA74CC1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A2DD77-FCE5-4ACD-B438-3EA53145EB42}" type="sibTrans" cxnId="{808F63B3-EB5C-4C7F-85F1-400BBA74CC1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C6922E-E5FE-446D-865B-BFC3D483C0C3}" type="pres">
      <dgm:prSet presAssocID="{276CF379-4CF9-447D-BD75-B473D604D139}" presName="linear" presStyleCnt="0">
        <dgm:presLayoutVars>
          <dgm:animLvl val="lvl"/>
          <dgm:resizeHandles val="exact"/>
        </dgm:presLayoutVars>
      </dgm:prSet>
      <dgm:spPr/>
    </dgm:pt>
    <dgm:pt modelId="{9C70C85C-4D7C-45CA-9CDD-C40A2587101B}" type="pres">
      <dgm:prSet presAssocID="{10D9009B-6F4D-4C2F-827C-7D502244679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B9161EF-D083-4D8E-826E-347ED84839D8}" type="pres">
      <dgm:prSet presAssocID="{8AC24B56-2390-49BA-9375-921287B513F0}" presName="spacer" presStyleCnt="0"/>
      <dgm:spPr/>
    </dgm:pt>
    <dgm:pt modelId="{4D8385B0-33EA-4B29-AE63-3D8FF37CC08B}" type="pres">
      <dgm:prSet presAssocID="{AD85E682-5028-4246-85AA-2D21AF93D3CF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5E20B509-EB8B-4E65-9111-C508DB8C3983}" type="presOf" srcId="{276CF379-4CF9-447D-BD75-B473D604D139}" destId="{6BC6922E-E5FE-446D-865B-BFC3D483C0C3}" srcOrd="0" destOrd="0" presId="urn:microsoft.com/office/officeart/2005/8/layout/vList2"/>
    <dgm:cxn modelId="{EF07B276-F4CB-42A2-A5D3-39E08EDE60E7}" srcId="{276CF379-4CF9-447D-BD75-B473D604D139}" destId="{10D9009B-6F4D-4C2F-827C-7D502244679F}" srcOrd="0" destOrd="0" parTransId="{C6F36188-41C3-495A-A56B-3F79A00FADAA}" sibTransId="{8AC24B56-2390-49BA-9375-921287B513F0}"/>
    <dgm:cxn modelId="{44234D9A-1FDC-4CF7-B7ED-8FE539622016}" type="presOf" srcId="{10D9009B-6F4D-4C2F-827C-7D502244679F}" destId="{9C70C85C-4D7C-45CA-9CDD-C40A2587101B}" srcOrd="0" destOrd="0" presId="urn:microsoft.com/office/officeart/2005/8/layout/vList2"/>
    <dgm:cxn modelId="{CB07C5AF-A7CC-4D1B-9A22-35E02A7F2B3B}" type="presOf" srcId="{AD85E682-5028-4246-85AA-2D21AF93D3CF}" destId="{4D8385B0-33EA-4B29-AE63-3D8FF37CC08B}" srcOrd="0" destOrd="0" presId="urn:microsoft.com/office/officeart/2005/8/layout/vList2"/>
    <dgm:cxn modelId="{808F63B3-EB5C-4C7F-85F1-400BBA74CC16}" srcId="{276CF379-4CF9-447D-BD75-B473D604D139}" destId="{AD85E682-5028-4246-85AA-2D21AF93D3CF}" srcOrd="1" destOrd="0" parTransId="{48A750CF-3382-4850-9F0F-D194CE73221F}" sibTransId="{B7A2DD77-FCE5-4ACD-B438-3EA53145EB42}"/>
    <dgm:cxn modelId="{B1A1EE25-A357-4295-85F1-5F65DC2DAB7F}" type="presParOf" srcId="{6BC6922E-E5FE-446D-865B-BFC3D483C0C3}" destId="{9C70C85C-4D7C-45CA-9CDD-C40A2587101B}" srcOrd="0" destOrd="0" presId="urn:microsoft.com/office/officeart/2005/8/layout/vList2"/>
    <dgm:cxn modelId="{1C33176C-267A-4FC4-B601-97E1C91FDC96}" type="presParOf" srcId="{6BC6922E-E5FE-446D-865B-BFC3D483C0C3}" destId="{9B9161EF-D083-4D8E-826E-347ED84839D8}" srcOrd="1" destOrd="0" presId="urn:microsoft.com/office/officeart/2005/8/layout/vList2"/>
    <dgm:cxn modelId="{2FB2FCB6-EF4C-4683-8498-8FACE7D8EFCA}" type="presParOf" srcId="{6BC6922E-E5FE-446D-865B-BFC3D483C0C3}" destId="{4D8385B0-33EA-4B29-AE63-3D8FF37CC08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CC0D15-C544-4C87-9DCB-89405D9E7C5E}" type="doc">
      <dgm:prSet loTypeId="urn:microsoft.com/office/officeart/2008/layout/RadialCluster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9B1F0E8A-876A-4208-B83B-AD0D267BF383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ĐỘNG VẬT KHÔNG XƯƠNG SỐNG</a:t>
          </a:r>
        </a:p>
      </dgm:t>
    </dgm:pt>
    <dgm:pt modelId="{33601B01-ABBF-4F0C-A8A6-A32F387E7470}" type="parTrans" cxnId="{4DCC7F59-10F3-496D-9D79-B114D0F4D59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0AD31B-D25A-45FA-B911-2DCEF8292995}" type="sibTrans" cxnId="{4DCC7F59-10F3-496D-9D79-B114D0F4D59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9CE9F9-A433-4AE0-9A01-27EB0CFF6F4D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Ruột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khoang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E0925C-6212-4ECC-B682-37767416634F}" type="parTrans" cxnId="{C839AFF2-BF29-48D5-9C96-5119A8816A05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3E1B9D-77D7-48C2-9DCC-0F3874375CD4}" type="sibTrans" cxnId="{C839AFF2-BF29-48D5-9C96-5119A8816A05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216E3E-F834-4846-AEB3-8272203AA954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Chân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khớp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B82DE0-DCE0-4801-ACDF-2CADAAB944AF}" type="parTrans" cxnId="{9B8A7134-2976-4DB1-BCC7-6262067D7C89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2018E2-7451-4007-8035-CBB5CE3FB8B2}" type="sibTrans" cxnId="{9B8A7134-2976-4DB1-BCC7-6262067D7C89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D11080-DBB6-412F-84BB-E9A7BC53EB7F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Thân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mềm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669A7A-30CF-4213-8391-EE3217B59E53}" type="parTrans" cxnId="{2B732723-B9A7-4017-AA63-AE04CC40D1D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D74763-5FC2-4C23-922F-1474F398C848}" type="sibTrans" cxnId="{2B732723-B9A7-4017-AA63-AE04CC40D1D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74C7F8-C49D-43F4-B72E-A9887B4D6E1A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Giun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tròn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4749F7-3CC4-4E86-8400-8D6D196EF441}" type="parTrans" cxnId="{3382930E-A3A3-4135-BCFC-5C6E8A5CE32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768215-B1EF-4A67-BE7E-06D701965AD0}" type="sibTrans" cxnId="{3382930E-A3A3-4135-BCFC-5C6E8A5CE32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647205-8BB4-4D70-9352-5BAEF48C9EBA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Giun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đốt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53D70E-997A-49B0-B90E-82874E2D4858}" type="parTrans" cxnId="{9539E0E2-FD3A-437C-891F-7EA4327BADBA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FAC043-1F26-450B-8981-61DAF31BBBD9}" type="sibTrans" cxnId="{9539E0E2-FD3A-437C-891F-7EA4327BADBA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292478-D060-4C3C-947D-573F074855C4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Giun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dẹp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E2C809-BDCA-4D32-BE3C-C8393E0DD382}" type="sibTrans" cxnId="{87E06395-B2E7-4E62-92A6-79E6ADC3B972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E3C0D1-3256-4DB9-990D-4A81E107C3C3}" type="parTrans" cxnId="{87E06395-B2E7-4E62-92A6-79E6ADC3B972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FFC88E-343A-482E-B5F1-217A89E4ADE3}" type="pres">
      <dgm:prSet presAssocID="{A8CC0D15-C544-4C87-9DCB-89405D9E7C5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5F0B9CDC-DCDB-4F21-BBFF-BB09642381EA}" type="pres">
      <dgm:prSet presAssocID="{9B1F0E8A-876A-4208-B83B-AD0D267BF383}" presName="singleCycle" presStyleCnt="0"/>
      <dgm:spPr/>
    </dgm:pt>
    <dgm:pt modelId="{A2E81E77-EE4A-4157-8DD3-7254C023DE98}" type="pres">
      <dgm:prSet presAssocID="{9B1F0E8A-876A-4208-B83B-AD0D267BF383}" presName="singleCenter" presStyleLbl="node1" presStyleIdx="0" presStyleCnt="7" custScaleX="239875">
        <dgm:presLayoutVars>
          <dgm:chMax val="7"/>
          <dgm:chPref val="7"/>
        </dgm:presLayoutVars>
      </dgm:prSet>
      <dgm:spPr/>
    </dgm:pt>
    <dgm:pt modelId="{B3BE0C06-9F3D-437D-82AC-E251C5E12538}" type="pres">
      <dgm:prSet presAssocID="{1DE0925C-6212-4ECC-B682-37767416634F}" presName="Name56" presStyleLbl="parChTrans1D2" presStyleIdx="0" presStyleCnt="6"/>
      <dgm:spPr/>
    </dgm:pt>
    <dgm:pt modelId="{8BB32039-EC85-4320-B41A-C15ECE857C28}" type="pres">
      <dgm:prSet presAssocID="{C69CE9F9-A433-4AE0-9A01-27EB0CFF6F4D}" presName="text0" presStyleLbl="node1" presStyleIdx="1" presStyleCnt="7" custScaleX="187166" custScaleY="48840">
        <dgm:presLayoutVars>
          <dgm:bulletEnabled val="1"/>
        </dgm:presLayoutVars>
      </dgm:prSet>
      <dgm:spPr/>
    </dgm:pt>
    <dgm:pt modelId="{703D39E0-6543-4A02-A1F8-5D6F4275B70D}" type="pres">
      <dgm:prSet presAssocID="{43E3C0D1-3256-4DB9-990D-4A81E107C3C3}" presName="Name56" presStyleLbl="parChTrans1D2" presStyleIdx="1" presStyleCnt="6"/>
      <dgm:spPr/>
    </dgm:pt>
    <dgm:pt modelId="{25506306-9F3E-4F76-A306-BDA4EAF15A08}" type="pres">
      <dgm:prSet presAssocID="{28292478-D060-4C3C-947D-573F074855C4}" presName="text0" presStyleLbl="node1" presStyleIdx="2" presStyleCnt="7" custScaleX="158877" custScaleY="48315" custRadScaleRad="177897" custRadScaleInc="15993">
        <dgm:presLayoutVars>
          <dgm:bulletEnabled val="1"/>
        </dgm:presLayoutVars>
      </dgm:prSet>
      <dgm:spPr/>
    </dgm:pt>
    <dgm:pt modelId="{658D2293-E0F2-46A9-A5D9-47BF58C82228}" type="pres">
      <dgm:prSet presAssocID="{FE4749F7-3CC4-4E86-8400-8D6D196EF441}" presName="Name56" presStyleLbl="parChTrans1D2" presStyleIdx="2" presStyleCnt="6"/>
      <dgm:spPr/>
    </dgm:pt>
    <dgm:pt modelId="{797B4D69-786F-4CFA-A68F-4C7EDFE5D777}" type="pres">
      <dgm:prSet presAssocID="{C374C7F8-C49D-43F4-B72E-A9887B4D6E1A}" presName="text0" presStyleLbl="node1" presStyleIdx="3" presStyleCnt="7" custScaleX="169995" custScaleY="50424" custRadScaleRad="173379" custRadScaleInc="-29298">
        <dgm:presLayoutVars>
          <dgm:bulletEnabled val="1"/>
        </dgm:presLayoutVars>
      </dgm:prSet>
      <dgm:spPr/>
    </dgm:pt>
    <dgm:pt modelId="{E877A9B5-F6EC-492C-83A4-5313BD28D62D}" type="pres">
      <dgm:prSet presAssocID="{1C53D70E-997A-49B0-B90E-82874E2D4858}" presName="Name56" presStyleLbl="parChTrans1D2" presStyleIdx="3" presStyleCnt="6"/>
      <dgm:spPr/>
    </dgm:pt>
    <dgm:pt modelId="{F9DD7D39-75EE-4384-B791-7758F17A1F6D}" type="pres">
      <dgm:prSet presAssocID="{01647205-8BB4-4D70-9352-5BAEF48C9EBA}" presName="text0" presStyleLbl="node1" presStyleIdx="4" presStyleCnt="7" custScaleX="160074" custScaleY="46837">
        <dgm:presLayoutVars>
          <dgm:bulletEnabled val="1"/>
        </dgm:presLayoutVars>
      </dgm:prSet>
      <dgm:spPr/>
    </dgm:pt>
    <dgm:pt modelId="{D85B322F-3E64-4501-B851-DDD6E419F3C3}" type="pres">
      <dgm:prSet presAssocID="{EE669A7A-30CF-4213-8391-EE3217B59E53}" presName="Name56" presStyleLbl="parChTrans1D2" presStyleIdx="4" presStyleCnt="6"/>
      <dgm:spPr/>
    </dgm:pt>
    <dgm:pt modelId="{4029BA9C-26B0-4EB3-8848-B703CDA2C155}" type="pres">
      <dgm:prSet presAssocID="{1FD11080-DBB6-412F-84BB-E9A7BC53EB7F}" presName="text0" presStyleLbl="node1" presStyleIdx="5" presStyleCnt="7" custScaleX="174115" custScaleY="57405" custRadScaleRad="184469" custRadScaleInc="26600">
        <dgm:presLayoutVars>
          <dgm:bulletEnabled val="1"/>
        </dgm:presLayoutVars>
      </dgm:prSet>
      <dgm:spPr/>
    </dgm:pt>
    <dgm:pt modelId="{2501B18C-EE4A-407D-9B80-CF0978AC0E0A}" type="pres">
      <dgm:prSet presAssocID="{A3B82DE0-DCE0-4801-ACDF-2CADAAB944AF}" presName="Name56" presStyleLbl="parChTrans1D2" presStyleIdx="5" presStyleCnt="6"/>
      <dgm:spPr/>
    </dgm:pt>
    <dgm:pt modelId="{AB5AE61A-314B-447E-BDD6-68FCA5DDC533}" type="pres">
      <dgm:prSet presAssocID="{EC216E3E-F834-4846-AEB3-8272203AA954}" presName="text0" presStyleLbl="node1" presStyleIdx="6" presStyleCnt="7" custScaleX="175483" custScaleY="51246" custRadScaleRad="183292" custRadScaleInc="-27945">
        <dgm:presLayoutVars>
          <dgm:bulletEnabled val="1"/>
        </dgm:presLayoutVars>
      </dgm:prSet>
      <dgm:spPr/>
    </dgm:pt>
  </dgm:ptLst>
  <dgm:cxnLst>
    <dgm:cxn modelId="{3382930E-A3A3-4135-BCFC-5C6E8A5CE328}" srcId="{9B1F0E8A-876A-4208-B83B-AD0D267BF383}" destId="{C374C7F8-C49D-43F4-B72E-A9887B4D6E1A}" srcOrd="2" destOrd="0" parTransId="{FE4749F7-3CC4-4E86-8400-8D6D196EF441}" sibTransId="{8E768215-B1EF-4A67-BE7E-06D701965AD0}"/>
    <dgm:cxn modelId="{2B732723-B9A7-4017-AA63-AE04CC40D1D8}" srcId="{9B1F0E8A-876A-4208-B83B-AD0D267BF383}" destId="{1FD11080-DBB6-412F-84BB-E9A7BC53EB7F}" srcOrd="4" destOrd="0" parTransId="{EE669A7A-30CF-4213-8391-EE3217B59E53}" sibTransId="{ACD74763-5FC2-4C23-922F-1474F398C848}"/>
    <dgm:cxn modelId="{2D523D23-E686-4F9E-8583-41C36BFD5EEE}" type="presOf" srcId="{A3B82DE0-DCE0-4801-ACDF-2CADAAB944AF}" destId="{2501B18C-EE4A-407D-9B80-CF0978AC0E0A}" srcOrd="0" destOrd="0" presId="urn:microsoft.com/office/officeart/2008/layout/RadialCluster"/>
    <dgm:cxn modelId="{C661152C-C521-45C4-8BF1-5638E4D90573}" type="presOf" srcId="{EE669A7A-30CF-4213-8391-EE3217B59E53}" destId="{D85B322F-3E64-4501-B851-DDD6E419F3C3}" srcOrd="0" destOrd="0" presId="urn:microsoft.com/office/officeart/2008/layout/RadialCluster"/>
    <dgm:cxn modelId="{D4946E2D-BCB3-4D32-88FA-D1467474DFAF}" type="presOf" srcId="{9B1F0E8A-876A-4208-B83B-AD0D267BF383}" destId="{A2E81E77-EE4A-4157-8DD3-7254C023DE98}" srcOrd="0" destOrd="0" presId="urn:microsoft.com/office/officeart/2008/layout/RadialCluster"/>
    <dgm:cxn modelId="{F9DCC12E-CCF9-465D-947D-6734749CE14D}" type="presOf" srcId="{01647205-8BB4-4D70-9352-5BAEF48C9EBA}" destId="{F9DD7D39-75EE-4384-B791-7758F17A1F6D}" srcOrd="0" destOrd="0" presId="urn:microsoft.com/office/officeart/2008/layout/RadialCluster"/>
    <dgm:cxn modelId="{9B8A7134-2976-4DB1-BCC7-6262067D7C89}" srcId="{9B1F0E8A-876A-4208-B83B-AD0D267BF383}" destId="{EC216E3E-F834-4846-AEB3-8272203AA954}" srcOrd="5" destOrd="0" parTransId="{A3B82DE0-DCE0-4801-ACDF-2CADAAB944AF}" sibTransId="{D62018E2-7451-4007-8035-CBB5CE3FB8B2}"/>
    <dgm:cxn modelId="{11E2863E-C0A7-4865-8C51-ECEF328500ED}" type="presOf" srcId="{1C53D70E-997A-49B0-B90E-82874E2D4858}" destId="{E877A9B5-F6EC-492C-83A4-5313BD28D62D}" srcOrd="0" destOrd="0" presId="urn:microsoft.com/office/officeart/2008/layout/RadialCluster"/>
    <dgm:cxn modelId="{1E8E634B-C633-46D9-8DFF-6773AB1E5A63}" type="presOf" srcId="{EC216E3E-F834-4846-AEB3-8272203AA954}" destId="{AB5AE61A-314B-447E-BDD6-68FCA5DDC533}" srcOrd="0" destOrd="0" presId="urn:microsoft.com/office/officeart/2008/layout/RadialCluster"/>
    <dgm:cxn modelId="{4DCC7F59-10F3-496D-9D79-B114D0F4D596}" srcId="{A8CC0D15-C544-4C87-9DCB-89405D9E7C5E}" destId="{9B1F0E8A-876A-4208-B83B-AD0D267BF383}" srcOrd="0" destOrd="0" parTransId="{33601B01-ABBF-4F0C-A8A6-A32F387E7470}" sibTransId="{C60AD31B-D25A-45FA-B911-2DCEF8292995}"/>
    <dgm:cxn modelId="{04682A88-2121-4EE8-B001-C0D3DC72E8FD}" type="presOf" srcId="{A8CC0D15-C544-4C87-9DCB-89405D9E7C5E}" destId="{FAFFC88E-343A-482E-B5F1-217A89E4ADE3}" srcOrd="0" destOrd="0" presId="urn:microsoft.com/office/officeart/2008/layout/RadialCluster"/>
    <dgm:cxn modelId="{A26BAC89-307C-4CD8-A685-A12C5327BE5F}" type="presOf" srcId="{28292478-D060-4C3C-947D-573F074855C4}" destId="{25506306-9F3E-4F76-A306-BDA4EAF15A08}" srcOrd="0" destOrd="0" presId="urn:microsoft.com/office/officeart/2008/layout/RadialCluster"/>
    <dgm:cxn modelId="{9B650092-C506-437F-B072-95A9CCF15B4B}" type="presOf" srcId="{C69CE9F9-A433-4AE0-9A01-27EB0CFF6F4D}" destId="{8BB32039-EC85-4320-B41A-C15ECE857C28}" srcOrd="0" destOrd="0" presId="urn:microsoft.com/office/officeart/2008/layout/RadialCluster"/>
    <dgm:cxn modelId="{87E06395-B2E7-4E62-92A6-79E6ADC3B972}" srcId="{9B1F0E8A-876A-4208-B83B-AD0D267BF383}" destId="{28292478-D060-4C3C-947D-573F074855C4}" srcOrd="1" destOrd="0" parTransId="{43E3C0D1-3256-4DB9-990D-4A81E107C3C3}" sibTransId="{01E2C809-BDCA-4D32-BE3C-C8393E0DD382}"/>
    <dgm:cxn modelId="{E62315A2-1DDE-44F7-8C3C-826A0C35D40A}" type="presOf" srcId="{43E3C0D1-3256-4DB9-990D-4A81E107C3C3}" destId="{703D39E0-6543-4A02-A1F8-5D6F4275B70D}" srcOrd="0" destOrd="0" presId="urn:microsoft.com/office/officeart/2008/layout/RadialCluster"/>
    <dgm:cxn modelId="{260E60AC-295C-413E-8D64-5DB0F58627D4}" type="presOf" srcId="{1DE0925C-6212-4ECC-B682-37767416634F}" destId="{B3BE0C06-9F3D-437D-82AC-E251C5E12538}" srcOrd="0" destOrd="0" presId="urn:microsoft.com/office/officeart/2008/layout/RadialCluster"/>
    <dgm:cxn modelId="{28724BAE-C102-4BAA-AA83-47E17459C843}" type="presOf" srcId="{1FD11080-DBB6-412F-84BB-E9A7BC53EB7F}" destId="{4029BA9C-26B0-4EB3-8848-B703CDA2C155}" srcOrd="0" destOrd="0" presId="urn:microsoft.com/office/officeart/2008/layout/RadialCluster"/>
    <dgm:cxn modelId="{E7AB06CD-34C6-4F12-B33C-203A144462A9}" type="presOf" srcId="{C374C7F8-C49D-43F4-B72E-A9887B4D6E1A}" destId="{797B4D69-786F-4CFA-A68F-4C7EDFE5D777}" srcOrd="0" destOrd="0" presId="urn:microsoft.com/office/officeart/2008/layout/RadialCluster"/>
    <dgm:cxn modelId="{9539E0E2-FD3A-437C-891F-7EA4327BADBA}" srcId="{9B1F0E8A-876A-4208-B83B-AD0D267BF383}" destId="{01647205-8BB4-4D70-9352-5BAEF48C9EBA}" srcOrd="3" destOrd="0" parTransId="{1C53D70E-997A-49B0-B90E-82874E2D4858}" sibTransId="{4CFAC043-1F26-450B-8981-61DAF31BBBD9}"/>
    <dgm:cxn modelId="{C839AFF2-BF29-48D5-9C96-5119A8816A05}" srcId="{9B1F0E8A-876A-4208-B83B-AD0D267BF383}" destId="{C69CE9F9-A433-4AE0-9A01-27EB0CFF6F4D}" srcOrd="0" destOrd="0" parTransId="{1DE0925C-6212-4ECC-B682-37767416634F}" sibTransId="{5E3E1B9D-77D7-48C2-9DCC-0F3874375CD4}"/>
    <dgm:cxn modelId="{85FC57FB-AEB5-4C3F-BB6B-2A9244CC56F8}" type="presOf" srcId="{FE4749F7-3CC4-4E86-8400-8D6D196EF441}" destId="{658D2293-E0F2-46A9-A5D9-47BF58C82228}" srcOrd="0" destOrd="0" presId="urn:microsoft.com/office/officeart/2008/layout/RadialCluster"/>
    <dgm:cxn modelId="{EA98C24C-3D1F-4B22-A1B1-4BC96BC225E2}" type="presParOf" srcId="{FAFFC88E-343A-482E-B5F1-217A89E4ADE3}" destId="{5F0B9CDC-DCDB-4F21-BBFF-BB09642381EA}" srcOrd="0" destOrd="0" presId="urn:microsoft.com/office/officeart/2008/layout/RadialCluster"/>
    <dgm:cxn modelId="{48F0C053-147A-4152-8061-F8DE853A94AD}" type="presParOf" srcId="{5F0B9CDC-DCDB-4F21-BBFF-BB09642381EA}" destId="{A2E81E77-EE4A-4157-8DD3-7254C023DE98}" srcOrd="0" destOrd="0" presId="urn:microsoft.com/office/officeart/2008/layout/RadialCluster"/>
    <dgm:cxn modelId="{3E94F04C-8DA2-4CB5-92CE-ECF9D5B9AE0C}" type="presParOf" srcId="{5F0B9CDC-DCDB-4F21-BBFF-BB09642381EA}" destId="{B3BE0C06-9F3D-437D-82AC-E251C5E12538}" srcOrd="1" destOrd="0" presId="urn:microsoft.com/office/officeart/2008/layout/RadialCluster"/>
    <dgm:cxn modelId="{37F69F66-5E75-4002-841E-C89E4B0E640D}" type="presParOf" srcId="{5F0B9CDC-DCDB-4F21-BBFF-BB09642381EA}" destId="{8BB32039-EC85-4320-B41A-C15ECE857C28}" srcOrd="2" destOrd="0" presId="urn:microsoft.com/office/officeart/2008/layout/RadialCluster"/>
    <dgm:cxn modelId="{DE29D3CC-A695-4703-A430-F804EC03952D}" type="presParOf" srcId="{5F0B9CDC-DCDB-4F21-BBFF-BB09642381EA}" destId="{703D39E0-6543-4A02-A1F8-5D6F4275B70D}" srcOrd="3" destOrd="0" presId="urn:microsoft.com/office/officeart/2008/layout/RadialCluster"/>
    <dgm:cxn modelId="{AB7F8EEF-B8E3-4CC5-9FBD-9F24F72465E1}" type="presParOf" srcId="{5F0B9CDC-DCDB-4F21-BBFF-BB09642381EA}" destId="{25506306-9F3E-4F76-A306-BDA4EAF15A08}" srcOrd="4" destOrd="0" presId="urn:microsoft.com/office/officeart/2008/layout/RadialCluster"/>
    <dgm:cxn modelId="{67A8C313-7DE7-40DA-8921-AFDEC74AF3CB}" type="presParOf" srcId="{5F0B9CDC-DCDB-4F21-BBFF-BB09642381EA}" destId="{658D2293-E0F2-46A9-A5D9-47BF58C82228}" srcOrd="5" destOrd="0" presId="urn:microsoft.com/office/officeart/2008/layout/RadialCluster"/>
    <dgm:cxn modelId="{5505FF8C-22FD-4F3C-8FD6-CCB3D7F07317}" type="presParOf" srcId="{5F0B9CDC-DCDB-4F21-BBFF-BB09642381EA}" destId="{797B4D69-786F-4CFA-A68F-4C7EDFE5D777}" srcOrd="6" destOrd="0" presId="urn:microsoft.com/office/officeart/2008/layout/RadialCluster"/>
    <dgm:cxn modelId="{CA060513-D97D-48D4-B4B3-5A6C778F3139}" type="presParOf" srcId="{5F0B9CDC-DCDB-4F21-BBFF-BB09642381EA}" destId="{E877A9B5-F6EC-492C-83A4-5313BD28D62D}" srcOrd="7" destOrd="0" presId="urn:microsoft.com/office/officeart/2008/layout/RadialCluster"/>
    <dgm:cxn modelId="{B8A2611A-C1ED-48BA-9646-394ED13799C3}" type="presParOf" srcId="{5F0B9CDC-DCDB-4F21-BBFF-BB09642381EA}" destId="{F9DD7D39-75EE-4384-B791-7758F17A1F6D}" srcOrd="8" destOrd="0" presId="urn:microsoft.com/office/officeart/2008/layout/RadialCluster"/>
    <dgm:cxn modelId="{D2BA59FC-1903-445B-8AD9-673D51013505}" type="presParOf" srcId="{5F0B9CDC-DCDB-4F21-BBFF-BB09642381EA}" destId="{D85B322F-3E64-4501-B851-DDD6E419F3C3}" srcOrd="9" destOrd="0" presId="urn:microsoft.com/office/officeart/2008/layout/RadialCluster"/>
    <dgm:cxn modelId="{59C62EB2-B858-4963-8EA9-658A5E6BD9D0}" type="presParOf" srcId="{5F0B9CDC-DCDB-4F21-BBFF-BB09642381EA}" destId="{4029BA9C-26B0-4EB3-8848-B703CDA2C155}" srcOrd="10" destOrd="0" presId="urn:microsoft.com/office/officeart/2008/layout/RadialCluster"/>
    <dgm:cxn modelId="{8BFB95F5-8F1A-4CE4-BC04-908E82C55DBD}" type="presParOf" srcId="{5F0B9CDC-DCDB-4F21-BBFF-BB09642381EA}" destId="{2501B18C-EE4A-407D-9B80-CF0978AC0E0A}" srcOrd="11" destOrd="0" presId="urn:microsoft.com/office/officeart/2008/layout/RadialCluster"/>
    <dgm:cxn modelId="{4A909469-5BC3-46C6-9D36-860C404686D0}" type="presParOf" srcId="{5F0B9CDC-DCDB-4F21-BBFF-BB09642381EA}" destId="{AB5AE61A-314B-447E-BDD6-68FCA5DDC533}" srcOrd="1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CC0D15-C544-4C87-9DCB-89405D9E7C5E}" type="doc">
      <dgm:prSet loTypeId="urn:microsoft.com/office/officeart/2008/layout/RadialCluster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9B1F0E8A-876A-4208-B83B-AD0D267BF383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ĐỘNG VẬT CÓ </a:t>
          </a:r>
        </a:p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XƯƠNG SỐNG</a:t>
          </a:r>
        </a:p>
      </dgm:t>
    </dgm:pt>
    <dgm:pt modelId="{33601B01-ABBF-4F0C-A8A6-A32F387E7470}" type="parTrans" cxnId="{4DCC7F59-10F3-496D-9D79-B114D0F4D59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0AD31B-D25A-45FA-B911-2DCEF8292995}" type="sibTrans" cxnId="{4DCC7F59-10F3-496D-9D79-B114D0F4D59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9CE9F9-A433-4AE0-9A01-27EB0CFF6F4D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Cá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E0925C-6212-4ECC-B682-37767416634F}" type="parTrans" cxnId="{C839AFF2-BF29-48D5-9C96-5119A8816A05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3E1B9D-77D7-48C2-9DCC-0F3874375CD4}" type="sibTrans" cxnId="{C839AFF2-BF29-48D5-9C96-5119A8816A05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D11080-DBB6-412F-84BB-E9A7BC53EB7F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Thú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669A7A-30CF-4213-8391-EE3217B59E53}" type="parTrans" cxnId="{2B732723-B9A7-4017-AA63-AE04CC40D1D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D74763-5FC2-4C23-922F-1474F398C848}" type="sibTrans" cxnId="{2B732723-B9A7-4017-AA63-AE04CC40D1D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74C7F8-C49D-43F4-B72E-A9887B4D6E1A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Bò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sát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4749F7-3CC4-4E86-8400-8D6D196EF441}" type="parTrans" cxnId="{3382930E-A3A3-4135-BCFC-5C6E8A5CE32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768215-B1EF-4A67-BE7E-06D701965AD0}" type="sibTrans" cxnId="{3382930E-A3A3-4135-BCFC-5C6E8A5CE32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647205-8BB4-4D70-9352-5BAEF48C9EBA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Chim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1C53D70E-997A-49B0-B90E-82874E2D4858}" type="parTrans" cxnId="{9539E0E2-FD3A-437C-891F-7EA4327BADBA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FAC043-1F26-450B-8981-61DAF31BBBD9}" type="sibTrans" cxnId="{9539E0E2-FD3A-437C-891F-7EA4327BADBA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292478-D060-4C3C-947D-573F074855C4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Lưỡng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cư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E2C809-BDCA-4D32-BE3C-C8393E0DD382}" type="sibTrans" cxnId="{87E06395-B2E7-4E62-92A6-79E6ADC3B972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E3C0D1-3256-4DB9-990D-4A81E107C3C3}" type="parTrans" cxnId="{87E06395-B2E7-4E62-92A6-79E6ADC3B972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FFC88E-343A-482E-B5F1-217A89E4ADE3}" type="pres">
      <dgm:prSet presAssocID="{A8CC0D15-C544-4C87-9DCB-89405D9E7C5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5F0B9CDC-DCDB-4F21-BBFF-BB09642381EA}" type="pres">
      <dgm:prSet presAssocID="{9B1F0E8A-876A-4208-B83B-AD0D267BF383}" presName="singleCycle" presStyleCnt="0"/>
      <dgm:spPr/>
    </dgm:pt>
    <dgm:pt modelId="{A2E81E77-EE4A-4157-8DD3-7254C023DE98}" type="pres">
      <dgm:prSet presAssocID="{9B1F0E8A-876A-4208-B83B-AD0D267BF383}" presName="singleCenter" presStyleLbl="node1" presStyleIdx="0" presStyleCnt="6" custScaleX="176074" custScaleY="63080" custLinFactNeighborX="268" custLinFactNeighborY="-5277">
        <dgm:presLayoutVars>
          <dgm:chMax val="7"/>
          <dgm:chPref val="7"/>
        </dgm:presLayoutVars>
      </dgm:prSet>
      <dgm:spPr/>
    </dgm:pt>
    <dgm:pt modelId="{B3BE0C06-9F3D-437D-82AC-E251C5E12538}" type="pres">
      <dgm:prSet presAssocID="{1DE0925C-6212-4ECC-B682-37767416634F}" presName="Name56" presStyleLbl="parChTrans1D2" presStyleIdx="0" presStyleCnt="5"/>
      <dgm:spPr/>
    </dgm:pt>
    <dgm:pt modelId="{8BB32039-EC85-4320-B41A-C15ECE857C28}" type="pres">
      <dgm:prSet presAssocID="{C69CE9F9-A433-4AE0-9A01-27EB0CFF6F4D}" presName="text0" presStyleLbl="node1" presStyleIdx="1" presStyleCnt="6" custScaleX="187166" custScaleY="48840" custRadScaleRad="107020" custRadScaleInc="-3829">
        <dgm:presLayoutVars>
          <dgm:bulletEnabled val="1"/>
        </dgm:presLayoutVars>
      </dgm:prSet>
      <dgm:spPr/>
    </dgm:pt>
    <dgm:pt modelId="{703D39E0-6543-4A02-A1F8-5D6F4275B70D}" type="pres">
      <dgm:prSet presAssocID="{43E3C0D1-3256-4DB9-990D-4A81E107C3C3}" presName="Name56" presStyleLbl="parChTrans1D2" presStyleIdx="1" presStyleCnt="5"/>
      <dgm:spPr/>
    </dgm:pt>
    <dgm:pt modelId="{25506306-9F3E-4F76-A306-BDA4EAF15A08}" type="pres">
      <dgm:prSet presAssocID="{28292478-D060-4C3C-947D-573F074855C4}" presName="text0" presStyleLbl="node1" presStyleIdx="2" presStyleCnt="6" custScaleX="234109" custScaleY="48315" custRadScaleRad="161788" custRadScaleInc="-20705">
        <dgm:presLayoutVars>
          <dgm:bulletEnabled val="1"/>
        </dgm:presLayoutVars>
      </dgm:prSet>
      <dgm:spPr/>
    </dgm:pt>
    <dgm:pt modelId="{658D2293-E0F2-46A9-A5D9-47BF58C82228}" type="pres">
      <dgm:prSet presAssocID="{FE4749F7-3CC4-4E86-8400-8D6D196EF441}" presName="Name56" presStyleLbl="parChTrans1D2" presStyleIdx="2" presStyleCnt="5"/>
      <dgm:spPr/>
    </dgm:pt>
    <dgm:pt modelId="{797B4D69-786F-4CFA-A68F-4C7EDFE5D777}" type="pres">
      <dgm:prSet presAssocID="{C374C7F8-C49D-43F4-B72E-A9887B4D6E1A}" presName="text0" presStyleLbl="node1" presStyleIdx="3" presStyleCnt="6" custScaleX="169995" custScaleY="50424" custRadScaleRad="152499" custRadScaleInc="-89912">
        <dgm:presLayoutVars>
          <dgm:bulletEnabled val="1"/>
        </dgm:presLayoutVars>
      </dgm:prSet>
      <dgm:spPr/>
    </dgm:pt>
    <dgm:pt modelId="{E877A9B5-F6EC-492C-83A4-5313BD28D62D}" type="pres">
      <dgm:prSet presAssocID="{1C53D70E-997A-49B0-B90E-82874E2D4858}" presName="Name56" presStyleLbl="parChTrans1D2" presStyleIdx="3" presStyleCnt="5"/>
      <dgm:spPr/>
    </dgm:pt>
    <dgm:pt modelId="{F9DD7D39-75EE-4384-B791-7758F17A1F6D}" type="pres">
      <dgm:prSet presAssocID="{01647205-8BB4-4D70-9352-5BAEF48C9EBA}" presName="text0" presStyleLbl="node1" presStyleIdx="4" presStyleCnt="6" custScaleX="160074" custScaleY="46837" custRadScaleRad="137145" custRadScaleInc="79143">
        <dgm:presLayoutVars>
          <dgm:bulletEnabled val="1"/>
        </dgm:presLayoutVars>
      </dgm:prSet>
      <dgm:spPr/>
    </dgm:pt>
    <dgm:pt modelId="{D85B322F-3E64-4501-B851-DDD6E419F3C3}" type="pres">
      <dgm:prSet presAssocID="{EE669A7A-30CF-4213-8391-EE3217B59E53}" presName="Name56" presStyleLbl="parChTrans1D2" presStyleIdx="4" presStyleCnt="5"/>
      <dgm:spPr/>
    </dgm:pt>
    <dgm:pt modelId="{4029BA9C-26B0-4EB3-8848-B703CDA2C155}" type="pres">
      <dgm:prSet presAssocID="{1FD11080-DBB6-412F-84BB-E9A7BC53EB7F}" presName="text0" presStyleLbl="node1" presStyleIdx="5" presStyleCnt="6" custScaleX="174115" custScaleY="47376" custRadScaleRad="151938" custRadScaleInc="22990">
        <dgm:presLayoutVars>
          <dgm:bulletEnabled val="1"/>
        </dgm:presLayoutVars>
      </dgm:prSet>
      <dgm:spPr/>
    </dgm:pt>
  </dgm:ptLst>
  <dgm:cxnLst>
    <dgm:cxn modelId="{3382930E-A3A3-4135-BCFC-5C6E8A5CE328}" srcId="{9B1F0E8A-876A-4208-B83B-AD0D267BF383}" destId="{C374C7F8-C49D-43F4-B72E-A9887B4D6E1A}" srcOrd="2" destOrd="0" parTransId="{FE4749F7-3CC4-4E86-8400-8D6D196EF441}" sibTransId="{8E768215-B1EF-4A67-BE7E-06D701965AD0}"/>
    <dgm:cxn modelId="{2B732723-B9A7-4017-AA63-AE04CC40D1D8}" srcId="{9B1F0E8A-876A-4208-B83B-AD0D267BF383}" destId="{1FD11080-DBB6-412F-84BB-E9A7BC53EB7F}" srcOrd="4" destOrd="0" parTransId="{EE669A7A-30CF-4213-8391-EE3217B59E53}" sibTransId="{ACD74763-5FC2-4C23-922F-1474F398C848}"/>
    <dgm:cxn modelId="{C661152C-C521-45C4-8BF1-5638E4D90573}" type="presOf" srcId="{EE669A7A-30CF-4213-8391-EE3217B59E53}" destId="{D85B322F-3E64-4501-B851-DDD6E419F3C3}" srcOrd="0" destOrd="0" presId="urn:microsoft.com/office/officeart/2008/layout/RadialCluster"/>
    <dgm:cxn modelId="{D4946E2D-BCB3-4D32-88FA-D1467474DFAF}" type="presOf" srcId="{9B1F0E8A-876A-4208-B83B-AD0D267BF383}" destId="{A2E81E77-EE4A-4157-8DD3-7254C023DE98}" srcOrd="0" destOrd="0" presId="urn:microsoft.com/office/officeart/2008/layout/RadialCluster"/>
    <dgm:cxn modelId="{F9DCC12E-CCF9-465D-947D-6734749CE14D}" type="presOf" srcId="{01647205-8BB4-4D70-9352-5BAEF48C9EBA}" destId="{F9DD7D39-75EE-4384-B791-7758F17A1F6D}" srcOrd="0" destOrd="0" presId="urn:microsoft.com/office/officeart/2008/layout/RadialCluster"/>
    <dgm:cxn modelId="{11E2863E-C0A7-4865-8C51-ECEF328500ED}" type="presOf" srcId="{1C53D70E-997A-49B0-B90E-82874E2D4858}" destId="{E877A9B5-F6EC-492C-83A4-5313BD28D62D}" srcOrd="0" destOrd="0" presId="urn:microsoft.com/office/officeart/2008/layout/RadialCluster"/>
    <dgm:cxn modelId="{4DCC7F59-10F3-496D-9D79-B114D0F4D596}" srcId="{A8CC0D15-C544-4C87-9DCB-89405D9E7C5E}" destId="{9B1F0E8A-876A-4208-B83B-AD0D267BF383}" srcOrd="0" destOrd="0" parTransId="{33601B01-ABBF-4F0C-A8A6-A32F387E7470}" sibTransId="{C60AD31B-D25A-45FA-B911-2DCEF8292995}"/>
    <dgm:cxn modelId="{04682A88-2121-4EE8-B001-C0D3DC72E8FD}" type="presOf" srcId="{A8CC0D15-C544-4C87-9DCB-89405D9E7C5E}" destId="{FAFFC88E-343A-482E-B5F1-217A89E4ADE3}" srcOrd="0" destOrd="0" presId="urn:microsoft.com/office/officeart/2008/layout/RadialCluster"/>
    <dgm:cxn modelId="{A26BAC89-307C-4CD8-A685-A12C5327BE5F}" type="presOf" srcId="{28292478-D060-4C3C-947D-573F074855C4}" destId="{25506306-9F3E-4F76-A306-BDA4EAF15A08}" srcOrd="0" destOrd="0" presId="urn:microsoft.com/office/officeart/2008/layout/RadialCluster"/>
    <dgm:cxn modelId="{9B650092-C506-437F-B072-95A9CCF15B4B}" type="presOf" srcId="{C69CE9F9-A433-4AE0-9A01-27EB0CFF6F4D}" destId="{8BB32039-EC85-4320-B41A-C15ECE857C28}" srcOrd="0" destOrd="0" presId="urn:microsoft.com/office/officeart/2008/layout/RadialCluster"/>
    <dgm:cxn modelId="{87E06395-B2E7-4E62-92A6-79E6ADC3B972}" srcId="{9B1F0E8A-876A-4208-B83B-AD0D267BF383}" destId="{28292478-D060-4C3C-947D-573F074855C4}" srcOrd="1" destOrd="0" parTransId="{43E3C0D1-3256-4DB9-990D-4A81E107C3C3}" sibTransId="{01E2C809-BDCA-4D32-BE3C-C8393E0DD382}"/>
    <dgm:cxn modelId="{E62315A2-1DDE-44F7-8C3C-826A0C35D40A}" type="presOf" srcId="{43E3C0D1-3256-4DB9-990D-4A81E107C3C3}" destId="{703D39E0-6543-4A02-A1F8-5D6F4275B70D}" srcOrd="0" destOrd="0" presId="urn:microsoft.com/office/officeart/2008/layout/RadialCluster"/>
    <dgm:cxn modelId="{260E60AC-295C-413E-8D64-5DB0F58627D4}" type="presOf" srcId="{1DE0925C-6212-4ECC-B682-37767416634F}" destId="{B3BE0C06-9F3D-437D-82AC-E251C5E12538}" srcOrd="0" destOrd="0" presId="urn:microsoft.com/office/officeart/2008/layout/RadialCluster"/>
    <dgm:cxn modelId="{28724BAE-C102-4BAA-AA83-47E17459C843}" type="presOf" srcId="{1FD11080-DBB6-412F-84BB-E9A7BC53EB7F}" destId="{4029BA9C-26B0-4EB3-8848-B703CDA2C155}" srcOrd="0" destOrd="0" presId="urn:microsoft.com/office/officeart/2008/layout/RadialCluster"/>
    <dgm:cxn modelId="{E7AB06CD-34C6-4F12-B33C-203A144462A9}" type="presOf" srcId="{C374C7F8-C49D-43F4-B72E-A9887B4D6E1A}" destId="{797B4D69-786F-4CFA-A68F-4C7EDFE5D777}" srcOrd="0" destOrd="0" presId="urn:microsoft.com/office/officeart/2008/layout/RadialCluster"/>
    <dgm:cxn modelId="{9539E0E2-FD3A-437C-891F-7EA4327BADBA}" srcId="{9B1F0E8A-876A-4208-B83B-AD0D267BF383}" destId="{01647205-8BB4-4D70-9352-5BAEF48C9EBA}" srcOrd="3" destOrd="0" parTransId="{1C53D70E-997A-49B0-B90E-82874E2D4858}" sibTransId="{4CFAC043-1F26-450B-8981-61DAF31BBBD9}"/>
    <dgm:cxn modelId="{C839AFF2-BF29-48D5-9C96-5119A8816A05}" srcId="{9B1F0E8A-876A-4208-B83B-AD0D267BF383}" destId="{C69CE9F9-A433-4AE0-9A01-27EB0CFF6F4D}" srcOrd="0" destOrd="0" parTransId="{1DE0925C-6212-4ECC-B682-37767416634F}" sibTransId="{5E3E1B9D-77D7-48C2-9DCC-0F3874375CD4}"/>
    <dgm:cxn modelId="{85FC57FB-AEB5-4C3F-BB6B-2A9244CC56F8}" type="presOf" srcId="{FE4749F7-3CC4-4E86-8400-8D6D196EF441}" destId="{658D2293-E0F2-46A9-A5D9-47BF58C82228}" srcOrd="0" destOrd="0" presId="urn:microsoft.com/office/officeart/2008/layout/RadialCluster"/>
    <dgm:cxn modelId="{EA98C24C-3D1F-4B22-A1B1-4BC96BC225E2}" type="presParOf" srcId="{FAFFC88E-343A-482E-B5F1-217A89E4ADE3}" destId="{5F0B9CDC-DCDB-4F21-BBFF-BB09642381EA}" srcOrd="0" destOrd="0" presId="urn:microsoft.com/office/officeart/2008/layout/RadialCluster"/>
    <dgm:cxn modelId="{48F0C053-147A-4152-8061-F8DE853A94AD}" type="presParOf" srcId="{5F0B9CDC-DCDB-4F21-BBFF-BB09642381EA}" destId="{A2E81E77-EE4A-4157-8DD3-7254C023DE98}" srcOrd="0" destOrd="0" presId="urn:microsoft.com/office/officeart/2008/layout/RadialCluster"/>
    <dgm:cxn modelId="{3E94F04C-8DA2-4CB5-92CE-ECF9D5B9AE0C}" type="presParOf" srcId="{5F0B9CDC-DCDB-4F21-BBFF-BB09642381EA}" destId="{B3BE0C06-9F3D-437D-82AC-E251C5E12538}" srcOrd="1" destOrd="0" presId="urn:microsoft.com/office/officeart/2008/layout/RadialCluster"/>
    <dgm:cxn modelId="{37F69F66-5E75-4002-841E-C89E4B0E640D}" type="presParOf" srcId="{5F0B9CDC-DCDB-4F21-BBFF-BB09642381EA}" destId="{8BB32039-EC85-4320-B41A-C15ECE857C28}" srcOrd="2" destOrd="0" presId="urn:microsoft.com/office/officeart/2008/layout/RadialCluster"/>
    <dgm:cxn modelId="{DE29D3CC-A695-4703-A430-F804EC03952D}" type="presParOf" srcId="{5F0B9CDC-DCDB-4F21-BBFF-BB09642381EA}" destId="{703D39E0-6543-4A02-A1F8-5D6F4275B70D}" srcOrd="3" destOrd="0" presId="urn:microsoft.com/office/officeart/2008/layout/RadialCluster"/>
    <dgm:cxn modelId="{AB7F8EEF-B8E3-4CC5-9FBD-9F24F72465E1}" type="presParOf" srcId="{5F0B9CDC-DCDB-4F21-BBFF-BB09642381EA}" destId="{25506306-9F3E-4F76-A306-BDA4EAF15A08}" srcOrd="4" destOrd="0" presId="urn:microsoft.com/office/officeart/2008/layout/RadialCluster"/>
    <dgm:cxn modelId="{67A8C313-7DE7-40DA-8921-AFDEC74AF3CB}" type="presParOf" srcId="{5F0B9CDC-DCDB-4F21-BBFF-BB09642381EA}" destId="{658D2293-E0F2-46A9-A5D9-47BF58C82228}" srcOrd="5" destOrd="0" presId="urn:microsoft.com/office/officeart/2008/layout/RadialCluster"/>
    <dgm:cxn modelId="{5505FF8C-22FD-4F3C-8FD6-CCB3D7F07317}" type="presParOf" srcId="{5F0B9CDC-DCDB-4F21-BBFF-BB09642381EA}" destId="{797B4D69-786F-4CFA-A68F-4C7EDFE5D777}" srcOrd="6" destOrd="0" presId="urn:microsoft.com/office/officeart/2008/layout/RadialCluster"/>
    <dgm:cxn modelId="{CA060513-D97D-48D4-B4B3-5A6C778F3139}" type="presParOf" srcId="{5F0B9CDC-DCDB-4F21-BBFF-BB09642381EA}" destId="{E877A9B5-F6EC-492C-83A4-5313BD28D62D}" srcOrd="7" destOrd="0" presId="urn:microsoft.com/office/officeart/2008/layout/RadialCluster"/>
    <dgm:cxn modelId="{B8A2611A-C1ED-48BA-9646-394ED13799C3}" type="presParOf" srcId="{5F0B9CDC-DCDB-4F21-BBFF-BB09642381EA}" destId="{F9DD7D39-75EE-4384-B791-7758F17A1F6D}" srcOrd="8" destOrd="0" presId="urn:microsoft.com/office/officeart/2008/layout/RadialCluster"/>
    <dgm:cxn modelId="{D2BA59FC-1903-445B-8AD9-673D51013505}" type="presParOf" srcId="{5F0B9CDC-DCDB-4F21-BBFF-BB09642381EA}" destId="{D85B322F-3E64-4501-B851-DDD6E419F3C3}" srcOrd="9" destOrd="0" presId="urn:microsoft.com/office/officeart/2008/layout/RadialCluster"/>
    <dgm:cxn modelId="{59C62EB2-B858-4963-8EA9-658A5E6BD9D0}" type="presParOf" srcId="{5F0B9CDC-DCDB-4F21-BBFF-BB09642381EA}" destId="{4029BA9C-26B0-4EB3-8848-B703CDA2C155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70C85C-4D7C-45CA-9CDD-C40A2587101B}">
      <dsp:nvSpPr>
        <dsp:cNvPr id="0" name=""/>
        <dsp:cNvSpPr/>
      </dsp:nvSpPr>
      <dsp:spPr>
        <a:xfrm>
          <a:off x="0" y="4210"/>
          <a:ext cx="7461043" cy="8049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Nhóm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1+ 2: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hiểu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xương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sống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295" y="43505"/>
        <a:ext cx="7382453" cy="726370"/>
      </dsp:txXfrm>
    </dsp:sp>
    <dsp:sp modelId="{4D8385B0-33EA-4B29-AE63-3D8FF37CC08B}">
      <dsp:nvSpPr>
        <dsp:cNvPr id="0" name=""/>
        <dsp:cNvSpPr/>
      </dsp:nvSpPr>
      <dsp:spPr>
        <a:xfrm>
          <a:off x="0" y="933010"/>
          <a:ext cx="7461043" cy="8049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Nhóm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3 + 4: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hiểu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xương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sống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295" y="972305"/>
        <a:ext cx="7382453" cy="7263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E81E77-EE4A-4157-8DD3-7254C023DE98}">
      <dsp:nvSpPr>
        <dsp:cNvPr id="0" name=""/>
        <dsp:cNvSpPr/>
      </dsp:nvSpPr>
      <dsp:spPr>
        <a:xfrm>
          <a:off x="2599717" y="1845408"/>
          <a:ext cx="3783411" cy="1577243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ĐỘNG VẬT KHÔNG XƯƠNG SỐNG</a:t>
          </a:r>
        </a:p>
      </dsp:txBody>
      <dsp:txXfrm>
        <a:off x="2676712" y="1922403"/>
        <a:ext cx="3629421" cy="1423253"/>
      </dsp:txXfrm>
    </dsp:sp>
    <dsp:sp modelId="{B3BE0C06-9F3D-437D-82AC-E251C5E12538}">
      <dsp:nvSpPr>
        <dsp:cNvPr id="0" name=""/>
        <dsp:cNvSpPr/>
      </dsp:nvSpPr>
      <dsp:spPr>
        <a:xfrm rot="16200000">
          <a:off x="3964808" y="1318793"/>
          <a:ext cx="105322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53229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B32039-EC85-4320-B41A-C15ECE857C28}">
      <dsp:nvSpPr>
        <dsp:cNvPr id="0" name=""/>
        <dsp:cNvSpPr/>
      </dsp:nvSpPr>
      <dsp:spPr>
        <a:xfrm>
          <a:off x="3502482" y="276060"/>
          <a:ext cx="1977882" cy="51611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Ruột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khoang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27677" y="301255"/>
        <a:ext cx="1927492" cy="465728"/>
      </dsp:txXfrm>
    </dsp:sp>
    <dsp:sp modelId="{703D39E0-6543-4A02-A1F8-5D6F4275B70D}">
      <dsp:nvSpPr>
        <dsp:cNvPr id="0" name=""/>
        <dsp:cNvSpPr/>
      </dsp:nvSpPr>
      <dsp:spPr>
        <a:xfrm rot="20087874">
          <a:off x="6106053" y="1572012"/>
          <a:ext cx="128411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84113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506306-9F3E-4F76-A306-BDA4EAF15A08}">
      <dsp:nvSpPr>
        <dsp:cNvPr id="0" name=""/>
        <dsp:cNvSpPr/>
      </dsp:nvSpPr>
      <dsp:spPr>
        <a:xfrm>
          <a:off x="7032038" y="788047"/>
          <a:ext cx="1678937" cy="51057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Giun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dẹp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56962" y="812971"/>
        <a:ext cx="1629089" cy="460722"/>
      </dsp:txXfrm>
    </dsp:sp>
    <dsp:sp modelId="{658D2293-E0F2-46A9-A5D9-47BF58C82228}">
      <dsp:nvSpPr>
        <dsp:cNvPr id="0" name=""/>
        <dsp:cNvSpPr/>
      </dsp:nvSpPr>
      <dsp:spPr>
        <a:xfrm rot="1272636">
          <a:off x="6353483" y="3526505"/>
          <a:ext cx="87523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75231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7B4D69-786F-4CFA-A68F-4C7EDFE5D777}">
      <dsp:nvSpPr>
        <dsp:cNvPr id="0" name=""/>
        <dsp:cNvSpPr/>
      </dsp:nvSpPr>
      <dsp:spPr>
        <a:xfrm>
          <a:off x="6987373" y="3684833"/>
          <a:ext cx="1796427" cy="53285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Giun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tròn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13385" y="3710845"/>
        <a:ext cx="1744403" cy="480833"/>
      </dsp:txXfrm>
    </dsp:sp>
    <dsp:sp modelId="{E877A9B5-F6EC-492C-83A4-5313BD28D62D}">
      <dsp:nvSpPr>
        <dsp:cNvPr id="0" name=""/>
        <dsp:cNvSpPr/>
      </dsp:nvSpPr>
      <dsp:spPr>
        <a:xfrm rot="5400000">
          <a:off x="3959516" y="3954558"/>
          <a:ext cx="106381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63813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DD7D39-75EE-4384-B791-7758F17A1F6D}">
      <dsp:nvSpPr>
        <dsp:cNvPr id="0" name=""/>
        <dsp:cNvSpPr/>
      </dsp:nvSpPr>
      <dsp:spPr>
        <a:xfrm>
          <a:off x="3645629" y="4486464"/>
          <a:ext cx="1691586" cy="49495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Giun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đốt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69791" y="4510626"/>
        <a:ext cx="1643262" cy="446627"/>
      </dsp:txXfrm>
    </dsp:sp>
    <dsp:sp modelId="{D85B322F-3E64-4501-B851-DDD6E419F3C3}">
      <dsp:nvSpPr>
        <dsp:cNvPr id="0" name=""/>
        <dsp:cNvSpPr/>
      </dsp:nvSpPr>
      <dsp:spPr>
        <a:xfrm rot="9472224">
          <a:off x="1628718" y="3593193"/>
          <a:ext cx="100813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08131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29BA9C-26B0-4EB3-8848-B703CDA2C155}">
      <dsp:nvSpPr>
        <dsp:cNvPr id="0" name=""/>
        <dsp:cNvSpPr/>
      </dsp:nvSpPr>
      <dsp:spPr>
        <a:xfrm>
          <a:off x="0" y="3783076"/>
          <a:ext cx="1839965" cy="60662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Thân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mềm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613" y="3812689"/>
        <a:ext cx="1780739" cy="547402"/>
      </dsp:txXfrm>
    </dsp:sp>
    <dsp:sp modelId="{2501B18C-EE4A-407D-9B80-CF0978AC0E0A}">
      <dsp:nvSpPr>
        <dsp:cNvPr id="0" name=""/>
        <dsp:cNvSpPr/>
      </dsp:nvSpPr>
      <dsp:spPr>
        <a:xfrm rot="12101632">
          <a:off x="1570038" y="1684167"/>
          <a:ext cx="106748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67482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5AE61A-314B-447E-BDD6-68FCA5DDC533}">
      <dsp:nvSpPr>
        <dsp:cNvPr id="0" name=""/>
        <dsp:cNvSpPr/>
      </dsp:nvSpPr>
      <dsp:spPr>
        <a:xfrm>
          <a:off x="0" y="945328"/>
          <a:ext cx="1854421" cy="54154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Chân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khớp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436" y="971764"/>
        <a:ext cx="1801549" cy="4886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E81E77-EE4A-4157-8DD3-7254C023DE98}">
      <dsp:nvSpPr>
        <dsp:cNvPr id="0" name=""/>
        <dsp:cNvSpPr/>
      </dsp:nvSpPr>
      <dsp:spPr>
        <a:xfrm>
          <a:off x="2941703" y="2104906"/>
          <a:ext cx="2777115" cy="994924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ĐỘNG VẬT CÓ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XƯƠNG SỐNG</a:t>
          </a:r>
        </a:p>
      </dsp:txBody>
      <dsp:txXfrm>
        <a:off x="2990271" y="2153474"/>
        <a:ext cx="2679979" cy="897788"/>
      </dsp:txXfrm>
    </dsp:sp>
    <dsp:sp modelId="{B3BE0C06-9F3D-437D-82AC-E251C5E12538}">
      <dsp:nvSpPr>
        <dsp:cNvPr id="0" name=""/>
        <dsp:cNvSpPr/>
      </dsp:nvSpPr>
      <dsp:spPr>
        <a:xfrm rot="16089155">
          <a:off x="3604955" y="1418155"/>
          <a:ext cx="137421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74217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B32039-EC85-4320-B41A-C15ECE857C28}">
      <dsp:nvSpPr>
        <dsp:cNvPr id="0" name=""/>
        <dsp:cNvSpPr/>
      </dsp:nvSpPr>
      <dsp:spPr>
        <a:xfrm>
          <a:off x="3272648" y="215285"/>
          <a:ext cx="1977882" cy="51611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Cá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97843" y="240480"/>
        <a:ext cx="1927492" cy="465728"/>
      </dsp:txXfrm>
    </dsp:sp>
    <dsp:sp modelId="{703D39E0-6543-4A02-A1F8-5D6F4275B70D}">
      <dsp:nvSpPr>
        <dsp:cNvPr id="0" name=""/>
        <dsp:cNvSpPr/>
      </dsp:nvSpPr>
      <dsp:spPr>
        <a:xfrm rot="20276454">
          <a:off x="5504336" y="1830223"/>
          <a:ext cx="146278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62780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506306-9F3E-4F76-A306-BDA4EAF15A08}">
      <dsp:nvSpPr>
        <dsp:cNvPr id="0" name=""/>
        <dsp:cNvSpPr/>
      </dsp:nvSpPr>
      <dsp:spPr>
        <a:xfrm>
          <a:off x="6306581" y="1044970"/>
          <a:ext cx="2473953" cy="51057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Lưỡng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cư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31505" y="1069894"/>
        <a:ext cx="2424105" cy="460722"/>
      </dsp:txXfrm>
    </dsp:sp>
    <dsp:sp modelId="{658D2293-E0F2-46A9-A5D9-47BF58C82228}">
      <dsp:nvSpPr>
        <dsp:cNvPr id="0" name=""/>
        <dsp:cNvSpPr/>
      </dsp:nvSpPr>
      <dsp:spPr>
        <a:xfrm rot="1518303">
          <a:off x="5302690" y="3454948"/>
          <a:ext cx="166160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61604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7B4D69-786F-4CFA-A68F-4C7EDFE5D777}">
      <dsp:nvSpPr>
        <dsp:cNvPr id="0" name=""/>
        <dsp:cNvSpPr/>
      </dsp:nvSpPr>
      <dsp:spPr>
        <a:xfrm>
          <a:off x="6549867" y="3810064"/>
          <a:ext cx="1796427" cy="53285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Bò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sát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75879" y="3836076"/>
        <a:ext cx="1744403" cy="480833"/>
      </dsp:txXfrm>
    </dsp:sp>
    <dsp:sp modelId="{E877A9B5-F6EC-492C-83A4-5313BD28D62D}">
      <dsp:nvSpPr>
        <dsp:cNvPr id="0" name=""/>
        <dsp:cNvSpPr/>
      </dsp:nvSpPr>
      <dsp:spPr>
        <a:xfrm rot="9045071">
          <a:off x="1924376" y="3495816"/>
          <a:ext cx="162088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20884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DD7D39-75EE-4384-B791-7758F17A1F6D}">
      <dsp:nvSpPr>
        <dsp:cNvPr id="0" name=""/>
        <dsp:cNvSpPr/>
      </dsp:nvSpPr>
      <dsp:spPr>
        <a:xfrm>
          <a:off x="739988" y="3891801"/>
          <a:ext cx="1691586" cy="49495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Chim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764150" y="3915963"/>
        <a:ext cx="1643262" cy="446627"/>
      </dsp:txXfrm>
    </dsp:sp>
    <dsp:sp modelId="{D85B322F-3E64-4501-B851-DDD6E419F3C3}">
      <dsp:nvSpPr>
        <dsp:cNvPr id="0" name=""/>
        <dsp:cNvSpPr/>
      </dsp:nvSpPr>
      <dsp:spPr>
        <a:xfrm rot="12151192">
          <a:off x="1864210" y="1852806"/>
          <a:ext cx="131643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16437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29BA9C-26B0-4EB3-8848-B703CDA2C155}">
      <dsp:nvSpPr>
        <dsp:cNvPr id="0" name=""/>
        <dsp:cNvSpPr/>
      </dsp:nvSpPr>
      <dsp:spPr>
        <a:xfrm>
          <a:off x="390676" y="1100059"/>
          <a:ext cx="1839965" cy="50064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Thú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5116" y="1124499"/>
        <a:ext cx="1791085" cy="4517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12/14/2023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F815A-5A10-42A8-9FEC-3938D2D9BA48}" type="datetimeFigureOut">
              <a:rPr lang="en-US" noProof="0" smtClean="0"/>
              <a:t>12/14/2023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49DAF-093F-4482-AA38-346E9A2DEE9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681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90549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9670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08C668-3377-4AEC-8906-7535CA30A8B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618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21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43095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AAF5B5B-E896-400A-9E43-EAF605A0AC8B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A2F5A3D-36C4-4B97-A62C-2AEA3B6FC1CF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B474E17-6556-4551-AD1B-351EE2DA98E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860E6D1-2C9F-477C-AE22-BFF5ADE85C60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5EC6C60-C605-4022-9718-ED56F34D6448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47BB28-400F-4C54-ADDA-0055CEB6593B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386F148-99E1-4ED6-B4DA-151A6DB27D67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A0565DA-6430-4984-ACB6-E7FACACC71AF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DE18DFF-F9E6-4839-817B-4DD871CEAE6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0038A3A-7324-4606-9C92-00C9AB1759F4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C0291BA-50C5-406F-B24E-14C9CAF652D7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52EBA81-38BC-4DF6-93C3-4A1A02FD2789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F80622-5597-45AD-92C3-2C4C3797720A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833793E-EB91-43B4-8444-36ADD2A48E55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EA7B8348-A00A-4AAE-B1F6-924515577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0000" y="1581663"/>
            <a:ext cx="5472000" cy="4608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521CFCD-C079-4019-942D-035558CAFC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8002" y="1151785"/>
            <a:ext cx="5483998" cy="354868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400" b="1"/>
            </a:lvl1pPr>
          </a:lstStyle>
          <a:p>
            <a:pPr marL="266700" lvl="0" indent="-266700"/>
            <a:r>
              <a:rPr lang="en-US" noProof="0"/>
              <a:t>Click to edit Master text styles</a:t>
            </a:r>
          </a:p>
        </p:txBody>
      </p:sp>
      <p:cxnSp>
        <p:nvCxnSpPr>
          <p:cNvPr id="28" name="Straight Connector 27" descr="Center divider line">
            <a:extLst>
              <a:ext uri="{FF2B5EF4-FFF2-40B4-BE49-F238E27FC236}">
                <a16:creationId xmlns:a16="http://schemas.microsoft.com/office/drawing/2014/main" id="{AEACA101-2521-41AA-8F51-FF0BF783E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2438720"/>
            <a:ext cx="0" cy="2525166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</p:spTree>
    <p:extLst>
      <p:ext uri="{BB962C8B-B14F-4D97-AF65-F5344CB8AC3E}">
        <p14:creationId xmlns:p14="http://schemas.microsoft.com/office/powerpoint/2010/main" val="3755733506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158F80-0C1A-4B9E-9335-A5A0015187F7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noFill/>
          <a:ln>
            <a:noFill/>
          </a:ln>
        </p:spPr>
        <p:txBody>
          <a:bodyPr tIns="36000" anchor="t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50" name="Text Placeholder 36">
            <a:extLst>
              <a:ext uri="{FF2B5EF4-FFF2-40B4-BE49-F238E27FC236}">
                <a16:creationId xmlns:a16="http://schemas.microsoft.com/office/drawing/2014/main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4" cy="1858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Month, Year</a:t>
            </a:r>
          </a:p>
        </p:txBody>
      </p:sp>
    </p:spTree>
    <p:extLst>
      <p:ext uri="{BB962C8B-B14F-4D97-AF65-F5344CB8AC3E}">
        <p14:creationId xmlns:p14="http://schemas.microsoft.com/office/powerpoint/2010/main" val="90670718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3945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887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07829" y="3991240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3945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5887" y="3424428"/>
            <a:ext cx="1964171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830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1800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283742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35683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7CA876-2153-4136-850D-EE098BDC24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03945" y="4311393"/>
            <a:ext cx="1964172" cy="11303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9B21C2-C689-49C2-B45F-14C5C53A58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55887" y="4311393"/>
            <a:ext cx="1963737" cy="1130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33D8E11-F7FD-4AD9-BEC6-78C6500F81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07829" y="4311393"/>
            <a:ext cx="1981200" cy="11382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</p:spTree>
    <p:extLst>
      <p:ext uri="{BB962C8B-B14F-4D97-AF65-F5344CB8AC3E}">
        <p14:creationId xmlns:p14="http://schemas.microsoft.com/office/powerpoint/2010/main" val="3624119938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Picture Placeholder 22">
            <a:extLst>
              <a:ext uri="{FF2B5EF4-FFF2-40B4-BE49-F238E27FC236}">
                <a16:creationId xmlns:a16="http://schemas.microsoft.com/office/drawing/2014/main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03510566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AACAC53-33A6-4BBC-8C68-0C56D0B39F57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D86A7C4-9F1E-4F96-8AD9-5B75BEE364BE}"/>
              </a:ext>
            </a:extLst>
          </p:cNvPr>
          <p:cNvSpPr/>
          <p:nvPr userDrawn="1"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63BFE72-A1DE-4CFE-9B52-553C99D52699}"/>
              </a:ext>
            </a:extLst>
          </p:cNvPr>
          <p:cNvSpPr/>
          <p:nvPr userDrawn="1"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C266CD9-D77B-4B4D-8673-531E2784C610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98965872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N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0335047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anchor="b" anchorCtr="0"/>
          <a:lstStyle>
            <a:lvl1pPr algn="r">
              <a:defRPr sz="66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4607" y="3684672"/>
            <a:ext cx="5282503" cy="1604172"/>
          </a:xfrm>
          <a:solidFill>
            <a:schemeClr val="tx1">
              <a:alpha val="90000"/>
            </a:schemeClr>
          </a:solidFill>
        </p:spPr>
        <p:txBody>
          <a:bodyPr lIns="216000" tIns="144000" rIns="576000"/>
          <a:lstStyle>
            <a:lvl1pPr marL="0" indent="0" algn="r"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122267-81F5-4D7C-8854-830FD491A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0" y="4142258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Contact Number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1624B9A-AB57-40B6-89A6-D34ED60BBF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0" y="4448040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1EA5FFD-797F-43FF-B13A-5DA8C820EE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65008" y="2587752"/>
            <a:ext cx="1344168" cy="7040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Logo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436EF9B-F86C-114A-BB87-C439E5F129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67000" y="4753821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Website Address</a:t>
            </a:r>
          </a:p>
        </p:txBody>
      </p:sp>
    </p:spTree>
    <p:extLst>
      <p:ext uri="{BB962C8B-B14F-4D97-AF65-F5344CB8AC3E}">
        <p14:creationId xmlns:p14="http://schemas.microsoft.com/office/powerpoint/2010/main" val="3475950605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3A733F0-30A3-4125-9B9B-2A07E1461F1B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E236A80-227E-4FE4-AA47-7802636969A0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AF58058-47D7-451D-B2D5-713873CFA06B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6D9AC51-13A8-43F2-B0AE-A475CD84575E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BA8CC4C-FA3C-45FB-A5CE-C0F41063A4AA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20D0EA4-6C0E-4F3B-B209-84132CF9DCEE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2637900-ABE5-44BB-8955-B59B20FACF68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878CEF9-0D4E-43CF-A1AC-B8A752A7EDD3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1571657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Half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743534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0052C3A-3942-4B16-A466-441F8E3C2260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0025282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73E47D5-BDE7-46E7-8C4E-6111A41A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D90A547-C01D-42BC-98ED-831FDD76F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EBF3BE3-47D8-4511-B598-743DF88DF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2331131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1434632-BEE5-428E-872A-794325BA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CB95FD3-7DAC-4417-8633-7EFA4852E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94CDAD6C-9665-443F-B344-147513A6C1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94763127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64878035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03FCE02C-6EC6-4E09-BC2C-9FDED4DE236E}" type="datetimeFigureOut">
              <a:rPr lang="en-US" dirty="0"/>
              <a:t>12/14/2023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968016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8F36E1-9596-4E98-8786-4A17C5D29C65}" type="datetimeFigureOut">
              <a:rPr lang="en-US" dirty="0"/>
              <a:pPr/>
              <a:t>12/14/2023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874714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E4D1A55-63BC-4BA2-9538-7DDEADA10621}" type="datetimeFigureOut">
              <a:rPr lang="en-US" dirty="0"/>
              <a:t>12/14/2023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055806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D01ABB-8821-4BF5-97A9-E1A66ACAEAA9}" type="datetimeFigureOut">
              <a:rPr lang="en-US" dirty="0"/>
              <a:pPr/>
              <a:t>12/14/2023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368772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C37B1C-D4A1-4A4F-A470-80868146AFC5}" type="datetimeFigureOut">
              <a:rPr lang="en-US" dirty="0"/>
              <a:pPr/>
              <a:t>12/14/2023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122390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31D1B9-F39E-471E-80A9-595CAA5664AD}" type="datetimeFigureOut">
              <a:rPr lang="en-US" dirty="0"/>
              <a:pPr/>
              <a:t>12/14/2023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09294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1152000"/>
            <a:ext cx="5307700" cy="4680000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7283000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FCEABC-E2B9-4606-A74F-CB06AF596887}" type="datetimeFigureOut">
              <a:rPr lang="en-US" dirty="0"/>
              <a:pPr/>
              <a:t>12/14/2023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837081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850A0-01A3-4F4E-AA52-F716A9BFD4EB}" type="datetimeFigureOut">
              <a:rPr lang="en-US" dirty="0"/>
              <a:pPr/>
              <a:t>12/14/2023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15076184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5811CCA-BB49-46C7-A0E2-F42339750F9A}" type="datetimeFigureOut">
              <a:rPr lang="en-US" dirty="0"/>
              <a:t>12/14/2023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949831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075A7A-4A9A-410F-B848-AB998ACC9419}" type="datetimeFigureOut">
              <a:rPr lang="en-US" dirty="0"/>
              <a:pPr/>
              <a:t>12/14/2023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868827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5F3E88-2D66-4D17-B0FA-EA13CB20B2FF}" type="datetimeFigureOut">
              <a:rPr lang="en-US" dirty="0"/>
              <a:pPr/>
              <a:t>12/14/2023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74748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1340000" cy="46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E0A84F6-FEAA-4BDD-9282-20006CFE8BD1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CD00A51-7C86-40CE-9A85-9305A72856F5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2581C84-47AA-4227-BB97-9D73745C635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3D0208D-7363-46C1-93C0-34D5C7CC03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BF00BA4-FF52-480A-802E-02DFDD8C7441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8FC3C8E-D2F9-46FE-B29F-17C02B89FFCC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AC53E23-4CA7-479D-B22A-A5FCB3E5B5F6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6F0F1DB-0C5F-4895-B71A-86B7D122DD4B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34BF4B3-A394-4B33-84E8-433CB3F4D710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6E11BA4-7EBA-47E5-8E07-57E665A74955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A178943-1EAE-4532-95FB-DFD1B8A936ED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1603A2C-1F9D-4BAB-BF6C-C411F8898F5A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019487C-9065-4D0C-8A4F-0BEC960FF5E1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2E39A85-934A-4BF2-93E3-761989F1B981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472000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94AA1D0D-4A88-48E6-9F92-152A70F62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384" y="1140847"/>
            <a:ext cx="5471616" cy="503611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BAF7-A9F4-4666-A96D-E0820914D8A4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210B130-61BF-42BB-A9D3-54F0E9975E1E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ED4637A-B150-47D5-91AA-5443ECDF24E5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345A228-3ACD-436B-BAEA-C19CFB995DFF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808980A-AE2C-4B9A-923B-70728FF4B383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90E16CE-7F71-45E1-88F3-0F2422E4E14F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24FFFC-3734-4C7F-8BB4-1D72D8764C19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5E243F7-C034-42A6-94F7-39C26EF11897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F7416F4-3283-4DFF-BF8E-0F1B10C57C7B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43006F-FE7C-4D9C-9803-C7A1705E2E29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0B601BE-5173-46B7-B727-24C354628A9A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840A278-AE7C-4997-AAEA-F758452843B7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AE5DE6-4BFB-4DB3-8207-ABE7B804220D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6BC0376-95EB-4B85-AD13-AB07742066DC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725BC56-C7B6-400F-80F9-3F968E2CAE0E}"/>
              </a:ext>
            </a:extLst>
          </p:cNvPr>
          <p:cNvGrpSpPr/>
          <p:nvPr userDrawn="1"/>
        </p:nvGrpSpPr>
        <p:grpSpPr>
          <a:xfrm>
            <a:off x="3383603" y="1013721"/>
            <a:ext cx="7749965" cy="5100743"/>
            <a:chOff x="510812" y="938373"/>
            <a:chExt cx="8073393" cy="5313612"/>
          </a:xfrm>
        </p:grpSpPr>
        <p:sp>
          <p:nvSpPr>
            <p:cNvPr id="44" name="Rounded Rectangle 15">
              <a:extLst>
                <a:ext uri="{FF2B5EF4-FFF2-40B4-BE49-F238E27FC236}">
                  <a16:creationId xmlns:a16="http://schemas.microsoft.com/office/drawing/2014/main" id="{1EC806EC-A1B2-4893-9504-1D7FFE8E238F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45" name="Rounded Rectangle 15">
              <a:extLst>
                <a:ext uri="{FF2B5EF4-FFF2-40B4-BE49-F238E27FC236}">
                  <a16:creationId xmlns:a16="http://schemas.microsoft.com/office/drawing/2014/main" id="{535A1B12-6F16-41A0-A6B1-4AD0CCB5A081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379B244F-CF81-4500-A78E-495ABA6828BA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7" name="Rounded Rectangle 15">
              <a:extLst>
                <a:ext uri="{FF2B5EF4-FFF2-40B4-BE49-F238E27FC236}">
                  <a16:creationId xmlns:a16="http://schemas.microsoft.com/office/drawing/2014/main" id="{EE88F157-E260-486F-937E-C18428699861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8" name="Rounded Rectangle 15">
              <a:extLst>
                <a:ext uri="{FF2B5EF4-FFF2-40B4-BE49-F238E27FC236}">
                  <a16:creationId xmlns:a16="http://schemas.microsoft.com/office/drawing/2014/main" id="{F736AFAF-44AD-47CE-A63B-210102A4BF0B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4F6457E-3660-4E80-82BC-8894D701DEE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8230416-7E55-4CB0-9548-491BA471E9E8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E3C1810-AD4F-4393-928E-CFA8053A2CC2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Emphasized text can go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C1EA41E-F6C4-484F-95E9-42978FF216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92796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and Drop Image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FD3B7C-17C6-4327-986C-A8A6D6EC1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3509766"/>
            <a:ext cx="2951163" cy="232270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628645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30F7266-25A0-4B3A-A8CE-F083ECC9D4C6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906843" y="3429050"/>
            <a:ext cx="4522314" cy="276294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774740" y="3429000"/>
            <a:ext cx="4522407" cy="2762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EF984BB-176D-4924-ADAD-52FBC95B07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463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>
                <a:latin typeface="+mj-lt"/>
              </a:defRPr>
            </a:lvl1pPr>
            <a:lvl2pPr marL="266700" indent="0">
              <a:buNone/>
              <a:defRPr sz="8000">
                <a:latin typeface="+mj-lt"/>
              </a:defRPr>
            </a:lvl2pPr>
            <a:lvl3pPr marL="542925" indent="0">
              <a:buNone/>
              <a:defRPr sz="8000">
                <a:latin typeface="+mj-lt"/>
              </a:defRPr>
            </a:lvl3pPr>
            <a:lvl4pPr marL="809625" indent="0">
              <a:buNone/>
              <a:defRPr sz="8000">
                <a:latin typeface="+mj-lt"/>
              </a:defRPr>
            </a:lvl4pPr>
            <a:lvl5pPr marL="1076325" indent="0">
              <a:buNone/>
              <a:defRPr sz="8000">
                <a:latin typeface="+mj-lt"/>
              </a:defRPr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59BE1D7-885A-4749-99BA-6909D64AF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2750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 i="0"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cxnSp>
        <p:nvCxnSpPr>
          <p:cNvPr id="10" name="Straight Connector 9" descr="Middle divider line">
            <a:extLst>
              <a:ext uri="{FF2B5EF4-FFF2-40B4-BE49-F238E27FC236}">
                <a16:creationId xmlns:a16="http://schemas.microsoft.com/office/drawing/2014/main" id="{2B940646-DE40-4E0F-AE42-6530784C9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1391763"/>
            <a:ext cx="0" cy="458812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44963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ctagon 6">
            <a:extLst>
              <a:ext uri="{FF2B5EF4-FFF2-40B4-BE49-F238E27FC236}">
                <a16:creationId xmlns:a16="http://schemas.microsoft.com/office/drawing/2014/main" id="{12B87281-2FCA-44C5-BFC9-FD653787EFC4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tx1"/>
                </a:solidFill>
                <a:latin typeface="+mj-lt"/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66BF03E-F48E-4C0A-9078-07AC4DDF896A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F827500-FC74-463C-9312-BC59104AEBD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AF375EA-F235-4EAA-A52F-D6BF0D6EDDCA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3C8C5B-6356-4B7C-887C-A436D7DB4059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120C00-0FF6-411F-B2D6-C625ED6BD241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142C1D-78E5-4AD5-BEF3-C015D6E3FEBD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00D9306-2240-47FF-AA2F-DC7C26A008A4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50" r:id="rId4"/>
    <p:sldLayoutId id="2147483652" r:id="rId5"/>
    <p:sldLayoutId id="2147483656" r:id="rId6"/>
    <p:sldLayoutId id="2147483657" r:id="rId7"/>
    <p:sldLayoutId id="2147483668" r:id="rId8"/>
    <p:sldLayoutId id="2147483670" r:id="rId9"/>
    <p:sldLayoutId id="2147483653" r:id="rId10"/>
    <p:sldLayoutId id="2147483673" r:id="rId11"/>
    <p:sldLayoutId id="2147483674" r:id="rId12"/>
    <p:sldLayoutId id="2147483676" r:id="rId13"/>
    <p:sldLayoutId id="2147483677" r:id="rId14"/>
    <p:sldLayoutId id="2147483654" r:id="rId15"/>
    <p:sldLayoutId id="2147483660" r:id="rId16"/>
    <p:sldLayoutId id="2147483661" r:id="rId17"/>
    <p:sldLayoutId id="2147483678" r:id="rId18"/>
    <p:sldLayoutId id="2147483686" r:id="rId19"/>
    <p:sldLayoutId id="2147483687" r:id="rId20"/>
    <p:sldLayoutId id="2147483689" r:id="rId21"/>
    <p:sldLayoutId id="2147483690" r:id="rId22"/>
    <p:sldLayoutId id="2147483688" r:id="rId23"/>
  </p:sldLayoutIdLst>
  <p:transition spd="slow">
    <p:wip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17205CAA-4E5A-4223-BD55-C5D2841AC9EF}" type="datetimeFigureOut">
              <a:rPr lang="en-US" dirty="0"/>
              <a:t>12/14/2023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7005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ransition spd="slow">
    <p:wip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1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svg"/><Relationship Id="rId12" Type="http://schemas.openxmlformats.org/officeDocument/2006/relationships/image" Target="../media/image5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4.svg"/><Relationship Id="rId10" Type="http://schemas.openxmlformats.org/officeDocument/2006/relationships/hyperlink" Target="http://www.fabrikcam.com/" TargetMode="External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15.xml"/><Relationship Id="rId7" Type="http://schemas.openxmlformats.org/officeDocument/2006/relationships/diagramColors" Target="../diagrams/colors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Set animals sets Royalty Free Vector Image - VectorStock">
            <a:extLst>
              <a:ext uri="{FF2B5EF4-FFF2-40B4-BE49-F238E27FC236}">
                <a16:creationId xmlns:a16="http://schemas.microsoft.com/office/drawing/2014/main" id="{685B02FA-C7F6-45BC-9B01-BD6C910D3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8"/>
          <a:stretch/>
        </p:blipFill>
        <p:spPr bwMode="auto">
          <a:xfrm>
            <a:off x="1189629" y="-2941"/>
            <a:ext cx="9812741" cy="686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E157E8E0-3357-4115-A3DA-723E409F73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9629" y="1768422"/>
            <a:ext cx="9812740" cy="23876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540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  <a:t> 36: </a:t>
            </a:r>
            <a:b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ĐỘNG VẬT</a:t>
            </a:r>
          </a:p>
        </p:txBody>
      </p:sp>
    </p:spTree>
    <p:extLst>
      <p:ext uri="{BB962C8B-B14F-4D97-AF65-F5344CB8AC3E}">
        <p14:creationId xmlns:p14="http://schemas.microsoft.com/office/powerpoint/2010/main" val="122923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E017C-E94B-45F4-B33E-9C5C803AD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47385"/>
            <a:ext cx="11340000" cy="432000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TỔNG KẾT ĐỘNG VẬT KHÔNG XƯƠNG SỐNG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5B7FCF-93AB-42E2-8225-0CEF7BFA30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10</a:t>
            </a:fld>
            <a:endParaRPr lang="en-US" noProof="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306C075-BEF1-4D24-94C7-4E4F27F5A81E}"/>
              </a:ext>
            </a:extLst>
          </p:cNvPr>
          <p:cNvGraphicFramePr/>
          <p:nvPr/>
        </p:nvGraphicFramePr>
        <p:xfrm>
          <a:off x="1765731" y="1352239"/>
          <a:ext cx="8953849" cy="5257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rrow: Chevron 5">
            <a:extLst>
              <a:ext uri="{FF2B5EF4-FFF2-40B4-BE49-F238E27FC236}">
                <a16:creationId xmlns:a16="http://schemas.microsoft.com/office/drawing/2014/main" id="{AB57516A-2B81-43E1-91F8-45250945E08D}"/>
              </a:ext>
            </a:extLst>
          </p:cNvPr>
          <p:cNvSpPr/>
          <p:nvPr/>
        </p:nvSpPr>
        <p:spPr>
          <a:xfrm rot="19024954">
            <a:off x="6947421" y="1297249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89E88C-09C6-401F-B178-47E022ECB323}"/>
              </a:ext>
            </a:extLst>
          </p:cNvPr>
          <p:cNvSpPr txBox="1"/>
          <p:nvPr/>
        </p:nvSpPr>
        <p:spPr>
          <a:xfrm>
            <a:off x="7484547" y="1039734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BCC5BCB3-CDA9-43AA-9626-A5F3A91F7735}"/>
              </a:ext>
            </a:extLst>
          </p:cNvPr>
          <p:cNvSpPr/>
          <p:nvPr/>
        </p:nvSpPr>
        <p:spPr>
          <a:xfrm rot="13429929">
            <a:off x="4865160" y="1294970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5B202F-AF69-4052-A366-6E747CB8DAE8}"/>
              </a:ext>
            </a:extLst>
          </p:cNvPr>
          <p:cNvSpPr txBox="1"/>
          <p:nvPr/>
        </p:nvSpPr>
        <p:spPr>
          <a:xfrm>
            <a:off x="8854517" y="3293594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203B51-330E-466D-B499-111E44F1469C}"/>
              </a:ext>
            </a:extLst>
          </p:cNvPr>
          <p:cNvSpPr txBox="1"/>
          <p:nvPr/>
        </p:nvSpPr>
        <p:spPr>
          <a:xfrm>
            <a:off x="2166424" y="1050873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79BDC7-DD67-41EC-B665-F6B45CD0DFAE}"/>
              </a:ext>
            </a:extLst>
          </p:cNvPr>
          <p:cNvSpPr txBox="1"/>
          <p:nvPr/>
        </p:nvSpPr>
        <p:spPr>
          <a:xfrm>
            <a:off x="176062" y="1663925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918BD076-7C4F-49EE-8675-44EB3179F32A}"/>
              </a:ext>
            </a:extLst>
          </p:cNvPr>
          <p:cNvSpPr/>
          <p:nvPr/>
        </p:nvSpPr>
        <p:spPr>
          <a:xfrm rot="13429929">
            <a:off x="1369156" y="1966678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41C82B8D-772C-49E3-A582-2C9FCC1A2606}"/>
              </a:ext>
            </a:extLst>
          </p:cNvPr>
          <p:cNvSpPr/>
          <p:nvPr/>
        </p:nvSpPr>
        <p:spPr>
          <a:xfrm rot="13429929">
            <a:off x="1410489" y="4843157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EEB684E9-4F43-45E7-B8F9-016FD70F2C37}"/>
              </a:ext>
            </a:extLst>
          </p:cNvPr>
          <p:cNvSpPr/>
          <p:nvPr/>
        </p:nvSpPr>
        <p:spPr>
          <a:xfrm rot="8170071" flipV="1">
            <a:off x="5011442" y="6060469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Arrow: Chevron 14">
            <a:extLst>
              <a:ext uri="{FF2B5EF4-FFF2-40B4-BE49-F238E27FC236}">
                <a16:creationId xmlns:a16="http://schemas.microsoft.com/office/drawing/2014/main" id="{7C5695B5-9F14-4162-8716-4588D518D785}"/>
              </a:ext>
            </a:extLst>
          </p:cNvPr>
          <p:cNvSpPr/>
          <p:nvPr/>
        </p:nvSpPr>
        <p:spPr>
          <a:xfrm rot="2770071" flipV="1">
            <a:off x="6799281" y="6073254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8B33937C-4DF0-450C-81D3-C688BEAB8B09}"/>
              </a:ext>
            </a:extLst>
          </p:cNvPr>
          <p:cNvSpPr/>
          <p:nvPr/>
        </p:nvSpPr>
        <p:spPr>
          <a:xfrm rot="18891535">
            <a:off x="10167770" y="1796790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59A9C1E5-8B97-4F54-9820-20D466167918}"/>
              </a:ext>
            </a:extLst>
          </p:cNvPr>
          <p:cNvSpPr/>
          <p:nvPr/>
        </p:nvSpPr>
        <p:spPr>
          <a:xfrm rot="2749115">
            <a:off x="10167350" y="2383952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96145745-0E60-4430-96E6-8A404616167B}"/>
              </a:ext>
            </a:extLst>
          </p:cNvPr>
          <p:cNvSpPr/>
          <p:nvPr/>
        </p:nvSpPr>
        <p:spPr>
          <a:xfrm rot="18891535">
            <a:off x="10179265" y="4697693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F459E91B-0799-4FB6-B582-8EDF5143F51A}"/>
              </a:ext>
            </a:extLst>
          </p:cNvPr>
          <p:cNvSpPr/>
          <p:nvPr/>
        </p:nvSpPr>
        <p:spPr>
          <a:xfrm rot="2749115">
            <a:off x="10178845" y="5284855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8ABA71-C11B-44C8-AF90-16487853AB94}"/>
              </a:ext>
            </a:extLst>
          </p:cNvPr>
          <p:cNvSpPr txBox="1"/>
          <p:nvPr/>
        </p:nvSpPr>
        <p:spPr>
          <a:xfrm>
            <a:off x="8798245" y="4392041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342038-D59A-43FC-9A2D-72CEAEB368BE}"/>
              </a:ext>
            </a:extLst>
          </p:cNvPr>
          <p:cNvSpPr txBox="1"/>
          <p:nvPr/>
        </p:nvSpPr>
        <p:spPr>
          <a:xfrm>
            <a:off x="3035645" y="6448042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5F9475-5257-47B1-9B6B-D8DFF59903C4}"/>
              </a:ext>
            </a:extLst>
          </p:cNvPr>
          <p:cNvSpPr txBox="1"/>
          <p:nvPr/>
        </p:nvSpPr>
        <p:spPr>
          <a:xfrm>
            <a:off x="177793" y="4452071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4BBD68-E1F2-49BD-9F2B-C5FDF6075524}"/>
              </a:ext>
            </a:extLst>
          </p:cNvPr>
          <p:cNvSpPr txBox="1"/>
          <p:nvPr/>
        </p:nvSpPr>
        <p:spPr>
          <a:xfrm>
            <a:off x="177793" y="3366920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1958E7D0-3446-4620-AB16-CA7F579EC689}"/>
              </a:ext>
            </a:extLst>
          </p:cNvPr>
          <p:cNvSpPr/>
          <p:nvPr/>
        </p:nvSpPr>
        <p:spPr>
          <a:xfrm rot="18850885" flipH="1">
            <a:off x="1409382" y="5455100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60CFB895-53AA-47CF-A009-AD647F6B7D71}"/>
              </a:ext>
            </a:extLst>
          </p:cNvPr>
          <p:cNvSpPr/>
          <p:nvPr/>
        </p:nvSpPr>
        <p:spPr>
          <a:xfrm rot="18850885" flipH="1">
            <a:off x="1396184" y="2584892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BAEEB2-2C44-4C4B-A065-C6C314FC3DA3}"/>
              </a:ext>
            </a:extLst>
          </p:cNvPr>
          <p:cNvSpPr txBox="1"/>
          <p:nvPr/>
        </p:nvSpPr>
        <p:spPr>
          <a:xfrm>
            <a:off x="176062" y="6094437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15F5BF-A820-4179-AD41-8B06C01F071F}"/>
              </a:ext>
            </a:extLst>
          </p:cNvPr>
          <p:cNvSpPr txBox="1"/>
          <p:nvPr/>
        </p:nvSpPr>
        <p:spPr>
          <a:xfrm>
            <a:off x="8075654" y="5937785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0B0F6BF-D3FE-424D-A851-B12CEE654273}"/>
              </a:ext>
            </a:extLst>
          </p:cNvPr>
          <p:cNvSpPr txBox="1"/>
          <p:nvPr/>
        </p:nvSpPr>
        <p:spPr>
          <a:xfrm>
            <a:off x="8100291" y="1588957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758C2DD-5C7E-4DE0-9D46-B6F73ED12ED0}"/>
              </a:ext>
            </a:extLst>
          </p:cNvPr>
          <p:cNvSpPr txBox="1"/>
          <p:nvPr/>
        </p:nvSpPr>
        <p:spPr>
          <a:xfrm>
            <a:off x="7516129" y="6356750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2096669868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E017C-E94B-45F4-B33E-9C5C803AD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369" y="319254"/>
            <a:ext cx="11340000" cy="432000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TỔNG KẾT ĐỘNG VẬT CÓ XƯƠNG SỐNG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5B7FCF-93AB-42E2-8225-0CEF7BFA30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11</a:t>
            </a:fld>
            <a:endParaRPr lang="en-US" noProof="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306C075-BEF1-4D24-94C7-4E4F27F5A8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9969663"/>
              </p:ext>
            </p:extLst>
          </p:nvPr>
        </p:nvGraphicFramePr>
        <p:xfrm>
          <a:off x="1765731" y="1352239"/>
          <a:ext cx="8953849" cy="5257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rrow: Chevron 5">
            <a:extLst>
              <a:ext uri="{FF2B5EF4-FFF2-40B4-BE49-F238E27FC236}">
                <a16:creationId xmlns:a16="http://schemas.microsoft.com/office/drawing/2014/main" id="{AB57516A-2B81-43E1-91F8-45250945E08D}"/>
              </a:ext>
            </a:extLst>
          </p:cNvPr>
          <p:cNvSpPr/>
          <p:nvPr/>
        </p:nvSpPr>
        <p:spPr>
          <a:xfrm rot="19024954">
            <a:off x="6709530" y="1225430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89E88C-09C6-401F-B178-47E022ECB323}"/>
              </a:ext>
            </a:extLst>
          </p:cNvPr>
          <p:cNvSpPr txBox="1"/>
          <p:nvPr/>
        </p:nvSpPr>
        <p:spPr>
          <a:xfrm>
            <a:off x="6919208" y="981603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BCC5BCB3-CDA9-43AA-9626-A5F3A91F7735}"/>
              </a:ext>
            </a:extLst>
          </p:cNvPr>
          <p:cNvSpPr/>
          <p:nvPr/>
        </p:nvSpPr>
        <p:spPr>
          <a:xfrm rot="13429929">
            <a:off x="4667494" y="1250584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5B202F-AF69-4052-A366-6E747CB8DAE8}"/>
              </a:ext>
            </a:extLst>
          </p:cNvPr>
          <p:cNvSpPr txBox="1"/>
          <p:nvPr/>
        </p:nvSpPr>
        <p:spPr>
          <a:xfrm>
            <a:off x="8623256" y="3264840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203B51-330E-466D-B499-111E44F1469C}"/>
              </a:ext>
            </a:extLst>
          </p:cNvPr>
          <p:cNvSpPr txBox="1"/>
          <p:nvPr/>
        </p:nvSpPr>
        <p:spPr>
          <a:xfrm>
            <a:off x="2166424" y="1050873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79BDC7-DD67-41EC-B665-F6B45CD0DFAE}"/>
              </a:ext>
            </a:extLst>
          </p:cNvPr>
          <p:cNvSpPr txBox="1"/>
          <p:nvPr/>
        </p:nvSpPr>
        <p:spPr>
          <a:xfrm>
            <a:off x="555890" y="1762400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918BD076-7C4F-49EE-8675-44EB3179F32A}"/>
              </a:ext>
            </a:extLst>
          </p:cNvPr>
          <p:cNvSpPr/>
          <p:nvPr/>
        </p:nvSpPr>
        <p:spPr>
          <a:xfrm rot="13429929">
            <a:off x="1748984" y="2065153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41C82B8D-772C-49E3-A582-2C9FCC1A2606}"/>
              </a:ext>
            </a:extLst>
          </p:cNvPr>
          <p:cNvSpPr/>
          <p:nvPr/>
        </p:nvSpPr>
        <p:spPr>
          <a:xfrm rot="13429929">
            <a:off x="2127942" y="4885361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8B33937C-4DF0-450C-81D3-C688BEAB8B09}"/>
              </a:ext>
            </a:extLst>
          </p:cNvPr>
          <p:cNvSpPr/>
          <p:nvPr/>
        </p:nvSpPr>
        <p:spPr>
          <a:xfrm rot="18891535">
            <a:off x="10167770" y="2007807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59A9C1E5-8B97-4F54-9820-20D466167918}"/>
              </a:ext>
            </a:extLst>
          </p:cNvPr>
          <p:cNvSpPr/>
          <p:nvPr/>
        </p:nvSpPr>
        <p:spPr>
          <a:xfrm rot="2749115">
            <a:off x="10167350" y="2594969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96145745-0E60-4430-96E6-8A404616167B}"/>
              </a:ext>
            </a:extLst>
          </p:cNvPr>
          <p:cNvSpPr/>
          <p:nvPr/>
        </p:nvSpPr>
        <p:spPr>
          <a:xfrm rot="18891535">
            <a:off x="9743164" y="4822391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F459E91B-0799-4FB6-B582-8EDF5143F51A}"/>
              </a:ext>
            </a:extLst>
          </p:cNvPr>
          <p:cNvSpPr/>
          <p:nvPr/>
        </p:nvSpPr>
        <p:spPr>
          <a:xfrm rot="2749115">
            <a:off x="9743583" y="5428260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8ABA71-C11B-44C8-AF90-16487853AB94}"/>
              </a:ext>
            </a:extLst>
          </p:cNvPr>
          <p:cNvSpPr txBox="1"/>
          <p:nvPr/>
        </p:nvSpPr>
        <p:spPr>
          <a:xfrm>
            <a:off x="8669061" y="4557187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5F9475-5257-47B1-9B6B-D8DFF59903C4}"/>
              </a:ext>
            </a:extLst>
          </p:cNvPr>
          <p:cNvSpPr txBox="1"/>
          <p:nvPr/>
        </p:nvSpPr>
        <p:spPr>
          <a:xfrm>
            <a:off x="895246" y="4494275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4BBD68-E1F2-49BD-9F2B-C5FDF6075524}"/>
              </a:ext>
            </a:extLst>
          </p:cNvPr>
          <p:cNvSpPr txBox="1"/>
          <p:nvPr/>
        </p:nvSpPr>
        <p:spPr>
          <a:xfrm>
            <a:off x="557621" y="3465395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1958E7D0-3446-4620-AB16-CA7F579EC689}"/>
              </a:ext>
            </a:extLst>
          </p:cNvPr>
          <p:cNvSpPr/>
          <p:nvPr/>
        </p:nvSpPr>
        <p:spPr>
          <a:xfrm rot="18850885" flipH="1">
            <a:off x="2126835" y="5497304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60CFB895-53AA-47CF-A009-AD647F6B7D71}"/>
              </a:ext>
            </a:extLst>
          </p:cNvPr>
          <p:cNvSpPr/>
          <p:nvPr/>
        </p:nvSpPr>
        <p:spPr>
          <a:xfrm rot="18850885" flipH="1">
            <a:off x="1776012" y="2683367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BAEEB2-2C44-4C4B-A065-C6C314FC3DA3}"/>
              </a:ext>
            </a:extLst>
          </p:cNvPr>
          <p:cNvSpPr txBox="1"/>
          <p:nvPr/>
        </p:nvSpPr>
        <p:spPr>
          <a:xfrm>
            <a:off x="893515" y="6136641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15F5BF-A820-4179-AD41-8B06C01F071F}"/>
              </a:ext>
            </a:extLst>
          </p:cNvPr>
          <p:cNvSpPr txBox="1"/>
          <p:nvPr/>
        </p:nvSpPr>
        <p:spPr>
          <a:xfrm>
            <a:off x="8623256" y="6100957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0B0F6BF-D3FE-424D-A851-B12CEE654273}"/>
              </a:ext>
            </a:extLst>
          </p:cNvPr>
          <p:cNvSpPr txBox="1"/>
          <p:nvPr/>
        </p:nvSpPr>
        <p:spPr>
          <a:xfrm>
            <a:off x="8548425" y="1747168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4085748684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E017C-E94B-45F4-B33E-9C5C803AD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9321" y="244736"/>
            <a:ext cx="8993354" cy="574379"/>
          </a:xfrm>
          <a:solidFill>
            <a:srgbClr val="FFFF00"/>
          </a:solidFill>
        </p:spPr>
        <p:txBody>
          <a:bodyPr/>
          <a:lstStyle/>
          <a:p>
            <a:pPr algn="just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THU HOẠCH. CÁC NHÓM ĐỘNG VẬT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5B7FCF-93AB-42E2-8225-0CEF7BFA30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12</a:t>
            </a:fld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114B97-44DA-46A5-B80C-2D561E30872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7363" y="922538"/>
            <a:ext cx="10377270" cy="432000"/>
          </a:xfrm>
        </p:spPr>
        <p:txBody>
          <a:bodyPr/>
          <a:lstStyle/>
          <a:p>
            <a:r>
              <a:rPr lang="en-US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DEE6E73-F0FA-46D5-9956-E23B81341A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109149"/>
              </p:ext>
            </p:extLst>
          </p:nvPr>
        </p:nvGraphicFramePr>
        <p:xfrm>
          <a:off x="1390355" y="1354538"/>
          <a:ext cx="9411287" cy="538095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76011">
                  <a:extLst>
                    <a:ext uri="{9D8B030D-6E8A-4147-A177-3AD203B41FA5}">
                      <a16:colId xmlns:a16="http://schemas.microsoft.com/office/drawing/2014/main" val="3738552799"/>
                    </a:ext>
                  </a:extLst>
                </a:gridCol>
                <a:gridCol w="2530229">
                  <a:extLst>
                    <a:ext uri="{9D8B030D-6E8A-4147-A177-3AD203B41FA5}">
                      <a16:colId xmlns:a16="http://schemas.microsoft.com/office/drawing/2014/main" val="4060835716"/>
                    </a:ext>
                  </a:extLst>
                </a:gridCol>
                <a:gridCol w="2852225">
                  <a:extLst>
                    <a:ext uri="{9D8B030D-6E8A-4147-A177-3AD203B41FA5}">
                      <a16:colId xmlns:a16="http://schemas.microsoft.com/office/drawing/2014/main" val="374908182"/>
                    </a:ext>
                  </a:extLst>
                </a:gridCol>
                <a:gridCol w="2352822">
                  <a:extLst>
                    <a:ext uri="{9D8B030D-6E8A-4147-A177-3AD203B41FA5}">
                      <a16:colId xmlns:a16="http://schemas.microsoft.com/office/drawing/2014/main" val="1855356058"/>
                    </a:ext>
                  </a:extLst>
                </a:gridCol>
              </a:tblGrid>
              <a:tr h="43091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biết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8674142"/>
                  </a:ext>
                </a:extLst>
              </a:tr>
              <a:tr h="428710">
                <a:tc rowSpan="6"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xương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sống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Ruột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khoang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4011193"/>
                  </a:ext>
                </a:extLst>
              </a:tr>
              <a:tr h="43091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Giun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dẹp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72103"/>
                  </a:ext>
                </a:extLst>
              </a:tr>
              <a:tr h="435874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Giun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tròn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8225755"/>
                  </a:ext>
                </a:extLst>
              </a:tr>
              <a:tr h="465328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Giun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đốt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099252"/>
                  </a:ext>
                </a:extLst>
              </a:tr>
              <a:tr h="456203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mềm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6660483"/>
                  </a:ext>
                </a:extLst>
              </a:tr>
              <a:tr h="45550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Chân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khớp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9210419"/>
                  </a:ext>
                </a:extLst>
              </a:tr>
              <a:tr h="455502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xương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sống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4517047"/>
                  </a:ext>
                </a:extLst>
              </a:tr>
              <a:tr h="45550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Lưỡng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cư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0177812"/>
                  </a:ext>
                </a:extLst>
              </a:tr>
              <a:tr h="45550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Bò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sát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2786850"/>
                  </a:ext>
                </a:extLst>
              </a:tr>
              <a:tr h="45550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2518549"/>
                  </a:ext>
                </a:extLst>
              </a:tr>
              <a:tr h="45550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Thú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43247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8581338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AB8A96-4ECB-445D-90F1-4C7E558D2A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150" name="Picture 6" descr="The Debaters - Sân chơi tranh biện bằng tiếng Anh mới toanh dành cho học  sinh THPT trên VTV7 | VTV.VN">
            <a:extLst>
              <a:ext uri="{FF2B5EF4-FFF2-40B4-BE49-F238E27FC236}">
                <a16:creationId xmlns:a16="http://schemas.microsoft.com/office/drawing/2014/main" id="{335A8327-2B80-490C-AA20-6F6DAD21FA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03"/>
          <a:stretch/>
        </p:blipFill>
        <p:spPr bwMode="auto">
          <a:xfrm>
            <a:off x="4125790" y="1360316"/>
            <a:ext cx="6191250" cy="430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92F3B916-2A7C-4296-B9F3-69A9E6180A7A}"/>
              </a:ext>
            </a:extLst>
          </p:cNvPr>
          <p:cNvSpPr txBox="1">
            <a:spLocks/>
          </p:cNvSpPr>
          <p:nvPr/>
        </p:nvSpPr>
        <p:spPr>
          <a:xfrm>
            <a:off x="389797" y="235052"/>
            <a:ext cx="5490500" cy="4824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III. Vai trò và tác hại của động vật: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378197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2338"/>
            <a:ext cx="812800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III.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14</a:t>
            </a:fld>
            <a:endParaRPr lang="en-US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C57072-39A5-471E-9D9C-195ADC042E79}"/>
              </a:ext>
            </a:extLst>
          </p:cNvPr>
          <p:cNvSpPr txBox="1"/>
          <p:nvPr/>
        </p:nvSpPr>
        <p:spPr>
          <a:xfrm>
            <a:off x="431998" y="1630875"/>
            <a:ext cx="8275904" cy="3366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Luật</a:t>
            </a:r>
            <a:r>
              <a:rPr lang="en-US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chơi</a:t>
            </a:r>
            <a:r>
              <a:rPr lang="en-US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Giám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khảo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là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cô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giáo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và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các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học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sinh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Có hai đội tham gia - đội Ủng hộ và đội Phản đối,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m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ỗi đội 3 thành viên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endParaRPr lang="en-US" sz="20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Có tổng cộng 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lượt tranh biện: Lượt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tranh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luận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trong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 2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phút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và lượt phản hồi trong 2 phút. </a:t>
            </a:r>
            <a:endParaRPr lang="en-US" sz="20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Điểm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lý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luận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ở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lượt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tranh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luận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là 10 điểm/giám khảo </a:t>
            </a:r>
            <a:endParaRPr lang="en-US" sz="20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L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ượt phản hồi là 5 điểm/giám khảo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.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Picture 6" descr="The Debaters - Sân chơi tranh biện bằng tiếng Anh mới toanh dành cho học  sinh THPT trên VTV7 | VTV.VN">
            <a:extLst>
              <a:ext uri="{FF2B5EF4-FFF2-40B4-BE49-F238E27FC236}">
                <a16:creationId xmlns:a16="http://schemas.microsoft.com/office/drawing/2014/main" id="{5D96D49C-2028-4CEC-B7A0-866A7CE837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03"/>
          <a:stretch/>
        </p:blipFill>
        <p:spPr bwMode="auto">
          <a:xfrm>
            <a:off x="9025448" y="270810"/>
            <a:ext cx="2734554" cy="190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660519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8" y="432000"/>
            <a:ext cx="812800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III.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15</a:t>
            </a:fld>
            <a:endParaRPr lang="en-US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C57072-39A5-471E-9D9C-195ADC042E79}"/>
              </a:ext>
            </a:extLst>
          </p:cNvPr>
          <p:cNvSpPr txBox="1"/>
          <p:nvPr/>
        </p:nvSpPr>
        <p:spPr>
          <a:xfrm>
            <a:off x="2132159" y="1587271"/>
            <a:ext cx="7927681" cy="1685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CHỦ ĐỀ: </a:t>
            </a:r>
          </a:p>
          <a:p>
            <a:pPr algn="ctr">
              <a:lnSpc>
                <a:spcPct val="150000"/>
              </a:lnSpc>
            </a:pP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Động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vật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mang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lại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lợi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ích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hay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tác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hại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nhiều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hơn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đối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với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đời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sống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con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người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và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tự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nhiên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?</a:t>
            </a:r>
          </a:p>
        </p:txBody>
      </p:sp>
      <p:pic>
        <p:nvPicPr>
          <p:cNvPr id="5" name="Đồng hồ đếm ngược 3 phút - 3 Minutes">
            <a:hlinkClick r:id="" action="ppaction://media"/>
            <a:extLst>
              <a:ext uri="{FF2B5EF4-FFF2-40B4-BE49-F238E27FC236}">
                <a16:creationId xmlns:a16="http://schemas.microsoft.com/office/drawing/2014/main" id="{D1EA8483-4FBA-4CEF-8B11-7571F000E7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6602" y="4209763"/>
            <a:ext cx="2658794" cy="149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270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5124739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16</a:t>
            </a:fld>
            <a:endParaRPr lang="en-US" noProof="0" dirty="0"/>
          </a:p>
        </p:txBody>
      </p:sp>
      <p:pic>
        <p:nvPicPr>
          <p:cNvPr id="3074" name="Picture 2" descr="Cần gì đi đâu xa, đi xem trình diễn cá heo ngay tại Hà Nội! | VTV.VN">
            <a:extLst>
              <a:ext uri="{FF2B5EF4-FFF2-40B4-BE49-F238E27FC236}">
                <a16:creationId xmlns:a16="http://schemas.microsoft.com/office/drawing/2014/main" id="{208D697E-514C-4EAF-80B9-4C208153D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406" y="1218490"/>
            <a:ext cx="3822863" cy="239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hân biệt đạm động vật và đạm thực vật | Vinmec">
            <a:extLst>
              <a:ext uri="{FF2B5EF4-FFF2-40B4-BE49-F238E27FC236}">
                <a16:creationId xmlns:a16="http://schemas.microsoft.com/office/drawing/2014/main" id="{86D2EAD4-D3E2-410D-9CF8-0ECD399BD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9" y="1218490"/>
            <a:ext cx="3761407" cy="239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hử nghiệm thành công vắc xin chống ung thư trên động vật">
            <a:extLst>
              <a:ext uri="{FF2B5EF4-FFF2-40B4-BE49-F238E27FC236}">
                <a16:creationId xmlns:a16="http://schemas.microsoft.com/office/drawing/2014/main" id="{5F8E62A4-35CC-450F-9BE0-ECD98D9BD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9" y="3610511"/>
            <a:ext cx="3761407" cy="260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hương trình OCOP Hà Tĩnh - Những thành quả bước đầu đáng trân trọng">
            <a:extLst>
              <a:ext uri="{FF2B5EF4-FFF2-40B4-BE49-F238E27FC236}">
                <a16:creationId xmlns:a16="http://schemas.microsoft.com/office/drawing/2014/main" id="{379DD06F-A770-40A1-90ED-5CB47B6B9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406" y="3610510"/>
            <a:ext cx="3805190" cy="260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ướng dẫn cách nuôi chim sâu xanh chuẩn nhất - Wiki Cách Làm">
            <a:extLst>
              <a:ext uri="{FF2B5EF4-FFF2-40B4-BE49-F238E27FC236}">
                <a16:creationId xmlns:a16="http://schemas.microsoft.com/office/drawing/2014/main" id="{55DE1F39-A0B7-457E-9718-92BF860C8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595" y="1218490"/>
            <a:ext cx="3607251" cy="240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San hô là thực vật hay động vật?">
            <a:extLst>
              <a:ext uri="{FF2B5EF4-FFF2-40B4-BE49-F238E27FC236}">
                <a16:creationId xmlns:a16="http://schemas.microsoft.com/office/drawing/2014/main" id="{081A56FF-2D6B-4D64-A845-4974CCA3D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328" y="3610508"/>
            <a:ext cx="3822862" cy="252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Nhung hươu có tác dụng như thế nào đối với sức khỏe">
            <a:extLst>
              <a:ext uri="{FF2B5EF4-FFF2-40B4-BE49-F238E27FC236}">
                <a16:creationId xmlns:a16="http://schemas.microsoft.com/office/drawing/2014/main" id="{B3A7F16F-FF7E-464A-9604-6BBDDA480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406" y="3610509"/>
            <a:ext cx="3822863" cy="260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907434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5124739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17</a:t>
            </a:fld>
            <a:endParaRPr lang="en-US" noProof="0" dirty="0"/>
          </a:p>
        </p:txBody>
      </p:sp>
      <p:pic>
        <p:nvPicPr>
          <p:cNvPr id="5122" name="Picture 2" descr="Rệp hại cây cảnh, hoa cảnh">
            <a:extLst>
              <a:ext uri="{FF2B5EF4-FFF2-40B4-BE49-F238E27FC236}">
                <a16:creationId xmlns:a16="http://schemas.microsoft.com/office/drawing/2014/main" id="{96C2CCE1-D1F2-4557-9E1D-BBCDB4EFD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941" y="1355183"/>
            <a:ext cx="3663576" cy="244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iun sán: Gan lúc nhúc sán vì ăn quá nhiều gỏi hải sản tươi sống">
            <a:extLst>
              <a:ext uri="{FF2B5EF4-FFF2-40B4-BE49-F238E27FC236}">
                <a16:creationId xmlns:a16="http://schemas.microsoft.com/office/drawing/2014/main" id="{E4C8F22D-B9B2-46BA-A62F-5AD12A28E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9" y="1355183"/>
            <a:ext cx="3908942" cy="244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ình ảnh : thiên nhiên, thực vật, hoa, rau xà lách, Sản xuất, vườn, Động  vật, Vỏ, rau diếp, Động vật không xương sống, Sống, Ốc sên, Đục, Nhuyễn  thể, Sên, Động">
            <a:extLst>
              <a:ext uri="{FF2B5EF4-FFF2-40B4-BE49-F238E27FC236}">
                <a16:creationId xmlns:a16="http://schemas.microsoft.com/office/drawing/2014/main" id="{44E2C6DB-0C98-41DD-9FF0-579D0853EA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" b="11859"/>
          <a:stretch/>
        </p:blipFill>
        <p:spPr bwMode="auto">
          <a:xfrm>
            <a:off x="431999" y="3797568"/>
            <a:ext cx="3908942" cy="244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ướng dẫn sơ cứu khi bị rắn độc cắn | Vinmec">
            <a:extLst>
              <a:ext uri="{FF2B5EF4-FFF2-40B4-BE49-F238E27FC236}">
                <a16:creationId xmlns:a16="http://schemas.microsoft.com/office/drawing/2014/main" id="{907DFEB1-0A41-4C56-B42E-EF63B2271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818" y="3754834"/>
            <a:ext cx="3931641" cy="24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á mập trắng lớn đã quét sạch siêu cá mập Megalodon khổng lồ? | Báo Dân trí">
            <a:extLst>
              <a:ext uri="{FF2B5EF4-FFF2-40B4-BE49-F238E27FC236}">
                <a16:creationId xmlns:a16="http://schemas.microsoft.com/office/drawing/2014/main" id="{D11AB546-5A62-4EDA-8F86-0DD8B221D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 r="7356"/>
          <a:stretch/>
        </p:blipFill>
        <p:spPr bwMode="auto">
          <a:xfrm>
            <a:off x="8008950" y="1354478"/>
            <a:ext cx="3904509" cy="24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Không có khả năng bị nhiễm COVID-19 do bị muỗi đốt | VTV.VN">
            <a:extLst>
              <a:ext uri="{FF2B5EF4-FFF2-40B4-BE49-F238E27FC236}">
                <a16:creationId xmlns:a16="http://schemas.microsoft.com/office/drawing/2014/main" id="{142D1197-A119-4F84-A1A1-E77EE1B06E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9" r="7638"/>
          <a:stretch/>
        </p:blipFill>
        <p:spPr bwMode="auto">
          <a:xfrm>
            <a:off x="4336508" y="3754834"/>
            <a:ext cx="3668010" cy="248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398465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62BF23-9135-4D56-80C8-9562BBBDD2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18</a:t>
            </a:fld>
            <a:endParaRPr lang="en-US" noProof="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E6B8529-4602-484A-99CE-DA50B29E365F}"/>
              </a:ext>
            </a:extLst>
          </p:cNvPr>
          <p:cNvSpPr txBox="1">
            <a:spLocks/>
          </p:cNvSpPr>
          <p:nvPr/>
        </p:nvSpPr>
        <p:spPr>
          <a:xfrm>
            <a:off x="328451" y="241824"/>
            <a:ext cx="2864915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D1747D-E83C-4773-A6C2-5330AD8DB99B}"/>
              </a:ext>
            </a:extLst>
          </p:cNvPr>
          <p:cNvSpPr txBox="1"/>
          <p:nvPr/>
        </p:nvSpPr>
        <p:spPr>
          <a:xfrm>
            <a:off x="1365231" y="1486957"/>
            <a:ext cx="9461538" cy="279384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HS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việc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nhân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Nhiệm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vụ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Viết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3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nội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dung con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ấn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tượng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nhất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giờ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học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vào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mục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con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học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được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PHT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Động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vật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Tóm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tắt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nội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dung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dưới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dạng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sơ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tư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duy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9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CA681F18-E4AD-4374-9B8D-6F9F757AB0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79407" y="351997"/>
            <a:ext cx="2588455" cy="1456006"/>
          </a:xfrm>
          <a:prstGeom prst="rect">
            <a:avLst/>
          </a:prstGeom>
        </p:spPr>
      </p:pic>
      <p:pic>
        <p:nvPicPr>
          <p:cNvPr id="1026" name="Picture 2" descr="Cup Icon Design 508214 - Download Free Vectors, Clipart Graphics &amp; Vector  Art">
            <a:extLst>
              <a:ext uri="{FF2B5EF4-FFF2-40B4-BE49-F238E27FC236}">
                <a16:creationId xmlns:a16="http://schemas.microsoft.com/office/drawing/2014/main" id="{1627719F-CC26-499E-B0A3-095DBBDE3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485" y="4614160"/>
            <a:ext cx="1973030" cy="197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5080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62BF23-9135-4D56-80C8-9562BBBDD2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19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702100-B5F4-4E00-863E-6D865F2A0005}"/>
              </a:ext>
            </a:extLst>
          </p:cNvPr>
          <p:cNvSpPr txBox="1"/>
          <p:nvPr/>
        </p:nvSpPr>
        <p:spPr>
          <a:xfrm>
            <a:off x="1547448" y="2518874"/>
            <a:ext cx="9461538" cy="363631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Chủ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đề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dạng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nhóm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vật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đã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trình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bằng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poster,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sơ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tư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duy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inforgraphic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khuyến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khích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ảnh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minh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ý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tưởng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trình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sáng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tạo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nhân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hoặc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hoạt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nhóm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2-4HS/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nhóm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Deadline: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Nộp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B34BECD5-F986-4898-B842-9D192E2AD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005" y="1001776"/>
            <a:ext cx="6409974" cy="1949098"/>
          </a:xfrm>
          <a:prstGeom prst="ellipse">
            <a:avLst/>
          </a:prstGeom>
          <a:solidFill>
            <a:srgbClr val="F4ECD5"/>
          </a:solidFill>
          <a:ln>
            <a:noFill/>
          </a:ln>
        </p:spPr>
        <p:txBody>
          <a:bodyPr wrap="square">
            <a:sp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Tập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san: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ĐA DẠNG ĐỘNG VẬT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B5DB14-9A15-4477-B099-29C7519BA1B8}"/>
              </a:ext>
            </a:extLst>
          </p:cNvPr>
          <p:cNvSpPr txBox="1">
            <a:spLocks/>
          </p:cNvSpPr>
          <p:nvPr/>
        </p:nvSpPr>
        <p:spPr>
          <a:xfrm>
            <a:off x="328451" y="241824"/>
            <a:ext cx="5124739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VỀ NHÀ:</a:t>
            </a:r>
          </a:p>
        </p:txBody>
      </p:sp>
    </p:spTree>
    <p:extLst>
      <p:ext uri="{BB962C8B-B14F-4D97-AF65-F5344CB8AC3E}">
        <p14:creationId xmlns:p14="http://schemas.microsoft.com/office/powerpoint/2010/main" val="1340678090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62839E-9134-4274-9281-31BB46F29C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7095" y="6170137"/>
            <a:ext cx="432000" cy="432000"/>
          </a:xfr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2</a:t>
            </a:fld>
            <a:endParaRPr lang="en-US" noProof="0" dirty="0"/>
          </a:p>
        </p:txBody>
      </p:sp>
      <p:pic>
        <p:nvPicPr>
          <p:cNvPr id="2050" name="Picture 2" descr="Hải quỳ là gì? Có ăn được không? Sống ở đâu? Sống được bao lâu? - IAS Links">
            <a:extLst>
              <a:ext uri="{FF2B5EF4-FFF2-40B4-BE49-F238E27FC236}">
                <a16:creationId xmlns:a16="http://schemas.microsoft.com/office/drawing/2014/main" id="{495D6EE4-57B6-4549-9D19-30722CC44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936" y="360129"/>
            <a:ext cx="3004253" cy="20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n hô – Wikipedia tiếng Việt">
            <a:extLst>
              <a:ext uri="{FF2B5EF4-FFF2-40B4-BE49-F238E27FC236}">
                <a16:creationId xmlns:a16="http://schemas.microsoft.com/office/drawing/2014/main" id="{D54558E3-2E6E-4487-92D4-C80002BD0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8"/>
          <a:stretch/>
        </p:blipFill>
        <p:spPr bwMode="auto">
          <a:xfrm>
            <a:off x="6671936" y="2424394"/>
            <a:ext cx="3004253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á mập trắng lớn đã quét sạch siêu cá mập Megalodon khổng lồ? | Báo Dân trí">
            <a:extLst>
              <a:ext uri="{FF2B5EF4-FFF2-40B4-BE49-F238E27FC236}">
                <a16:creationId xmlns:a16="http://schemas.microsoft.com/office/drawing/2014/main" id="{54870A8A-CD38-49D6-A0E8-B24CEBAF42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-347" r="6480" b="347"/>
          <a:stretch/>
        </p:blipFill>
        <p:spPr bwMode="auto">
          <a:xfrm>
            <a:off x="282905" y="2424393"/>
            <a:ext cx="3375211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hững giai thoại thú vị về con trùn (giun) - Đặng Gia Trang">
            <a:extLst>
              <a:ext uri="{FF2B5EF4-FFF2-40B4-BE49-F238E27FC236}">
                <a16:creationId xmlns:a16="http://schemas.microsoft.com/office/drawing/2014/main" id="{3490ED08-158B-4DAC-82E2-226CA4EBB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/>
          <a:stretch/>
        </p:blipFill>
        <p:spPr bwMode="auto">
          <a:xfrm>
            <a:off x="282905" y="370896"/>
            <a:ext cx="3375212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ó 5 con ếch trên 1 cái lá hoa súng, 1 con quyết định nhảy, hỏi">
            <a:extLst>
              <a:ext uri="{FF2B5EF4-FFF2-40B4-BE49-F238E27FC236}">
                <a16:creationId xmlns:a16="http://schemas.microsoft.com/office/drawing/2014/main" id="{6B252376-6152-4BB7-98F4-652654CB4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9"/>
          <a:stretch/>
        </p:blipFill>
        <p:spPr bwMode="auto">
          <a:xfrm>
            <a:off x="3658115" y="360132"/>
            <a:ext cx="3013821" cy="200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inh tinh 'già' hơn con người cả triệu năm">
            <a:extLst>
              <a:ext uri="{FF2B5EF4-FFF2-40B4-BE49-F238E27FC236}">
                <a16:creationId xmlns:a16="http://schemas.microsoft.com/office/drawing/2014/main" id="{523AF494-88A0-4DE5-B27D-47A152FDD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6" t="7546" r="2065" b="3536"/>
          <a:stretch/>
        </p:blipFill>
        <p:spPr bwMode="auto">
          <a:xfrm>
            <a:off x="282905" y="4478214"/>
            <a:ext cx="337521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ý thuyết Sinh học lớp 7 bài 4: Trùng roi - Lý thuyết môn Sinh học 7 -  VnDoc.com">
            <a:extLst>
              <a:ext uri="{FF2B5EF4-FFF2-40B4-BE49-F238E27FC236}">
                <a16:creationId xmlns:a16="http://schemas.microsoft.com/office/drawing/2014/main" id="{2C4AC7DE-EAF9-451B-9A40-47323D0D9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806"/>
          <a:stretch/>
        </p:blipFill>
        <p:spPr bwMode="auto">
          <a:xfrm>
            <a:off x="3658114" y="4473363"/>
            <a:ext cx="301382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8862CA18-56BA-4491-8687-E16CA7C40AC7}"/>
              </a:ext>
            </a:extLst>
          </p:cNvPr>
          <p:cNvSpPr/>
          <p:nvPr/>
        </p:nvSpPr>
        <p:spPr>
          <a:xfrm>
            <a:off x="8878957" y="80918"/>
            <a:ext cx="3174003" cy="1537252"/>
          </a:xfrm>
          <a:prstGeom prst="wedgeRectCallout">
            <a:avLst>
              <a:gd name="adj1" fmla="val 953"/>
              <a:gd name="adj2" fmla="val 8405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B87E35-C444-4CBB-8E37-E0990EDF1837}"/>
              </a:ext>
            </a:extLst>
          </p:cNvPr>
          <p:cNvSpPr/>
          <p:nvPr/>
        </p:nvSpPr>
        <p:spPr>
          <a:xfrm>
            <a:off x="282904" y="2107095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Giun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A92D80-1676-4DE4-9DCC-051D27871171}"/>
              </a:ext>
            </a:extLst>
          </p:cNvPr>
          <p:cNvSpPr/>
          <p:nvPr/>
        </p:nvSpPr>
        <p:spPr>
          <a:xfrm>
            <a:off x="3658114" y="2085567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689EDB-786B-4FF6-B9FF-AD2903157E00}"/>
              </a:ext>
            </a:extLst>
          </p:cNvPr>
          <p:cNvSpPr/>
          <p:nvPr/>
        </p:nvSpPr>
        <p:spPr>
          <a:xfrm>
            <a:off x="6671933" y="2085566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quỳ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03A262-7C0C-46BE-9ACF-91EF1F36428E}"/>
              </a:ext>
            </a:extLst>
          </p:cNvPr>
          <p:cNvSpPr/>
          <p:nvPr/>
        </p:nvSpPr>
        <p:spPr>
          <a:xfrm>
            <a:off x="6671932" y="4149830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43AFE1-014C-489A-B044-71DC41D11903}"/>
              </a:ext>
            </a:extLst>
          </p:cNvPr>
          <p:cNvSpPr/>
          <p:nvPr/>
        </p:nvSpPr>
        <p:spPr>
          <a:xfrm>
            <a:off x="3667672" y="6390988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01553CD-1EC8-4695-83DD-783B2FF5B80A}"/>
              </a:ext>
            </a:extLst>
          </p:cNvPr>
          <p:cNvSpPr/>
          <p:nvPr/>
        </p:nvSpPr>
        <p:spPr>
          <a:xfrm>
            <a:off x="265673" y="6386137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A5C0F7-24E2-4C11-B884-9B3E9768E7AA}"/>
              </a:ext>
            </a:extLst>
          </p:cNvPr>
          <p:cNvSpPr/>
          <p:nvPr/>
        </p:nvSpPr>
        <p:spPr>
          <a:xfrm>
            <a:off x="287682" y="4171418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mập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" descr="Khám phá bí ẩn về chiếc bướu của loài Lạc đà | Báo Dân trí">
            <a:extLst>
              <a:ext uri="{FF2B5EF4-FFF2-40B4-BE49-F238E27FC236}">
                <a16:creationId xmlns:a16="http://schemas.microsoft.com/office/drawing/2014/main" id="{0022FDB4-8114-4CDA-A1B0-F330E64EF0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536" r="3119"/>
          <a:stretch/>
        </p:blipFill>
        <p:spPr bwMode="auto">
          <a:xfrm>
            <a:off x="6662368" y="4488657"/>
            <a:ext cx="301382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B500831-8B2D-4CA9-B1B4-9569EADE9568}"/>
              </a:ext>
            </a:extLst>
          </p:cNvPr>
          <p:cNvSpPr/>
          <p:nvPr/>
        </p:nvSpPr>
        <p:spPr>
          <a:xfrm>
            <a:off x="6662368" y="6402861"/>
            <a:ext cx="1013795" cy="275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2" descr="Đối thoại với loài chim cánh cụt">
            <a:extLst>
              <a:ext uri="{FF2B5EF4-FFF2-40B4-BE49-F238E27FC236}">
                <a16:creationId xmlns:a16="http://schemas.microsoft.com/office/drawing/2014/main" id="{6726894B-5B44-426B-9B6E-CAC351E190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5" t="886" r="6478"/>
          <a:stretch/>
        </p:blipFill>
        <p:spPr bwMode="auto">
          <a:xfrm>
            <a:off x="3658114" y="2424393"/>
            <a:ext cx="3013818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FDBD3AA-0DCB-4AFF-A1ED-8EE05F7A1A87}"/>
              </a:ext>
            </a:extLst>
          </p:cNvPr>
          <p:cNvSpPr/>
          <p:nvPr/>
        </p:nvSpPr>
        <p:spPr>
          <a:xfrm>
            <a:off x="3658110" y="4161479"/>
            <a:ext cx="1656012" cy="2920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417471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00938" y="213323"/>
            <a:ext cx="5051383" cy="523220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612313" algn="l"/>
              </a:tabLst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TIÊU CHÍ CHẤM SẢN PHẨM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9482A87-BCFA-485C-A2D4-2CE53959B1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533011"/>
              </p:ext>
            </p:extLst>
          </p:nvPr>
        </p:nvGraphicFramePr>
        <p:xfrm>
          <a:off x="1018400" y="1383876"/>
          <a:ext cx="10155200" cy="4520957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757388">
                  <a:extLst>
                    <a:ext uri="{9D8B030D-6E8A-4147-A177-3AD203B41FA5}">
                      <a16:colId xmlns:a16="http://schemas.microsoft.com/office/drawing/2014/main" val="2113466805"/>
                    </a:ext>
                  </a:extLst>
                </a:gridCol>
                <a:gridCol w="2131486">
                  <a:extLst>
                    <a:ext uri="{9D8B030D-6E8A-4147-A177-3AD203B41FA5}">
                      <a16:colId xmlns:a16="http://schemas.microsoft.com/office/drawing/2014/main" val="2808072247"/>
                    </a:ext>
                  </a:extLst>
                </a:gridCol>
                <a:gridCol w="5827569">
                  <a:extLst>
                    <a:ext uri="{9D8B030D-6E8A-4147-A177-3AD203B41FA5}">
                      <a16:colId xmlns:a16="http://schemas.microsoft.com/office/drawing/2014/main" val="1459252735"/>
                    </a:ext>
                  </a:extLst>
                </a:gridCol>
                <a:gridCol w="1438757">
                  <a:extLst>
                    <a:ext uri="{9D8B030D-6E8A-4147-A177-3AD203B41FA5}">
                      <a16:colId xmlns:a16="http://schemas.microsoft.com/office/drawing/2014/main" val="2744524918"/>
                    </a:ext>
                  </a:extLst>
                </a:gridCol>
              </a:tblGrid>
              <a:tr h="7993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</a:rPr>
                        <a:t>STT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</a:rPr>
                        <a:t>Tiêu chí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</a:rPr>
                        <a:t>Yêu cầu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</a:rPr>
                        <a:t>Số điểm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3412626"/>
                  </a:ext>
                </a:extLst>
              </a:tr>
              <a:tr h="7993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Nội dung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Đầy đủ, ngắn gọn, chính xác (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Sắp xếp nội dung logic, sáng tạo (2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94249"/>
                  </a:ext>
                </a:extLst>
              </a:tr>
              <a:tr h="163007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Hình thức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Bố cục khoa học, hợp lí (2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Có cả kênh chữ và kênh hình (1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Hình ảnh minh họa phù hợp, sinh động (1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4510503"/>
                  </a:ext>
                </a:extLst>
              </a:tr>
              <a:tr h="7993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>
                          <a:solidFill>
                            <a:schemeClr val="bg1"/>
                          </a:solidFill>
                          <a:effectLst/>
                        </a:rPr>
                        <a:t>Ý thức học tập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Hoàn thành đúng thời gian cho phép (1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630740"/>
                  </a:ext>
                </a:extLst>
              </a:tr>
              <a:tr h="383954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>
                          <a:solidFill>
                            <a:schemeClr val="bg1"/>
                          </a:solidFill>
                          <a:effectLst/>
                        </a:rPr>
                        <a:t>Tổng điểm: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92784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7313502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arial view of ocean and land near the ocean">
            <a:extLst>
              <a:ext uri="{FF2B5EF4-FFF2-40B4-BE49-F238E27FC236}">
                <a16:creationId xmlns:a16="http://schemas.microsoft.com/office/drawing/2014/main" id="{7DD607C7-7CF7-4A0F-BFF7-6F3C46205E6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" r="11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BDC24D3-EEF0-4B69-A174-E4DFF78848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cxnSp>
        <p:nvCxnSpPr>
          <p:cNvPr id="5" name="Straight Connector 4" descr="Divider line">
            <a:extLst>
              <a:ext uri="{FF2B5EF4-FFF2-40B4-BE49-F238E27FC236}">
                <a16:creationId xmlns:a16="http://schemas.microsoft.com/office/drawing/2014/main" id="{FE07C9EC-5158-440C-995A-EAC50D3E0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 descr="Person icon">
            <a:extLst>
              <a:ext uri="{FF2B5EF4-FFF2-40B4-BE49-F238E27FC236}">
                <a16:creationId xmlns:a16="http://schemas.microsoft.com/office/drawing/2014/main" id="{708AF784-88DE-4E89-A28B-BECD54FC11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84624" y="3886690"/>
            <a:ext cx="164463" cy="16446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50F9D0C-7F14-4B83-A0A3-5710128C81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+1 23 987 6554</a:t>
            </a:r>
          </a:p>
        </p:txBody>
      </p:sp>
      <p:pic>
        <p:nvPicPr>
          <p:cNvPr id="15" name="Graphic 14" descr="Phone icon">
            <a:extLst>
              <a:ext uri="{FF2B5EF4-FFF2-40B4-BE49-F238E27FC236}">
                <a16:creationId xmlns:a16="http://schemas.microsoft.com/office/drawing/2014/main" id="{E276E47B-4C08-4FEC-AAE8-3DCCBA7EE72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84624" y="4196776"/>
            <a:ext cx="164463" cy="16446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EF9E03C-A81E-4083-9F20-EF8FFAF591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kalle@email.com</a:t>
            </a:r>
          </a:p>
        </p:txBody>
      </p:sp>
      <p:pic>
        <p:nvPicPr>
          <p:cNvPr id="14" name="Graphic 13" descr="Email icon">
            <a:extLst>
              <a:ext uri="{FF2B5EF4-FFF2-40B4-BE49-F238E27FC236}">
                <a16:creationId xmlns:a16="http://schemas.microsoft.com/office/drawing/2014/main" id="{4F2D4997-93AD-4A62-8488-4572923DB81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84624" y="4530964"/>
            <a:ext cx="164463" cy="164463"/>
          </a:xfrm>
          <a:prstGeom prst="rect">
            <a:avLst/>
          </a:prstGeo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8557579-7DEF-FF4C-AD37-0E81A6BB3B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hlinkClick r:id="rId10"/>
              </a:rPr>
              <a:t>www.fabrikam.com</a:t>
            </a:r>
            <a:r>
              <a:rPr lang="en-US" dirty="0"/>
              <a:t> </a:t>
            </a:r>
          </a:p>
        </p:txBody>
      </p:sp>
      <p:pic>
        <p:nvPicPr>
          <p:cNvPr id="30" name="Graphic 29" descr="World web icon">
            <a:extLst>
              <a:ext uri="{FF2B5EF4-FFF2-40B4-BE49-F238E27FC236}">
                <a16:creationId xmlns:a16="http://schemas.microsoft.com/office/drawing/2014/main" id="{07973E30-0C12-8442-90B5-47D1C45545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78999" y="4843614"/>
            <a:ext cx="170088" cy="17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2968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547847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3</a:t>
            </a:fld>
            <a:endParaRPr lang="en-US" noProof="0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227C2A7-2EE2-4B26-B40D-514F40D2E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49" y="2332973"/>
            <a:ext cx="8572500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9C43BB-9DA7-4147-9DDE-7D82DFFFD2CD}"/>
              </a:ext>
            </a:extLst>
          </p:cNvPr>
          <p:cNvSpPr txBox="1"/>
          <p:nvPr/>
        </p:nvSpPr>
        <p:spPr>
          <a:xfrm>
            <a:off x="959759" y="1548465"/>
            <a:ext cx="10272481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1,5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066202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62839E-9134-4274-9281-31BB46F29C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2318" y="6170137"/>
            <a:ext cx="432000" cy="432000"/>
          </a:xfr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4</a:t>
            </a:fld>
            <a:endParaRPr lang="en-US" noProof="0" dirty="0"/>
          </a:p>
        </p:txBody>
      </p:sp>
      <p:pic>
        <p:nvPicPr>
          <p:cNvPr id="2050" name="Picture 2" descr="Hải quỳ là gì? Có ăn được không? Sống ở đâu? Sống được bao lâu? - IAS Links">
            <a:extLst>
              <a:ext uri="{FF2B5EF4-FFF2-40B4-BE49-F238E27FC236}">
                <a16:creationId xmlns:a16="http://schemas.microsoft.com/office/drawing/2014/main" id="{495D6EE4-57B6-4549-9D19-30722CC44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936" y="360129"/>
            <a:ext cx="3004253" cy="20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n hô – Wikipedia tiếng Việt">
            <a:extLst>
              <a:ext uri="{FF2B5EF4-FFF2-40B4-BE49-F238E27FC236}">
                <a16:creationId xmlns:a16="http://schemas.microsoft.com/office/drawing/2014/main" id="{D54558E3-2E6E-4487-92D4-C80002BD0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8"/>
          <a:stretch/>
        </p:blipFill>
        <p:spPr bwMode="auto">
          <a:xfrm>
            <a:off x="6671936" y="2424394"/>
            <a:ext cx="3004253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á mập trắng lớn đã quét sạch siêu cá mập Megalodon khổng lồ? | Báo Dân trí">
            <a:extLst>
              <a:ext uri="{FF2B5EF4-FFF2-40B4-BE49-F238E27FC236}">
                <a16:creationId xmlns:a16="http://schemas.microsoft.com/office/drawing/2014/main" id="{54870A8A-CD38-49D6-A0E8-B24CEBAF42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-347" r="6480" b="347"/>
          <a:stretch/>
        </p:blipFill>
        <p:spPr bwMode="auto">
          <a:xfrm>
            <a:off x="282905" y="2424393"/>
            <a:ext cx="3375211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hững giai thoại thú vị về con trùn (giun) - Đặng Gia Trang">
            <a:extLst>
              <a:ext uri="{FF2B5EF4-FFF2-40B4-BE49-F238E27FC236}">
                <a16:creationId xmlns:a16="http://schemas.microsoft.com/office/drawing/2014/main" id="{3490ED08-158B-4DAC-82E2-226CA4EBB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/>
          <a:stretch/>
        </p:blipFill>
        <p:spPr bwMode="auto">
          <a:xfrm>
            <a:off x="282905" y="370896"/>
            <a:ext cx="3375212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ó 5 con ếch trên 1 cái lá hoa súng, 1 con quyết định nhảy, hỏi">
            <a:extLst>
              <a:ext uri="{FF2B5EF4-FFF2-40B4-BE49-F238E27FC236}">
                <a16:creationId xmlns:a16="http://schemas.microsoft.com/office/drawing/2014/main" id="{6B252376-6152-4BB7-98F4-652654CB4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9"/>
          <a:stretch/>
        </p:blipFill>
        <p:spPr bwMode="auto">
          <a:xfrm>
            <a:off x="3658115" y="360132"/>
            <a:ext cx="3013821" cy="200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inh tinh 'già' hơn con người cả triệu năm">
            <a:extLst>
              <a:ext uri="{FF2B5EF4-FFF2-40B4-BE49-F238E27FC236}">
                <a16:creationId xmlns:a16="http://schemas.microsoft.com/office/drawing/2014/main" id="{523AF494-88A0-4DE5-B27D-47A152FDD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6" t="7546" r="2065" b="3536"/>
          <a:stretch/>
        </p:blipFill>
        <p:spPr bwMode="auto">
          <a:xfrm>
            <a:off x="282905" y="4478214"/>
            <a:ext cx="337521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ý thuyết Sinh học lớp 7 bài 4: Trùng roi - Lý thuyết môn Sinh học 7 -  VnDoc.com">
            <a:extLst>
              <a:ext uri="{FF2B5EF4-FFF2-40B4-BE49-F238E27FC236}">
                <a16:creationId xmlns:a16="http://schemas.microsoft.com/office/drawing/2014/main" id="{2C4AC7DE-EAF9-451B-9A40-47323D0D9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806"/>
          <a:stretch/>
        </p:blipFill>
        <p:spPr bwMode="auto">
          <a:xfrm>
            <a:off x="3658114" y="4473363"/>
            <a:ext cx="301382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8862CA18-56BA-4491-8687-E16CA7C40AC7}"/>
              </a:ext>
            </a:extLst>
          </p:cNvPr>
          <p:cNvSpPr/>
          <p:nvPr/>
        </p:nvSpPr>
        <p:spPr>
          <a:xfrm>
            <a:off x="8878957" y="80918"/>
            <a:ext cx="3174003" cy="926247"/>
          </a:xfrm>
          <a:prstGeom prst="wedgeRectCallout">
            <a:avLst>
              <a:gd name="adj1" fmla="val 953"/>
              <a:gd name="adj2" fmla="val 8405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B87E35-C444-4CBB-8E37-E0990EDF1837}"/>
              </a:ext>
            </a:extLst>
          </p:cNvPr>
          <p:cNvSpPr/>
          <p:nvPr/>
        </p:nvSpPr>
        <p:spPr>
          <a:xfrm>
            <a:off x="282904" y="2107095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Giun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A92D80-1676-4DE4-9DCC-051D27871171}"/>
              </a:ext>
            </a:extLst>
          </p:cNvPr>
          <p:cNvSpPr/>
          <p:nvPr/>
        </p:nvSpPr>
        <p:spPr>
          <a:xfrm>
            <a:off x="3658114" y="2085567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689EDB-786B-4FF6-B9FF-AD2903157E00}"/>
              </a:ext>
            </a:extLst>
          </p:cNvPr>
          <p:cNvSpPr/>
          <p:nvPr/>
        </p:nvSpPr>
        <p:spPr>
          <a:xfrm>
            <a:off x="6671933" y="2085566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quỳ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03A262-7C0C-46BE-9ACF-91EF1F36428E}"/>
              </a:ext>
            </a:extLst>
          </p:cNvPr>
          <p:cNvSpPr/>
          <p:nvPr/>
        </p:nvSpPr>
        <p:spPr>
          <a:xfrm>
            <a:off x="6671932" y="4149830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43AFE1-014C-489A-B044-71DC41D11903}"/>
              </a:ext>
            </a:extLst>
          </p:cNvPr>
          <p:cNvSpPr/>
          <p:nvPr/>
        </p:nvSpPr>
        <p:spPr>
          <a:xfrm>
            <a:off x="3667672" y="6390988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01553CD-1EC8-4695-83DD-783B2FF5B80A}"/>
              </a:ext>
            </a:extLst>
          </p:cNvPr>
          <p:cNvSpPr/>
          <p:nvPr/>
        </p:nvSpPr>
        <p:spPr>
          <a:xfrm>
            <a:off x="265673" y="6386137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A5C0F7-24E2-4C11-B884-9B3E9768E7AA}"/>
              </a:ext>
            </a:extLst>
          </p:cNvPr>
          <p:cNvSpPr/>
          <p:nvPr/>
        </p:nvSpPr>
        <p:spPr>
          <a:xfrm>
            <a:off x="287682" y="4171418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mập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D7FABF8-E0F4-4A28-ABD0-E5B4F67B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673" y="131138"/>
            <a:ext cx="547847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Khám phá bí ẩn về chiếc bướu của loài Lạc đà | Báo Dân trí">
            <a:extLst>
              <a:ext uri="{FF2B5EF4-FFF2-40B4-BE49-F238E27FC236}">
                <a16:creationId xmlns:a16="http://schemas.microsoft.com/office/drawing/2014/main" id="{817D8C26-90ED-444A-A396-F5DD6A3632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536" r="3119"/>
          <a:stretch/>
        </p:blipFill>
        <p:spPr bwMode="auto">
          <a:xfrm>
            <a:off x="6662368" y="4488657"/>
            <a:ext cx="301382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E85ED96-9977-4336-AB98-05D3BB08876D}"/>
              </a:ext>
            </a:extLst>
          </p:cNvPr>
          <p:cNvSpPr/>
          <p:nvPr/>
        </p:nvSpPr>
        <p:spPr>
          <a:xfrm>
            <a:off x="6662368" y="6402861"/>
            <a:ext cx="1158631" cy="275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2" descr="Đối thoại với loài chim cánh cụt">
            <a:extLst>
              <a:ext uri="{FF2B5EF4-FFF2-40B4-BE49-F238E27FC236}">
                <a16:creationId xmlns:a16="http://schemas.microsoft.com/office/drawing/2014/main" id="{3DE3032D-4F29-4956-A26A-8EDF5C1DED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5" t="886" r="6478"/>
          <a:stretch/>
        </p:blipFill>
        <p:spPr bwMode="auto">
          <a:xfrm>
            <a:off x="3658114" y="2424393"/>
            <a:ext cx="3013818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7326BD6-BD44-4A5A-A97D-909506EFD169}"/>
              </a:ext>
            </a:extLst>
          </p:cNvPr>
          <p:cNvSpPr/>
          <p:nvPr/>
        </p:nvSpPr>
        <p:spPr>
          <a:xfrm>
            <a:off x="3658110" y="4161479"/>
            <a:ext cx="1656012" cy="2920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874985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547847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5</a:t>
            </a:fld>
            <a:endParaRPr lang="en-US" noProof="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719A621-F332-4CDF-8FE9-7399D0714160}"/>
              </a:ext>
            </a:extLst>
          </p:cNvPr>
          <p:cNvGrpSpPr/>
          <p:nvPr/>
        </p:nvGrpSpPr>
        <p:grpSpPr>
          <a:xfrm>
            <a:off x="622852" y="1108836"/>
            <a:ext cx="10124661" cy="5413632"/>
            <a:chOff x="622852" y="1108836"/>
            <a:chExt cx="10124661" cy="541363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DE9D815-562C-4E75-893F-631F8E816B08}"/>
                </a:ext>
              </a:extLst>
            </p:cNvPr>
            <p:cNvSpPr/>
            <p:nvPr/>
          </p:nvSpPr>
          <p:spPr>
            <a:xfrm>
              <a:off x="2825711" y="1885505"/>
              <a:ext cx="5553287" cy="74960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842031C-5ABD-43AF-910B-D0C35AAC00E5}"/>
                </a:ext>
              </a:extLst>
            </p:cNvPr>
            <p:cNvSpPr/>
            <p:nvPr/>
          </p:nvSpPr>
          <p:spPr>
            <a:xfrm>
              <a:off x="2322088" y="1176753"/>
              <a:ext cx="283000" cy="283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B69D670-1254-48F9-A227-5B81C114EFAB}"/>
                </a:ext>
              </a:extLst>
            </p:cNvPr>
            <p:cNvSpPr/>
            <p:nvPr/>
          </p:nvSpPr>
          <p:spPr>
            <a:xfrm>
              <a:off x="622852" y="1108836"/>
              <a:ext cx="9247059" cy="814148"/>
            </a:xfrm>
            <a:custGeom>
              <a:avLst/>
              <a:gdLst>
                <a:gd name="connsiteX0" fmla="*/ 0 w 6984591"/>
                <a:gd name="connsiteY0" fmla="*/ 0 h 814148"/>
                <a:gd name="connsiteX1" fmla="*/ 6984591 w 6984591"/>
                <a:gd name="connsiteY1" fmla="*/ 0 h 814148"/>
                <a:gd name="connsiteX2" fmla="*/ 6984591 w 6984591"/>
                <a:gd name="connsiteY2" fmla="*/ 814148 h 814148"/>
                <a:gd name="connsiteX3" fmla="*/ 0 w 6984591"/>
                <a:gd name="connsiteY3" fmla="*/ 814148 h 814148"/>
                <a:gd name="connsiteX4" fmla="*/ 0 w 6984591"/>
                <a:gd name="connsiteY4" fmla="*/ 0 h 814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84591" h="814148">
                  <a:moveTo>
                    <a:pt x="0" y="0"/>
                  </a:moveTo>
                  <a:lnTo>
                    <a:pt x="6984591" y="0"/>
                  </a:lnTo>
                  <a:lnTo>
                    <a:pt x="6984591" y="814148"/>
                  </a:lnTo>
                  <a:lnTo>
                    <a:pt x="0" y="81414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815" tIns="29210" rIns="43815" bIns="29210" numCol="1" spcCol="1270" anchor="ctr" anchorCtr="0">
              <a:noAutofit/>
            </a:bodyPr>
            <a:lstStyle/>
            <a:p>
              <a:pPr marL="0" lvl="0" indent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dấu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5980236-1646-46C0-AB1D-BD3834A1794B}"/>
                </a:ext>
              </a:extLst>
            </p:cNvPr>
            <p:cNvSpPr/>
            <p:nvPr/>
          </p:nvSpPr>
          <p:spPr>
            <a:xfrm>
              <a:off x="3854477" y="2752854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FE5A6C-D308-43A8-AB64-61649D7AC3BC}"/>
                </a:ext>
              </a:extLst>
            </p:cNvPr>
            <p:cNvSpPr/>
            <p:nvPr/>
          </p:nvSpPr>
          <p:spPr>
            <a:xfrm>
              <a:off x="4166002" y="2564522"/>
              <a:ext cx="3582592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khả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di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endParaRPr 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9FB1008-BAAF-462D-A4CA-5E2E215CEFA6}"/>
                </a:ext>
              </a:extLst>
            </p:cNvPr>
            <p:cNvSpPr/>
            <p:nvPr/>
          </p:nvSpPr>
          <p:spPr>
            <a:xfrm>
              <a:off x="3854477" y="3412512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C004319-12AA-4395-8C08-103C858E4F0A}"/>
                </a:ext>
              </a:extLst>
            </p:cNvPr>
            <p:cNvSpPr/>
            <p:nvPr/>
          </p:nvSpPr>
          <p:spPr>
            <a:xfrm>
              <a:off x="4166002" y="3224180"/>
              <a:ext cx="3888530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khả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di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endParaRPr 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C4B6023-0CE2-4A6A-8183-68CF9BA2E0D8}"/>
                </a:ext>
              </a:extLst>
            </p:cNvPr>
            <p:cNvSpPr/>
            <p:nvPr/>
          </p:nvSpPr>
          <p:spPr>
            <a:xfrm>
              <a:off x="3854477" y="4072170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DB0EEB6-15D8-456A-BE33-63EA41B31F05}"/>
                </a:ext>
              </a:extLst>
            </p:cNvPr>
            <p:cNvSpPr/>
            <p:nvPr/>
          </p:nvSpPr>
          <p:spPr>
            <a:xfrm>
              <a:off x="4166002" y="3840485"/>
              <a:ext cx="6581511" cy="659657"/>
            </a:xfrm>
            <a:custGeom>
              <a:avLst/>
              <a:gdLst>
                <a:gd name="connsiteX0" fmla="*/ 0 w 5638534"/>
                <a:gd name="connsiteY0" fmla="*/ 0 h 659657"/>
                <a:gd name="connsiteX1" fmla="*/ 5638534 w 5638534"/>
                <a:gd name="connsiteY1" fmla="*/ 0 h 659657"/>
                <a:gd name="connsiteX2" fmla="*/ 5638534 w 5638534"/>
                <a:gd name="connsiteY2" fmla="*/ 659657 h 659657"/>
                <a:gd name="connsiteX3" fmla="*/ 0 w 5638534"/>
                <a:gd name="connsiteY3" fmla="*/ 659657 h 659657"/>
                <a:gd name="connsiteX4" fmla="*/ 0 w 5638534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8534" h="659657">
                  <a:moveTo>
                    <a:pt x="0" y="0"/>
                  </a:moveTo>
                  <a:lnTo>
                    <a:pt x="5638534" y="0"/>
                  </a:lnTo>
                  <a:lnTo>
                    <a:pt x="5638534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nuôi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dưỡng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96806AF-90EA-4F79-B86A-00EB52E1955D}"/>
                </a:ext>
              </a:extLst>
            </p:cNvPr>
            <p:cNvSpPr/>
            <p:nvPr/>
          </p:nvSpPr>
          <p:spPr>
            <a:xfrm>
              <a:off x="3854477" y="4731828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D473A22-7AA6-459F-825B-571A3A1A1F45}"/>
                </a:ext>
              </a:extLst>
            </p:cNvPr>
            <p:cNvSpPr/>
            <p:nvPr/>
          </p:nvSpPr>
          <p:spPr>
            <a:xfrm>
              <a:off x="4166001" y="4543496"/>
              <a:ext cx="4911737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sẵn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dị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dưỡng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144449E-6E12-4BF6-A617-580D7858C552}"/>
                </a:ext>
              </a:extLst>
            </p:cNvPr>
            <p:cNvSpPr/>
            <p:nvPr/>
          </p:nvSpPr>
          <p:spPr>
            <a:xfrm>
              <a:off x="3854477" y="5391486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822B2B5-64AE-48CF-A5EE-FA71D89620EF}"/>
                </a:ext>
              </a:extLst>
            </p:cNvPr>
            <p:cNvSpPr/>
            <p:nvPr/>
          </p:nvSpPr>
          <p:spPr>
            <a:xfrm>
              <a:off x="4166002" y="5203154"/>
              <a:ext cx="4076850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endParaRPr 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C2920FC-5A6A-4B8F-9675-34F897E689CB}"/>
                </a:ext>
              </a:extLst>
            </p:cNvPr>
            <p:cNvSpPr/>
            <p:nvPr/>
          </p:nvSpPr>
          <p:spPr>
            <a:xfrm>
              <a:off x="3854477" y="6051144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B550EC1-468E-45BC-92C2-405102850304}"/>
                </a:ext>
              </a:extLst>
            </p:cNvPr>
            <p:cNvSpPr/>
            <p:nvPr/>
          </p:nvSpPr>
          <p:spPr>
            <a:xfrm>
              <a:off x="4166002" y="5862811"/>
              <a:ext cx="4553928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cellulose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ED137BC-FFB9-47FB-8569-A5C1E0B1738D}"/>
                </a:ext>
              </a:extLst>
            </p:cNvPr>
            <p:cNvSpPr/>
            <p:nvPr/>
          </p:nvSpPr>
          <p:spPr>
            <a:xfrm>
              <a:off x="3854477" y="2148797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AABD83F-F933-434D-98E2-ED7DD828F9C5}"/>
                </a:ext>
              </a:extLst>
            </p:cNvPr>
            <p:cNvSpPr/>
            <p:nvPr/>
          </p:nvSpPr>
          <p:spPr>
            <a:xfrm>
              <a:off x="4166001" y="1960465"/>
              <a:ext cx="5084015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cấu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1349290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F53074-7DB3-4CBC-A448-99F025EC48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6</a:t>
            </a:fld>
            <a:endParaRPr lang="en-US" noProof="0" dirty="0"/>
          </a:p>
        </p:txBody>
      </p:sp>
      <p:pic>
        <p:nvPicPr>
          <p:cNvPr id="7170" name="Picture 2" descr="Bải Giảng Trực Tuyến | THCS Ba Đình">
            <a:extLst>
              <a:ext uri="{FF2B5EF4-FFF2-40B4-BE49-F238E27FC236}">
                <a16:creationId xmlns:a16="http://schemas.microsoft.com/office/drawing/2014/main" id="{11A6971D-4165-4CEE-BE2F-465C096B5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25" y="119862"/>
            <a:ext cx="6618275" cy="661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23D0892-998D-4EC3-BCD3-82EFE80BA590}"/>
              </a:ext>
            </a:extLst>
          </p:cNvPr>
          <p:cNvSpPr txBox="1">
            <a:spLocks/>
          </p:cNvSpPr>
          <p:nvPr/>
        </p:nvSpPr>
        <p:spPr>
          <a:xfrm>
            <a:off x="235051" y="277255"/>
            <a:ext cx="547847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459511-9FA1-112F-D3B6-AC497FEDDB37}"/>
              </a:ext>
            </a:extLst>
          </p:cNvPr>
          <p:cNvSpPr txBox="1"/>
          <p:nvPr/>
        </p:nvSpPr>
        <p:spPr>
          <a:xfrm>
            <a:off x="921190" y="5060949"/>
            <a:ext cx="60975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</p:txBody>
      </p:sp>
    </p:spTree>
    <p:extLst>
      <p:ext uri="{BB962C8B-B14F-4D97-AF65-F5344CB8AC3E}">
        <p14:creationId xmlns:p14="http://schemas.microsoft.com/office/powerpoint/2010/main" val="2884578965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F53074-7DB3-4CBC-A448-99F025EC48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7</a:t>
            </a:fld>
            <a:endParaRPr lang="en-US" noProof="0" dirty="0"/>
          </a:p>
        </p:txBody>
      </p:sp>
      <p:pic>
        <p:nvPicPr>
          <p:cNvPr id="1026" name="Picture 2" descr="Mạng Thủy sản Việt Nam — Thủy tức: Loài động vật có khả năng “trường sinh...">
            <a:extLst>
              <a:ext uri="{FF2B5EF4-FFF2-40B4-BE49-F238E27FC236}">
                <a16:creationId xmlns:a16="http://schemas.microsoft.com/office/drawing/2014/main" id="{2A9D01CC-EBD6-43D3-8EDB-E71311544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09" y="1463040"/>
            <a:ext cx="3450683" cy="229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é 5 tuổi sốt âm ỉ, bất ngờ sán làm tổ trong gan - Báo Phụ Nữ">
            <a:extLst>
              <a:ext uri="{FF2B5EF4-FFF2-40B4-BE49-F238E27FC236}">
                <a16:creationId xmlns:a16="http://schemas.microsoft.com/office/drawing/2014/main" id="{EBB05793-C457-4C73-8C87-6E6924521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208" y="1463040"/>
            <a:ext cx="3662291" cy="229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3339 - 09/07/2017 - Hình ảnh giun đũa - Chuẩn Rồi">
            <a:extLst>
              <a:ext uri="{FF2B5EF4-FFF2-40B4-BE49-F238E27FC236}">
                <a16:creationId xmlns:a16="http://schemas.microsoft.com/office/drawing/2014/main" id="{3DD28F41-8CB5-49B0-A905-84FCF4427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316" y="1463040"/>
            <a:ext cx="3377975" cy="229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8D0E9C-CD31-4B2E-AA56-B0823BA420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97" t="1353" r="497" b="6632"/>
          <a:stretch/>
        </p:blipFill>
        <p:spPr>
          <a:xfrm>
            <a:off x="8129608" y="3930401"/>
            <a:ext cx="3450683" cy="22971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618F58-3F42-48F0-8C46-2E692C6A31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1208" y="3930401"/>
            <a:ext cx="3662291" cy="22950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DBEBC4-70D7-40A9-BFEE-CFAABAB3F1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85" r="3585"/>
          <a:stretch/>
        </p:blipFill>
        <p:spPr>
          <a:xfrm>
            <a:off x="611709" y="3930401"/>
            <a:ext cx="3450683" cy="229715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C5E0568-6D6D-4232-A0A8-16C19F100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91" y="630446"/>
            <a:ext cx="11340000" cy="43200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KẾT ĐỘNG VẬT KHÔNG XƯƠNG SỐNG</a:t>
            </a:r>
          </a:p>
        </p:txBody>
      </p:sp>
    </p:spTree>
    <p:extLst>
      <p:ext uri="{BB962C8B-B14F-4D97-AF65-F5344CB8AC3E}">
        <p14:creationId xmlns:p14="http://schemas.microsoft.com/office/powerpoint/2010/main" val="362255520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F53074-7DB3-4CBC-A448-99F025EC48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8</a:t>
            </a:fld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C5E0568-6D6D-4232-A0A8-16C19F100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91" y="630446"/>
            <a:ext cx="11340000" cy="43200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KẾT ĐỘNG VẬT CÓ XƯƠNG SỐNG</a:t>
            </a:r>
          </a:p>
        </p:txBody>
      </p:sp>
      <p:pic>
        <p:nvPicPr>
          <p:cNvPr id="2050" name="Picture 2" descr="Ý nghĩa bất ngờ đằng sau tiếng hót của loài chim - VnReview - Tin nóng">
            <a:extLst>
              <a:ext uri="{FF2B5EF4-FFF2-40B4-BE49-F238E27FC236}">
                <a16:creationId xmlns:a16="http://schemas.microsoft.com/office/drawing/2014/main" id="{2640E509-2F90-4B8A-8761-EE42D92DC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036" y="4062039"/>
            <a:ext cx="3429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ơ Thấy Thỏ Đánh Lô Đề Con Gì ?">
            <a:extLst>
              <a:ext uri="{FF2B5EF4-FFF2-40B4-BE49-F238E27FC236}">
                <a16:creationId xmlns:a16="http://schemas.microsoft.com/office/drawing/2014/main" id="{7FA0414C-C071-406B-BB81-92FB7D38BF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" r="4282"/>
          <a:stretch/>
        </p:blipFill>
        <p:spPr bwMode="auto">
          <a:xfrm>
            <a:off x="6607728" y="4062039"/>
            <a:ext cx="3657600" cy="230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á chuồn, loài cá biết bay">
            <a:extLst>
              <a:ext uri="{FF2B5EF4-FFF2-40B4-BE49-F238E27FC236}">
                <a16:creationId xmlns:a16="http://schemas.microsoft.com/office/drawing/2014/main" id="{6F1FD10C-E7FD-4608-A17B-AA6608C0B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61" y="1380512"/>
            <a:ext cx="3535403" cy="232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Ếch biến đổi giới tính thường xuyên hơn chúng ta tưởng - VnReview - Tin nóng">
            <a:extLst>
              <a:ext uri="{FF2B5EF4-FFF2-40B4-BE49-F238E27FC236}">
                <a16:creationId xmlns:a16="http://schemas.microsoft.com/office/drawing/2014/main" id="{57BD97F1-2102-4AB1-8543-E2BE46482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407" y="1380512"/>
            <a:ext cx="3455471" cy="230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ùa Nga - Hermann Tortoise đẹp, giá tốt chỉ có tại Vietpetgarden">
            <a:extLst>
              <a:ext uri="{FF2B5EF4-FFF2-40B4-BE49-F238E27FC236}">
                <a16:creationId xmlns:a16="http://schemas.microsoft.com/office/drawing/2014/main" id="{0CB4823C-8C69-4B2F-B4C6-7711AA43A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820" y="1380512"/>
            <a:ext cx="3455471" cy="230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678956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547847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9</a:t>
            </a:fld>
            <a:endParaRPr lang="en-US" noProof="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37237DE-ED88-458A-A1F1-57A4969CFB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1786634"/>
              </p:ext>
            </p:extLst>
          </p:nvPr>
        </p:nvGraphicFramePr>
        <p:xfrm>
          <a:off x="2179948" y="4280295"/>
          <a:ext cx="7461043" cy="1742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368E485-A082-4285-A2F8-B4597DC9B572}"/>
              </a:ext>
            </a:extLst>
          </p:cNvPr>
          <p:cNvSpPr/>
          <p:nvPr/>
        </p:nvSpPr>
        <p:spPr>
          <a:xfrm>
            <a:off x="358916" y="1706614"/>
            <a:ext cx="10093380" cy="1601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(10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lvl="0">
              <a:lnSpc>
                <a:spcPct val="150000"/>
              </a:lnSpc>
            </a:pP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400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400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CBE5B7EF-CFCA-4C3B-8F27-11FB41A0A5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79407" y="351997"/>
            <a:ext cx="2588455" cy="145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870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Great Pitch Decks - Environment">
      <a:dk1>
        <a:sysClr val="windowText" lastClr="000000"/>
      </a:dk1>
      <a:lt1>
        <a:sysClr val="window" lastClr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Custom 143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F16411175_Green pitch deck_AAS_v4" id="{7774237F-020F-43A5-B912-064E6C199417}" vid="{D87B7C14-9379-4774-A3D4-9FA5066AD9EB}"/>
    </a:ext>
  </a:extLst>
</a:theme>
</file>

<file path=ppt/theme/theme2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F490261-1200-4EC7-95B0-2241EE54AA34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9BF51BA-BD97-4518-9266-AD3D6154983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1961DD-CF27-443B-BFF6-660110ED05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Green pitch deck</Template>
  <TotalTime>637</TotalTime>
  <Words>962</Words>
  <Application>Microsoft Office PowerPoint</Application>
  <PresentationFormat>Widescreen</PresentationFormat>
  <Paragraphs>182</Paragraphs>
  <Slides>21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Rockwell</vt:lpstr>
      <vt:lpstr>Times New Roman</vt:lpstr>
      <vt:lpstr>Wingdings</vt:lpstr>
      <vt:lpstr>Office Theme</vt:lpstr>
      <vt:lpstr>Savon</vt:lpstr>
      <vt:lpstr>Bài 36:  ĐỘNG VẬT</vt:lpstr>
      <vt:lpstr>PowerPoint Presentation</vt:lpstr>
      <vt:lpstr>  I. Đa dạng động vật</vt:lpstr>
      <vt:lpstr>  I. Đa dạng động vật</vt:lpstr>
      <vt:lpstr>  I. Đa dạng động vật</vt:lpstr>
      <vt:lpstr>PowerPoint Presentation</vt:lpstr>
      <vt:lpstr>TỔNG KẾT ĐỘNG VẬT KHÔNG XƯƠNG SỐNG</vt:lpstr>
      <vt:lpstr>TỔNG KẾT ĐỘNG VẬT CÓ XƯƠNG SỐNG</vt:lpstr>
      <vt:lpstr>  II. Các nhóm động vật</vt:lpstr>
      <vt:lpstr>TỔNG KẾT ĐỘNG VẬT KHÔNG XƯƠNG SỐNG</vt:lpstr>
      <vt:lpstr>TỔNG KẾT ĐỘNG VẬT CÓ XƯƠNG SỐNG</vt:lpstr>
      <vt:lpstr>BẢNG THU HOẠCH. CÁC NHÓM ĐỘNG VẬT</vt:lpstr>
      <vt:lpstr>PowerPoint Presentation</vt:lpstr>
      <vt:lpstr>  III. Vai trò và tác hại của động vật: </vt:lpstr>
      <vt:lpstr>  III. Vai trò và tác hại của động vật: </vt:lpstr>
      <vt:lpstr>Lợi ích của động vật: </vt:lpstr>
      <vt:lpstr>Tác hại của động vật: 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36:  ĐỘNG VẬT</dc:title>
  <dc:creator>VnTeach.Com</dc:creator>
  <cp:keywords>VnTeach.Com</cp:keywords>
  <cp:lastModifiedBy>Admin</cp:lastModifiedBy>
  <cp:revision>1</cp:revision>
  <dcterms:created xsi:type="dcterms:W3CDTF">2021-04-13T16:26:41Z</dcterms:created>
  <dcterms:modified xsi:type="dcterms:W3CDTF">2023-12-13T17:23:23Z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