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56"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p:cViewPr varScale="1">
        <p:scale>
          <a:sx n="108" d="100"/>
          <a:sy n="108" d="100"/>
        </p:scale>
        <p:origin x="67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924C70-BE53-44AE-BC95-6A9261FE3F4A}" type="datetimeFigureOut">
              <a:rPr lang="en-US" smtClean="0"/>
              <a:t>7/11/2019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D2A6FE-9D0B-454A-AAA5-1DC1D67CD835}" type="slidenum">
              <a:rPr lang="en-US" smtClean="0"/>
              <a:t>‹#›</a:t>
            </a:fld>
            <a:endParaRPr lang="en-US"/>
          </a:p>
        </p:txBody>
      </p:sp>
    </p:spTree>
    <p:extLst>
      <p:ext uri="{BB962C8B-B14F-4D97-AF65-F5344CB8AC3E}">
        <p14:creationId xmlns:p14="http://schemas.microsoft.com/office/powerpoint/2010/main" val="1271601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8D2A6FE-9D0B-454A-AAA5-1DC1D67CD835}" type="slidenum">
              <a:rPr lang="en-US" smtClean="0"/>
              <a:t>2</a:t>
            </a:fld>
            <a:endParaRPr lang="en-US"/>
          </a:p>
        </p:txBody>
      </p:sp>
    </p:spTree>
    <p:extLst>
      <p:ext uri="{BB962C8B-B14F-4D97-AF65-F5344CB8AC3E}">
        <p14:creationId xmlns:p14="http://schemas.microsoft.com/office/powerpoint/2010/main" val="250447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777D81-4740-4C11-882C-94E2D05BE53E}"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0E6FA-31EF-42CD-89BF-6E158E092161}"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777D81-4740-4C11-882C-94E2D05BE53E}"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0E6FA-31EF-42CD-89BF-6E158E0921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777D81-4740-4C11-882C-94E2D05BE53E}"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0E6FA-31EF-42CD-89BF-6E158E09216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E777D81-4740-4C11-882C-94E2D05BE53E}"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0E6FA-31EF-42CD-89BF-6E158E092161}"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777D81-4740-4C11-882C-94E2D05BE53E}" type="datetimeFigureOut">
              <a:rPr lang="en-US" smtClean="0"/>
              <a:t>7/11/2019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0E6FA-31EF-42CD-89BF-6E158E09216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E777D81-4740-4C11-882C-94E2D05BE53E}" type="datetimeFigureOut">
              <a:rPr lang="en-US" smtClean="0"/>
              <a:t>7/11/2019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0E6FA-31EF-42CD-89BF-6E158E092161}"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777D81-4740-4C11-882C-94E2D05BE53E}" type="datetimeFigureOut">
              <a:rPr lang="en-US" smtClean="0"/>
              <a:t>7/11/2019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40E6FA-31EF-42CD-89BF-6E158E092161}"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777D81-4740-4C11-882C-94E2D05BE53E}" type="datetimeFigureOut">
              <a:rPr lang="en-US" smtClean="0"/>
              <a:t>7/11/2019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40E6FA-31EF-42CD-89BF-6E158E09216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777D81-4740-4C11-882C-94E2D05BE53E}" type="datetimeFigureOut">
              <a:rPr lang="en-US" smtClean="0"/>
              <a:t>7/11/2019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40E6FA-31EF-42CD-89BF-6E158E0921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777D81-4740-4C11-882C-94E2D05BE53E}" type="datetimeFigureOut">
              <a:rPr lang="en-US" smtClean="0"/>
              <a:t>7/11/2019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0E6FA-31EF-42CD-89BF-6E158E09216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777D81-4740-4C11-882C-94E2D05BE53E}" type="datetimeFigureOut">
              <a:rPr lang="en-US" smtClean="0"/>
              <a:t>7/11/2019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0E6FA-31EF-42CD-89BF-6E158E092161}"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E777D81-4740-4C11-882C-94E2D05BE53E}" type="datetimeFigureOut">
              <a:rPr lang="en-US" smtClean="0"/>
              <a:t>7/11/2019</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D540E6FA-31EF-42CD-89BF-6E158E09216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image" Target="../media/image1.jpg"/><Relationship Id="rId7" Type="http://schemas.openxmlformats.org/officeDocument/2006/relationships/slide" Target="slide6.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5.xml"/><Relationship Id="rId11" Type="http://schemas.openxmlformats.org/officeDocument/2006/relationships/slide" Target="slide10.xml"/><Relationship Id="rId5" Type="http://schemas.openxmlformats.org/officeDocument/2006/relationships/slide" Target="slide4.xml"/><Relationship Id="rId10" Type="http://schemas.openxmlformats.org/officeDocument/2006/relationships/slide" Target="slide9.xml"/><Relationship Id="rId4" Type="http://schemas.openxmlformats.org/officeDocument/2006/relationships/slide" Target="slide3.xml"/><Relationship Id="rId9" Type="http://schemas.openxmlformats.org/officeDocument/2006/relationships/slide" Target="slide8.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6" name="Rectangle 5"/>
          <p:cNvSpPr/>
          <p:nvPr/>
        </p:nvSpPr>
        <p:spPr>
          <a:xfrm>
            <a:off x="3200400" y="1280681"/>
            <a:ext cx="1387665" cy="2408987"/>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7200">
                <a:latin typeface="Times New Roman" pitchFamily="18" charset="0"/>
                <a:cs typeface="Times New Roman" pitchFamily="18" charset="0"/>
              </a:rPr>
              <a:t>1</a:t>
            </a:r>
          </a:p>
        </p:txBody>
      </p:sp>
      <p:sp>
        <p:nvSpPr>
          <p:cNvPr id="7" name="Rectangle 6"/>
          <p:cNvSpPr/>
          <p:nvPr/>
        </p:nvSpPr>
        <p:spPr>
          <a:xfrm>
            <a:off x="4588065" y="1280684"/>
            <a:ext cx="1387665" cy="2408987"/>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7200">
                <a:latin typeface="Times New Roman" pitchFamily="18" charset="0"/>
                <a:cs typeface="Times New Roman" pitchFamily="18" charset="0"/>
              </a:rPr>
              <a:t>2</a:t>
            </a:r>
          </a:p>
        </p:txBody>
      </p:sp>
      <p:sp>
        <p:nvSpPr>
          <p:cNvPr id="8" name="Rectangle 7"/>
          <p:cNvSpPr/>
          <p:nvPr/>
        </p:nvSpPr>
        <p:spPr>
          <a:xfrm>
            <a:off x="5989586" y="1280683"/>
            <a:ext cx="1387665" cy="2408987"/>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7200">
                <a:latin typeface="Times New Roman" pitchFamily="18" charset="0"/>
                <a:cs typeface="Times New Roman" pitchFamily="18" charset="0"/>
              </a:rPr>
              <a:t>3</a:t>
            </a:r>
          </a:p>
        </p:txBody>
      </p:sp>
      <p:sp>
        <p:nvSpPr>
          <p:cNvPr id="9" name="Rectangle 8"/>
          <p:cNvSpPr/>
          <p:nvPr/>
        </p:nvSpPr>
        <p:spPr>
          <a:xfrm>
            <a:off x="7356468" y="1287612"/>
            <a:ext cx="1387665" cy="2408987"/>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7200">
                <a:latin typeface="Times New Roman" pitchFamily="18" charset="0"/>
                <a:cs typeface="Times New Roman" pitchFamily="18" charset="0"/>
              </a:rPr>
              <a:t>4</a:t>
            </a:r>
          </a:p>
        </p:txBody>
      </p:sp>
      <p:sp>
        <p:nvSpPr>
          <p:cNvPr id="10" name="Rectangle 9"/>
          <p:cNvSpPr/>
          <p:nvPr/>
        </p:nvSpPr>
        <p:spPr>
          <a:xfrm>
            <a:off x="3200401" y="3696599"/>
            <a:ext cx="1387665" cy="2408987"/>
          </a:xfrm>
          <a:prstGeom prst="rect">
            <a:avLst/>
          </a:prstGeom>
          <a:solidFill>
            <a:srgbClr val="00206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7200">
                <a:latin typeface="Times New Roman" pitchFamily="18" charset="0"/>
                <a:cs typeface="Times New Roman" pitchFamily="18" charset="0"/>
              </a:rPr>
              <a:t>5</a:t>
            </a:r>
          </a:p>
        </p:txBody>
      </p:sp>
      <p:sp>
        <p:nvSpPr>
          <p:cNvPr id="11" name="Rectangle 10"/>
          <p:cNvSpPr/>
          <p:nvPr/>
        </p:nvSpPr>
        <p:spPr>
          <a:xfrm>
            <a:off x="4601921" y="3696599"/>
            <a:ext cx="1387665" cy="2408987"/>
          </a:xfrm>
          <a:prstGeom prst="rect">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7200">
                <a:latin typeface="Times New Roman" pitchFamily="18" charset="0"/>
                <a:cs typeface="Times New Roman" pitchFamily="18" charset="0"/>
              </a:rPr>
              <a:t>6</a:t>
            </a:r>
          </a:p>
        </p:txBody>
      </p:sp>
      <p:sp>
        <p:nvSpPr>
          <p:cNvPr id="12" name="Rectangle 11"/>
          <p:cNvSpPr/>
          <p:nvPr/>
        </p:nvSpPr>
        <p:spPr>
          <a:xfrm>
            <a:off x="5989586" y="3696599"/>
            <a:ext cx="1387665" cy="2408987"/>
          </a:xfrm>
          <a:prstGeom prst="rect">
            <a:avLst/>
          </a:prstGeom>
          <a:solidFill>
            <a:schemeClr val="bg1">
              <a:lumMod val="75000"/>
            </a:schemeClr>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en-US" sz="7200">
                <a:latin typeface="Times New Roman" pitchFamily="18" charset="0"/>
                <a:cs typeface="Times New Roman" pitchFamily="18" charset="0"/>
              </a:rPr>
              <a:t>7</a:t>
            </a:r>
          </a:p>
        </p:txBody>
      </p:sp>
      <p:sp>
        <p:nvSpPr>
          <p:cNvPr id="13" name="Rectangle 12"/>
          <p:cNvSpPr/>
          <p:nvPr/>
        </p:nvSpPr>
        <p:spPr>
          <a:xfrm>
            <a:off x="7356469" y="3689668"/>
            <a:ext cx="1387665" cy="2408987"/>
          </a:xfrm>
          <a:prstGeom prst="rect">
            <a:avLst/>
          </a:prstGeom>
          <a:solidFill>
            <a:schemeClr val="accent5">
              <a:lumMod val="40000"/>
              <a:lumOff val="60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en-US" sz="7200">
                <a:latin typeface="Times New Roman" pitchFamily="18" charset="0"/>
                <a:cs typeface="Times New Roman" pitchFamily="18" charset="0"/>
              </a:rPr>
              <a:t>8</a:t>
            </a:r>
          </a:p>
        </p:txBody>
      </p:sp>
      <p:sp>
        <p:nvSpPr>
          <p:cNvPr id="14" name="Rectangle 13"/>
          <p:cNvSpPr/>
          <p:nvPr/>
        </p:nvSpPr>
        <p:spPr>
          <a:xfrm>
            <a:off x="290944" y="1287612"/>
            <a:ext cx="2604656" cy="4274988"/>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a:latin typeface="Times New Roman" pitchFamily="18" charset="0"/>
                <a:cs typeface="Times New Roman" pitchFamily="18" charset="0"/>
              </a:rPr>
              <a:t>Luật chơi: Chọn ngẫu nhiên các câu hỏi ( từ 1 đến 8 ). Trả lời đúng thì phần tương ứng với câu hỏi sẽ được lộ ra, trường hợp trả lời sai thì mất quyền trả lời câu hỏi đó. Bất kỳ khi nào có câu trả lời về bức hình đều có thể trả lời. Trò chơi sẽ kết thúc khi chủ đề bức hình được trả lời chính xác</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ĐÃ HIỂU</a:t>
            </a:r>
          </a:p>
        </p:txBody>
      </p:sp>
    </p:spTree>
    <p:extLst>
      <p:ext uri="{BB962C8B-B14F-4D97-AF65-F5344CB8AC3E}">
        <p14:creationId xmlns:p14="http://schemas.microsoft.com/office/powerpoint/2010/main" val="369262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repeatCount="2000" fill="hold" grpId="0" nodeType="after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
                                        </p:tgtEl>
                                        <p:attrNameLst>
                                          <p:attrName>ppt_x</p:attrName>
                                          <p:attrName>ppt_y</p:attrName>
                                        </p:attrNameLst>
                                      </p:cBhvr>
                                    </p:animMotion>
                                    <p:animRot by="1500000">
                                      <p:cBhvr>
                                        <p:cTn id="7" dur="125" fill="hold">
                                          <p:stCondLst>
                                            <p:cond delay="0"/>
                                          </p:stCondLst>
                                        </p:cTn>
                                        <p:tgtEl>
                                          <p:spTgt spid="4"/>
                                        </p:tgtEl>
                                        <p:attrNameLst>
                                          <p:attrName>r</p:attrName>
                                        </p:attrNameLst>
                                      </p:cBhvr>
                                    </p:animRot>
                                    <p:animRot by="-1500000">
                                      <p:cBhvr>
                                        <p:cTn id="8" dur="125" fill="hold">
                                          <p:stCondLst>
                                            <p:cond delay="125"/>
                                          </p:stCondLst>
                                        </p:cTn>
                                        <p:tgtEl>
                                          <p:spTgt spid="4"/>
                                        </p:tgtEl>
                                        <p:attrNameLst>
                                          <p:attrName>r</p:attrName>
                                        </p:attrNameLst>
                                      </p:cBhvr>
                                    </p:animRot>
                                    <p:animRot by="-1500000">
                                      <p:cBhvr>
                                        <p:cTn id="9" dur="125" fill="hold">
                                          <p:stCondLst>
                                            <p:cond delay="250"/>
                                          </p:stCondLst>
                                        </p:cTn>
                                        <p:tgtEl>
                                          <p:spTgt spid="4"/>
                                        </p:tgtEl>
                                        <p:attrNameLst>
                                          <p:attrName>r</p:attrName>
                                        </p:attrNameLst>
                                      </p:cBhvr>
                                    </p:animRot>
                                    <p:animRot by="1500000">
                                      <p:cBhvr>
                                        <p:cTn id="10" dur="125" fill="hold">
                                          <p:stCondLst>
                                            <p:cond delay="375"/>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6"/>
                    </p:tgtEl>
                  </p:cond>
                </p:stCondLst>
                <p:endSync evt="end" delay="0">
                  <p:rtn val="all"/>
                </p:endSync>
                <p:childTnLst>
                  <p:par>
                    <p:cTn id="12" fill="hold">
                      <p:stCondLst>
                        <p:cond delay="0"/>
                      </p:stCondLst>
                      <p:childTnLst>
                        <p:par>
                          <p:cTn id="13" fill="hold">
                            <p:stCondLst>
                              <p:cond delay="0"/>
                            </p:stCondLst>
                            <p:childTnLst>
                              <p:par>
                                <p:cTn id="14" presetID="32" presetClass="emph" presetSubtype="0" fill="hold" grpId="0" nodeType="withEffect">
                                  <p:stCondLst>
                                    <p:cond delay="0"/>
                                  </p:stCondLst>
                                  <p:childTnLst>
                                    <p:animRot by="120000">
                                      <p:cBhvr>
                                        <p:cTn id="15" dur="100" fill="hold">
                                          <p:stCondLst>
                                            <p:cond delay="0"/>
                                          </p:stCondLst>
                                        </p:cTn>
                                        <p:tgtEl>
                                          <p:spTgt spid="6"/>
                                        </p:tgtEl>
                                        <p:attrNameLst>
                                          <p:attrName>r</p:attrName>
                                        </p:attrNameLst>
                                      </p:cBhvr>
                                    </p:animRot>
                                    <p:animRot by="-240000">
                                      <p:cBhvr>
                                        <p:cTn id="16" dur="200" fill="hold">
                                          <p:stCondLst>
                                            <p:cond delay="200"/>
                                          </p:stCondLst>
                                        </p:cTn>
                                        <p:tgtEl>
                                          <p:spTgt spid="6"/>
                                        </p:tgtEl>
                                        <p:attrNameLst>
                                          <p:attrName>r</p:attrName>
                                        </p:attrNameLst>
                                      </p:cBhvr>
                                    </p:animRot>
                                    <p:animRot by="240000">
                                      <p:cBhvr>
                                        <p:cTn id="17" dur="200" fill="hold">
                                          <p:stCondLst>
                                            <p:cond delay="400"/>
                                          </p:stCondLst>
                                        </p:cTn>
                                        <p:tgtEl>
                                          <p:spTgt spid="6"/>
                                        </p:tgtEl>
                                        <p:attrNameLst>
                                          <p:attrName>r</p:attrName>
                                        </p:attrNameLst>
                                      </p:cBhvr>
                                    </p:animRot>
                                    <p:animRot by="-240000">
                                      <p:cBhvr>
                                        <p:cTn id="18" dur="200" fill="hold">
                                          <p:stCondLst>
                                            <p:cond delay="600"/>
                                          </p:stCondLst>
                                        </p:cTn>
                                        <p:tgtEl>
                                          <p:spTgt spid="6"/>
                                        </p:tgtEl>
                                        <p:attrNameLst>
                                          <p:attrName>r</p:attrName>
                                        </p:attrNameLst>
                                      </p:cBhvr>
                                    </p:animRot>
                                    <p:animRot by="120000">
                                      <p:cBhvr>
                                        <p:cTn id="19" dur="200" fill="hold">
                                          <p:stCondLst>
                                            <p:cond delay="800"/>
                                          </p:stCondLst>
                                        </p:cTn>
                                        <p:tgtEl>
                                          <p:spTgt spid="6"/>
                                        </p:tgtEl>
                                        <p:attrNameLst>
                                          <p:attrName>r</p:attrName>
                                        </p:attrNameLst>
                                      </p:cBhvr>
                                    </p:animRot>
                                  </p:childTnLst>
                                </p:cTn>
                              </p:par>
                              <p:par>
                                <p:cTn id="20" presetID="32" presetClass="emph" presetSubtype="0" fill="hold" grpId="8" nodeType="withEffect">
                                  <p:stCondLst>
                                    <p:cond delay="0"/>
                                  </p:stCondLst>
                                  <p:childTnLst>
                                    <p:animRot by="120000">
                                      <p:cBhvr>
                                        <p:cTn id="21" dur="100" fill="hold">
                                          <p:stCondLst>
                                            <p:cond delay="0"/>
                                          </p:stCondLst>
                                        </p:cTn>
                                        <p:tgtEl>
                                          <p:spTgt spid="15"/>
                                        </p:tgtEl>
                                        <p:attrNameLst>
                                          <p:attrName>r</p:attrName>
                                        </p:attrNameLst>
                                      </p:cBhvr>
                                    </p:animRot>
                                    <p:animRot by="-240000">
                                      <p:cBhvr>
                                        <p:cTn id="22" dur="200" fill="hold">
                                          <p:stCondLst>
                                            <p:cond delay="200"/>
                                          </p:stCondLst>
                                        </p:cTn>
                                        <p:tgtEl>
                                          <p:spTgt spid="15"/>
                                        </p:tgtEl>
                                        <p:attrNameLst>
                                          <p:attrName>r</p:attrName>
                                        </p:attrNameLst>
                                      </p:cBhvr>
                                    </p:animRot>
                                    <p:animRot by="240000">
                                      <p:cBhvr>
                                        <p:cTn id="23" dur="200" fill="hold">
                                          <p:stCondLst>
                                            <p:cond delay="400"/>
                                          </p:stCondLst>
                                        </p:cTn>
                                        <p:tgtEl>
                                          <p:spTgt spid="15"/>
                                        </p:tgtEl>
                                        <p:attrNameLst>
                                          <p:attrName>r</p:attrName>
                                        </p:attrNameLst>
                                      </p:cBhvr>
                                    </p:animRot>
                                    <p:animRot by="-240000">
                                      <p:cBhvr>
                                        <p:cTn id="24" dur="200" fill="hold">
                                          <p:stCondLst>
                                            <p:cond delay="600"/>
                                          </p:stCondLst>
                                        </p:cTn>
                                        <p:tgtEl>
                                          <p:spTgt spid="15"/>
                                        </p:tgtEl>
                                        <p:attrNameLst>
                                          <p:attrName>r</p:attrName>
                                        </p:attrNameLst>
                                      </p:cBhvr>
                                    </p:animRot>
                                    <p:animRot by="120000">
                                      <p:cBhvr>
                                        <p:cTn id="25" dur="200" fill="hold">
                                          <p:stCondLst>
                                            <p:cond delay="800"/>
                                          </p:stCondLst>
                                        </p:cTn>
                                        <p:tgtEl>
                                          <p:spTgt spid="15"/>
                                        </p:tgtEl>
                                        <p:attrNameLst>
                                          <p:attrName>r</p:attrName>
                                        </p:attrNameLst>
                                      </p:cBhvr>
                                    </p:animRot>
                                  </p:childTnLst>
                                </p:cTn>
                              </p:par>
                            </p:childTnLst>
                          </p:cTn>
                        </p:par>
                      </p:childTnLst>
                    </p:cTn>
                  </p:par>
                </p:childTnLst>
              </p:cTn>
              <p:nextCondLst>
                <p:cond evt="onClick" delay="0">
                  <p:tgtEl>
                    <p:spTgt spid="6"/>
                  </p:tgtEl>
                </p:cond>
              </p:nextCondLst>
            </p:seq>
            <p:seq concurrent="1" nextAc="seek">
              <p:cTn id="26" restart="whenNotActive" fill="hold" evtFilter="cancelBubble" nodeType="interactiveSeq">
                <p:stCondLst>
                  <p:cond evt="onClick" delay="0">
                    <p:tgtEl>
                      <p:spTgt spid="7"/>
                    </p:tgtEl>
                  </p:cond>
                </p:stCondLst>
                <p:endSync evt="end" delay="0">
                  <p:rtn val="all"/>
                </p:endSync>
                <p:childTnLst>
                  <p:par>
                    <p:cTn id="27" fill="hold">
                      <p:stCondLst>
                        <p:cond delay="0"/>
                      </p:stCondLst>
                      <p:childTnLst>
                        <p:par>
                          <p:cTn id="28" fill="hold">
                            <p:stCondLst>
                              <p:cond delay="0"/>
                            </p:stCondLst>
                            <p:childTnLst>
                              <p:par>
                                <p:cTn id="29" presetID="32" presetClass="emph" presetSubtype="0" fill="hold" grpId="7" nodeType="withEffect">
                                  <p:stCondLst>
                                    <p:cond delay="0"/>
                                  </p:stCondLst>
                                  <p:childTnLst>
                                    <p:animRot by="120000">
                                      <p:cBhvr>
                                        <p:cTn id="30" dur="100" fill="hold">
                                          <p:stCondLst>
                                            <p:cond delay="0"/>
                                          </p:stCondLst>
                                        </p:cTn>
                                        <p:tgtEl>
                                          <p:spTgt spid="15"/>
                                        </p:tgtEl>
                                        <p:attrNameLst>
                                          <p:attrName>r</p:attrName>
                                        </p:attrNameLst>
                                      </p:cBhvr>
                                    </p:animRot>
                                    <p:animRot by="-240000">
                                      <p:cBhvr>
                                        <p:cTn id="31" dur="200" fill="hold">
                                          <p:stCondLst>
                                            <p:cond delay="200"/>
                                          </p:stCondLst>
                                        </p:cTn>
                                        <p:tgtEl>
                                          <p:spTgt spid="15"/>
                                        </p:tgtEl>
                                        <p:attrNameLst>
                                          <p:attrName>r</p:attrName>
                                        </p:attrNameLst>
                                      </p:cBhvr>
                                    </p:animRot>
                                    <p:animRot by="240000">
                                      <p:cBhvr>
                                        <p:cTn id="32" dur="200" fill="hold">
                                          <p:stCondLst>
                                            <p:cond delay="400"/>
                                          </p:stCondLst>
                                        </p:cTn>
                                        <p:tgtEl>
                                          <p:spTgt spid="15"/>
                                        </p:tgtEl>
                                        <p:attrNameLst>
                                          <p:attrName>r</p:attrName>
                                        </p:attrNameLst>
                                      </p:cBhvr>
                                    </p:animRot>
                                    <p:animRot by="-240000">
                                      <p:cBhvr>
                                        <p:cTn id="33" dur="200" fill="hold">
                                          <p:stCondLst>
                                            <p:cond delay="600"/>
                                          </p:stCondLst>
                                        </p:cTn>
                                        <p:tgtEl>
                                          <p:spTgt spid="15"/>
                                        </p:tgtEl>
                                        <p:attrNameLst>
                                          <p:attrName>r</p:attrName>
                                        </p:attrNameLst>
                                      </p:cBhvr>
                                    </p:animRot>
                                    <p:animRot by="120000">
                                      <p:cBhvr>
                                        <p:cTn id="34" dur="200" fill="hold">
                                          <p:stCondLst>
                                            <p:cond delay="800"/>
                                          </p:stCondLst>
                                        </p:cTn>
                                        <p:tgtEl>
                                          <p:spTgt spid="15"/>
                                        </p:tgtEl>
                                        <p:attrNameLst>
                                          <p:attrName>r</p:attrName>
                                        </p:attrNameLst>
                                      </p:cBhvr>
                                    </p:animRot>
                                  </p:childTnLst>
                                </p:cTn>
                              </p:par>
                              <p:par>
                                <p:cTn id="35" presetID="32" presetClass="emph" presetSubtype="0" fill="hold" grpId="0" nodeType="withEffect">
                                  <p:stCondLst>
                                    <p:cond delay="0"/>
                                  </p:stCondLst>
                                  <p:childTnLst>
                                    <p:animRot by="120000">
                                      <p:cBhvr>
                                        <p:cTn id="36" dur="100" fill="hold">
                                          <p:stCondLst>
                                            <p:cond delay="0"/>
                                          </p:stCondLst>
                                        </p:cTn>
                                        <p:tgtEl>
                                          <p:spTgt spid="7"/>
                                        </p:tgtEl>
                                        <p:attrNameLst>
                                          <p:attrName>r</p:attrName>
                                        </p:attrNameLst>
                                      </p:cBhvr>
                                    </p:animRot>
                                    <p:animRot by="-240000">
                                      <p:cBhvr>
                                        <p:cTn id="37" dur="200" fill="hold">
                                          <p:stCondLst>
                                            <p:cond delay="200"/>
                                          </p:stCondLst>
                                        </p:cTn>
                                        <p:tgtEl>
                                          <p:spTgt spid="7"/>
                                        </p:tgtEl>
                                        <p:attrNameLst>
                                          <p:attrName>r</p:attrName>
                                        </p:attrNameLst>
                                      </p:cBhvr>
                                    </p:animRot>
                                    <p:animRot by="240000">
                                      <p:cBhvr>
                                        <p:cTn id="38" dur="200" fill="hold">
                                          <p:stCondLst>
                                            <p:cond delay="400"/>
                                          </p:stCondLst>
                                        </p:cTn>
                                        <p:tgtEl>
                                          <p:spTgt spid="7"/>
                                        </p:tgtEl>
                                        <p:attrNameLst>
                                          <p:attrName>r</p:attrName>
                                        </p:attrNameLst>
                                      </p:cBhvr>
                                    </p:animRot>
                                    <p:animRot by="-240000">
                                      <p:cBhvr>
                                        <p:cTn id="39" dur="200" fill="hold">
                                          <p:stCondLst>
                                            <p:cond delay="600"/>
                                          </p:stCondLst>
                                        </p:cTn>
                                        <p:tgtEl>
                                          <p:spTgt spid="7"/>
                                        </p:tgtEl>
                                        <p:attrNameLst>
                                          <p:attrName>r</p:attrName>
                                        </p:attrNameLst>
                                      </p:cBhvr>
                                    </p:animRot>
                                    <p:animRot by="120000">
                                      <p:cBhvr>
                                        <p:cTn id="40" dur="200" fill="hold">
                                          <p:stCondLst>
                                            <p:cond delay="800"/>
                                          </p:stCondLst>
                                        </p:cTn>
                                        <p:tgtEl>
                                          <p:spTgt spid="7"/>
                                        </p:tgtEl>
                                        <p:attrNameLst>
                                          <p:attrName>r</p:attrName>
                                        </p:attrNameLst>
                                      </p:cBhvr>
                                    </p:animRot>
                                  </p:childTnLst>
                                </p:cTn>
                              </p:par>
                            </p:childTnLst>
                          </p:cTn>
                        </p:par>
                      </p:childTnLst>
                    </p:cTn>
                  </p:par>
                </p:childTnLst>
              </p:cTn>
              <p:nextCondLst>
                <p:cond evt="onClick" delay="0">
                  <p:tgtEl>
                    <p:spTgt spid="7"/>
                  </p:tgtEl>
                </p:cond>
              </p:nextCondLst>
            </p:seq>
            <p:seq concurrent="1" nextAc="seek">
              <p:cTn id="41" restart="whenNotActive" fill="hold" evtFilter="cancelBubble" nodeType="interactiveSeq">
                <p:stCondLst>
                  <p:cond evt="onClick" delay="0">
                    <p:tgtEl>
                      <p:spTgt spid="8"/>
                    </p:tgtEl>
                  </p:cond>
                </p:stCondLst>
                <p:endSync evt="end" delay="0">
                  <p:rtn val="all"/>
                </p:endSync>
                <p:childTnLst>
                  <p:par>
                    <p:cTn id="42" fill="hold">
                      <p:stCondLst>
                        <p:cond delay="0"/>
                      </p:stCondLst>
                      <p:childTnLst>
                        <p:par>
                          <p:cTn id="43" fill="hold">
                            <p:stCondLst>
                              <p:cond delay="0"/>
                            </p:stCondLst>
                            <p:childTnLst>
                              <p:par>
                                <p:cTn id="44" presetID="32" presetClass="emph" presetSubtype="0" fill="hold" grpId="6" nodeType="withEffect">
                                  <p:stCondLst>
                                    <p:cond delay="0"/>
                                  </p:stCondLst>
                                  <p:childTnLst>
                                    <p:animRot by="120000">
                                      <p:cBhvr>
                                        <p:cTn id="45" dur="100" fill="hold">
                                          <p:stCondLst>
                                            <p:cond delay="0"/>
                                          </p:stCondLst>
                                        </p:cTn>
                                        <p:tgtEl>
                                          <p:spTgt spid="15"/>
                                        </p:tgtEl>
                                        <p:attrNameLst>
                                          <p:attrName>r</p:attrName>
                                        </p:attrNameLst>
                                      </p:cBhvr>
                                    </p:animRot>
                                    <p:animRot by="-240000">
                                      <p:cBhvr>
                                        <p:cTn id="46" dur="200" fill="hold">
                                          <p:stCondLst>
                                            <p:cond delay="200"/>
                                          </p:stCondLst>
                                        </p:cTn>
                                        <p:tgtEl>
                                          <p:spTgt spid="15"/>
                                        </p:tgtEl>
                                        <p:attrNameLst>
                                          <p:attrName>r</p:attrName>
                                        </p:attrNameLst>
                                      </p:cBhvr>
                                    </p:animRot>
                                    <p:animRot by="240000">
                                      <p:cBhvr>
                                        <p:cTn id="47" dur="200" fill="hold">
                                          <p:stCondLst>
                                            <p:cond delay="400"/>
                                          </p:stCondLst>
                                        </p:cTn>
                                        <p:tgtEl>
                                          <p:spTgt spid="15"/>
                                        </p:tgtEl>
                                        <p:attrNameLst>
                                          <p:attrName>r</p:attrName>
                                        </p:attrNameLst>
                                      </p:cBhvr>
                                    </p:animRot>
                                    <p:animRot by="-240000">
                                      <p:cBhvr>
                                        <p:cTn id="48" dur="200" fill="hold">
                                          <p:stCondLst>
                                            <p:cond delay="600"/>
                                          </p:stCondLst>
                                        </p:cTn>
                                        <p:tgtEl>
                                          <p:spTgt spid="15"/>
                                        </p:tgtEl>
                                        <p:attrNameLst>
                                          <p:attrName>r</p:attrName>
                                        </p:attrNameLst>
                                      </p:cBhvr>
                                    </p:animRot>
                                    <p:animRot by="120000">
                                      <p:cBhvr>
                                        <p:cTn id="49" dur="200" fill="hold">
                                          <p:stCondLst>
                                            <p:cond delay="800"/>
                                          </p:stCondLst>
                                        </p:cTn>
                                        <p:tgtEl>
                                          <p:spTgt spid="15"/>
                                        </p:tgtEl>
                                        <p:attrNameLst>
                                          <p:attrName>r</p:attrName>
                                        </p:attrNameLst>
                                      </p:cBhvr>
                                    </p:animRot>
                                  </p:childTnLst>
                                </p:cTn>
                              </p:par>
                              <p:par>
                                <p:cTn id="50" presetID="32" presetClass="emph" presetSubtype="0" fill="hold" grpId="0" nodeType="withEffect">
                                  <p:stCondLst>
                                    <p:cond delay="0"/>
                                  </p:stCondLst>
                                  <p:childTnLst>
                                    <p:animRot by="120000">
                                      <p:cBhvr>
                                        <p:cTn id="51" dur="100" fill="hold">
                                          <p:stCondLst>
                                            <p:cond delay="0"/>
                                          </p:stCondLst>
                                        </p:cTn>
                                        <p:tgtEl>
                                          <p:spTgt spid="8"/>
                                        </p:tgtEl>
                                        <p:attrNameLst>
                                          <p:attrName>r</p:attrName>
                                        </p:attrNameLst>
                                      </p:cBhvr>
                                    </p:animRot>
                                    <p:animRot by="-240000">
                                      <p:cBhvr>
                                        <p:cTn id="52" dur="200" fill="hold">
                                          <p:stCondLst>
                                            <p:cond delay="200"/>
                                          </p:stCondLst>
                                        </p:cTn>
                                        <p:tgtEl>
                                          <p:spTgt spid="8"/>
                                        </p:tgtEl>
                                        <p:attrNameLst>
                                          <p:attrName>r</p:attrName>
                                        </p:attrNameLst>
                                      </p:cBhvr>
                                    </p:animRot>
                                    <p:animRot by="240000">
                                      <p:cBhvr>
                                        <p:cTn id="53" dur="200" fill="hold">
                                          <p:stCondLst>
                                            <p:cond delay="400"/>
                                          </p:stCondLst>
                                        </p:cTn>
                                        <p:tgtEl>
                                          <p:spTgt spid="8"/>
                                        </p:tgtEl>
                                        <p:attrNameLst>
                                          <p:attrName>r</p:attrName>
                                        </p:attrNameLst>
                                      </p:cBhvr>
                                    </p:animRot>
                                    <p:animRot by="-240000">
                                      <p:cBhvr>
                                        <p:cTn id="54" dur="200" fill="hold">
                                          <p:stCondLst>
                                            <p:cond delay="600"/>
                                          </p:stCondLst>
                                        </p:cTn>
                                        <p:tgtEl>
                                          <p:spTgt spid="8"/>
                                        </p:tgtEl>
                                        <p:attrNameLst>
                                          <p:attrName>r</p:attrName>
                                        </p:attrNameLst>
                                      </p:cBhvr>
                                    </p:animRot>
                                    <p:animRot by="120000">
                                      <p:cBhvr>
                                        <p:cTn id="55" dur="200" fill="hold">
                                          <p:stCondLst>
                                            <p:cond delay="800"/>
                                          </p:stCondLst>
                                        </p:cTn>
                                        <p:tgtEl>
                                          <p:spTgt spid="8"/>
                                        </p:tgtEl>
                                        <p:attrNameLst>
                                          <p:attrName>r</p:attrName>
                                        </p:attrNameLst>
                                      </p:cBhvr>
                                    </p:animRot>
                                  </p:childTnLst>
                                </p:cTn>
                              </p:par>
                            </p:childTnLst>
                          </p:cTn>
                        </p:par>
                      </p:childTnLst>
                    </p:cTn>
                  </p:par>
                </p:childTnLst>
              </p:cTn>
              <p:nextCondLst>
                <p:cond evt="onClick" delay="0">
                  <p:tgtEl>
                    <p:spTgt spid="8"/>
                  </p:tgtEl>
                </p:cond>
              </p:nextCondLst>
            </p:seq>
            <p:seq concurrent="1" nextAc="seek">
              <p:cTn id="56" restart="whenNotActive" fill="hold" evtFilter="cancelBubble" nodeType="interactiveSeq">
                <p:stCondLst>
                  <p:cond evt="onClick" delay="0">
                    <p:tgtEl>
                      <p:spTgt spid="9"/>
                    </p:tgtEl>
                  </p:cond>
                </p:stCondLst>
                <p:endSync evt="end" delay="0">
                  <p:rtn val="all"/>
                </p:endSync>
                <p:childTnLst>
                  <p:par>
                    <p:cTn id="57" fill="hold">
                      <p:stCondLst>
                        <p:cond delay="0"/>
                      </p:stCondLst>
                      <p:childTnLst>
                        <p:par>
                          <p:cTn id="58" fill="hold">
                            <p:stCondLst>
                              <p:cond delay="0"/>
                            </p:stCondLst>
                            <p:childTnLst>
                              <p:par>
                                <p:cTn id="59" presetID="32" presetClass="emph" presetSubtype="0" fill="hold" grpId="0" nodeType="withEffect">
                                  <p:stCondLst>
                                    <p:cond delay="0"/>
                                  </p:stCondLst>
                                  <p:childTnLst>
                                    <p:animRot by="120000">
                                      <p:cBhvr>
                                        <p:cTn id="60" dur="100" fill="hold">
                                          <p:stCondLst>
                                            <p:cond delay="0"/>
                                          </p:stCondLst>
                                        </p:cTn>
                                        <p:tgtEl>
                                          <p:spTgt spid="9"/>
                                        </p:tgtEl>
                                        <p:attrNameLst>
                                          <p:attrName>r</p:attrName>
                                        </p:attrNameLst>
                                      </p:cBhvr>
                                    </p:animRot>
                                    <p:animRot by="-240000">
                                      <p:cBhvr>
                                        <p:cTn id="61" dur="200" fill="hold">
                                          <p:stCondLst>
                                            <p:cond delay="200"/>
                                          </p:stCondLst>
                                        </p:cTn>
                                        <p:tgtEl>
                                          <p:spTgt spid="9"/>
                                        </p:tgtEl>
                                        <p:attrNameLst>
                                          <p:attrName>r</p:attrName>
                                        </p:attrNameLst>
                                      </p:cBhvr>
                                    </p:animRot>
                                    <p:animRot by="240000">
                                      <p:cBhvr>
                                        <p:cTn id="62" dur="200" fill="hold">
                                          <p:stCondLst>
                                            <p:cond delay="400"/>
                                          </p:stCondLst>
                                        </p:cTn>
                                        <p:tgtEl>
                                          <p:spTgt spid="9"/>
                                        </p:tgtEl>
                                        <p:attrNameLst>
                                          <p:attrName>r</p:attrName>
                                        </p:attrNameLst>
                                      </p:cBhvr>
                                    </p:animRot>
                                    <p:animRot by="-240000">
                                      <p:cBhvr>
                                        <p:cTn id="63" dur="200" fill="hold">
                                          <p:stCondLst>
                                            <p:cond delay="600"/>
                                          </p:stCondLst>
                                        </p:cTn>
                                        <p:tgtEl>
                                          <p:spTgt spid="9"/>
                                        </p:tgtEl>
                                        <p:attrNameLst>
                                          <p:attrName>r</p:attrName>
                                        </p:attrNameLst>
                                      </p:cBhvr>
                                    </p:animRot>
                                    <p:animRot by="120000">
                                      <p:cBhvr>
                                        <p:cTn id="64" dur="200" fill="hold">
                                          <p:stCondLst>
                                            <p:cond delay="800"/>
                                          </p:stCondLst>
                                        </p:cTn>
                                        <p:tgtEl>
                                          <p:spTgt spid="9"/>
                                        </p:tgtEl>
                                        <p:attrNameLst>
                                          <p:attrName>r</p:attrName>
                                        </p:attrNameLst>
                                      </p:cBhvr>
                                    </p:animRot>
                                  </p:childTnLst>
                                </p:cTn>
                              </p:par>
                              <p:par>
                                <p:cTn id="65" presetID="32" presetClass="emph" presetSubtype="0" fill="hold" grpId="5" nodeType="withEffect">
                                  <p:stCondLst>
                                    <p:cond delay="0"/>
                                  </p:stCondLst>
                                  <p:childTnLst>
                                    <p:animRot by="120000">
                                      <p:cBhvr>
                                        <p:cTn id="66" dur="100" fill="hold">
                                          <p:stCondLst>
                                            <p:cond delay="0"/>
                                          </p:stCondLst>
                                        </p:cTn>
                                        <p:tgtEl>
                                          <p:spTgt spid="15"/>
                                        </p:tgtEl>
                                        <p:attrNameLst>
                                          <p:attrName>r</p:attrName>
                                        </p:attrNameLst>
                                      </p:cBhvr>
                                    </p:animRot>
                                    <p:animRot by="-240000">
                                      <p:cBhvr>
                                        <p:cTn id="67" dur="200" fill="hold">
                                          <p:stCondLst>
                                            <p:cond delay="200"/>
                                          </p:stCondLst>
                                        </p:cTn>
                                        <p:tgtEl>
                                          <p:spTgt spid="15"/>
                                        </p:tgtEl>
                                        <p:attrNameLst>
                                          <p:attrName>r</p:attrName>
                                        </p:attrNameLst>
                                      </p:cBhvr>
                                    </p:animRot>
                                    <p:animRot by="240000">
                                      <p:cBhvr>
                                        <p:cTn id="68" dur="200" fill="hold">
                                          <p:stCondLst>
                                            <p:cond delay="400"/>
                                          </p:stCondLst>
                                        </p:cTn>
                                        <p:tgtEl>
                                          <p:spTgt spid="15"/>
                                        </p:tgtEl>
                                        <p:attrNameLst>
                                          <p:attrName>r</p:attrName>
                                        </p:attrNameLst>
                                      </p:cBhvr>
                                    </p:animRot>
                                    <p:animRot by="-240000">
                                      <p:cBhvr>
                                        <p:cTn id="69" dur="200" fill="hold">
                                          <p:stCondLst>
                                            <p:cond delay="600"/>
                                          </p:stCondLst>
                                        </p:cTn>
                                        <p:tgtEl>
                                          <p:spTgt spid="15"/>
                                        </p:tgtEl>
                                        <p:attrNameLst>
                                          <p:attrName>r</p:attrName>
                                        </p:attrNameLst>
                                      </p:cBhvr>
                                    </p:animRot>
                                    <p:animRot by="120000">
                                      <p:cBhvr>
                                        <p:cTn id="70" dur="200" fill="hold">
                                          <p:stCondLst>
                                            <p:cond delay="800"/>
                                          </p:stCondLst>
                                        </p:cTn>
                                        <p:tgtEl>
                                          <p:spTgt spid="15"/>
                                        </p:tgtEl>
                                        <p:attrNameLst>
                                          <p:attrName>r</p:attrName>
                                        </p:attrNameLst>
                                      </p:cBhvr>
                                    </p:animRot>
                                  </p:childTnLst>
                                </p:cTn>
                              </p:par>
                              <p:par>
                                <p:cTn id="71" presetID="32" presetClass="emph" presetSubtype="0" fill="hold" grpId="2" nodeType="withEffect">
                                  <p:stCondLst>
                                    <p:cond delay="0"/>
                                  </p:stCondLst>
                                  <p:childTnLst>
                                    <p:animRot by="120000">
                                      <p:cBhvr>
                                        <p:cTn id="72" dur="100" fill="hold">
                                          <p:stCondLst>
                                            <p:cond delay="0"/>
                                          </p:stCondLst>
                                        </p:cTn>
                                        <p:tgtEl>
                                          <p:spTgt spid="15"/>
                                        </p:tgtEl>
                                        <p:attrNameLst>
                                          <p:attrName>r</p:attrName>
                                        </p:attrNameLst>
                                      </p:cBhvr>
                                    </p:animRot>
                                    <p:animRot by="-240000">
                                      <p:cBhvr>
                                        <p:cTn id="73" dur="200" fill="hold">
                                          <p:stCondLst>
                                            <p:cond delay="200"/>
                                          </p:stCondLst>
                                        </p:cTn>
                                        <p:tgtEl>
                                          <p:spTgt spid="15"/>
                                        </p:tgtEl>
                                        <p:attrNameLst>
                                          <p:attrName>r</p:attrName>
                                        </p:attrNameLst>
                                      </p:cBhvr>
                                    </p:animRot>
                                    <p:animRot by="240000">
                                      <p:cBhvr>
                                        <p:cTn id="74" dur="200" fill="hold">
                                          <p:stCondLst>
                                            <p:cond delay="400"/>
                                          </p:stCondLst>
                                        </p:cTn>
                                        <p:tgtEl>
                                          <p:spTgt spid="15"/>
                                        </p:tgtEl>
                                        <p:attrNameLst>
                                          <p:attrName>r</p:attrName>
                                        </p:attrNameLst>
                                      </p:cBhvr>
                                    </p:animRot>
                                    <p:animRot by="-240000">
                                      <p:cBhvr>
                                        <p:cTn id="75" dur="200" fill="hold">
                                          <p:stCondLst>
                                            <p:cond delay="600"/>
                                          </p:stCondLst>
                                        </p:cTn>
                                        <p:tgtEl>
                                          <p:spTgt spid="15"/>
                                        </p:tgtEl>
                                        <p:attrNameLst>
                                          <p:attrName>r</p:attrName>
                                        </p:attrNameLst>
                                      </p:cBhvr>
                                    </p:animRot>
                                    <p:animRot by="120000">
                                      <p:cBhvr>
                                        <p:cTn id="76" dur="200" fill="hold">
                                          <p:stCondLst>
                                            <p:cond delay="800"/>
                                          </p:stCondLst>
                                        </p:cTn>
                                        <p:tgtEl>
                                          <p:spTgt spid="15"/>
                                        </p:tgtEl>
                                        <p:attrNameLst>
                                          <p:attrName>r</p:attrName>
                                        </p:attrNameLst>
                                      </p:cBhvr>
                                    </p:animRot>
                                  </p:childTnLst>
                                </p:cTn>
                              </p:par>
                            </p:childTnLst>
                          </p:cTn>
                        </p:par>
                      </p:childTnLst>
                    </p:cTn>
                  </p:par>
                </p:childTnLst>
              </p:cTn>
              <p:nextCondLst>
                <p:cond evt="onClick" delay="0">
                  <p:tgtEl>
                    <p:spTgt spid="9"/>
                  </p:tgtEl>
                </p:cond>
              </p:nextCondLst>
            </p:seq>
            <p:seq concurrent="1" nextAc="seek">
              <p:cTn id="77" restart="whenNotActive" fill="hold" evtFilter="cancelBubble" nodeType="interactiveSeq">
                <p:stCondLst>
                  <p:cond evt="onClick" delay="0">
                    <p:tgtEl>
                      <p:spTgt spid="13"/>
                    </p:tgtEl>
                  </p:cond>
                </p:stCondLst>
                <p:endSync evt="end" delay="0">
                  <p:rtn val="all"/>
                </p:endSync>
                <p:childTnLst>
                  <p:par>
                    <p:cTn id="78" fill="hold">
                      <p:stCondLst>
                        <p:cond delay="0"/>
                      </p:stCondLst>
                      <p:childTnLst>
                        <p:par>
                          <p:cTn id="79" fill="hold">
                            <p:stCondLst>
                              <p:cond delay="0"/>
                            </p:stCondLst>
                            <p:childTnLst>
                              <p:par>
                                <p:cTn id="80" presetID="32" presetClass="emph" presetSubtype="0" fill="hold" grpId="0" nodeType="withEffect">
                                  <p:stCondLst>
                                    <p:cond delay="0"/>
                                  </p:stCondLst>
                                  <p:childTnLst>
                                    <p:animRot by="120000">
                                      <p:cBhvr>
                                        <p:cTn id="81" dur="100" fill="hold">
                                          <p:stCondLst>
                                            <p:cond delay="0"/>
                                          </p:stCondLst>
                                        </p:cTn>
                                        <p:tgtEl>
                                          <p:spTgt spid="13"/>
                                        </p:tgtEl>
                                        <p:attrNameLst>
                                          <p:attrName>r</p:attrName>
                                        </p:attrNameLst>
                                      </p:cBhvr>
                                    </p:animRot>
                                    <p:animRot by="-240000">
                                      <p:cBhvr>
                                        <p:cTn id="82" dur="200" fill="hold">
                                          <p:stCondLst>
                                            <p:cond delay="200"/>
                                          </p:stCondLst>
                                        </p:cTn>
                                        <p:tgtEl>
                                          <p:spTgt spid="13"/>
                                        </p:tgtEl>
                                        <p:attrNameLst>
                                          <p:attrName>r</p:attrName>
                                        </p:attrNameLst>
                                      </p:cBhvr>
                                    </p:animRot>
                                    <p:animRot by="240000">
                                      <p:cBhvr>
                                        <p:cTn id="83" dur="200" fill="hold">
                                          <p:stCondLst>
                                            <p:cond delay="400"/>
                                          </p:stCondLst>
                                        </p:cTn>
                                        <p:tgtEl>
                                          <p:spTgt spid="13"/>
                                        </p:tgtEl>
                                        <p:attrNameLst>
                                          <p:attrName>r</p:attrName>
                                        </p:attrNameLst>
                                      </p:cBhvr>
                                    </p:animRot>
                                    <p:animRot by="-240000">
                                      <p:cBhvr>
                                        <p:cTn id="84" dur="200" fill="hold">
                                          <p:stCondLst>
                                            <p:cond delay="600"/>
                                          </p:stCondLst>
                                        </p:cTn>
                                        <p:tgtEl>
                                          <p:spTgt spid="13"/>
                                        </p:tgtEl>
                                        <p:attrNameLst>
                                          <p:attrName>r</p:attrName>
                                        </p:attrNameLst>
                                      </p:cBhvr>
                                    </p:animRot>
                                    <p:animRot by="120000">
                                      <p:cBhvr>
                                        <p:cTn id="85" dur="200" fill="hold">
                                          <p:stCondLst>
                                            <p:cond delay="800"/>
                                          </p:stCondLst>
                                        </p:cTn>
                                        <p:tgtEl>
                                          <p:spTgt spid="13"/>
                                        </p:tgtEl>
                                        <p:attrNameLst>
                                          <p:attrName>r</p:attrName>
                                        </p:attrNameLst>
                                      </p:cBhvr>
                                    </p:animRot>
                                  </p:childTnLst>
                                </p:cTn>
                              </p:par>
                              <p:par>
                                <p:cTn id="86" presetID="32" presetClass="emph" presetSubtype="0" fill="hold" grpId="4" nodeType="withEffect">
                                  <p:stCondLst>
                                    <p:cond delay="0"/>
                                  </p:stCondLst>
                                  <p:childTnLst>
                                    <p:animRot by="120000">
                                      <p:cBhvr>
                                        <p:cTn id="87" dur="100" fill="hold">
                                          <p:stCondLst>
                                            <p:cond delay="0"/>
                                          </p:stCondLst>
                                        </p:cTn>
                                        <p:tgtEl>
                                          <p:spTgt spid="15"/>
                                        </p:tgtEl>
                                        <p:attrNameLst>
                                          <p:attrName>r</p:attrName>
                                        </p:attrNameLst>
                                      </p:cBhvr>
                                    </p:animRot>
                                    <p:animRot by="-240000">
                                      <p:cBhvr>
                                        <p:cTn id="88" dur="200" fill="hold">
                                          <p:stCondLst>
                                            <p:cond delay="200"/>
                                          </p:stCondLst>
                                        </p:cTn>
                                        <p:tgtEl>
                                          <p:spTgt spid="15"/>
                                        </p:tgtEl>
                                        <p:attrNameLst>
                                          <p:attrName>r</p:attrName>
                                        </p:attrNameLst>
                                      </p:cBhvr>
                                    </p:animRot>
                                    <p:animRot by="240000">
                                      <p:cBhvr>
                                        <p:cTn id="89" dur="200" fill="hold">
                                          <p:stCondLst>
                                            <p:cond delay="400"/>
                                          </p:stCondLst>
                                        </p:cTn>
                                        <p:tgtEl>
                                          <p:spTgt spid="15"/>
                                        </p:tgtEl>
                                        <p:attrNameLst>
                                          <p:attrName>r</p:attrName>
                                        </p:attrNameLst>
                                      </p:cBhvr>
                                    </p:animRot>
                                    <p:animRot by="-240000">
                                      <p:cBhvr>
                                        <p:cTn id="90" dur="200" fill="hold">
                                          <p:stCondLst>
                                            <p:cond delay="600"/>
                                          </p:stCondLst>
                                        </p:cTn>
                                        <p:tgtEl>
                                          <p:spTgt spid="15"/>
                                        </p:tgtEl>
                                        <p:attrNameLst>
                                          <p:attrName>r</p:attrName>
                                        </p:attrNameLst>
                                      </p:cBhvr>
                                    </p:animRot>
                                    <p:animRot by="120000">
                                      <p:cBhvr>
                                        <p:cTn id="91" dur="200" fill="hold">
                                          <p:stCondLst>
                                            <p:cond delay="800"/>
                                          </p:stCondLst>
                                        </p:cTn>
                                        <p:tgtEl>
                                          <p:spTgt spid="15"/>
                                        </p:tgtEl>
                                        <p:attrNameLst>
                                          <p:attrName>r</p:attrName>
                                        </p:attrNameLst>
                                      </p:cBhvr>
                                    </p:animRot>
                                  </p:childTnLst>
                                </p:cTn>
                              </p:par>
                            </p:childTnLst>
                          </p:cTn>
                        </p:par>
                      </p:childTnLst>
                    </p:cTn>
                  </p:par>
                </p:childTnLst>
              </p:cTn>
              <p:nextCondLst>
                <p:cond evt="onClick" delay="0">
                  <p:tgtEl>
                    <p:spTgt spid="13"/>
                  </p:tgtEl>
                </p:cond>
              </p:nextCondLst>
            </p:seq>
            <p:seq concurrent="1" nextAc="seek">
              <p:cTn id="92" restart="whenNotActive" fill="hold" evtFilter="cancelBubble" nodeType="interactiveSeq">
                <p:stCondLst>
                  <p:cond evt="onClick" delay="0">
                    <p:tgtEl>
                      <p:spTgt spid="12"/>
                    </p:tgtEl>
                  </p:cond>
                </p:stCondLst>
                <p:endSync evt="end" delay="0">
                  <p:rtn val="all"/>
                </p:endSync>
                <p:childTnLst>
                  <p:par>
                    <p:cTn id="93" fill="hold">
                      <p:stCondLst>
                        <p:cond delay="0"/>
                      </p:stCondLst>
                      <p:childTnLst>
                        <p:par>
                          <p:cTn id="94" fill="hold">
                            <p:stCondLst>
                              <p:cond delay="0"/>
                            </p:stCondLst>
                            <p:childTnLst>
                              <p:par>
                                <p:cTn id="95" presetID="32" presetClass="emph" presetSubtype="0" fill="hold" grpId="0" nodeType="withEffect">
                                  <p:stCondLst>
                                    <p:cond delay="0"/>
                                  </p:stCondLst>
                                  <p:childTnLst>
                                    <p:animRot by="120000">
                                      <p:cBhvr>
                                        <p:cTn id="96" dur="100" fill="hold">
                                          <p:stCondLst>
                                            <p:cond delay="0"/>
                                          </p:stCondLst>
                                        </p:cTn>
                                        <p:tgtEl>
                                          <p:spTgt spid="12"/>
                                        </p:tgtEl>
                                        <p:attrNameLst>
                                          <p:attrName>r</p:attrName>
                                        </p:attrNameLst>
                                      </p:cBhvr>
                                    </p:animRot>
                                    <p:animRot by="-240000">
                                      <p:cBhvr>
                                        <p:cTn id="97" dur="200" fill="hold">
                                          <p:stCondLst>
                                            <p:cond delay="200"/>
                                          </p:stCondLst>
                                        </p:cTn>
                                        <p:tgtEl>
                                          <p:spTgt spid="12"/>
                                        </p:tgtEl>
                                        <p:attrNameLst>
                                          <p:attrName>r</p:attrName>
                                        </p:attrNameLst>
                                      </p:cBhvr>
                                    </p:animRot>
                                    <p:animRot by="240000">
                                      <p:cBhvr>
                                        <p:cTn id="98" dur="200" fill="hold">
                                          <p:stCondLst>
                                            <p:cond delay="400"/>
                                          </p:stCondLst>
                                        </p:cTn>
                                        <p:tgtEl>
                                          <p:spTgt spid="12"/>
                                        </p:tgtEl>
                                        <p:attrNameLst>
                                          <p:attrName>r</p:attrName>
                                        </p:attrNameLst>
                                      </p:cBhvr>
                                    </p:animRot>
                                    <p:animRot by="-240000">
                                      <p:cBhvr>
                                        <p:cTn id="99" dur="200" fill="hold">
                                          <p:stCondLst>
                                            <p:cond delay="600"/>
                                          </p:stCondLst>
                                        </p:cTn>
                                        <p:tgtEl>
                                          <p:spTgt spid="12"/>
                                        </p:tgtEl>
                                        <p:attrNameLst>
                                          <p:attrName>r</p:attrName>
                                        </p:attrNameLst>
                                      </p:cBhvr>
                                    </p:animRot>
                                    <p:animRot by="120000">
                                      <p:cBhvr>
                                        <p:cTn id="100" dur="200" fill="hold">
                                          <p:stCondLst>
                                            <p:cond delay="800"/>
                                          </p:stCondLst>
                                        </p:cTn>
                                        <p:tgtEl>
                                          <p:spTgt spid="12"/>
                                        </p:tgtEl>
                                        <p:attrNameLst>
                                          <p:attrName>r</p:attrName>
                                        </p:attrNameLst>
                                      </p:cBhvr>
                                    </p:animRot>
                                  </p:childTnLst>
                                </p:cTn>
                              </p:par>
                              <p:par>
                                <p:cTn id="101" presetID="32" presetClass="emph" presetSubtype="0" fill="hold" grpId="0" nodeType="withEffect">
                                  <p:stCondLst>
                                    <p:cond delay="0"/>
                                  </p:stCondLst>
                                  <p:childTnLst>
                                    <p:animRot by="120000">
                                      <p:cBhvr>
                                        <p:cTn id="102" dur="100" fill="hold">
                                          <p:stCondLst>
                                            <p:cond delay="0"/>
                                          </p:stCondLst>
                                        </p:cTn>
                                        <p:tgtEl>
                                          <p:spTgt spid="15"/>
                                        </p:tgtEl>
                                        <p:attrNameLst>
                                          <p:attrName>r</p:attrName>
                                        </p:attrNameLst>
                                      </p:cBhvr>
                                    </p:animRot>
                                    <p:animRot by="-240000">
                                      <p:cBhvr>
                                        <p:cTn id="103" dur="200" fill="hold">
                                          <p:stCondLst>
                                            <p:cond delay="200"/>
                                          </p:stCondLst>
                                        </p:cTn>
                                        <p:tgtEl>
                                          <p:spTgt spid="15"/>
                                        </p:tgtEl>
                                        <p:attrNameLst>
                                          <p:attrName>r</p:attrName>
                                        </p:attrNameLst>
                                      </p:cBhvr>
                                    </p:animRot>
                                    <p:animRot by="240000">
                                      <p:cBhvr>
                                        <p:cTn id="104" dur="200" fill="hold">
                                          <p:stCondLst>
                                            <p:cond delay="400"/>
                                          </p:stCondLst>
                                        </p:cTn>
                                        <p:tgtEl>
                                          <p:spTgt spid="15"/>
                                        </p:tgtEl>
                                        <p:attrNameLst>
                                          <p:attrName>r</p:attrName>
                                        </p:attrNameLst>
                                      </p:cBhvr>
                                    </p:animRot>
                                    <p:animRot by="-240000">
                                      <p:cBhvr>
                                        <p:cTn id="105" dur="200" fill="hold">
                                          <p:stCondLst>
                                            <p:cond delay="600"/>
                                          </p:stCondLst>
                                        </p:cTn>
                                        <p:tgtEl>
                                          <p:spTgt spid="15"/>
                                        </p:tgtEl>
                                        <p:attrNameLst>
                                          <p:attrName>r</p:attrName>
                                        </p:attrNameLst>
                                      </p:cBhvr>
                                    </p:animRot>
                                    <p:animRot by="120000">
                                      <p:cBhvr>
                                        <p:cTn id="106" dur="200" fill="hold">
                                          <p:stCondLst>
                                            <p:cond delay="800"/>
                                          </p:stCondLst>
                                        </p:cTn>
                                        <p:tgtEl>
                                          <p:spTgt spid="15"/>
                                        </p:tgtEl>
                                        <p:attrNameLst>
                                          <p:attrName>r</p:attrName>
                                        </p:attrNameLst>
                                      </p:cBhvr>
                                    </p:animRot>
                                  </p:childTnLst>
                                </p:cTn>
                              </p:par>
                            </p:childTnLst>
                          </p:cTn>
                        </p:par>
                      </p:childTnLst>
                    </p:cTn>
                  </p:par>
                </p:childTnLst>
              </p:cTn>
              <p:nextCondLst>
                <p:cond evt="onClick" delay="0">
                  <p:tgtEl>
                    <p:spTgt spid="12"/>
                  </p:tgtEl>
                </p:cond>
              </p:nextCondLst>
            </p:seq>
            <p:seq concurrent="1" nextAc="seek">
              <p:cTn id="107" restart="whenNotActive" fill="hold" evtFilter="cancelBubble" nodeType="interactiveSeq">
                <p:stCondLst>
                  <p:cond evt="onClick" delay="0">
                    <p:tgtEl>
                      <p:spTgt spid="11"/>
                    </p:tgtEl>
                  </p:cond>
                </p:stCondLst>
                <p:endSync evt="end" delay="0">
                  <p:rtn val="all"/>
                </p:endSync>
                <p:childTnLst>
                  <p:par>
                    <p:cTn id="108" fill="hold">
                      <p:stCondLst>
                        <p:cond delay="0"/>
                      </p:stCondLst>
                      <p:childTnLst>
                        <p:par>
                          <p:cTn id="109" fill="hold">
                            <p:stCondLst>
                              <p:cond delay="0"/>
                            </p:stCondLst>
                            <p:childTnLst>
                              <p:par>
                                <p:cTn id="110" presetID="32" presetClass="emph" presetSubtype="0" fill="hold" grpId="3" nodeType="withEffect">
                                  <p:stCondLst>
                                    <p:cond delay="0"/>
                                  </p:stCondLst>
                                  <p:childTnLst>
                                    <p:animRot by="120000">
                                      <p:cBhvr>
                                        <p:cTn id="111" dur="100" fill="hold">
                                          <p:stCondLst>
                                            <p:cond delay="0"/>
                                          </p:stCondLst>
                                        </p:cTn>
                                        <p:tgtEl>
                                          <p:spTgt spid="15"/>
                                        </p:tgtEl>
                                        <p:attrNameLst>
                                          <p:attrName>r</p:attrName>
                                        </p:attrNameLst>
                                      </p:cBhvr>
                                    </p:animRot>
                                    <p:animRot by="-240000">
                                      <p:cBhvr>
                                        <p:cTn id="112" dur="200" fill="hold">
                                          <p:stCondLst>
                                            <p:cond delay="200"/>
                                          </p:stCondLst>
                                        </p:cTn>
                                        <p:tgtEl>
                                          <p:spTgt spid="15"/>
                                        </p:tgtEl>
                                        <p:attrNameLst>
                                          <p:attrName>r</p:attrName>
                                        </p:attrNameLst>
                                      </p:cBhvr>
                                    </p:animRot>
                                    <p:animRot by="240000">
                                      <p:cBhvr>
                                        <p:cTn id="113" dur="200" fill="hold">
                                          <p:stCondLst>
                                            <p:cond delay="400"/>
                                          </p:stCondLst>
                                        </p:cTn>
                                        <p:tgtEl>
                                          <p:spTgt spid="15"/>
                                        </p:tgtEl>
                                        <p:attrNameLst>
                                          <p:attrName>r</p:attrName>
                                        </p:attrNameLst>
                                      </p:cBhvr>
                                    </p:animRot>
                                    <p:animRot by="-240000">
                                      <p:cBhvr>
                                        <p:cTn id="114" dur="200" fill="hold">
                                          <p:stCondLst>
                                            <p:cond delay="600"/>
                                          </p:stCondLst>
                                        </p:cTn>
                                        <p:tgtEl>
                                          <p:spTgt spid="15"/>
                                        </p:tgtEl>
                                        <p:attrNameLst>
                                          <p:attrName>r</p:attrName>
                                        </p:attrNameLst>
                                      </p:cBhvr>
                                    </p:animRot>
                                    <p:animRot by="120000">
                                      <p:cBhvr>
                                        <p:cTn id="115" dur="200" fill="hold">
                                          <p:stCondLst>
                                            <p:cond delay="800"/>
                                          </p:stCondLst>
                                        </p:cTn>
                                        <p:tgtEl>
                                          <p:spTgt spid="15"/>
                                        </p:tgtEl>
                                        <p:attrNameLst>
                                          <p:attrName>r</p:attrName>
                                        </p:attrNameLst>
                                      </p:cBhvr>
                                    </p:animRot>
                                  </p:childTnLst>
                                </p:cTn>
                              </p:par>
                              <p:par>
                                <p:cTn id="116" presetID="32" presetClass="emph" presetSubtype="0" fill="hold" grpId="0" nodeType="withEffect">
                                  <p:stCondLst>
                                    <p:cond delay="0"/>
                                  </p:stCondLst>
                                  <p:childTnLst>
                                    <p:animRot by="120000">
                                      <p:cBhvr>
                                        <p:cTn id="117" dur="100" fill="hold">
                                          <p:stCondLst>
                                            <p:cond delay="0"/>
                                          </p:stCondLst>
                                        </p:cTn>
                                        <p:tgtEl>
                                          <p:spTgt spid="11"/>
                                        </p:tgtEl>
                                        <p:attrNameLst>
                                          <p:attrName>r</p:attrName>
                                        </p:attrNameLst>
                                      </p:cBhvr>
                                    </p:animRot>
                                    <p:animRot by="-240000">
                                      <p:cBhvr>
                                        <p:cTn id="118" dur="200" fill="hold">
                                          <p:stCondLst>
                                            <p:cond delay="200"/>
                                          </p:stCondLst>
                                        </p:cTn>
                                        <p:tgtEl>
                                          <p:spTgt spid="11"/>
                                        </p:tgtEl>
                                        <p:attrNameLst>
                                          <p:attrName>r</p:attrName>
                                        </p:attrNameLst>
                                      </p:cBhvr>
                                    </p:animRot>
                                    <p:animRot by="240000">
                                      <p:cBhvr>
                                        <p:cTn id="119" dur="200" fill="hold">
                                          <p:stCondLst>
                                            <p:cond delay="400"/>
                                          </p:stCondLst>
                                        </p:cTn>
                                        <p:tgtEl>
                                          <p:spTgt spid="11"/>
                                        </p:tgtEl>
                                        <p:attrNameLst>
                                          <p:attrName>r</p:attrName>
                                        </p:attrNameLst>
                                      </p:cBhvr>
                                    </p:animRot>
                                    <p:animRot by="-240000">
                                      <p:cBhvr>
                                        <p:cTn id="120" dur="200" fill="hold">
                                          <p:stCondLst>
                                            <p:cond delay="600"/>
                                          </p:stCondLst>
                                        </p:cTn>
                                        <p:tgtEl>
                                          <p:spTgt spid="11"/>
                                        </p:tgtEl>
                                        <p:attrNameLst>
                                          <p:attrName>r</p:attrName>
                                        </p:attrNameLst>
                                      </p:cBhvr>
                                    </p:animRot>
                                    <p:animRot by="120000">
                                      <p:cBhvr>
                                        <p:cTn id="121" dur="200" fill="hold">
                                          <p:stCondLst>
                                            <p:cond delay="800"/>
                                          </p:stCondLst>
                                        </p:cTn>
                                        <p:tgtEl>
                                          <p:spTgt spid="11"/>
                                        </p:tgtEl>
                                        <p:attrNameLst>
                                          <p:attrName>r</p:attrName>
                                        </p:attrNameLst>
                                      </p:cBhvr>
                                    </p:animRot>
                                  </p:childTnLst>
                                </p:cTn>
                              </p:par>
                            </p:childTnLst>
                          </p:cTn>
                        </p:par>
                      </p:childTnLst>
                    </p:cTn>
                  </p:par>
                </p:childTnLst>
              </p:cTn>
              <p:nextCondLst>
                <p:cond evt="onClick" delay="0">
                  <p:tgtEl>
                    <p:spTgt spid="11"/>
                  </p:tgtEl>
                </p:cond>
              </p:nextCondLst>
            </p:seq>
            <p:seq concurrent="1" nextAc="seek">
              <p:cTn id="122" restart="whenNotActive" fill="hold" evtFilter="cancelBubble" nodeType="interactiveSeq">
                <p:stCondLst>
                  <p:cond evt="onClick" delay="0">
                    <p:tgtEl>
                      <p:spTgt spid="10"/>
                    </p:tgtEl>
                  </p:cond>
                </p:stCondLst>
                <p:endSync evt="end" delay="0">
                  <p:rtn val="all"/>
                </p:endSync>
                <p:childTnLst>
                  <p:par>
                    <p:cTn id="123" fill="hold">
                      <p:stCondLst>
                        <p:cond delay="0"/>
                      </p:stCondLst>
                      <p:childTnLst>
                        <p:par>
                          <p:cTn id="124" fill="hold">
                            <p:stCondLst>
                              <p:cond delay="0"/>
                            </p:stCondLst>
                            <p:childTnLst>
                              <p:par>
                                <p:cTn id="125" presetID="32" presetClass="emph" presetSubtype="0" fill="hold" grpId="1" nodeType="withEffect">
                                  <p:stCondLst>
                                    <p:cond delay="0"/>
                                  </p:stCondLst>
                                  <p:childTnLst>
                                    <p:animRot by="120000">
                                      <p:cBhvr>
                                        <p:cTn id="126" dur="100" fill="hold">
                                          <p:stCondLst>
                                            <p:cond delay="0"/>
                                          </p:stCondLst>
                                        </p:cTn>
                                        <p:tgtEl>
                                          <p:spTgt spid="15"/>
                                        </p:tgtEl>
                                        <p:attrNameLst>
                                          <p:attrName>r</p:attrName>
                                        </p:attrNameLst>
                                      </p:cBhvr>
                                    </p:animRot>
                                    <p:animRot by="-240000">
                                      <p:cBhvr>
                                        <p:cTn id="127" dur="200" fill="hold">
                                          <p:stCondLst>
                                            <p:cond delay="200"/>
                                          </p:stCondLst>
                                        </p:cTn>
                                        <p:tgtEl>
                                          <p:spTgt spid="15"/>
                                        </p:tgtEl>
                                        <p:attrNameLst>
                                          <p:attrName>r</p:attrName>
                                        </p:attrNameLst>
                                      </p:cBhvr>
                                    </p:animRot>
                                    <p:animRot by="240000">
                                      <p:cBhvr>
                                        <p:cTn id="128" dur="200" fill="hold">
                                          <p:stCondLst>
                                            <p:cond delay="400"/>
                                          </p:stCondLst>
                                        </p:cTn>
                                        <p:tgtEl>
                                          <p:spTgt spid="15"/>
                                        </p:tgtEl>
                                        <p:attrNameLst>
                                          <p:attrName>r</p:attrName>
                                        </p:attrNameLst>
                                      </p:cBhvr>
                                    </p:animRot>
                                    <p:animRot by="-240000">
                                      <p:cBhvr>
                                        <p:cTn id="129" dur="200" fill="hold">
                                          <p:stCondLst>
                                            <p:cond delay="600"/>
                                          </p:stCondLst>
                                        </p:cTn>
                                        <p:tgtEl>
                                          <p:spTgt spid="15"/>
                                        </p:tgtEl>
                                        <p:attrNameLst>
                                          <p:attrName>r</p:attrName>
                                        </p:attrNameLst>
                                      </p:cBhvr>
                                    </p:animRot>
                                    <p:animRot by="120000">
                                      <p:cBhvr>
                                        <p:cTn id="130" dur="200" fill="hold">
                                          <p:stCondLst>
                                            <p:cond delay="800"/>
                                          </p:stCondLst>
                                        </p:cTn>
                                        <p:tgtEl>
                                          <p:spTgt spid="15"/>
                                        </p:tgtEl>
                                        <p:attrNameLst>
                                          <p:attrName>r</p:attrName>
                                        </p:attrNameLst>
                                      </p:cBhvr>
                                    </p:animRot>
                                  </p:childTnLst>
                                </p:cTn>
                              </p:par>
                              <p:par>
                                <p:cTn id="131" presetID="32" presetClass="emph" presetSubtype="0" fill="hold" grpId="0" nodeType="withEffect">
                                  <p:stCondLst>
                                    <p:cond delay="0"/>
                                  </p:stCondLst>
                                  <p:childTnLst>
                                    <p:animRot by="120000">
                                      <p:cBhvr>
                                        <p:cTn id="132" dur="100" fill="hold">
                                          <p:stCondLst>
                                            <p:cond delay="0"/>
                                          </p:stCondLst>
                                        </p:cTn>
                                        <p:tgtEl>
                                          <p:spTgt spid="10"/>
                                        </p:tgtEl>
                                        <p:attrNameLst>
                                          <p:attrName>r</p:attrName>
                                        </p:attrNameLst>
                                      </p:cBhvr>
                                    </p:animRot>
                                    <p:animRot by="-240000">
                                      <p:cBhvr>
                                        <p:cTn id="133" dur="200" fill="hold">
                                          <p:stCondLst>
                                            <p:cond delay="200"/>
                                          </p:stCondLst>
                                        </p:cTn>
                                        <p:tgtEl>
                                          <p:spTgt spid="10"/>
                                        </p:tgtEl>
                                        <p:attrNameLst>
                                          <p:attrName>r</p:attrName>
                                        </p:attrNameLst>
                                      </p:cBhvr>
                                    </p:animRot>
                                    <p:animRot by="240000">
                                      <p:cBhvr>
                                        <p:cTn id="134" dur="200" fill="hold">
                                          <p:stCondLst>
                                            <p:cond delay="400"/>
                                          </p:stCondLst>
                                        </p:cTn>
                                        <p:tgtEl>
                                          <p:spTgt spid="10"/>
                                        </p:tgtEl>
                                        <p:attrNameLst>
                                          <p:attrName>r</p:attrName>
                                        </p:attrNameLst>
                                      </p:cBhvr>
                                    </p:animRot>
                                    <p:animRot by="-240000">
                                      <p:cBhvr>
                                        <p:cTn id="135" dur="200" fill="hold">
                                          <p:stCondLst>
                                            <p:cond delay="600"/>
                                          </p:stCondLst>
                                        </p:cTn>
                                        <p:tgtEl>
                                          <p:spTgt spid="10"/>
                                        </p:tgtEl>
                                        <p:attrNameLst>
                                          <p:attrName>r</p:attrName>
                                        </p:attrNameLst>
                                      </p:cBhvr>
                                    </p:animRot>
                                    <p:animRot by="120000">
                                      <p:cBhvr>
                                        <p:cTn id="136" dur="200" fill="hold">
                                          <p:stCondLst>
                                            <p:cond delay="800"/>
                                          </p:stCondLst>
                                        </p:cTn>
                                        <p:tgtEl>
                                          <p:spTgt spid="10"/>
                                        </p:tgtEl>
                                        <p:attrNameLst>
                                          <p:attrName>r</p:attrName>
                                        </p:attrNameLst>
                                      </p:cBhvr>
                                    </p:animRot>
                                  </p:childTnLst>
                                </p:cTn>
                              </p:par>
                            </p:childTnLst>
                          </p:cTn>
                        </p:par>
                      </p:childTnLst>
                    </p:cTn>
                  </p:par>
                </p:childTnLst>
              </p:cTn>
              <p:nextCondLst>
                <p:cond evt="onClick" delay="0">
                  <p:tgtEl>
                    <p:spTgt spid="10"/>
                  </p:tgtEl>
                </p:cond>
              </p:nextCondLst>
            </p:seq>
            <p:seq concurrent="1" nextAc="seek">
              <p:cTn id="137" restart="whenNotActive" fill="hold" evtFilter="cancelBubble" nodeType="interactiveSeq">
                <p:stCondLst>
                  <p:cond evt="onClick" delay="0">
                    <p:tgtEl>
                      <p:spTgt spid="15"/>
                    </p:tgtEl>
                  </p:cond>
                </p:stCondLst>
                <p:endSync evt="end" delay="0">
                  <p:rtn val="all"/>
                </p:endSync>
                <p:childTnLst>
                  <p:par>
                    <p:cTn id="138" fill="hold">
                      <p:stCondLst>
                        <p:cond delay="0"/>
                      </p:stCondLst>
                      <p:childTnLst>
                        <p:par>
                          <p:cTn id="139" fill="hold">
                            <p:stCondLst>
                              <p:cond delay="0"/>
                            </p:stCondLst>
                            <p:childTnLst>
                              <p:par>
                                <p:cTn id="140" presetID="27" presetClass="emph" presetSubtype="0" fill="remove" grpId="9" nodeType="clickEffect">
                                  <p:stCondLst>
                                    <p:cond delay="0"/>
                                  </p:stCondLst>
                                  <p:childTnLst>
                                    <p:animClr clrSpc="rgb" dir="cw">
                                      <p:cBhvr override="childStyle">
                                        <p:cTn id="141" dur="250" autoRev="1" fill="remove"/>
                                        <p:tgtEl>
                                          <p:spTgt spid="15"/>
                                        </p:tgtEl>
                                        <p:attrNameLst>
                                          <p:attrName>style.color</p:attrName>
                                        </p:attrNameLst>
                                      </p:cBhvr>
                                      <p:to>
                                        <a:schemeClr val="bg1"/>
                                      </p:to>
                                    </p:animClr>
                                    <p:animClr clrSpc="rgb" dir="cw">
                                      <p:cBhvr>
                                        <p:cTn id="142" dur="250" autoRev="1" fill="remove"/>
                                        <p:tgtEl>
                                          <p:spTgt spid="15"/>
                                        </p:tgtEl>
                                        <p:attrNameLst>
                                          <p:attrName>fillcolor</p:attrName>
                                        </p:attrNameLst>
                                      </p:cBhvr>
                                      <p:to>
                                        <a:schemeClr val="bg1"/>
                                      </p:to>
                                    </p:animClr>
                                    <p:set>
                                      <p:cBhvr>
                                        <p:cTn id="143" dur="250" autoRev="1" fill="remove"/>
                                        <p:tgtEl>
                                          <p:spTgt spid="15"/>
                                        </p:tgtEl>
                                        <p:attrNameLst>
                                          <p:attrName>fill.type</p:attrName>
                                        </p:attrNameLst>
                                      </p:cBhvr>
                                      <p:to>
                                        <p:strVal val="solid"/>
                                      </p:to>
                                    </p:set>
                                    <p:set>
                                      <p:cBhvr>
                                        <p:cTn id="144" dur="250" autoRev="1" fill="remove"/>
                                        <p:tgtEl>
                                          <p:spTgt spid="15"/>
                                        </p:tgtEl>
                                        <p:attrNameLst>
                                          <p:attrName>fill.on</p:attrName>
                                        </p:attrNameLst>
                                      </p:cBhvr>
                                      <p:to>
                                        <p:strVal val="true"/>
                                      </p:to>
                                    </p:set>
                                  </p:childTnLst>
                                </p:cTn>
                              </p:par>
                            </p:childTnLst>
                          </p:cTn>
                        </p:par>
                      </p:childTnLst>
                    </p:cTn>
                  </p:par>
                </p:childTnLst>
              </p:cTn>
              <p:nextCondLst>
                <p:cond evt="onClick" delay="0">
                  <p:tgtEl>
                    <p:spTgt spid="15"/>
                  </p:tgtEl>
                </p:cond>
              </p:nextCondLst>
            </p:seq>
          </p:childTnLst>
        </p:cTn>
      </p:par>
    </p:tnLst>
    <p:bldLst>
      <p:bldP spid="4" grpId="0" animBg="1"/>
      <p:bldP spid="6" grpId="0" animBg="1"/>
      <p:bldP spid="7" grpId="0" animBg="1"/>
      <p:bldP spid="8" grpId="0" animBg="1"/>
      <p:bldP spid="9" grpId="0" animBg="1"/>
      <p:bldP spid="10" grpId="0" animBg="1"/>
      <p:bldP spid="11" grpId="0" animBg="1"/>
      <p:bldP spid="12" grpId="0" animBg="1"/>
      <p:bldP spid="13" grpId="0" animBg="1"/>
      <p:bldP spid="15" grpId="0" animBg="1"/>
      <p:bldP spid="15" grpId="1" animBg="1"/>
      <p:bldP spid="15" grpId="2" animBg="1"/>
      <p:bldP spid="15" grpId="3" animBg="1"/>
      <p:bldP spid="15" grpId="4" animBg="1"/>
      <p:bldP spid="15" grpId="5" animBg="1"/>
      <p:bldP spid="15" grpId="6" animBg="1"/>
      <p:bldP spid="15" grpId="7" animBg="1"/>
      <p:bldP spid="15" grpId="8" animBg="1"/>
      <p:bldP spid="15" grpId="9"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QUAY LẠI</a:t>
            </a:r>
          </a:p>
        </p:txBody>
      </p:sp>
      <p:sp>
        <p:nvSpPr>
          <p:cNvPr id="6" name="Rectangle 5"/>
          <p:cNvSpPr/>
          <p:nvPr/>
        </p:nvSpPr>
        <p:spPr>
          <a:xfrm>
            <a:off x="290944" y="1287612"/>
            <a:ext cx="2604656" cy="4274988"/>
          </a:xfrm>
          <a:prstGeom prst="rect">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23900">
                <a:latin typeface="Times New Roman" pitchFamily="18" charset="0"/>
                <a:cs typeface="Times New Roman" pitchFamily="18" charset="0"/>
              </a:rPr>
              <a:t>8</a:t>
            </a:r>
          </a:p>
        </p:txBody>
      </p:sp>
      <p:sp>
        <p:nvSpPr>
          <p:cNvPr id="2" name="Rectangle 1"/>
          <p:cNvSpPr/>
          <p:nvPr/>
        </p:nvSpPr>
        <p:spPr>
          <a:xfrm>
            <a:off x="3200400" y="1287612"/>
            <a:ext cx="5562600" cy="4817973"/>
          </a:xfrm>
          <a:prstGeom prst="rect">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t" anchorCtr="0"/>
          <a:lstStyle/>
          <a:p>
            <a:pPr algn="ctr"/>
            <a:endParaRPr lang="en-US"/>
          </a:p>
        </p:txBody>
      </p:sp>
    </p:spTree>
    <p:extLst>
      <p:ext uri="{BB962C8B-B14F-4D97-AF65-F5344CB8AC3E}">
        <p14:creationId xmlns:p14="http://schemas.microsoft.com/office/powerpoint/2010/main" val="3703090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400" y="1347299"/>
            <a:ext cx="5550661" cy="4817974"/>
          </a:xfrm>
          <a:prstGeom prst="rect">
            <a:avLst/>
          </a:prstGeom>
        </p:spPr>
      </p:pic>
      <p:sp>
        <p:nvSpPr>
          <p:cNvPr id="6" name="Rectangle 5">
            <a:hlinkClick r:id="rId4" action="ppaction://hlinksldjump"/>
          </p:cNvPr>
          <p:cNvSpPr/>
          <p:nvPr/>
        </p:nvSpPr>
        <p:spPr>
          <a:xfrm>
            <a:off x="3200401" y="1347299"/>
            <a:ext cx="1387665" cy="2408987"/>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7200">
                <a:latin typeface="Times New Roman" pitchFamily="18" charset="0"/>
                <a:cs typeface="Times New Roman" pitchFamily="18" charset="0"/>
              </a:rPr>
              <a:t>1</a:t>
            </a:r>
          </a:p>
        </p:txBody>
      </p:sp>
      <p:sp>
        <p:nvSpPr>
          <p:cNvPr id="7" name="Rectangle 6">
            <a:hlinkClick r:id="rId5" action="ppaction://hlinksldjump"/>
          </p:cNvPr>
          <p:cNvSpPr/>
          <p:nvPr/>
        </p:nvSpPr>
        <p:spPr>
          <a:xfrm>
            <a:off x="4588065" y="1347298"/>
            <a:ext cx="1387665" cy="2408987"/>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7200">
                <a:latin typeface="Times New Roman" pitchFamily="18" charset="0"/>
                <a:cs typeface="Times New Roman" pitchFamily="18" charset="0"/>
              </a:rPr>
              <a:t>2</a:t>
            </a:r>
          </a:p>
        </p:txBody>
      </p:sp>
      <p:sp>
        <p:nvSpPr>
          <p:cNvPr id="8" name="Rectangle 7">
            <a:hlinkClick r:id="rId6" action="ppaction://hlinksldjump"/>
          </p:cNvPr>
          <p:cNvSpPr/>
          <p:nvPr/>
        </p:nvSpPr>
        <p:spPr>
          <a:xfrm>
            <a:off x="5989586" y="1347297"/>
            <a:ext cx="1387665" cy="2408987"/>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7200">
                <a:latin typeface="Times New Roman" pitchFamily="18" charset="0"/>
                <a:cs typeface="Times New Roman" pitchFamily="18" charset="0"/>
              </a:rPr>
              <a:t>3</a:t>
            </a:r>
          </a:p>
        </p:txBody>
      </p:sp>
      <p:sp>
        <p:nvSpPr>
          <p:cNvPr id="9" name="Rectangle 8">
            <a:hlinkClick r:id="rId7" action="ppaction://hlinksldjump"/>
          </p:cNvPr>
          <p:cNvSpPr/>
          <p:nvPr/>
        </p:nvSpPr>
        <p:spPr>
          <a:xfrm>
            <a:off x="7356468" y="1354226"/>
            <a:ext cx="1387665" cy="2408987"/>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7200">
                <a:latin typeface="Times New Roman" pitchFamily="18" charset="0"/>
                <a:cs typeface="Times New Roman" pitchFamily="18" charset="0"/>
              </a:rPr>
              <a:t>4</a:t>
            </a:r>
          </a:p>
        </p:txBody>
      </p:sp>
      <p:sp>
        <p:nvSpPr>
          <p:cNvPr id="10" name="Rectangle 9">
            <a:hlinkClick r:id="rId8" action="ppaction://hlinksldjump"/>
          </p:cNvPr>
          <p:cNvSpPr/>
          <p:nvPr/>
        </p:nvSpPr>
        <p:spPr>
          <a:xfrm>
            <a:off x="3200401" y="3763213"/>
            <a:ext cx="1387665" cy="2408987"/>
          </a:xfrm>
          <a:prstGeom prst="rect">
            <a:avLst/>
          </a:prstGeom>
          <a:solidFill>
            <a:srgbClr val="00206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7200">
                <a:latin typeface="Times New Roman" pitchFamily="18" charset="0"/>
                <a:cs typeface="Times New Roman" pitchFamily="18" charset="0"/>
              </a:rPr>
              <a:t>5</a:t>
            </a:r>
          </a:p>
        </p:txBody>
      </p:sp>
      <p:sp>
        <p:nvSpPr>
          <p:cNvPr id="11" name="Rectangle 10">
            <a:hlinkClick r:id="rId9" action="ppaction://hlinksldjump"/>
          </p:cNvPr>
          <p:cNvSpPr/>
          <p:nvPr/>
        </p:nvSpPr>
        <p:spPr>
          <a:xfrm>
            <a:off x="4601921" y="3763213"/>
            <a:ext cx="1387665" cy="2408987"/>
          </a:xfrm>
          <a:prstGeom prst="rect">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7200">
                <a:latin typeface="Times New Roman" pitchFamily="18" charset="0"/>
                <a:cs typeface="Times New Roman" pitchFamily="18" charset="0"/>
              </a:rPr>
              <a:t>6</a:t>
            </a:r>
          </a:p>
        </p:txBody>
      </p:sp>
      <p:sp>
        <p:nvSpPr>
          <p:cNvPr id="12" name="Rectangle 11">
            <a:hlinkClick r:id="rId10" action="ppaction://hlinksldjump"/>
          </p:cNvPr>
          <p:cNvSpPr/>
          <p:nvPr/>
        </p:nvSpPr>
        <p:spPr>
          <a:xfrm>
            <a:off x="5989586" y="3763213"/>
            <a:ext cx="1387665" cy="2408987"/>
          </a:xfrm>
          <a:prstGeom prst="rect">
            <a:avLst/>
          </a:prstGeom>
          <a:solidFill>
            <a:schemeClr val="bg1">
              <a:lumMod val="75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7200">
                <a:latin typeface="Times New Roman" pitchFamily="18" charset="0"/>
                <a:cs typeface="Times New Roman" pitchFamily="18" charset="0"/>
              </a:rPr>
              <a:t>7</a:t>
            </a:r>
          </a:p>
        </p:txBody>
      </p:sp>
      <p:sp>
        <p:nvSpPr>
          <p:cNvPr id="13" name="Rectangle 12">
            <a:hlinkClick r:id="rId11" action="ppaction://hlinksldjump"/>
          </p:cNvPr>
          <p:cNvSpPr/>
          <p:nvPr/>
        </p:nvSpPr>
        <p:spPr>
          <a:xfrm>
            <a:off x="7356469" y="3756282"/>
            <a:ext cx="1387665" cy="2408987"/>
          </a:xfrm>
          <a:prstGeom prst="rect">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7200">
                <a:latin typeface="Times New Roman" pitchFamily="18" charset="0"/>
                <a:cs typeface="Times New Roman" pitchFamily="18" charset="0"/>
              </a:rPr>
              <a:t>8</a:t>
            </a:r>
          </a:p>
        </p:txBody>
      </p:sp>
      <p:sp>
        <p:nvSpPr>
          <p:cNvPr id="14" name="Rectangle 13"/>
          <p:cNvSpPr/>
          <p:nvPr/>
        </p:nvSpPr>
        <p:spPr>
          <a:xfrm>
            <a:off x="290944" y="997529"/>
            <a:ext cx="2604656" cy="4274988"/>
          </a:xfrm>
          <a:prstGeom prst="rect">
            <a:avLst/>
          </a:prstGeom>
          <a:ln w="38100"/>
        </p:spPr>
        <p:style>
          <a:lnRef idx="2">
            <a:schemeClr val="accent6"/>
          </a:lnRef>
          <a:fillRef idx="1">
            <a:schemeClr val="lt1"/>
          </a:fillRef>
          <a:effectRef idx="0">
            <a:schemeClr val="accent6"/>
          </a:effectRef>
          <a:fontRef idx="minor">
            <a:schemeClr val="dk1"/>
          </a:fontRef>
        </p:style>
        <p:txBody>
          <a:bodyPr rtlCol="0" anchor="t" anchorCtr="0"/>
          <a:lstStyle/>
          <a:p>
            <a:pPr algn="ctr"/>
            <a:r>
              <a:rPr lang="en-US" sz="2000">
                <a:latin typeface="Times New Roman" pitchFamily="18" charset="0"/>
                <a:cs typeface="Times New Roman" pitchFamily="18" charset="0"/>
              </a:rPr>
              <a:t>Gợi ý chủ đề:</a:t>
            </a:r>
          </a:p>
        </p:txBody>
      </p:sp>
      <p:sp>
        <p:nvSpPr>
          <p:cNvPr id="15" name="Rounded Rectangle 14"/>
          <p:cNvSpPr/>
          <p:nvPr/>
        </p:nvSpPr>
        <p:spPr>
          <a:xfrm>
            <a:off x="290944" y="5398533"/>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HÌNH ẢNH CHỦ ĐỀ</a:t>
            </a:r>
          </a:p>
        </p:txBody>
      </p:sp>
      <p:sp>
        <p:nvSpPr>
          <p:cNvPr id="16" name="Rectangle 15"/>
          <p:cNvSpPr/>
          <p:nvPr/>
        </p:nvSpPr>
        <p:spPr>
          <a:xfrm>
            <a:off x="3212340" y="6293323"/>
            <a:ext cx="671562" cy="4884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a:latin typeface="Times New Roman" pitchFamily="18" charset="0"/>
                <a:cs typeface="Times New Roman" pitchFamily="18" charset="0"/>
              </a:rPr>
              <a:t>1</a:t>
            </a:r>
          </a:p>
        </p:txBody>
      </p:sp>
      <p:sp>
        <p:nvSpPr>
          <p:cNvPr id="17" name="Rectangle 16"/>
          <p:cNvSpPr/>
          <p:nvPr/>
        </p:nvSpPr>
        <p:spPr>
          <a:xfrm>
            <a:off x="3892523" y="6293323"/>
            <a:ext cx="671562" cy="4884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a:latin typeface="Times New Roman" pitchFamily="18" charset="0"/>
                <a:cs typeface="Times New Roman" pitchFamily="18" charset="0"/>
              </a:rPr>
              <a:t>2</a:t>
            </a:r>
          </a:p>
        </p:txBody>
      </p:sp>
      <p:sp>
        <p:nvSpPr>
          <p:cNvPr id="18" name="Rectangle 17"/>
          <p:cNvSpPr/>
          <p:nvPr/>
        </p:nvSpPr>
        <p:spPr>
          <a:xfrm>
            <a:off x="4600005" y="6292754"/>
            <a:ext cx="671562" cy="4884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a:latin typeface="Times New Roman" pitchFamily="18" charset="0"/>
                <a:cs typeface="Times New Roman" pitchFamily="18" charset="0"/>
              </a:rPr>
              <a:t>3</a:t>
            </a:r>
          </a:p>
        </p:txBody>
      </p:sp>
      <p:sp>
        <p:nvSpPr>
          <p:cNvPr id="19" name="Rectangle 18"/>
          <p:cNvSpPr/>
          <p:nvPr/>
        </p:nvSpPr>
        <p:spPr>
          <a:xfrm>
            <a:off x="5269739" y="6293323"/>
            <a:ext cx="671562" cy="4884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a:latin typeface="Times New Roman" pitchFamily="18" charset="0"/>
                <a:cs typeface="Times New Roman" pitchFamily="18" charset="0"/>
              </a:rPr>
              <a:t>4</a:t>
            </a:r>
          </a:p>
        </p:txBody>
      </p:sp>
      <p:sp>
        <p:nvSpPr>
          <p:cNvPr id="20" name="Rectangle 19"/>
          <p:cNvSpPr/>
          <p:nvPr/>
        </p:nvSpPr>
        <p:spPr>
          <a:xfrm>
            <a:off x="5955539" y="6293323"/>
            <a:ext cx="671562" cy="4884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a:latin typeface="Times New Roman" pitchFamily="18" charset="0"/>
                <a:cs typeface="Times New Roman" pitchFamily="18" charset="0"/>
              </a:rPr>
              <a:t>5</a:t>
            </a:r>
          </a:p>
        </p:txBody>
      </p:sp>
      <p:sp>
        <p:nvSpPr>
          <p:cNvPr id="21" name="Rectangle 20"/>
          <p:cNvSpPr/>
          <p:nvPr/>
        </p:nvSpPr>
        <p:spPr>
          <a:xfrm>
            <a:off x="6641339" y="6284224"/>
            <a:ext cx="671562" cy="4884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a:latin typeface="Times New Roman" pitchFamily="18" charset="0"/>
                <a:cs typeface="Times New Roman" pitchFamily="18" charset="0"/>
              </a:rPr>
              <a:t>6</a:t>
            </a:r>
          </a:p>
        </p:txBody>
      </p:sp>
      <p:sp>
        <p:nvSpPr>
          <p:cNvPr id="22" name="Rectangle 21"/>
          <p:cNvSpPr/>
          <p:nvPr/>
        </p:nvSpPr>
        <p:spPr>
          <a:xfrm>
            <a:off x="7327139" y="6293323"/>
            <a:ext cx="671562" cy="4884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a:latin typeface="Times New Roman" pitchFamily="18" charset="0"/>
                <a:cs typeface="Times New Roman" pitchFamily="18" charset="0"/>
              </a:rPr>
              <a:t>7</a:t>
            </a:r>
          </a:p>
        </p:txBody>
      </p:sp>
      <p:sp>
        <p:nvSpPr>
          <p:cNvPr id="23" name="Rectangle 22"/>
          <p:cNvSpPr/>
          <p:nvPr/>
        </p:nvSpPr>
        <p:spPr>
          <a:xfrm>
            <a:off x="8001000" y="6293323"/>
            <a:ext cx="671562" cy="4884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3600">
                <a:latin typeface="Times New Roman" pitchFamily="18" charset="0"/>
                <a:cs typeface="Times New Roman" pitchFamily="18" charset="0"/>
              </a:rPr>
              <a:t>8</a:t>
            </a:r>
          </a:p>
        </p:txBody>
      </p:sp>
      <p:sp>
        <p:nvSpPr>
          <p:cNvPr id="24" name="Rectangle 23"/>
          <p:cNvSpPr/>
          <p:nvPr/>
        </p:nvSpPr>
        <p:spPr>
          <a:xfrm>
            <a:off x="3200400" y="753290"/>
            <a:ext cx="671562" cy="4884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latin typeface="Times New Roman" pitchFamily="18" charset="0"/>
                <a:cs typeface="Times New Roman" pitchFamily="18" charset="0"/>
              </a:rPr>
              <a:t>1</a:t>
            </a:r>
          </a:p>
        </p:txBody>
      </p:sp>
      <p:sp>
        <p:nvSpPr>
          <p:cNvPr id="25" name="Rectangle 24"/>
          <p:cNvSpPr/>
          <p:nvPr/>
        </p:nvSpPr>
        <p:spPr>
          <a:xfrm>
            <a:off x="3880583" y="753290"/>
            <a:ext cx="671562" cy="4884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latin typeface="Times New Roman" pitchFamily="18" charset="0"/>
                <a:cs typeface="Times New Roman" pitchFamily="18" charset="0"/>
              </a:rPr>
              <a:t>2</a:t>
            </a:r>
          </a:p>
        </p:txBody>
      </p:sp>
      <p:sp>
        <p:nvSpPr>
          <p:cNvPr id="26" name="Rectangle 25"/>
          <p:cNvSpPr/>
          <p:nvPr/>
        </p:nvSpPr>
        <p:spPr>
          <a:xfrm>
            <a:off x="4588065" y="752721"/>
            <a:ext cx="671562" cy="4884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latin typeface="Times New Roman" pitchFamily="18" charset="0"/>
                <a:cs typeface="Times New Roman" pitchFamily="18" charset="0"/>
              </a:rPr>
              <a:t>3</a:t>
            </a:r>
          </a:p>
        </p:txBody>
      </p:sp>
      <p:sp>
        <p:nvSpPr>
          <p:cNvPr id="27" name="Rectangle 26"/>
          <p:cNvSpPr/>
          <p:nvPr/>
        </p:nvSpPr>
        <p:spPr>
          <a:xfrm>
            <a:off x="5257799" y="753290"/>
            <a:ext cx="671562" cy="4884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latin typeface="Times New Roman" pitchFamily="18" charset="0"/>
                <a:cs typeface="Times New Roman" pitchFamily="18" charset="0"/>
              </a:rPr>
              <a:t>4</a:t>
            </a:r>
          </a:p>
        </p:txBody>
      </p:sp>
      <p:sp>
        <p:nvSpPr>
          <p:cNvPr id="28" name="Rectangle 27"/>
          <p:cNvSpPr/>
          <p:nvPr/>
        </p:nvSpPr>
        <p:spPr>
          <a:xfrm>
            <a:off x="5943599" y="753290"/>
            <a:ext cx="671562" cy="4884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latin typeface="Times New Roman" pitchFamily="18" charset="0"/>
                <a:cs typeface="Times New Roman" pitchFamily="18" charset="0"/>
              </a:rPr>
              <a:t>5</a:t>
            </a:r>
          </a:p>
        </p:txBody>
      </p:sp>
      <p:sp>
        <p:nvSpPr>
          <p:cNvPr id="29" name="Rectangle 28"/>
          <p:cNvSpPr/>
          <p:nvPr/>
        </p:nvSpPr>
        <p:spPr>
          <a:xfrm>
            <a:off x="6629399" y="744191"/>
            <a:ext cx="671562" cy="4884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latin typeface="Times New Roman" pitchFamily="18" charset="0"/>
                <a:cs typeface="Times New Roman" pitchFamily="18" charset="0"/>
              </a:rPr>
              <a:t>6</a:t>
            </a:r>
          </a:p>
        </p:txBody>
      </p:sp>
      <p:sp>
        <p:nvSpPr>
          <p:cNvPr id="30" name="Rectangle 29"/>
          <p:cNvSpPr/>
          <p:nvPr/>
        </p:nvSpPr>
        <p:spPr>
          <a:xfrm>
            <a:off x="7315199" y="753290"/>
            <a:ext cx="671562" cy="4884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latin typeface="Times New Roman" pitchFamily="18" charset="0"/>
                <a:cs typeface="Times New Roman" pitchFamily="18" charset="0"/>
              </a:rPr>
              <a:t>7</a:t>
            </a:r>
          </a:p>
        </p:txBody>
      </p:sp>
      <p:sp>
        <p:nvSpPr>
          <p:cNvPr id="31" name="Rectangle 30"/>
          <p:cNvSpPr/>
          <p:nvPr/>
        </p:nvSpPr>
        <p:spPr>
          <a:xfrm>
            <a:off x="7989060" y="753290"/>
            <a:ext cx="671562" cy="48847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a:latin typeface="Times New Roman" pitchFamily="18" charset="0"/>
                <a:cs typeface="Times New Roman" pitchFamily="18" charset="0"/>
              </a:rPr>
              <a:t>8</a:t>
            </a:r>
          </a:p>
        </p:txBody>
      </p:sp>
    </p:spTree>
    <p:extLst>
      <p:ext uri="{BB962C8B-B14F-4D97-AF65-F5344CB8AC3E}">
        <p14:creationId xmlns:p14="http://schemas.microsoft.com/office/powerpoint/2010/main" val="204131102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14" presetClass="exit" presetSubtype="10" fill="hold" grpId="1" nodeType="withEffect">
                                  <p:stCondLst>
                                    <p:cond delay="0"/>
                                  </p:stCondLst>
                                  <p:childTnLst>
                                    <p:animEffect transition="out" filter="randombar(horizontal)">
                                      <p:cBhvr>
                                        <p:cTn id="6" dur="3000"/>
                                        <p:tgtEl>
                                          <p:spTgt spid="6"/>
                                        </p:tgtEl>
                                      </p:cBhvr>
                                    </p:animEffect>
                                    <p:set>
                                      <p:cBhvr>
                                        <p:cTn id="7" dur="1" fill="hold">
                                          <p:stCondLst>
                                            <p:cond delay="2999"/>
                                          </p:stCondLst>
                                        </p:cTn>
                                        <p:tgtEl>
                                          <p:spTgt spid="6"/>
                                        </p:tgtEl>
                                        <p:attrNameLst>
                                          <p:attrName>style.visibility</p:attrName>
                                        </p:attrNameLst>
                                      </p:cBhvr>
                                      <p:to>
                                        <p:strVal val="hidden"/>
                                      </p:to>
                                    </p:set>
                                  </p:childTnLst>
                                </p:cTn>
                              </p:par>
                              <p:par>
                                <p:cTn id="8" presetID="14" presetClass="exit" presetSubtype="10" fill="hold" grpId="0" nodeType="withEffect">
                                  <p:stCondLst>
                                    <p:cond delay="0"/>
                                  </p:stCondLst>
                                  <p:childTnLst>
                                    <p:animEffect transition="out" filter="randombar(horizontal)">
                                      <p:cBhvr>
                                        <p:cTn id="9" dur="3000"/>
                                        <p:tgtEl>
                                          <p:spTgt spid="7"/>
                                        </p:tgtEl>
                                      </p:cBhvr>
                                    </p:animEffect>
                                    <p:set>
                                      <p:cBhvr>
                                        <p:cTn id="10" dur="1" fill="hold">
                                          <p:stCondLst>
                                            <p:cond delay="2999"/>
                                          </p:stCondLst>
                                        </p:cTn>
                                        <p:tgtEl>
                                          <p:spTgt spid="7"/>
                                        </p:tgtEl>
                                        <p:attrNameLst>
                                          <p:attrName>style.visibility</p:attrName>
                                        </p:attrNameLst>
                                      </p:cBhvr>
                                      <p:to>
                                        <p:strVal val="hidden"/>
                                      </p:to>
                                    </p:set>
                                  </p:childTnLst>
                                </p:cTn>
                              </p:par>
                              <p:par>
                                <p:cTn id="11" presetID="14" presetClass="exit" presetSubtype="10" fill="hold" grpId="0" nodeType="withEffect">
                                  <p:stCondLst>
                                    <p:cond delay="0"/>
                                  </p:stCondLst>
                                  <p:childTnLst>
                                    <p:animEffect transition="out" filter="randombar(horizontal)">
                                      <p:cBhvr>
                                        <p:cTn id="12" dur="3000"/>
                                        <p:tgtEl>
                                          <p:spTgt spid="8"/>
                                        </p:tgtEl>
                                      </p:cBhvr>
                                    </p:animEffect>
                                    <p:set>
                                      <p:cBhvr>
                                        <p:cTn id="13" dur="1" fill="hold">
                                          <p:stCondLst>
                                            <p:cond delay="2999"/>
                                          </p:stCondLst>
                                        </p:cTn>
                                        <p:tgtEl>
                                          <p:spTgt spid="8"/>
                                        </p:tgtEl>
                                        <p:attrNameLst>
                                          <p:attrName>style.visibility</p:attrName>
                                        </p:attrNameLst>
                                      </p:cBhvr>
                                      <p:to>
                                        <p:strVal val="hidden"/>
                                      </p:to>
                                    </p:set>
                                  </p:childTnLst>
                                </p:cTn>
                              </p:par>
                              <p:par>
                                <p:cTn id="14" presetID="14" presetClass="exit" presetSubtype="10" fill="hold" grpId="0" nodeType="withEffect">
                                  <p:stCondLst>
                                    <p:cond delay="0"/>
                                  </p:stCondLst>
                                  <p:childTnLst>
                                    <p:animEffect transition="out" filter="randombar(horizontal)">
                                      <p:cBhvr>
                                        <p:cTn id="15" dur="3000"/>
                                        <p:tgtEl>
                                          <p:spTgt spid="9"/>
                                        </p:tgtEl>
                                      </p:cBhvr>
                                    </p:animEffect>
                                    <p:set>
                                      <p:cBhvr>
                                        <p:cTn id="16" dur="1" fill="hold">
                                          <p:stCondLst>
                                            <p:cond delay="2999"/>
                                          </p:stCondLst>
                                        </p:cTn>
                                        <p:tgtEl>
                                          <p:spTgt spid="9"/>
                                        </p:tgtEl>
                                        <p:attrNameLst>
                                          <p:attrName>style.visibility</p:attrName>
                                        </p:attrNameLst>
                                      </p:cBhvr>
                                      <p:to>
                                        <p:strVal val="hidden"/>
                                      </p:to>
                                    </p:set>
                                  </p:childTnLst>
                                </p:cTn>
                              </p:par>
                              <p:par>
                                <p:cTn id="17" presetID="14" presetClass="exit" presetSubtype="10" fill="hold" grpId="0" nodeType="withEffect">
                                  <p:stCondLst>
                                    <p:cond delay="0"/>
                                  </p:stCondLst>
                                  <p:childTnLst>
                                    <p:animEffect transition="out" filter="randombar(horizontal)">
                                      <p:cBhvr>
                                        <p:cTn id="18" dur="3000"/>
                                        <p:tgtEl>
                                          <p:spTgt spid="13"/>
                                        </p:tgtEl>
                                      </p:cBhvr>
                                    </p:animEffect>
                                    <p:set>
                                      <p:cBhvr>
                                        <p:cTn id="19" dur="1" fill="hold">
                                          <p:stCondLst>
                                            <p:cond delay="2999"/>
                                          </p:stCondLst>
                                        </p:cTn>
                                        <p:tgtEl>
                                          <p:spTgt spid="13"/>
                                        </p:tgtEl>
                                        <p:attrNameLst>
                                          <p:attrName>style.visibility</p:attrName>
                                        </p:attrNameLst>
                                      </p:cBhvr>
                                      <p:to>
                                        <p:strVal val="hidden"/>
                                      </p:to>
                                    </p:set>
                                  </p:childTnLst>
                                </p:cTn>
                              </p:par>
                              <p:par>
                                <p:cTn id="20" presetID="14" presetClass="exit" presetSubtype="10" fill="hold" grpId="0" nodeType="withEffect">
                                  <p:stCondLst>
                                    <p:cond delay="0"/>
                                  </p:stCondLst>
                                  <p:childTnLst>
                                    <p:animEffect transition="out" filter="randombar(horizontal)">
                                      <p:cBhvr>
                                        <p:cTn id="21" dur="3000"/>
                                        <p:tgtEl>
                                          <p:spTgt spid="12"/>
                                        </p:tgtEl>
                                      </p:cBhvr>
                                    </p:animEffect>
                                    <p:set>
                                      <p:cBhvr>
                                        <p:cTn id="22" dur="1" fill="hold">
                                          <p:stCondLst>
                                            <p:cond delay="2999"/>
                                          </p:stCondLst>
                                        </p:cTn>
                                        <p:tgtEl>
                                          <p:spTgt spid="12"/>
                                        </p:tgtEl>
                                        <p:attrNameLst>
                                          <p:attrName>style.visibility</p:attrName>
                                        </p:attrNameLst>
                                      </p:cBhvr>
                                      <p:to>
                                        <p:strVal val="hidden"/>
                                      </p:to>
                                    </p:set>
                                  </p:childTnLst>
                                </p:cTn>
                              </p:par>
                              <p:par>
                                <p:cTn id="23" presetID="14" presetClass="exit" presetSubtype="10" fill="hold" grpId="0" nodeType="withEffect">
                                  <p:stCondLst>
                                    <p:cond delay="0"/>
                                  </p:stCondLst>
                                  <p:childTnLst>
                                    <p:animEffect transition="out" filter="randombar(horizontal)">
                                      <p:cBhvr>
                                        <p:cTn id="24" dur="3000"/>
                                        <p:tgtEl>
                                          <p:spTgt spid="11"/>
                                        </p:tgtEl>
                                      </p:cBhvr>
                                    </p:animEffect>
                                    <p:set>
                                      <p:cBhvr>
                                        <p:cTn id="25" dur="1" fill="hold">
                                          <p:stCondLst>
                                            <p:cond delay="2999"/>
                                          </p:stCondLst>
                                        </p:cTn>
                                        <p:tgtEl>
                                          <p:spTgt spid="11"/>
                                        </p:tgtEl>
                                        <p:attrNameLst>
                                          <p:attrName>style.visibility</p:attrName>
                                        </p:attrNameLst>
                                      </p:cBhvr>
                                      <p:to>
                                        <p:strVal val="hidden"/>
                                      </p:to>
                                    </p:set>
                                  </p:childTnLst>
                                </p:cTn>
                              </p:par>
                              <p:par>
                                <p:cTn id="26" presetID="14" presetClass="exit" presetSubtype="10" fill="hold" grpId="0" nodeType="withEffect">
                                  <p:stCondLst>
                                    <p:cond delay="0"/>
                                  </p:stCondLst>
                                  <p:childTnLst>
                                    <p:animEffect transition="out" filter="randombar(horizontal)">
                                      <p:cBhvr>
                                        <p:cTn id="27" dur="3000"/>
                                        <p:tgtEl>
                                          <p:spTgt spid="10"/>
                                        </p:tgtEl>
                                      </p:cBhvr>
                                    </p:animEffect>
                                    <p:set>
                                      <p:cBhvr>
                                        <p:cTn id="28" dur="1" fill="hold">
                                          <p:stCondLst>
                                            <p:cond delay="2999"/>
                                          </p:stCondLst>
                                        </p:cTn>
                                        <p:tgtEl>
                                          <p:spTgt spid="10"/>
                                        </p:tgtEl>
                                        <p:attrNameLst>
                                          <p:attrName>style.visibility</p:attrName>
                                        </p:attrNameLst>
                                      </p:cBhvr>
                                      <p:to>
                                        <p:strVal val="hidden"/>
                                      </p:to>
                                    </p:set>
                                  </p:childTnLst>
                                </p:cTn>
                              </p:par>
                              <p:par>
                                <p:cTn id="29" presetID="1" presetClass="emph" presetSubtype="2" fill="hold" nodeType="withEffect">
                                  <p:stCondLst>
                                    <p:cond delay="0"/>
                                  </p:stCondLst>
                                  <p:childTnLst>
                                    <p:animClr clrSpc="rgb" dir="cw">
                                      <p:cBhvr>
                                        <p:cTn id="30" dur="1000" fill="hold"/>
                                        <p:tgtEl>
                                          <p:spTgt spid="16"/>
                                        </p:tgtEl>
                                        <p:attrNameLst>
                                          <p:attrName>fillcolor</p:attrName>
                                        </p:attrNameLst>
                                      </p:cBhvr>
                                      <p:to>
                                        <a:srgbClr val="000000"/>
                                      </p:to>
                                    </p:animClr>
                                    <p:set>
                                      <p:cBhvr>
                                        <p:cTn id="31" dur="1000" fill="hold"/>
                                        <p:tgtEl>
                                          <p:spTgt spid="16"/>
                                        </p:tgtEl>
                                        <p:attrNameLst>
                                          <p:attrName>fill.type</p:attrName>
                                        </p:attrNameLst>
                                      </p:cBhvr>
                                      <p:to>
                                        <p:strVal val="solid"/>
                                      </p:to>
                                    </p:set>
                                    <p:set>
                                      <p:cBhvr>
                                        <p:cTn id="32" dur="1000" fill="hold"/>
                                        <p:tgtEl>
                                          <p:spTgt spid="16"/>
                                        </p:tgtEl>
                                        <p:attrNameLst>
                                          <p:attrName>fill.on</p:attrName>
                                        </p:attrNameLst>
                                      </p:cBhvr>
                                      <p:to>
                                        <p:strVal val="true"/>
                                      </p:to>
                                    </p:set>
                                  </p:childTnLst>
                                </p:cTn>
                              </p:par>
                              <p:par>
                                <p:cTn id="33" presetID="1" presetClass="emph" presetSubtype="2" fill="hold" nodeType="withEffect">
                                  <p:stCondLst>
                                    <p:cond delay="0"/>
                                  </p:stCondLst>
                                  <p:childTnLst>
                                    <p:animClr clrSpc="rgb" dir="cw">
                                      <p:cBhvr>
                                        <p:cTn id="34" dur="1000" fill="hold"/>
                                        <p:tgtEl>
                                          <p:spTgt spid="17"/>
                                        </p:tgtEl>
                                        <p:attrNameLst>
                                          <p:attrName>fillcolor</p:attrName>
                                        </p:attrNameLst>
                                      </p:cBhvr>
                                      <p:to>
                                        <a:srgbClr val="000000"/>
                                      </p:to>
                                    </p:animClr>
                                    <p:set>
                                      <p:cBhvr>
                                        <p:cTn id="35" dur="1000" fill="hold"/>
                                        <p:tgtEl>
                                          <p:spTgt spid="17"/>
                                        </p:tgtEl>
                                        <p:attrNameLst>
                                          <p:attrName>fill.type</p:attrName>
                                        </p:attrNameLst>
                                      </p:cBhvr>
                                      <p:to>
                                        <p:strVal val="solid"/>
                                      </p:to>
                                    </p:set>
                                    <p:set>
                                      <p:cBhvr>
                                        <p:cTn id="36" dur="1000" fill="hold"/>
                                        <p:tgtEl>
                                          <p:spTgt spid="17"/>
                                        </p:tgtEl>
                                        <p:attrNameLst>
                                          <p:attrName>fill.on</p:attrName>
                                        </p:attrNameLst>
                                      </p:cBhvr>
                                      <p:to>
                                        <p:strVal val="true"/>
                                      </p:to>
                                    </p:set>
                                  </p:childTnLst>
                                </p:cTn>
                              </p:par>
                              <p:par>
                                <p:cTn id="37" presetID="1" presetClass="emph" presetSubtype="2" fill="hold" nodeType="withEffect">
                                  <p:stCondLst>
                                    <p:cond delay="0"/>
                                  </p:stCondLst>
                                  <p:childTnLst>
                                    <p:animClr clrSpc="rgb" dir="cw">
                                      <p:cBhvr>
                                        <p:cTn id="38" dur="1000" fill="hold"/>
                                        <p:tgtEl>
                                          <p:spTgt spid="18"/>
                                        </p:tgtEl>
                                        <p:attrNameLst>
                                          <p:attrName>fillcolor</p:attrName>
                                        </p:attrNameLst>
                                      </p:cBhvr>
                                      <p:to>
                                        <a:srgbClr val="000000"/>
                                      </p:to>
                                    </p:animClr>
                                    <p:set>
                                      <p:cBhvr>
                                        <p:cTn id="39" dur="1000" fill="hold"/>
                                        <p:tgtEl>
                                          <p:spTgt spid="18"/>
                                        </p:tgtEl>
                                        <p:attrNameLst>
                                          <p:attrName>fill.type</p:attrName>
                                        </p:attrNameLst>
                                      </p:cBhvr>
                                      <p:to>
                                        <p:strVal val="solid"/>
                                      </p:to>
                                    </p:set>
                                    <p:set>
                                      <p:cBhvr>
                                        <p:cTn id="40" dur="1000" fill="hold"/>
                                        <p:tgtEl>
                                          <p:spTgt spid="18"/>
                                        </p:tgtEl>
                                        <p:attrNameLst>
                                          <p:attrName>fill.on</p:attrName>
                                        </p:attrNameLst>
                                      </p:cBhvr>
                                      <p:to>
                                        <p:strVal val="true"/>
                                      </p:to>
                                    </p:set>
                                  </p:childTnLst>
                                </p:cTn>
                              </p:par>
                              <p:par>
                                <p:cTn id="41" presetID="1" presetClass="emph" presetSubtype="2" fill="hold" nodeType="withEffect">
                                  <p:stCondLst>
                                    <p:cond delay="0"/>
                                  </p:stCondLst>
                                  <p:childTnLst>
                                    <p:animClr clrSpc="rgb" dir="cw">
                                      <p:cBhvr>
                                        <p:cTn id="42" dur="1000" fill="hold"/>
                                        <p:tgtEl>
                                          <p:spTgt spid="19"/>
                                        </p:tgtEl>
                                        <p:attrNameLst>
                                          <p:attrName>fillcolor</p:attrName>
                                        </p:attrNameLst>
                                      </p:cBhvr>
                                      <p:to>
                                        <a:srgbClr val="000000"/>
                                      </p:to>
                                    </p:animClr>
                                    <p:set>
                                      <p:cBhvr>
                                        <p:cTn id="43" dur="1000" fill="hold"/>
                                        <p:tgtEl>
                                          <p:spTgt spid="19"/>
                                        </p:tgtEl>
                                        <p:attrNameLst>
                                          <p:attrName>fill.type</p:attrName>
                                        </p:attrNameLst>
                                      </p:cBhvr>
                                      <p:to>
                                        <p:strVal val="solid"/>
                                      </p:to>
                                    </p:set>
                                    <p:set>
                                      <p:cBhvr>
                                        <p:cTn id="44" dur="1000" fill="hold"/>
                                        <p:tgtEl>
                                          <p:spTgt spid="19"/>
                                        </p:tgtEl>
                                        <p:attrNameLst>
                                          <p:attrName>fill.on</p:attrName>
                                        </p:attrNameLst>
                                      </p:cBhvr>
                                      <p:to>
                                        <p:strVal val="true"/>
                                      </p:to>
                                    </p:set>
                                  </p:childTnLst>
                                </p:cTn>
                              </p:par>
                              <p:par>
                                <p:cTn id="45" presetID="1" presetClass="emph" presetSubtype="2" fill="hold" nodeType="withEffect">
                                  <p:stCondLst>
                                    <p:cond delay="0"/>
                                  </p:stCondLst>
                                  <p:childTnLst>
                                    <p:animClr clrSpc="rgb" dir="cw">
                                      <p:cBhvr>
                                        <p:cTn id="46" dur="1000" fill="hold"/>
                                        <p:tgtEl>
                                          <p:spTgt spid="20"/>
                                        </p:tgtEl>
                                        <p:attrNameLst>
                                          <p:attrName>fillcolor</p:attrName>
                                        </p:attrNameLst>
                                      </p:cBhvr>
                                      <p:to>
                                        <a:srgbClr val="000000"/>
                                      </p:to>
                                    </p:animClr>
                                    <p:set>
                                      <p:cBhvr>
                                        <p:cTn id="47" dur="1000" fill="hold"/>
                                        <p:tgtEl>
                                          <p:spTgt spid="20"/>
                                        </p:tgtEl>
                                        <p:attrNameLst>
                                          <p:attrName>fill.type</p:attrName>
                                        </p:attrNameLst>
                                      </p:cBhvr>
                                      <p:to>
                                        <p:strVal val="solid"/>
                                      </p:to>
                                    </p:set>
                                    <p:set>
                                      <p:cBhvr>
                                        <p:cTn id="48" dur="1000" fill="hold"/>
                                        <p:tgtEl>
                                          <p:spTgt spid="20"/>
                                        </p:tgtEl>
                                        <p:attrNameLst>
                                          <p:attrName>fill.on</p:attrName>
                                        </p:attrNameLst>
                                      </p:cBhvr>
                                      <p:to>
                                        <p:strVal val="true"/>
                                      </p:to>
                                    </p:set>
                                  </p:childTnLst>
                                </p:cTn>
                              </p:par>
                              <p:par>
                                <p:cTn id="49" presetID="1" presetClass="emph" presetSubtype="2" fill="hold" nodeType="withEffect">
                                  <p:stCondLst>
                                    <p:cond delay="0"/>
                                  </p:stCondLst>
                                  <p:childTnLst>
                                    <p:animClr clrSpc="rgb" dir="cw">
                                      <p:cBhvr>
                                        <p:cTn id="50" dur="1000" fill="hold"/>
                                        <p:tgtEl>
                                          <p:spTgt spid="21"/>
                                        </p:tgtEl>
                                        <p:attrNameLst>
                                          <p:attrName>fillcolor</p:attrName>
                                        </p:attrNameLst>
                                      </p:cBhvr>
                                      <p:to>
                                        <a:srgbClr val="000000"/>
                                      </p:to>
                                    </p:animClr>
                                    <p:set>
                                      <p:cBhvr>
                                        <p:cTn id="51" dur="1000" fill="hold"/>
                                        <p:tgtEl>
                                          <p:spTgt spid="21"/>
                                        </p:tgtEl>
                                        <p:attrNameLst>
                                          <p:attrName>fill.type</p:attrName>
                                        </p:attrNameLst>
                                      </p:cBhvr>
                                      <p:to>
                                        <p:strVal val="solid"/>
                                      </p:to>
                                    </p:set>
                                    <p:set>
                                      <p:cBhvr>
                                        <p:cTn id="52" dur="1000" fill="hold"/>
                                        <p:tgtEl>
                                          <p:spTgt spid="21"/>
                                        </p:tgtEl>
                                        <p:attrNameLst>
                                          <p:attrName>fill.on</p:attrName>
                                        </p:attrNameLst>
                                      </p:cBhvr>
                                      <p:to>
                                        <p:strVal val="true"/>
                                      </p:to>
                                    </p:set>
                                  </p:childTnLst>
                                </p:cTn>
                              </p:par>
                              <p:par>
                                <p:cTn id="53" presetID="1" presetClass="emph" presetSubtype="2" fill="hold" nodeType="withEffect">
                                  <p:stCondLst>
                                    <p:cond delay="0"/>
                                  </p:stCondLst>
                                  <p:childTnLst>
                                    <p:animClr clrSpc="rgb" dir="cw">
                                      <p:cBhvr>
                                        <p:cTn id="54" dur="1000" fill="hold"/>
                                        <p:tgtEl>
                                          <p:spTgt spid="22"/>
                                        </p:tgtEl>
                                        <p:attrNameLst>
                                          <p:attrName>fillcolor</p:attrName>
                                        </p:attrNameLst>
                                      </p:cBhvr>
                                      <p:to>
                                        <a:srgbClr val="000000"/>
                                      </p:to>
                                    </p:animClr>
                                    <p:set>
                                      <p:cBhvr>
                                        <p:cTn id="55" dur="1000" fill="hold"/>
                                        <p:tgtEl>
                                          <p:spTgt spid="22"/>
                                        </p:tgtEl>
                                        <p:attrNameLst>
                                          <p:attrName>fill.type</p:attrName>
                                        </p:attrNameLst>
                                      </p:cBhvr>
                                      <p:to>
                                        <p:strVal val="solid"/>
                                      </p:to>
                                    </p:set>
                                    <p:set>
                                      <p:cBhvr>
                                        <p:cTn id="56" dur="1000" fill="hold"/>
                                        <p:tgtEl>
                                          <p:spTgt spid="22"/>
                                        </p:tgtEl>
                                        <p:attrNameLst>
                                          <p:attrName>fill.on</p:attrName>
                                        </p:attrNameLst>
                                      </p:cBhvr>
                                      <p:to>
                                        <p:strVal val="true"/>
                                      </p:to>
                                    </p:set>
                                  </p:childTnLst>
                                </p:cTn>
                              </p:par>
                              <p:par>
                                <p:cTn id="57" presetID="1" presetClass="emph" presetSubtype="2" fill="hold" nodeType="withEffect">
                                  <p:stCondLst>
                                    <p:cond delay="0"/>
                                  </p:stCondLst>
                                  <p:childTnLst>
                                    <p:animClr clrSpc="rgb" dir="cw">
                                      <p:cBhvr>
                                        <p:cTn id="58" dur="1000" fill="hold"/>
                                        <p:tgtEl>
                                          <p:spTgt spid="23"/>
                                        </p:tgtEl>
                                        <p:attrNameLst>
                                          <p:attrName>fillcolor</p:attrName>
                                        </p:attrNameLst>
                                      </p:cBhvr>
                                      <p:to>
                                        <a:srgbClr val="000000"/>
                                      </p:to>
                                    </p:animClr>
                                    <p:set>
                                      <p:cBhvr>
                                        <p:cTn id="59" dur="1000" fill="hold"/>
                                        <p:tgtEl>
                                          <p:spTgt spid="23"/>
                                        </p:tgtEl>
                                        <p:attrNameLst>
                                          <p:attrName>fill.type</p:attrName>
                                        </p:attrNameLst>
                                      </p:cBhvr>
                                      <p:to>
                                        <p:strVal val="solid"/>
                                      </p:to>
                                    </p:set>
                                    <p:set>
                                      <p:cBhvr>
                                        <p:cTn id="60" dur="1000" fill="hold"/>
                                        <p:tgtEl>
                                          <p:spTgt spid="23"/>
                                        </p:tgtEl>
                                        <p:attrNameLst>
                                          <p:attrName>fill.on</p:attrName>
                                        </p:attrNameLst>
                                      </p:cBhvr>
                                      <p:to>
                                        <p:strVal val="true"/>
                                      </p:to>
                                    </p:set>
                                  </p:childTnLst>
                                </p:cTn>
                              </p:par>
                              <p:par>
                                <p:cTn id="61" presetID="1" presetClass="emph" presetSubtype="2" fill="hold" nodeType="withEffect">
                                  <p:stCondLst>
                                    <p:cond delay="0"/>
                                  </p:stCondLst>
                                  <p:childTnLst>
                                    <p:animClr clrSpc="rgb" dir="cw">
                                      <p:cBhvr>
                                        <p:cTn id="62" dur="1000" fill="hold"/>
                                        <p:tgtEl>
                                          <p:spTgt spid="24"/>
                                        </p:tgtEl>
                                        <p:attrNameLst>
                                          <p:attrName>fillcolor</p:attrName>
                                        </p:attrNameLst>
                                      </p:cBhvr>
                                      <p:to>
                                        <a:srgbClr val="000000"/>
                                      </p:to>
                                    </p:animClr>
                                    <p:set>
                                      <p:cBhvr>
                                        <p:cTn id="63" dur="1000" fill="hold"/>
                                        <p:tgtEl>
                                          <p:spTgt spid="24"/>
                                        </p:tgtEl>
                                        <p:attrNameLst>
                                          <p:attrName>fill.type</p:attrName>
                                        </p:attrNameLst>
                                      </p:cBhvr>
                                      <p:to>
                                        <p:strVal val="solid"/>
                                      </p:to>
                                    </p:set>
                                    <p:set>
                                      <p:cBhvr>
                                        <p:cTn id="64" dur="1000" fill="hold"/>
                                        <p:tgtEl>
                                          <p:spTgt spid="24"/>
                                        </p:tgtEl>
                                        <p:attrNameLst>
                                          <p:attrName>fill.on</p:attrName>
                                        </p:attrNameLst>
                                      </p:cBhvr>
                                      <p:to>
                                        <p:strVal val="true"/>
                                      </p:to>
                                    </p:set>
                                  </p:childTnLst>
                                </p:cTn>
                              </p:par>
                              <p:par>
                                <p:cTn id="65" presetID="1" presetClass="emph" presetSubtype="2" fill="hold" nodeType="withEffect">
                                  <p:stCondLst>
                                    <p:cond delay="0"/>
                                  </p:stCondLst>
                                  <p:childTnLst>
                                    <p:animClr clrSpc="rgb" dir="cw">
                                      <p:cBhvr>
                                        <p:cTn id="66" dur="1000" fill="hold"/>
                                        <p:tgtEl>
                                          <p:spTgt spid="25"/>
                                        </p:tgtEl>
                                        <p:attrNameLst>
                                          <p:attrName>fillcolor</p:attrName>
                                        </p:attrNameLst>
                                      </p:cBhvr>
                                      <p:to>
                                        <a:srgbClr val="000000"/>
                                      </p:to>
                                    </p:animClr>
                                    <p:set>
                                      <p:cBhvr>
                                        <p:cTn id="67" dur="1000" fill="hold"/>
                                        <p:tgtEl>
                                          <p:spTgt spid="25"/>
                                        </p:tgtEl>
                                        <p:attrNameLst>
                                          <p:attrName>fill.type</p:attrName>
                                        </p:attrNameLst>
                                      </p:cBhvr>
                                      <p:to>
                                        <p:strVal val="solid"/>
                                      </p:to>
                                    </p:set>
                                    <p:set>
                                      <p:cBhvr>
                                        <p:cTn id="68" dur="1000" fill="hold"/>
                                        <p:tgtEl>
                                          <p:spTgt spid="25"/>
                                        </p:tgtEl>
                                        <p:attrNameLst>
                                          <p:attrName>fill.on</p:attrName>
                                        </p:attrNameLst>
                                      </p:cBhvr>
                                      <p:to>
                                        <p:strVal val="true"/>
                                      </p:to>
                                    </p:set>
                                  </p:childTnLst>
                                </p:cTn>
                              </p:par>
                              <p:par>
                                <p:cTn id="69" presetID="1" presetClass="emph" presetSubtype="2" fill="hold" nodeType="withEffect">
                                  <p:stCondLst>
                                    <p:cond delay="0"/>
                                  </p:stCondLst>
                                  <p:childTnLst>
                                    <p:animClr clrSpc="rgb" dir="cw">
                                      <p:cBhvr>
                                        <p:cTn id="70" dur="1000" fill="hold"/>
                                        <p:tgtEl>
                                          <p:spTgt spid="26"/>
                                        </p:tgtEl>
                                        <p:attrNameLst>
                                          <p:attrName>fillcolor</p:attrName>
                                        </p:attrNameLst>
                                      </p:cBhvr>
                                      <p:to>
                                        <a:srgbClr val="000000"/>
                                      </p:to>
                                    </p:animClr>
                                    <p:set>
                                      <p:cBhvr>
                                        <p:cTn id="71" dur="1000" fill="hold"/>
                                        <p:tgtEl>
                                          <p:spTgt spid="26"/>
                                        </p:tgtEl>
                                        <p:attrNameLst>
                                          <p:attrName>fill.type</p:attrName>
                                        </p:attrNameLst>
                                      </p:cBhvr>
                                      <p:to>
                                        <p:strVal val="solid"/>
                                      </p:to>
                                    </p:set>
                                    <p:set>
                                      <p:cBhvr>
                                        <p:cTn id="72" dur="1000" fill="hold"/>
                                        <p:tgtEl>
                                          <p:spTgt spid="26"/>
                                        </p:tgtEl>
                                        <p:attrNameLst>
                                          <p:attrName>fill.on</p:attrName>
                                        </p:attrNameLst>
                                      </p:cBhvr>
                                      <p:to>
                                        <p:strVal val="true"/>
                                      </p:to>
                                    </p:set>
                                  </p:childTnLst>
                                </p:cTn>
                              </p:par>
                              <p:par>
                                <p:cTn id="73" presetID="1" presetClass="emph" presetSubtype="2" fill="hold" nodeType="withEffect">
                                  <p:stCondLst>
                                    <p:cond delay="0"/>
                                  </p:stCondLst>
                                  <p:childTnLst>
                                    <p:animClr clrSpc="rgb" dir="cw">
                                      <p:cBhvr>
                                        <p:cTn id="74" dur="1000" fill="hold"/>
                                        <p:tgtEl>
                                          <p:spTgt spid="27"/>
                                        </p:tgtEl>
                                        <p:attrNameLst>
                                          <p:attrName>fillcolor</p:attrName>
                                        </p:attrNameLst>
                                      </p:cBhvr>
                                      <p:to>
                                        <a:srgbClr val="000000"/>
                                      </p:to>
                                    </p:animClr>
                                    <p:set>
                                      <p:cBhvr>
                                        <p:cTn id="75" dur="1000" fill="hold"/>
                                        <p:tgtEl>
                                          <p:spTgt spid="27"/>
                                        </p:tgtEl>
                                        <p:attrNameLst>
                                          <p:attrName>fill.type</p:attrName>
                                        </p:attrNameLst>
                                      </p:cBhvr>
                                      <p:to>
                                        <p:strVal val="solid"/>
                                      </p:to>
                                    </p:set>
                                    <p:set>
                                      <p:cBhvr>
                                        <p:cTn id="76" dur="1000" fill="hold"/>
                                        <p:tgtEl>
                                          <p:spTgt spid="27"/>
                                        </p:tgtEl>
                                        <p:attrNameLst>
                                          <p:attrName>fill.on</p:attrName>
                                        </p:attrNameLst>
                                      </p:cBhvr>
                                      <p:to>
                                        <p:strVal val="true"/>
                                      </p:to>
                                    </p:set>
                                  </p:childTnLst>
                                </p:cTn>
                              </p:par>
                              <p:par>
                                <p:cTn id="77" presetID="1" presetClass="emph" presetSubtype="2" fill="hold" nodeType="withEffect">
                                  <p:stCondLst>
                                    <p:cond delay="0"/>
                                  </p:stCondLst>
                                  <p:childTnLst>
                                    <p:animClr clrSpc="rgb" dir="cw">
                                      <p:cBhvr>
                                        <p:cTn id="78" dur="1000" fill="hold"/>
                                        <p:tgtEl>
                                          <p:spTgt spid="28"/>
                                        </p:tgtEl>
                                        <p:attrNameLst>
                                          <p:attrName>fillcolor</p:attrName>
                                        </p:attrNameLst>
                                      </p:cBhvr>
                                      <p:to>
                                        <a:srgbClr val="000000"/>
                                      </p:to>
                                    </p:animClr>
                                    <p:set>
                                      <p:cBhvr>
                                        <p:cTn id="79" dur="1000" fill="hold"/>
                                        <p:tgtEl>
                                          <p:spTgt spid="28"/>
                                        </p:tgtEl>
                                        <p:attrNameLst>
                                          <p:attrName>fill.type</p:attrName>
                                        </p:attrNameLst>
                                      </p:cBhvr>
                                      <p:to>
                                        <p:strVal val="solid"/>
                                      </p:to>
                                    </p:set>
                                    <p:set>
                                      <p:cBhvr>
                                        <p:cTn id="80" dur="1000" fill="hold"/>
                                        <p:tgtEl>
                                          <p:spTgt spid="28"/>
                                        </p:tgtEl>
                                        <p:attrNameLst>
                                          <p:attrName>fill.on</p:attrName>
                                        </p:attrNameLst>
                                      </p:cBhvr>
                                      <p:to>
                                        <p:strVal val="true"/>
                                      </p:to>
                                    </p:set>
                                  </p:childTnLst>
                                </p:cTn>
                              </p:par>
                              <p:par>
                                <p:cTn id="81" presetID="1" presetClass="emph" presetSubtype="2" fill="hold" nodeType="withEffect">
                                  <p:stCondLst>
                                    <p:cond delay="0"/>
                                  </p:stCondLst>
                                  <p:childTnLst>
                                    <p:animClr clrSpc="rgb" dir="cw">
                                      <p:cBhvr>
                                        <p:cTn id="82" dur="1000" fill="hold"/>
                                        <p:tgtEl>
                                          <p:spTgt spid="29"/>
                                        </p:tgtEl>
                                        <p:attrNameLst>
                                          <p:attrName>fillcolor</p:attrName>
                                        </p:attrNameLst>
                                      </p:cBhvr>
                                      <p:to>
                                        <a:srgbClr val="000000"/>
                                      </p:to>
                                    </p:animClr>
                                    <p:set>
                                      <p:cBhvr>
                                        <p:cTn id="83" dur="1000" fill="hold"/>
                                        <p:tgtEl>
                                          <p:spTgt spid="29"/>
                                        </p:tgtEl>
                                        <p:attrNameLst>
                                          <p:attrName>fill.type</p:attrName>
                                        </p:attrNameLst>
                                      </p:cBhvr>
                                      <p:to>
                                        <p:strVal val="solid"/>
                                      </p:to>
                                    </p:set>
                                    <p:set>
                                      <p:cBhvr>
                                        <p:cTn id="84" dur="1000" fill="hold"/>
                                        <p:tgtEl>
                                          <p:spTgt spid="29"/>
                                        </p:tgtEl>
                                        <p:attrNameLst>
                                          <p:attrName>fill.on</p:attrName>
                                        </p:attrNameLst>
                                      </p:cBhvr>
                                      <p:to>
                                        <p:strVal val="true"/>
                                      </p:to>
                                    </p:set>
                                  </p:childTnLst>
                                </p:cTn>
                              </p:par>
                              <p:par>
                                <p:cTn id="85" presetID="1" presetClass="emph" presetSubtype="2" fill="hold" nodeType="withEffect">
                                  <p:stCondLst>
                                    <p:cond delay="0"/>
                                  </p:stCondLst>
                                  <p:childTnLst>
                                    <p:animClr clrSpc="rgb" dir="cw">
                                      <p:cBhvr>
                                        <p:cTn id="86" dur="1000" fill="hold"/>
                                        <p:tgtEl>
                                          <p:spTgt spid="30"/>
                                        </p:tgtEl>
                                        <p:attrNameLst>
                                          <p:attrName>fillcolor</p:attrName>
                                        </p:attrNameLst>
                                      </p:cBhvr>
                                      <p:to>
                                        <a:srgbClr val="000000"/>
                                      </p:to>
                                    </p:animClr>
                                    <p:set>
                                      <p:cBhvr>
                                        <p:cTn id="87" dur="1000" fill="hold"/>
                                        <p:tgtEl>
                                          <p:spTgt spid="30"/>
                                        </p:tgtEl>
                                        <p:attrNameLst>
                                          <p:attrName>fill.type</p:attrName>
                                        </p:attrNameLst>
                                      </p:cBhvr>
                                      <p:to>
                                        <p:strVal val="solid"/>
                                      </p:to>
                                    </p:set>
                                    <p:set>
                                      <p:cBhvr>
                                        <p:cTn id="88" dur="1000" fill="hold"/>
                                        <p:tgtEl>
                                          <p:spTgt spid="30"/>
                                        </p:tgtEl>
                                        <p:attrNameLst>
                                          <p:attrName>fill.on</p:attrName>
                                        </p:attrNameLst>
                                      </p:cBhvr>
                                      <p:to>
                                        <p:strVal val="true"/>
                                      </p:to>
                                    </p:set>
                                  </p:childTnLst>
                                </p:cTn>
                              </p:par>
                              <p:par>
                                <p:cTn id="89" presetID="1" presetClass="emph" presetSubtype="2" fill="hold" nodeType="withEffect">
                                  <p:stCondLst>
                                    <p:cond delay="0"/>
                                  </p:stCondLst>
                                  <p:childTnLst>
                                    <p:animClr clrSpc="rgb" dir="cw">
                                      <p:cBhvr>
                                        <p:cTn id="90" dur="1000" fill="hold"/>
                                        <p:tgtEl>
                                          <p:spTgt spid="31"/>
                                        </p:tgtEl>
                                        <p:attrNameLst>
                                          <p:attrName>fillcolor</p:attrName>
                                        </p:attrNameLst>
                                      </p:cBhvr>
                                      <p:to>
                                        <a:srgbClr val="000000"/>
                                      </p:to>
                                    </p:animClr>
                                    <p:set>
                                      <p:cBhvr>
                                        <p:cTn id="91" dur="1000" fill="hold"/>
                                        <p:tgtEl>
                                          <p:spTgt spid="31"/>
                                        </p:tgtEl>
                                        <p:attrNameLst>
                                          <p:attrName>fill.type</p:attrName>
                                        </p:attrNameLst>
                                      </p:cBhvr>
                                      <p:to>
                                        <p:strVal val="solid"/>
                                      </p:to>
                                    </p:set>
                                    <p:set>
                                      <p:cBhvr>
                                        <p:cTn id="92" dur="1000" fill="hold"/>
                                        <p:tgtEl>
                                          <p:spTgt spid="31"/>
                                        </p:tgtEl>
                                        <p:attrNameLst>
                                          <p:attrName>fill.on</p:attrName>
                                        </p:attrNameLst>
                                      </p:cBhvr>
                                      <p:to>
                                        <p:strVal val="true"/>
                                      </p:to>
                                    </p:set>
                                  </p:childTnLst>
                                </p:cTn>
                              </p:par>
                            </p:childTnLst>
                          </p:cTn>
                        </p:par>
                      </p:childTnLst>
                    </p:cTn>
                  </p:par>
                </p:childTnLst>
              </p:cTn>
              <p:nextCondLst>
                <p:cond evt="onClick" delay="0">
                  <p:tgtEl>
                    <p:spTgt spid="15"/>
                  </p:tgtEl>
                </p:cond>
              </p:nextCondLst>
            </p:seq>
            <p:seq concurrent="1" nextAc="seek">
              <p:cTn id="93" restart="whenNotActive" fill="hold" evtFilter="cancelBubble" nodeType="interactiveSeq">
                <p:stCondLst>
                  <p:cond evt="onClick" delay="0">
                    <p:tgtEl>
                      <p:spTgt spid="16"/>
                    </p:tgtEl>
                  </p:cond>
                </p:stCondLst>
                <p:endSync evt="end" delay="0">
                  <p:rtn val="all"/>
                </p:endSync>
                <p:childTnLst>
                  <p:par>
                    <p:cTn id="94" fill="hold">
                      <p:stCondLst>
                        <p:cond delay="0"/>
                      </p:stCondLst>
                      <p:childTnLst>
                        <p:par>
                          <p:cTn id="95" fill="hold">
                            <p:stCondLst>
                              <p:cond delay="0"/>
                            </p:stCondLst>
                            <p:childTnLst>
                              <p:par>
                                <p:cTn id="96" presetID="22" presetClass="exit" presetSubtype="4" fill="hold" grpId="2" nodeType="clickEffect">
                                  <p:stCondLst>
                                    <p:cond delay="0"/>
                                  </p:stCondLst>
                                  <p:childTnLst>
                                    <p:animEffect transition="out" filter="wipe(down)">
                                      <p:cBhvr>
                                        <p:cTn id="97" dur="500"/>
                                        <p:tgtEl>
                                          <p:spTgt spid="6"/>
                                        </p:tgtEl>
                                      </p:cBhvr>
                                    </p:animEffect>
                                    <p:set>
                                      <p:cBhvr>
                                        <p:cTn id="98" dur="1" fill="hold">
                                          <p:stCondLst>
                                            <p:cond delay="499"/>
                                          </p:stCondLst>
                                        </p:cTn>
                                        <p:tgtEl>
                                          <p:spTgt spid="6"/>
                                        </p:tgtEl>
                                        <p:attrNameLst>
                                          <p:attrName>style.visibility</p:attrName>
                                        </p:attrNameLst>
                                      </p:cBhvr>
                                      <p:to>
                                        <p:strVal val="hidden"/>
                                      </p:to>
                                    </p:set>
                                  </p:childTnLst>
                                </p:cTn>
                              </p:par>
                              <p:par>
                                <p:cTn id="99" presetID="1" presetClass="emph" presetSubtype="2" fill="hold" nodeType="withEffect">
                                  <p:stCondLst>
                                    <p:cond delay="0"/>
                                  </p:stCondLst>
                                  <p:childTnLst>
                                    <p:animClr clrSpc="rgb" dir="cw">
                                      <p:cBhvr>
                                        <p:cTn id="100" dur="2000" fill="hold"/>
                                        <p:tgtEl>
                                          <p:spTgt spid="16"/>
                                        </p:tgtEl>
                                        <p:attrNameLst>
                                          <p:attrName>fillcolor</p:attrName>
                                        </p:attrNameLst>
                                      </p:cBhvr>
                                      <p:to>
                                        <a:srgbClr val="000000"/>
                                      </p:to>
                                    </p:animClr>
                                    <p:set>
                                      <p:cBhvr>
                                        <p:cTn id="101" dur="2000" fill="hold"/>
                                        <p:tgtEl>
                                          <p:spTgt spid="16"/>
                                        </p:tgtEl>
                                        <p:attrNameLst>
                                          <p:attrName>fill.type</p:attrName>
                                        </p:attrNameLst>
                                      </p:cBhvr>
                                      <p:to>
                                        <p:strVal val="solid"/>
                                      </p:to>
                                    </p:set>
                                    <p:set>
                                      <p:cBhvr>
                                        <p:cTn id="102" dur="2000" fill="hold"/>
                                        <p:tgtEl>
                                          <p:spTgt spid="16"/>
                                        </p:tgtEl>
                                        <p:attrNameLst>
                                          <p:attrName>fill.on</p:attrName>
                                        </p:attrNameLst>
                                      </p:cBhvr>
                                      <p:to>
                                        <p:strVal val="true"/>
                                      </p:to>
                                    </p:set>
                                  </p:childTnLst>
                                </p:cTn>
                              </p:par>
                              <p:par>
                                <p:cTn id="103" presetID="1" presetClass="emph" presetSubtype="2" fill="hold" nodeType="withEffect">
                                  <p:stCondLst>
                                    <p:cond delay="0"/>
                                  </p:stCondLst>
                                  <p:childTnLst>
                                    <p:animClr clrSpc="rgb" dir="cw">
                                      <p:cBhvr>
                                        <p:cTn id="104" dur="2000" fill="hold"/>
                                        <p:tgtEl>
                                          <p:spTgt spid="24"/>
                                        </p:tgtEl>
                                        <p:attrNameLst>
                                          <p:attrName>fillcolor</p:attrName>
                                        </p:attrNameLst>
                                      </p:cBhvr>
                                      <p:to>
                                        <a:srgbClr val="000000"/>
                                      </p:to>
                                    </p:animClr>
                                    <p:set>
                                      <p:cBhvr>
                                        <p:cTn id="105" dur="2000" fill="hold"/>
                                        <p:tgtEl>
                                          <p:spTgt spid="24"/>
                                        </p:tgtEl>
                                        <p:attrNameLst>
                                          <p:attrName>fill.type</p:attrName>
                                        </p:attrNameLst>
                                      </p:cBhvr>
                                      <p:to>
                                        <p:strVal val="solid"/>
                                      </p:to>
                                    </p:set>
                                    <p:set>
                                      <p:cBhvr>
                                        <p:cTn id="106" dur="2000" fill="hold"/>
                                        <p:tgtEl>
                                          <p:spTgt spid="24"/>
                                        </p:tgtEl>
                                        <p:attrNameLst>
                                          <p:attrName>fill.on</p:attrName>
                                        </p:attrNameLst>
                                      </p:cBhvr>
                                      <p:to>
                                        <p:strVal val="true"/>
                                      </p:to>
                                    </p:set>
                                  </p:childTnLst>
                                </p:cTn>
                              </p:par>
                            </p:childTnLst>
                          </p:cTn>
                        </p:par>
                      </p:childTnLst>
                    </p:cTn>
                  </p:par>
                </p:childTnLst>
              </p:cTn>
              <p:nextCondLst>
                <p:cond evt="onClick" delay="0">
                  <p:tgtEl>
                    <p:spTgt spid="16"/>
                  </p:tgtEl>
                </p:cond>
              </p:nextCondLst>
            </p:seq>
            <p:seq concurrent="1" nextAc="seek">
              <p:cTn id="107" restart="whenNotActive" fill="hold" evtFilter="cancelBubble" nodeType="interactiveSeq">
                <p:stCondLst>
                  <p:cond evt="onClick" delay="0">
                    <p:tgtEl>
                      <p:spTgt spid="17"/>
                    </p:tgtEl>
                  </p:cond>
                </p:stCondLst>
                <p:endSync evt="end" delay="0">
                  <p:rtn val="all"/>
                </p:endSync>
                <p:childTnLst>
                  <p:par>
                    <p:cTn id="108" fill="hold">
                      <p:stCondLst>
                        <p:cond delay="0"/>
                      </p:stCondLst>
                      <p:childTnLst>
                        <p:par>
                          <p:cTn id="109" fill="hold">
                            <p:stCondLst>
                              <p:cond delay="0"/>
                            </p:stCondLst>
                            <p:childTnLst>
                              <p:par>
                                <p:cTn id="110" presetID="16" presetClass="exit" presetSubtype="21" fill="hold" nodeType="withEffect">
                                  <p:stCondLst>
                                    <p:cond delay="0"/>
                                  </p:stCondLst>
                                  <p:childTnLst>
                                    <p:animEffect transition="out" filter="barn(inVertical)">
                                      <p:cBhvr>
                                        <p:cTn id="111" dur="500"/>
                                        <p:tgtEl>
                                          <p:spTgt spid="7"/>
                                        </p:tgtEl>
                                      </p:cBhvr>
                                    </p:animEffect>
                                    <p:set>
                                      <p:cBhvr>
                                        <p:cTn id="112" dur="1" fill="hold">
                                          <p:stCondLst>
                                            <p:cond delay="499"/>
                                          </p:stCondLst>
                                        </p:cTn>
                                        <p:tgtEl>
                                          <p:spTgt spid="7"/>
                                        </p:tgtEl>
                                        <p:attrNameLst>
                                          <p:attrName>style.visibility</p:attrName>
                                        </p:attrNameLst>
                                      </p:cBhvr>
                                      <p:to>
                                        <p:strVal val="hidden"/>
                                      </p:to>
                                    </p:set>
                                  </p:childTnLst>
                                </p:cTn>
                              </p:par>
                              <p:par>
                                <p:cTn id="113" presetID="1" presetClass="emph" presetSubtype="2" fill="hold" nodeType="withEffect">
                                  <p:stCondLst>
                                    <p:cond delay="0"/>
                                  </p:stCondLst>
                                  <p:childTnLst>
                                    <p:animClr clrSpc="rgb" dir="cw">
                                      <p:cBhvr>
                                        <p:cTn id="114" dur="2000" fill="hold"/>
                                        <p:tgtEl>
                                          <p:spTgt spid="17"/>
                                        </p:tgtEl>
                                        <p:attrNameLst>
                                          <p:attrName>fillcolor</p:attrName>
                                        </p:attrNameLst>
                                      </p:cBhvr>
                                      <p:to>
                                        <a:srgbClr val="000000"/>
                                      </p:to>
                                    </p:animClr>
                                    <p:set>
                                      <p:cBhvr>
                                        <p:cTn id="115" dur="2000" fill="hold"/>
                                        <p:tgtEl>
                                          <p:spTgt spid="17"/>
                                        </p:tgtEl>
                                        <p:attrNameLst>
                                          <p:attrName>fill.type</p:attrName>
                                        </p:attrNameLst>
                                      </p:cBhvr>
                                      <p:to>
                                        <p:strVal val="solid"/>
                                      </p:to>
                                    </p:set>
                                    <p:set>
                                      <p:cBhvr>
                                        <p:cTn id="116" dur="2000" fill="hold"/>
                                        <p:tgtEl>
                                          <p:spTgt spid="17"/>
                                        </p:tgtEl>
                                        <p:attrNameLst>
                                          <p:attrName>fill.on</p:attrName>
                                        </p:attrNameLst>
                                      </p:cBhvr>
                                      <p:to>
                                        <p:strVal val="true"/>
                                      </p:to>
                                    </p:set>
                                  </p:childTnLst>
                                </p:cTn>
                              </p:par>
                              <p:par>
                                <p:cTn id="117" presetID="1" presetClass="emph" presetSubtype="2" fill="hold" nodeType="withEffect">
                                  <p:stCondLst>
                                    <p:cond delay="0"/>
                                  </p:stCondLst>
                                  <p:childTnLst>
                                    <p:animClr clrSpc="rgb" dir="cw">
                                      <p:cBhvr>
                                        <p:cTn id="118" dur="2000" fill="hold"/>
                                        <p:tgtEl>
                                          <p:spTgt spid="25"/>
                                        </p:tgtEl>
                                        <p:attrNameLst>
                                          <p:attrName>fillcolor</p:attrName>
                                        </p:attrNameLst>
                                      </p:cBhvr>
                                      <p:to>
                                        <a:srgbClr val="000000"/>
                                      </p:to>
                                    </p:animClr>
                                    <p:set>
                                      <p:cBhvr>
                                        <p:cTn id="119" dur="2000" fill="hold"/>
                                        <p:tgtEl>
                                          <p:spTgt spid="25"/>
                                        </p:tgtEl>
                                        <p:attrNameLst>
                                          <p:attrName>fill.type</p:attrName>
                                        </p:attrNameLst>
                                      </p:cBhvr>
                                      <p:to>
                                        <p:strVal val="solid"/>
                                      </p:to>
                                    </p:set>
                                    <p:set>
                                      <p:cBhvr>
                                        <p:cTn id="120" dur="2000" fill="hold"/>
                                        <p:tgtEl>
                                          <p:spTgt spid="25"/>
                                        </p:tgtEl>
                                        <p:attrNameLst>
                                          <p:attrName>fill.on</p:attrName>
                                        </p:attrNameLst>
                                      </p:cBhvr>
                                      <p:to>
                                        <p:strVal val="true"/>
                                      </p:to>
                                    </p:set>
                                  </p:childTnLst>
                                </p:cTn>
                              </p:par>
                            </p:childTnLst>
                          </p:cTn>
                        </p:par>
                      </p:childTnLst>
                    </p:cTn>
                  </p:par>
                </p:childTnLst>
              </p:cTn>
              <p:nextCondLst>
                <p:cond evt="onClick" delay="0">
                  <p:tgtEl>
                    <p:spTgt spid="17"/>
                  </p:tgtEl>
                </p:cond>
              </p:nextCondLst>
            </p:seq>
            <p:seq concurrent="1" nextAc="seek">
              <p:cTn id="121" restart="whenNotActive" fill="hold" evtFilter="cancelBubble" nodeType="interactiveSeq">
                <p:stCondLst>
                  <p:cond evt="onClick" delay="0">
                    <p:tgtEl>
                      <p:spTgt spid="18"/>
                    </p:tgtEl>
                  </p:cond>
                </p:stCondLst>
                <p:endSync evt="end" delay="0">
                  <p:rtn val="all"/>
                </p:endSync>
                <p:childTnLst>
                  <p:par>
                    <p:cTn id="122" fill="hold">
                      <p:stCondLst>
                        <p:cond delay="0"/>
                      </p:stCondLst>
                      <p:childTnLst>
                        <p:par>
                          <p:cTn id="123" fill="hold">
                            <p:stCondLst>
                              <p:cond delay="0"/>
                            </p:stCondLst>
                            <p:childTnLst>
                              <p:par>
                                <p:cTn id="124" presetID="16" presetClass="exit" presetSubtype="21" fill="hold" nodeType="withEffect">
                                  <p:stCondLst>
                                    <p:cond delay="0"/>
                                  </p:stCondLst>
                                  <p:childTnLst>
                                    <p:animEffect transition="out" filter="barn(inVertical)">
                                      <p:cBhvr>
                                        <p:cTn id="125" dur="500"/>
                                        <p:tgtEl>
                                          <p:spTgt spid="8"/>
                                        </p:tgtEl>
                                      </p:cBhvr>
                                    </p:animEffect>
                                    <p:set>
                                      <p:cBhvr>
                                        <p:cTn id="126" dur="1" fill="hold">
                                          <p:stCondLst>
                                            <p:cond delay="499"/>
                                          </p:stCondLst>
                                        </p:cTn>
                                        <p:tgtEl>
                                          <p:spTgt spid="8"/>
                                        </p:tgtEl>
                                        <p:attrNameLst>
                                          <p:attrName>style.visibility</p:attrName>
                                        </p:attrNameLst>
                                      </p:cBhvr>
                                      <p:to>
                                        <p:strVal val="hidden"/>
                                      </p:to>
                                    </p:set>
                                  </p:childTnLst>
                                </p:cTn>
                              </p:par>
                              <p:par>
                                <p:cTn id="127" presetID="1" presetClass="emph" presetSubtype="2" fill="hold" nodeType="withEffect">
                                  <p:stCondLst>
                                    <p:cond delay="0"/>
                                  </p:stCondLst>
                                  <p:childTnLst>
                                    <p:animClr clrSpc="rgb" dir="cw">
                                      <p:cBhvr>
                                        <p:cTn id="128" dur="2000" fill="hold"/>
                                        <p:tgtEl>
                                          <p:spTgt spid="18"/>
                                        </p:tgtEl>
                                        <p:attrNameLst>
                                          <p:attrName>fillcolor</p:attrName>
                                        </p:attrNameLst>
                                      </p:cBhvr>
                                      <p:to>
                                        <a:srgbClr val="000000"/>
                                      </p:to>
                                    </p:animClr>
                                    <p:set>
                                      <p:cBhvr>
                                        <p:cTn id="129" dur="2000" fill="hold"/>
                                        <p:tgtEl>
                                          <p:spTgt spid="18"/>
                                        </p:tgtEl>
                                        <p:attrNameLst>
                                          <p:attrName>fill.type</p:attrName>
                                        </p:attrNameLst>
                                      </p:cBhvr>
                                      <p:to>
                                        <p:strVal val="solid"/>
                                      </p:to>
                                    </p:set>
                                    <p:set>
                                      <p:cBhvr>
                                        <p:cTn id="130" dur="2000" fill="hold"/>
                                        <p:tgtEl>
                                          <p:spTgt spid="18"/>
                                        </p:tgtEl>
                                        <p:attrNameLst>
                                          <p:attrName>fill.on</p:attrName>
                                        </p:attrNameLst>
                                      </p:cBhvr>
                                      <p:to>
                                        <p:strVal val="true"/>
                                      </p:to>
                                    </p:set>
                                  </p:childTnLst>
                                </p:cTn>
                              </p:par>
                              <p:par>
                                <p:cTn id="131" presetID="1" presetClass="emph" presetSubtype="2" fill="hold" nodeType="withEffect">
                                  <p:stCondLst>
                                    <p:cond delay="0"/>
                                  </p:stCondLst>
                                  <p:childTnLst>
                                    <p:animClr clrSpc="rgb" dir="cw">
                                      <p:cBhvr>
                                        <p:cTn id="132" dur="2000" fill="hold"/>
                                        <p:tgtEl>
                                          <p:spTgt spid="26"/>
                                        </p:tgtEl>
                                        <p:attrNameLst>
                                          <p:attrName>fillcolor</p:attrName>
                                        </p:attrNameLst>
                                      </p:cBhvr>
                                      <p:to>
                                        <a:srgbClr val="000000"/>
                                      </p:to>
                                    </p:animClr>
                                    <p:set>
                                      <p:cBhvr>
                                        <p:cTn id="133" dur="2000" fill="hold"/>
                                        <p:tgtEl>
                                          <p:spTgt spid="26"/>
                                        </p:tgtEl>
                                        <p:attrNameLst>
                                          <p:attrName>fill.type</p:attrName>
                                        </p:attrNameLst>
                                      </p:cBhvr>
                                      <p:to>
                                        <p:strVal val="solid"/>
                                      </p:to>
                                    </p:set>
                                    <p:set>
                                      <p:cBhvr>
                                        <p:cTn id="134" dur="2000" fill="hold"/>
                                        <p:tgtEl>
                                          <p:spTgt spid="26"/>
                                        </p:tgtEl>
                                        <p:attrNameLst>
                                          <p:attrName>fill.on</p:attrName>
                                        </p:attrNameLst>
                                      </p:cBhvr>
                                      <p:to>
                                        <p:strVal val="true"/>
                                      </p:to>
                                    </p:set>
                                  </p:childTnLst>
                                </p:cTn>
                              </p:par>
                            </p:childTnLst>
                          </p:cTn>
                        </p:par>
                      </p:childTnLst>
                    </p:cTn>
                  </p:par>
                </p:childTnLst>
              </p:cTn>
              <p:nextCondLst>
                <p:cond evt="onClick" delay="0">
                  <p:tgtEl>
                    <p:spTgt spid="18"/>
                  </p:tgtEl>
                </p:cond>
              </p:nextCondLst>
            </p:seq>
            <p:seq concurrent="1" nextAc="seek">
              <p:cTn id="135" restart="whenNotActive" fill="hold" evtFilter="cancelBubble" nodeType="interactiveSeq">
                <p:stCondLst>
                  <p:cond evt="onClick" delay="0">
                    <p:tgtEl>
                      <p:spTgt spid="20"/>
                    </p:tgtEl>
                  </p:cond>
                </p:stCondLst>
                <p:endSync evt="end" delay="0">
                  <p:rtn val="all"/>
                </p:endSync>
                <p:childTnLst>
                  <p:par>
                    <p:cTn id="136" fill="hold">
                      <p:stCondLst>
                        <p:cond delay="0"/>
                      </p:stCondLst>
                      <p:childTnLst>
                        <p:par>
                          <p:cTn id="137" fill="hold">
                            <p:stCondLst>
                              <p:cond delay="0"/>
                            </p:stCondLst>
                            <p:childTnLst>
                              <p:par>
                                <p:cTn id="138" presetID="16" presetClass="exit" presetSubtype="21" fill="hold" nodeType="withEffect">
                                  <p:stCondLst>
                                    <p:cond delay="0"/>
                                  </p:stCondLst>
                                  <p:childTnLst>
                                    <p:animEffect transition="out" filter="barn(inVertical)">
                                      <p:cBhvr>
                                        <p:cTn id="139" dur="500"/>
                                        <p:tgtEl>
                                          <p:spTgt spid="10"/>
                                        </p:tgtEl>
                                      </p:cBhvr>
                                    </p:animEffect>
                                    <p:set>
                                      <p:cBhvr>
                                        <p:cTn id="140" dur="1" fill="hold">
                                          <p:stCondLst>
                                            <p:cond delay="499"/>
                                          </p:stCondLst>
                                        </p:cTn>
                                        <p:tgtEl>
                                          <p:spTgt spid="10"/>
                                        </p:tgtEl>
                                        <p:attrNameLst>
                                          <p:attrName>style.visibility</p:attrName>
                                        </p:attrNameLst>
                                      </p:cBhvr>
                                      <p:to>
                                        <p:strVal val="hidden"/>
                                      </p:to>
                                    </p:set>
                                  </p:childTnLst>
                                </p:cTn>
                              </p:par>
                              <p:par>
                                <p:cTn id="141" presetID="1" presetClass="emph" presetSubtype="2" fill="hold" nodeType="withEffect">
                                  <p:stCondLst>
                                    <p:cond delay="0"/>
                                  </p:stCondLst>
                                  <p:childTnLst>
                                    <p:animClr clrSpc="rgb" dir="cw">
                                      <p:cBhvr>
                                        <p:cTn id="142" dur="2000" fill="hold"/>
                                        <p:tgtEl>
                                          <p:spTgt spid="20"/>
                                        </p:tgtEl>
                                        <p:attrNameLst>
                                          <p:attrName>fillcolor</p:attrName>
                                        </p:attrNameLst>
                                      </p:cBhvr>
                                      <p:to>
                                        <a:srgbClr val="000000"/>
                                      </p:to>
                                    </p:animClr>
                                    <p:set>
                                      <p:cBhvr>
                                        <p:cTn id="143" dur="2000" fill="hold"/>
                                        <p:tgtEl>
                                          <p:spTgt spid="20"/>
                                        </p:tgtEl>
                                        <p:attrNameLst>
                                          <p:attrName>fill.type</p:attrName>
                                        </p:attrNameLst>
                                      </p:cBhvr>
                                      <p:to>
                                        <p:strVal val="solid"/>
                                      </p:to>
                                    </p:set>
                                    <p:set>
                                      <p:cBhvr>
                                        <p:cTn id="144" dur="2000" fill="hold"/>
                                        <p:tgtEl>
                                          <p:spTgt spid="20"/>
                                        </p:tgtEl>
                                        <p:attrNameLst>
                                          <p:attrName>fill.on</p:attrName>
                                        </p:attrNameLst>
                                      </p:cBhvr>
                                      <p:to>
                                        <p:strVal val="true"/>
                                      </p:to>
                                    </p:set>
                                  </p:childTnLst>
                                </p:cTn>
                              </p:par>
                              <p:par>
                                <p:cTn id="145" presetID="1" presetClass="emph" presetSubtype="2" fill="hold" nodeType="withEffect">
                                  <p:stCondLst>
                                    <p:cond delay="0"/>
                                  </p:stCondLst>
                                  <p:childTnLst>
                                    <p:animClr clrSpc="rgb" dir="cw">
                                      <p:cBhvr>
                                        <p:cTn id="146" dur="2000" fill="hold"/>
                                        <p:tgtEl>
                                          <p:spTgt spid="28"/>
                                        </p:tgtEl>
                                        <p:attrNameLst>
                                          <p:attrName>fillcolor</p:attrName>
                                        </p:attrNameLst>
                                      </p:cBhvr>
                                      <p:to>
                                        <a:srgbClr val="000000"/>
                                      </p:to>
                                    </p:animClr>
                                    <p:set>
                                      <p:cBhvr>
                                        <p:cTn id="147" dur="2000" fill="hold"/>
                                        <p:tgtEl>
                                          <p:spTgt spid="28"/>
                                        </p:tgtEl>
                                        <p:attrNameLst>
                                          <p:attrName>fill.type</p:attrName>
                                        </p:attrNameLst>
                                      </p:cBhvr>
                                      <p:to>
                                        <p:strVal val="solid"/>
                                      </p:to>
                                    </p:set>
                                    <p:set>
                                      <p:cBhvr>
                                        <p:cTn id="148" dur="2000" fill="hold"/>
                                        <p:tgtEl>
                                          <p:spTgt spid="28"/>
                                        </p:tgtEl>
                                        <p:attrNameLst>
                                          <p:attrName>fill.on</p:attrName>
                                        </p:attrNameLst>
                                      </p:cBhvr>
                                      <p:to>
                                        <p:strVal val="true"/>
                                      </p:to>
                                    </p:set>
                                  </p:childTnLst>
                                </p:cTn>
                              </p:par>
                            </p:childTnLst>
                          </p:cTn>
                        </p:par>
                      </p:childTnLst>
                    </p:cTn>
                  </p:par>
                </p:childTnLst>
              </p:cTn>
              <p:nextCondLst>
                <p:cond evt="onClick" delay="0">
                  <p:tgtEl>
                    <p:spTgt spid="20"/>
                  </p:tgtEl>
                </p:cond>
              </p:nextCondLst>
            </p:seq>
            <p:seq concurrent="1" nextAc="seek">
              <p:cTn id="149" restart="whenNotActive" fill="hold" evtFilter="cancelBubble" nodeType="interactiveSeq">
                <p:stCondLst>
                  <p:cond evt="onClick" delay="0">
                    <p:tgtEl>
                      <p:spTgt spid="19"/>
                    </p:tgtEl>
                  </p:cond>
                </p:stCondLst>
                <p:endSync evt="end" delay="0">
                  <p:rtn val="all"/>
                </p:endSync>
                <p:childTnLst>
                  <p:par>
                    <p:cTn id="150" fill="hold">
                      <p:stCondLst>
                        <p:cond delay="0"/>
                      </p:stCondLst>
                      <p:childTnLst>
                        <p:par>
                          <p:cTn id="151" fill="hold">
                            <p:stCondLst>
                              <p:cond delay="0"/>
                            </p:stCondLst>
                            <p:childTnLst>
                              <p:par>
                                <p:cTn id="152" presetID="16" presetClass="exit" presetSubtype="21" fill="hold" nodeType="withEffect">
                                  <p:stCondLst>
                                    <p:cond delay="0"/>
                                  </p:stCondLst>
                                  <p:childTnLst>
                                    <p:animEffect transition="out" filter="barn(inVertical)">
                                      <p:cBhvr>
                                        <p:cTn id="153" dur="500"/>
                                        <p:tgtEl>
                                          <p:spTgt spid="9"/>
                                        </p:tgtEl>
                                      </p:cBhvr>
                                    </p:animEffect>
                                    <p:set>
                                      <p:cBhvr>
                                        <p:cTn id="154" dur="1" fill="hold">
                                          <p:stCondLst>
                                            <p:cond delay="499"/>
                                          </p:stCondLst>
                                        </p:cTn>
                                        <p:tgtEl>
                                          <p:spTgt spid="9"/>
                                        </p:tgtEl>
                                        <p:attrNameLst>
                                          <p:attrName>style.visibility</p:attrName>
                                        </p:attrNameLst>
                                      </p:cBhvr>
                                      <p:to>
                                        <p:strVal val="hidden"/>
                                      </p:to>
                                    </p:set>
                                  </p:childTnLst>
                                </p:cTn>
                              </p:par>
                              <p:par>
                                <p:cTn id="155" presetID="1" presetClass="emph" presetSubtype="2" fill="hold" nodeType="withEffect">
                                  <p:stCondLst>
                                    <p:cond delay="0"/>
                                  </p:stCondLst>
                                  <p:childTnLst>
                                    <p:animClr clrSpc="rgb" dir="cw">
                                      <p:cBhvr>
                                        <p:cTn id="156" dur="2000" fill="hold"/>
                                        <p:tgtEl>
                                          <p:spTgt spid="19"/>
                                        </p:tgtEl>
                                        <p:attrNameLst>
                                          <p:attrName>fillcolor</p:attrName>
                                        </p:attrNameLst>
                                      </p:cBhvr>
                                      <p:to>
                                        <a:srgbClr val="000000"/>
                                      </p:to>
                                    </p:animClr>
                                    <p:set>
                                      <p:cBhvr>
                                        <p:cTn id="157" dur="2000" fill="hold"/>
                                        <p:tgtEl>
                                          <p:spTgt spid="19"/>
                                        </p:tgtEl>
                                        <p:attrNameLst>
                                          <p:attrName>fill.type</p:attrName>
                                        </p:attrNameLst>
                                      </p:cBhvr>
                                      <p:to>
                                        <p:strVal val="solid"/>
                                      </p:to>
                                    </p:set>
                                    <p:set>
                                      <p:cBhvr>
                                        <p:cTn id="158" dur="2000" fill="hold"/>
                                        <p:tgtEl>
                                          <p:spTgt spid="19"/>
                                        </p:tgtEl>
                                        <p:attrNameLst>
                                          <p:attrName>fill.on</p:attrName>
                                        </p:attrNameLst>
                                      </p:cBhvr>
                                      <p:to>
                                        <p:strVal val="true"/>
                                      </p:to>
                                    </p:set>
                                  </p:childTnLst>
                                </p:cTn>
                              </p:par>
                              <p:par>
                                <p:cTn id="159" presetID="1" presetClass="emph" presetSubtype="2" fill="hold" nodeType="withEffect">
                                  <p:stCondLst>
                                    <p:cond delay="0"/>
                                  </p:stCondLst>
                                  <p:childTnLst>
                                    <p:animClr clrSpc="rgb" dir="cw">
                                      <p:cBhvr>
                                        <p:cTn id="160" dur="2000" fill="hold"/>
                                        <p:tgtEl>
                                          <p:spTgt spid="27"/>
                                        </p:tgtEl>
                                        <p:attrNameLst>
                                          <p:attrName>fillcolor</p:attrName>
                                        </p:attrNameLst>
                                      </p:cBhvr>
                                      <p:to>
                                        <a:srgbClr val="000000"/>
                                      </p:to>
                                    </p:animClr>
                                    <p:set>
                                      <p:cBhvr>
                                        <p:cTn id="161" dur="2000" fill="hold"/>
                                        <p:tgtEl>
                                          <p:spTgt spid="27"/>
                                        </p:tgtEl>
                                        <p:attrNameLst>
                                          <p:attrName>fill.type</p:attrName>
                                        </p:attrNameLst>
                                      </p:cBhvr>
                                      <p:to>
                                        <p:strVal val="solid"/>
                                      </p:to>
                                    </p:set>
                                    <p:set>
                                      <p:cBhvr>
                                        <p:cTn id="162" dur="2000" fill="hold"/>
                                        <p:tgtEl>
                                          <p:spTgt spid="27"/>
                                        </p:tgtEl>
                                        <p:attrNameLst>
                                          <p:attrName>fill.on</p:attrName>
                                        </p:attrNameLst>
                                      </p:cBhvr>
                                      <p:to>
                                        <p:strVal val="true"/>
                                      </p:to>
                                    </p:set>
                                  </p:childTnLst>
                                </p:cTn>
                              </p:par>
                            </p:childTnLst>
                          </p:cTn>
                        </p:par>
                      </p:childTnLst>
                    </p:cTn>
                  </p:par>
                </p:childTnLst>
              </p:cTn>
              <p:nextCondLst>
                <p:cond evt="onClick" delay="0">
                  <p:tgtEl>
                    <p:spTgt spid="19"/>
                  </p:tgtEl>
                </p:cond>
              </p:nextCondLst>
            </p:seq>
            <p:seq concurrent="1" nextAc="seek">
              <p:cTn id="163" restart="whenNotActive" fill="hold" evtFilter="cancelBubble" nodeType="interactiveSeq">
                <p:stCondLst>
                  <p:cond evt="onClick" delay="0">
                    <p:tgtEl>
                      <p:spTgt spid="21"/>
                    </p:tgtEl>
                  </p:cond>
                </p:stCondLst>
                <p:endSync evt="end" delay="0">
                  <p:rtn val="all"/>
                </p:endSync>
                <p:childTnLst>
                  <p:par>
                    <p:cTn id="164" fill="hold">
                      <p:stCondLst>
                        <p:cond delay="0"/>
                      </p:stCondLst>
                      <p:childTnLst>
                        <p:par>
                          <p:cTn id="165" fill="hold">
                            <p:stCondLst>
                              <p:cond delay="0"/>
                            </p:stCondLst>
                            <p:childTnLst>
                              <p:par>
                                <p:cTn id="166" presetID="16" presetClass="exit" presetSubtype="21" fill="hold" nodeType="withEffect">
                                  <p:stCondLst>
                                    <p:cond delay="0"/>
                                  </p:stCondLst>
                                  <p:childTnLst>
                                    <p:animEffect transition="out" filter="barn(inVertical)">
                                      <p:cBhvr>
                                        <p:cTn id="167" dur="500"/>
                                        <p:tgtEl>
                                          <p:spTgt spid="11"/>
                                        </p:tgtEl>
                                      </p:cBhvr>
                                    </p:animEffect>
                                    <p:set>
                                      <p:cBhvr>
                                        <p:cTn id="168" dur="1" fill="hold">
                                          <p:stCondLst>
                                            <p:cond delay="499"/>
                                          </p:stCondLst>
                                        </p:cTn>
                                        <p:tgtEl>
                                          <p:spTgt spid="11"/>
                                        </p:tgtEl>
                                        <p:attrNameLst>
                                          <p:attrName>style.visibility</p:attrName>
                                        </p:attrNameLst>
                                      </p:cBhvr>
                                      <p:to>
                                        <p:strVal val="hidden"/>
                                      </p:to>
                                    </p:set>
                                  </p:childTnLst>
                                </p:cTn>
                              </p:par>
                              <p:par>
                                <p:cTn id="169" presetID="1" presetClass="emph" presetSubtype="2" fill="hold" nodeType="withEffect">
                                  <p:stCondLst>
                                    <p:cond delay="0"/>
                                  </p:stCondLst>
                                  <p:childTnLst>
                                    <p:animClr clrSpc="rgb" dir="cw">
                                      <p:cBhvr>
                                        <p:cTn id="170" dur="2000" fill="hold"/>
                                        <p:tgtEl>
                                          <p:spTgt spid="21"/>
                                        </p:tgtEl>
                                        <p:attrNameLst>
                                          <p:attrName>fillcolor</p:attrName>
                                        </p:attrNameLst>
                                      </p:cBhvr>
                                      <p:to>
                                        <a:srgbClr val="000000"/>
                                      </p:to>
                                    </p:animClr>
                                    <p:set>
                                      <p:cBhvr>
                                        <p:cTn id="171" dur="2000" fill="hold"/>
                                        <p:tgtEl>
                                          <p:spTgt spid="21"/>
                                        </p:tgtEl>
                                        <p:attrNameLst>
                                          <p:attrName>fill.type</p:attrName>
                                        </p:attrNameLst>
                                      </p:cBhvr>
                                      <p:to>
                                        <p:strVal val="solid"/>
                                      </p:to>
                                    </p:set>
                                    <p:set>
                                      <p:cBhvr>
                                        <p:cTn id="172" dur="2000" fill="hold"/>
                                        <p:tgtEl>
                                          <p:spTgt spid="21"/>
                                        </p:tgtEl>
                                        <p:attrNameLst>
                                          <p:attrName>fill.on</p:attrName>
                                        </p:attrNameLst>
                                      </p:cBhvr>
                                      <p:to>
                                        <p:strVal val="true"/>
                                      </p:to>
                                    </p:set>
                                  </p:childTnLst>
                                </p:cTn>
                              </p:par>
                              <p:par>
                                <p:cTn id="173" presetID="1" presetClass="emph" presetSubtype="2" fill="hold" nodeType="withEffect">
                                  <p:stCondLst>
                                    <p:cond delay="0"/>
                                  </p:stCondLst>
                                  <p:childTnLst>
                                    <p:animClr clrSpc="rgb" dir="cw">
                                      <p:cBhvr>
                                        <p:cTn id="174" dur="2000" fill="hold"/>
                                        <p:tgtEl>
                                          <p:spTgt spid="29"/>
                                        </p:tgtEl>
                                        <p:attrNameLst>
                                          <p:attrName>fillcolor</p:attrName>
                                        </p:attrNameLst>
                                      </p:cBhvr>
                                      <p:to>
                                        <a:srgbClr val="000000"/>
                                      </p:to>
                                    </p:animClr>
                                    <p:set>
                                      <p:cBhvr>
                                        <p:cTn id="175" dur="2000" fill="hold"/>
                                        <p:tgtEl>
                                          <p:spTgt spid="29"/>
                                        </p:tgtEl>
                                        <p:attrNameLst>
                                          <p:attrName>fill.type</p:attrName>
                                        </p:attrNameLst>
                                      </p:cBhvr>
                                      <p:to>
                                        <p:strVal val="solid"/>
                                      </p:to>
                                    </p:set>
                                    <p:set>
                                      <p:cBhvr>
                                        <p:cTn id="176" dur="2000" fill="hold"/>
                                        <p:tgtEl>
                                          <p:spTgt spid="29"/>
                                        </p:tgtEl>
                                        <p:attrNameLst>
                                          <p:attrName>fill.on</p:attrName>
                                        </p:attrNameLst>
                                      </p:cBhvr>
                                      <p:to>
                                        <p:strVal val="true"/>
                                      </p:to>
                                    </p:set>
                                  </p:childTnLst>
                                </p:cTn>
                              </p:par>
                            </p:childTnLst>
                          </p:cTn>
                        </p:par>
                      </p:childTnLst>
                    </p:cTn>
                  </p:par>
                </p:childTnLst>
              </p:cTn>
              <p:nextCondLst>
                <p:cond evt="onClick" delay="0">
                  <p:tgtEl>
                    <p:spTgt spid="21"/>
                  </p:tgtEl>
                </p:cond>
              </p:nextCondLst>
            </p:seq>
            <p:seq concurrent="1" nextAc="seek">
              <p:cTn id="177" restart="whenNotActive" fill="hold" evtFilter="cancelBubble" nodeType="interactiveSeq">
                <p:stCondLst>
                  <p:cond evt="onClick" delay="0">
                    <p:tgtEl>
                      <p:spTgt spid="22"/>
                    </p:tgtEl>
                  </p:cond>
                </p:stCondLst>
                <p:endSync evt="end" delay="0">
                  <p:rtn val="all"/>
                </p:endSync>
                <p:childTnLst>
                  <p:par>
                    <p:cTn id="178" fill="hold">
                      <p:stCondLst>
                        <p:cond delay="0"/>
                      </p:stCondLst>
                      <p:childTnLst>
                        <p:par>
                          <p:cTn id="179" fill="hold">
                            <p:stCondLst>
                              <p:cond delay="0"/>
                            </p:stCondLst>
                            <p:childTnLst>
                              <p:par>
                                <p:cTn id="180" presetID="16" presetClass="exit" presetSubtype="21" fill="hold" nodeType="withEffect">
                                  <p:stCondLst>
                                    <p:cond delay="0"/>
                                  </p:stCondLst>
                                  <p:childTnLst>
                                    <p:animEffect transition="out" filter="barn(inVertical)">
                                      <p:cBhvr>
                                        <p:cTn id="181" dur="500"/>
                                        <p:tgtEl>
                                          <p:spTgt spid="12"/>
                                        </p:tgtEl>
                                      </p:cBhvr>
                                    </p:animEffect>
                                    <p:set>
                                      <p:cBhvr>
                                        <p:cTn id="182" dur="1" fill="hold">
                                          <p:stCondLst>
                                            <p:cond delay="499"/>
                                          </p:stCondLst>
                                        </p:cTn>
                                        <p:tgtEl>
                                          <p:spTgt spid="12"/>
                                        </p:tgtEl>
                                        <p:attrNameLst>
                                          <p:attrName>style.visibility</p:attrName>
                                        </p:attrNameLst>
                                      </p:cBhvr>
                                      <p:to>
                                        <p:strVal val="hidden"/>
                                      </p:to>
                                    </p:set>
                                  </p:childTnLst>
                                </p:cTn>
                              </p:par>
                              <p:par>
                                <p:cTn id="183" presetID="1" presetClass="emph" presetSubtype="2" fill="hold" nodeType="withEffect">
                                  <p:stCondLst>
                                    <p:cond delay="0"/>
                                  </p:stCondLst>
                                  <p:childTnLst>
                                    <p:animClr clrSpc="rgb" dir="cw">
                                      <p:cBhvr>
                                        <p:cTn id="184" dur="2000" fill="hold"/>
                                        <p:tgtEl>
                                          <p:spTgt spid="22"/>
                                        </p:tgtEl>
                                        <p:attrNameLst>
                                          <p:attrName>fillcolor</p:attrName>
                                        </p:attrNameLst>
                                      </p:cBhvr>
                                      <p:to>
                                        <a:srgbClr val="000000"/>
                                      </p:to>
                                    </p:animClr>
                                    <p:set>
                                      <p:cBhvr>
                                        <p:cTn id="185" dur="2000" fill="hold"/>
                                        <p:tgtEl>
                                          <p:spTgt spid="22"/>
                                        </p:tgtEl>
                                        <p:attrNameLst>
                                          <p:attrName>fill.type</p:attrName>
                                        </p:attrNameLst>
                                      </p:cBhvr>
                                      <p:to>
                                        <p:strVal val="solid"/>
                                      </p:to>
                                    </p:set>
                                    <p:set>
                                      <p:cBhvr>
                                        <p:cTn id="186" dur="2000" fill="hold"/>
                                        <p:tgtEl>
                                          <p:spTgt spid="22"/>
                                        </p:tgtEl>
                                        <p:attrNameLst>
                                          <p:attrName>fill.on</p:attrName>
                                        </p:attrNameLst>
                                      </p:cBhvr>
                                      <p:to>
                                        <p:strVal val="true"/>
                                      </p:to>
                                    </p:set>
                                  </p:childTnLst>
                                </p:cTn>
                              </p:par>
                              <p:par>
                                <p:cTn id="187" presetID="1" presetClass="emph" presetSubtype="2" fill="hold" nodeType="withEffect">
                                  <p:stCondLst>
                                    <p:cond delay="0"/>
                                  </p:stCondLst>
                                  <p:childTnLst>
                                    <p:animClr clrSpc="rgb" dir="cw">
                                      <p:cBhvr>
                                        <p:cTn id="188" dur="2000" fill="hold"/>
                                        <p:tgtEl>
                                          <p:spTgt spid="30"/>
                                        </p:tgtEl>
                                        <p:attrNameLst>
                                          <p:attrName>fillcolor</p:attrName>
                                        </p:attrNameLst>
                                      </p:cBhvr>
                                      <p:to>
                                        <a:srgbClr val="000000"/>
                                      </p:to>
                                    </p:animClr>
                                    <p:set>
                                      <p:cBhvr>
                                        <p:cTn id="189" dur="2000" fill="hold"/>
                                        <p:tgtEl>
                                          <p:spTgt spid="30"/>
                                        </p:tgtEl>
                                        <p:attrNameLst>
                                          <p:attrName>fill.type</p:attrName>
                                        </p:attrNameLst>
                                      </p:cBhvr>
                                      <p:to>
                                        <p:strVal val="solid"/>
                                      </p:to>
                                    </p:set>
                                    <p:set>
                                      <p:cBhvr>
                                        <p:cTn id="190" dur="2000" fill="hold"/>
                                        <p:tgtEl>
                                          <p:spTgt spid="30"/>
                                        </p:tgtEl>
                                        <p:attrNameLst>
                                          <p:attrName>fill.on</p:attrName>
                                        </p:attrNameLst>
                                      </p:cBhvr>
                                      <p:to>
                                        <p:strVal val="true"/>
                                      </p:to>
                                    </p:set>
                                  </p:childTnLst>
                                </p:cTn>
                              </p:par>
                            </p:childTnLst>
                          </p:cTn>
                        </p:par>
                      </p:childTnLst>
                    </p:cTn>
                  </p:par>
                </p:childTnLst>
              </p:cTn>
              <p:nextCondLst>
                <p:cond evt="onClick" delay="0">
                  <p:tgtEl>
                    <p:spTgt spid="22"/>
                  </p:tgtEl>
                </p:cond>
              </p:nextCondLst>
            </p:seq>
            <p:seq concurrent="1" nextAc="seek">
              <p:cTn id="191" restart="whenNotActive" fill="hold" evtFilter="cancelBubble" nodeType="interactiveSeq">
                <p:stCondLst>
                  <p:cond evt="onClick" delay="0">
                    <p:tgtEl>
                      <p:spTgt spid="23"/>
                    </p:tgtEl>
                  </p:cond>
                </p:stCondLst>
                <p:endSync evt="end" delay="0">
                  <p:rtn val="all"/>
                </p:endSync>
                <p:childTnLst>
                  <p:par>
                    <p:cTn id="192" fill="hold">
                      <p:stCondLst>
                        <p:cond delay="0"/>
                      </p:stCondLst>
                      <p:childTnLst>
                        <p:par>
                          <p:cTn id="193" fill="hold">
                            <p:stCondLst>
                              <p:cond delay="0"/>
                            </p:stCondLst>
                            <p:childTnLst>
                              <p:par>
                                <p:cTn id="194" presetID="1" presetClass="emph" presetSubtype="2" fill="hold" nodeType="withEffect">
                                  <p:stCondLst>
                                    <p:cond delay="0"/>
                                  </p:stCondLst>
                                  <p:childTnLst>
                                    <p:animClr clrSpc="rgb" dir="cw">
                                      <p:cBhvr>
                                        <p:cTn id="195" dur="2000" fill="hold"/>
                                        <p:tgtEl>
                                          <p:spTgt spid="13"/>
                                        </p:tgtEl>
                                        <p:attrNameLst>
                                          <p:attrName>fillcolor</p:attrName>
                                        </p:attrNameLst>
                                      </p:cBhvr>
                                      <p:to>
                                        <a:srgbClr val="000000"/>
                                      </p:to>
                                    </p:animClr>
                                    <p:set>
                                      <p:cBhvr>
                                        <p:cTn id="196" dur="2000" fill="hold"/>
                                        <p:tgtEl>
                                          <p:spTgt spid="13"/>
                                        </p:tgtEl>
                                        <p:attrNameLst>
                                          <p:attrName>fill.type</p:attrName>
                                        </p:attrNameLst>
                                      </p:cBhvr>
                                      <p:to>
                                        <p:strVal val="solid"/>
                                      </p:to>
                                    </p:set>
                                    <p:set>
                                      <p:cBhvr>
                                        <p:cTn id="197" dur="2000" fill="hold"/>
                                        <p:tgtEl>
                                          <p:spTgt spid="13"/>
                                        </p:tgtEl>
                                        <p:attrNameLst>
                                          <p:attrName>fill.on</p:attrName>
                                        </p:attrNameLst>
                                      </p:cBhvr>
                                      <p:to>
                                        <p:strVal val="true"/>
                                      </p:to>
                                    </p:set>
                                  </p:childTnLst>
                                </p:cTn>
                              </p:par>
                              <p:par>
                                <p:cTn id="198" presetID="1" presetClass="emph" presetSubtype="2" fill="hold" nodeType="withEffect">
                                  <p:stCondLst>
                                    <p:cond delay="0"/>
                                  </p:stCondLst>
                                  <p:childTnLst>
                                    <p:animClr clrSpc="rgb" dir="cw">
                                      <p:cBhvr>
                                        <p:cTn id="199" dur="2000" fill="hold"/>
                                        <p:tgtEl>
                                          <p:spTgt spid="23"/>
                                        </p:tgtEl>
                                        <p:attrNameLst>
                                          <p:attrName>fillcolor</p:attrName>
                                        </p:attrNameLst>
                                      </p:cBhvr>
                                      <p:to>
                                        <a:srgbClr val="000000"/>
                                      </p:to>
                                    </p:animClr>
                                    <p:set>
                                      <p:cBhvr>
                                        <p:cTn id="200" dur="2000" fill="hold"/>
                                        <p:tgtEl>
                                          <p:spTgt spid="23"/>
                                        </p:tgtEl>
                                        <p:attrNameLst>
                                          <p:attrName>fill.type</p:attrName>
                                        </p:attrNameLst>
                                      </p:cBhvr>
                                      <p:to>
                                        <p:strVal val="solid"/>
                                      </p:to>
                                    </p:set>
                                    <p:set>
                                      <p:cBhvr>
                                        <p:cTn id="201" dur="2000" fill="hold"/>
                                        <p:tgtEl>
                                          <p:spTgt spid="23"/>
                                        </p:tgtEl>
                                        <p:attrNameLst>
                                          <p:attrName>fill.on</p:attrName>
                                        </p:attrNameLst>
                                      </p:cBhvr>
                                      <p:to>
                                        <p:strVal val="true"/>
                                      </p:to>
                                    </p:set>
                                  </p:childTnLst>
                                </p:cTn>
                              </p:par>
                              <p:par>
                                <p:cTn id="202" presetID="1" presetClass="emph" presetSubtype="2" fill="hold" nodeType="withEffect">
                                  <p:stCondLst>
                                    <p:cond delay="0"/>
                                  </p:stCondLst>
                                  <p:childTnLst>
                                    <p:animClr clrSpc="rgb" dir="cw">
                                      <p:cBhvr>
                                        <p:cTn id="203" dur="2000" fill="hold"/>
                                        <p:tgtEl>
                                          <p:spTgt spid="31"/>
                                        </p:tgtEl>
                                        <p:attrNameLst>
                                          <p:attrName>fillcolor</p:attrName>
                                        </p:attrNameLst>
                                      </p:cBhvr>
                                      <p:to>
                                        <a:srgbClr val="000000"/>
                                      </p:to>
                                    </p:animClr>
                                    <p:set>
                                      <p:cBhvr>
                                        <p:cTn id="204" dur="2000" fill="hold"/>
                                        <p:tgtEl>
                                          <p:spTgt spid="31"/>
                                        </p:tgtEl>
                                        <p:attrNameLst>
                                          <p:attrName>fill.type</p:attrName>
                                        </p:attrNameLst>
                                      </p:cBhvr>
                                      <p:to>
                                        <p:strVal val="solid"/>
                                      </p:to>
                                    </p:set>
                                    <p:set>
                                      <p:cBhvr>
                                        <p:cTn id="205" dur="2000" fill="hold"/>
                                        <p:tgtEl>
                                          <p:spTgt spid="31"/>
                                        </p:tgtEl>
                                        <p:attrNameLst>
                                          <p:attrName>fill.on</p:attrName>
                                        </p:attrNameLst>
                                      </p:cBhvr>
                                      <p:to>
                                        <p:strVal val="true"/>
                                      </p:to>
                                    </p:set>
                                  </p:childTnLst>
                                </p:cTn>
                              </p:par>
                            </p:childTnLst>
                          </p:cTn>
                        </p:par>
                      </p:childTnLst>
                    </p:cTn>
                  </p:par>
                </p:childTnLst>
              </p:cTn>
              <p:nextCondLst>
                <p:cond evt="onClick" delay="0">
                  <p:tgtEl>
                    <p:spTgt spid="23"/>
                  </p:tgtEl>
                </p:cond>
              </p:nextCondLst>
            </p:seq>
            <p:seq concurrent="1" nextAc="seek">
              <p:cTn id="206" restart="whenNotActive" fill="hold" evtFilter="cancelBubble" nodeType="interactiveSeq">
                <p:stCondLst>
                  <p:cond evt="onClick" delay="0">
                    <p:tgtEl>
                      <p:spTgt spid="24"/>
                    </p:tgtEl>
                  </p:cond>
                </p:stCondLst>
                <p:endSync evt="end" delay="0">
                  <p:rtn val="all"/>
                </p:endSync>
                <p:childTnLst>
                  <p:par>
                    <p:cTn id="207" fill="hold">
                      <p:stCondLst>
                        <p:cond delay="0"/>
                      </p:stCondLst>
                      <p:childTnLst>
                        <p:par>
                          <p:cTn id="208" fill="hold">
                            <p:stCondLst>
                              <p:cond delay="0"/>
                            </p:stCondLst>
                            <p:childTnLst>
                              <p:par>
                                <p:cTn id="209" presetID="1" presetClass="emph" presetSubtype="2" fill="hold" nodeType="withEffect">
                                  <p:stCondLst>
                                    <p:cond delay="0"/>
                                  </p:stCondLst>
                                  <p:childTnLst>
                                    <p:animClr clrSpc="rgb" dir="cw">
                                      <p:cBhvr>
                                        <p:cTn id="210" dur="2000" fill="hold"/>
                                        <p:tgtEl>
                                          <p:spTgt spid="6"/>
                                        </p:tgtEl>
                                        <p:attrNameLst>
                                          <p:attrName>fillcolor</p:attrName>
                                        </p:attrNameLst>
                                      </p:cBhvr>
                                      <p:to>
                                        <a:srgbClr val="000000"/>
                                      </p:to>
                                    </p:animClr>
                                    <p:set>
                                      <p:cBhvr>
                                        <p:cTn id="211" dur="2000" fill="hold"/>
                                        <p:tgtEl>
                                          <p:spTgt spid="6"/>
                                        </p:tgtEl>
                                        <p:attrNameLst>
                                          <p:attrName>fill.type</p:attrName>
                                        </p:attrNameLst>
                                      </p:cBhvr>
                                      <p:to>
                                        <p:strVal val="solid"/>
                                      </p:to>
                                    </p:set>
                                    <p:set>
                                      <p:cBhvr>
                                        <p:cTn id="212" dur="2000" fill="hold"/>
                                        <p:tgtEl>
                                          <p:spTgt spid="6"/>
                                        </p:tgtEl>
                                        <p:attrNameLst>
                                          <p:attrName>fill.on</p:attrName>
                                        </p:attrNameLst>
                                      </p:cBhvr>
                                      <p:to>
                                        <p:strVal val="true"/>
                                      </p:to>
                                    </p:set>
                                  </p:childTnLst>
                                </p:cTn>
                              </p:par>
                              <p:par>
                                <p:cTn id="213" presetID="1" presetClass="emph" presetSubtype="2" fill="hold" nodeType="withEffect">
                                  <p:stCondLst>
                                    <p:cond delay="0"/>
                                  </p:stCondLst>
                                  <p:childTnLst>
                                    <p:animClr clrSpc="rgb" dir="cw">
                                      <p:cBhvr>
                                        <p:cTn id="214" dur="2000" fill="hold"/>
                                        <p:tgtEl>
                                          <p:spTgt spid="16"/>
                                        </p:tgtEl>
                                        <p:attrNameLst>
                                          <p:attrName>fillcolor</p:attrName>
                                        </p:attrNameLst>
                                      </p:cBhvr>
                                      <p:to>
                                        <a:srgbClr val="000000"/>
                                      </p:to>
                                    </p:animClr>
                                    <p:set>
                                      <p:cBhvr>
                                        <p:cTn id="215" dur="2000" fill="hold"/>
                                        <p:tgtEl>
                                          <p:spTgt spid="16"/>
                                        </p:tgtEl>
                                        <p:attrNameLst>
                                          <p:attrName>fill.type</p:attrName>
                                        </p:attrNameLst>
                                      </p:cBhvr>
                                      <p:to>
                                        <p:strVal val="solid"/>
                                      </p:to>
                                    </p:set>
                                    <p:set>
                                      <p:cBhvr>
                                        <p:cTn id="216" dur="2000" fill="hold"/>
                                        <p:tgtEl>
                                          <p:spTgt spid="16"/>
                                        </p:tgtEl>
                                        <p:attrNameLst>
                                          <p:attrName>fill.on</p:attrName>
                                        </p:attrNameLst>
                                      </p:cBhvr>
                                      <p:to>
                                        <p:strVal val="true"/>
                                      </p:to>
                                    </p:set>
                                  </p:childTnLst>
                                </p:cTn>
                              </p:par>
                              <p:par>
                                <p:cTn id="217" presetID="1" presetClass="emph" presetSubtype="2" fill="hold" nodeType="withEffect">
                                  <p:stCondLst>
                                    <p:cond delay="0"/>
                                  </p:stCondLst>
                                  <p:childTnLst>
                                    <p:animClr clrSpc="rgb" dir="cw">
                                      <p:cBhvr>
                                        <p:cTn id="218" dur="2000" fill="hold"/>
                                        <p:tgtEl>
                                          <p:spTgt spid="24"/>
                                        </p:tgtEl>
                                        <p:attrNameLst>
                                          <p:attrName>fillcolor</p:attrName>
                                        </p:attrNameLst>
                                      </p:cBhvr>
                                      <p:to>
                                        <a:srgbClr val="000000"/>
                                      </p:to>
                                    </p:animClr>
                                    <p:set>
                                      <p:cBhvr>
                                        <p:cTn id="219" dur="2000" fill="hold"/>
                                        <p:tgtEl>
                                          <p:spTgt spid="24"/>
                                        </p:tgtEl>
                                        <p:attrNameLst>
                                          <p:attrName>fill.type</p:attrName>
                                        </p:attrNameLst>
                                      </p:cBhvr>
                                      <p:to>
                                        <p:strVal val="solid"/>
                                      </p:to>
                                    </p:set>
                                    <p:set>
                                      <p:cBhvr>
                                        <p:cTn id="220" dur="2000" fill="hold"/>
                                        <p:tgtEl>
                                          <p:spTgt spid="24"/>
                                        </p:tgtEl>
                                        <p:attrNameLst>
                                          <p:attrName>fill.on</p:attrName>
                                        </p:attrNameLst>
                                      </p:cBhvr>
                                      <p:to>
                                        <p:strVal val="true"/>
                                      </p:to>
                                    </p:set>
                                  </p:childTnLst>
                                </p:cTn>
                              </p:par>
                            </p:childTnLst>
                          </p:cTn>
                        </p:par>
                      </p:childTnLst>
                    </p:cTn>
                  </p:par>
                </p:childTnLst>
              </p:cTn>
              <p:nextCondLst>
                <p:cond evt="onClick" delay="0">
                  <p:tgtEl>
                    <p:spTgt spid="24"/>
                  </p:tgtEl>
                </p:cond>
              </p:nextCondLst>
            </p:seq>
            <p:seq concurrent="1" nextAc="seek">
              <p:cTn id="221" restart="whenNotActive" fill="hold" evtFilter="cancelBubble" nodeType="interactiveSeq">
                <p:stCondLst>
                  <p:cond evt="onClick" delay="0">
                    <p:tgtEl>
                      <p:spTgt spid="25"/>
                    </p:tgtEl>
                  </p:cond>
                </p:stCondLst>
                <p:endSync evt="end" delay="0">
                  <p:rtn val="all"/>
                </p:endSync>
                <p:childTnLst>
                  <p:par>
                    <p:cTn id="222" fill="hold">
                      <p:stCondLst>
                        <p:cond delay="0"/>
                      </p:stCondLst>
                      <p:childTnLst>
                        <p:par>
                          <p:cTn id="223" fill="hold">
                            <p:stCondLst>
                              <p:cond delay="0"/>
                            </p:stCondLst>
                            <p:childTnLst>
                              <p:par>
                                <p:cTn id="224" presetID="1" presetClass="emph" presetSubtype="2" fill="hold" nodeType="withEffect">
                                  <p:stCondLst>
                                    <p:cond delay="0"/>
                                  </p:stCondLst>
                                  <p:childTnLst>
                                    <p:animClr clrSpc="rgb" dir="cw">
                                      <p:cBhvr>
                                        <p:cTn id="225" dur="2000" fill="hold"/>
                                        <p:tgtEl>
                                          <p:spTgt spid="7"/>
                                        </p:tgtEl>
                                        <p:attrNameLst>
                                          <p:attrName>fillcolor</p:attrName>
                                        </p:attrNameLst>
                                      </p:cBhvr>
                                      <p:to>
                                        <a:srgbClr val="000000"/>
                                      </p:to>
                                    </p:animClr>
                                    <p:set>
                                      <p:cBhvr>
                                        <p:cTn id="226" dur="2000" fill="hold"/>
                                        <p:tgtEl>
                                          <p:spTgt spid="7"/>
                                        </p:tgtEl>
                                        <p:attrNameLst>
                                          <p:attrName>fill.type</p:attrName>
                                        </p:attrNameLst>
                                      </p:cBhvr>
                                      <p:to>
                                        <p:strVal val="solid"/>
                                      </p:to>
                                    </p:set>
                                    <p:set>
                                      <p:cBhvr>
                                        <p:cTn id="227" dur="2000" fill="hold"/>
                                        <p:tgtEl>
                                          <p:spTgt spid="7"/>
                                        </p:tgtEl>
                                        <p:attrNameLst>
                                          <p:attrName>fill.on</p:attrName>
                                        </p:attrNameLst>
                                      </p:cBhvr>
                                      <p:to>
                                        <p:strVal val="true"/>
                                      </p:to>
                                    </p:set>
                                  </p:childTnLst>
                                </p:cTn>
                              </p:par>
                              <p:par>
                                <p:cTn id="228" presetID="1" presetClass="emph" presetSubtype="2" fill="hold" nodeType="withEffect">
                                  <p:stCondLst>
                                    <p:cond delay="0"/>
                                  </p:stCondLst>
                                  <p:childTnLst>
                                    <p:animClr clrSpc="rgb" dir="cw">
                                      <p:cBhvr>
                                        <p:cTn id="229" dur="2000" fill="hold"/>
                                        <p:tgtEl>
                                          <p:spTgt spid="17"/>
                                        </p:tgtEl>
                                        <p:attrNameLst>
                                          <p:attrName>fillcolor</p:attrName>
                                        </p:attrNameLst>
                                      </p:cBhvr>
                                      <p:to>
                                        <a:srgbClr val="000000"/>
                                      </p:to>
                                    </p:animClr>
                                    <p:set>
                                      <p:cBhvr>
                                        <p:cTn id="230" dur="2000" fill="hold"/>
                                        <p:tgtEl>
                                          <p:spTgt spid="17"/>
                                        </p:tgtEl>
                                        <p:attrNameLst>
                                          <p:attrName>fill.type</p:attrName>
                                        </p:attrNameLst>
                                      </p:cBhvr>
                                      <p:to>
                                        <p:strVal val="solid"/>
                                      </p:to>
                                    </p:set>
                                    <p:set>
                                      <p:cBhvr>
                                        <p:cTn id="231" dur="2000" fill="hold"/>
                                        <p:tgtEl>
                                          <p:spTgt spid="17"/>
                                        </p:tgtEl>
                                        <p:attrNameLst>
                                          <p:attrName>fill.on</p:attrName>
                                        </p:attrNameLst>
                                      </p:cBhvr>
                                      <p:to>
                                        <p:strVal val="true"/>
                                      </p:to>
                                    </p:set>
                                  </p:childTnLst>
                                </p:cTn>
                              </p:par>
                              <p:par>
                                <p:cTn id="232" presetID="1" presetClass="emph" presetSubtype="2" fill="hold" nodeType="withEffect">
                                  <p:stCondLst>
                                    <p:cond delay="0"/>
                                  </p:stCondLst>
                                  <p:childTnLst>
                                    <p:animClr clrSpc="rgb" dir="cw">
                                      <p:cBhvr>
                                        <p:cTn id="233" dur="2000" fill="hold"/>
                                        <p:tgtEl>
                                          <p:spTgt spid="25"/>
                                        </p:tgtEl>
                                        <p:attrNameLst>
                                          <p:attrName>fillcolor</p:attrName>
                                        </p:attrNameLst>
                                      </p:cBhvr>
                                      <p:to>
                                        <a:srgbClr val="000000"/>
                                      </p:to>
                                    </p:animClr>
                                    <p:set>
                                      <p:cBhvr>
                                        <p:cTn id="234" dur="2000" fill="hold"/>
                                        <p:tgtEl>
                                          <p:spTgt spid="25"/>
                                        </p:tgtEl>
                                        <p:attrNameLst>
                                          <p:attrName>fill.type</p:attrName>
                                        </p:attrNameLst>
                                      </p:cBhvr>
                                      <p:to>
                                        <p:strVal val="solid"/>
                                      </p:to>
                                    </p:set>
                                    <p:set>
                                      <p:cBhvr>
                                        <p:cTn id="235" dur="2000" fill="hold"/>
                                        <p:tgtEl>
                                          <p:spTgt spid="25"/>
                                        </p:tgtEl>
                                        <p:attrNameLst>
                                          <p:attrName>fill.on</p:attrName>
                                        </p:attrNameLst>
                                      </p:cBhvr>
                                      <p:to>
                                        <p:strVal val="true"/>
                                      </p:to>
                                    </p:set>
                                  </p:childTnLst>
                                </p:cTn>
                              </p:par>
                            </p:childTnLst>
                          </p:cTn>
                        </p:par>
                      </p:childTnLst>
                    </p:cTn>
                  </p:par>
                </p:childTnLst>
              </p:cTn>
              <p:nextCondLst>
                <p:cond evt="onClick" delay="0">
                  <p:tgtEl>
                    <p:spTgt spid="25"/>
                  </p:tgtEl>
                </p:cond>
              </p:nextCondLst>
            </p:seq>
            <p:seq concurrent="1" nextAc="seek">
              <p:cTn id="236" restart="whenNotActive" fill="hold" evtFilter="cancelBubble" nodeType="interactiveSeq">
                <p:stCondLst>
                  <p:cond evt="onClick" delay="0">
                    <p:tgtEl>
                      <p:spTgt spid="26"/>
                    </p:tgtEl>
                  </p:cond>
                </p:stCondLst>
                <p:endSync evt="end" delay="0">
                  <p:rtn val="all"/>
                </p:endSync>
                <p:childTnLst>
                  <p:par>
                    <p:cTn id="237" fill="hold">
                      <p:stCondLst>
                        <p:cond delay="0"/>
                      </p:stCondLst>
                      <p:childTnLst>
                        <p:par>
                          <p:cTn id="238" fill="hold">
                            <p:stCondLst>
                              <p:cond delay="0"/>
                            </p:stCondLst>
                            <p:childTnLst>
                              <p:par>
                                <p:cTn id="239" presetID="1" presetClass="emph" presetSubtype="2" fill="hold" nodeType="withEffect">
                                  <p:stCondLst>
                                    <p:cond delay="0"/>
                                  </p:stCondLst>
                                  <p:childTnLst>
                                    <p:animClr clrSpc="rgb" dir="cw">
                                      <p:cBhvr>
                                        <p:cTn id="240" dur="2000" fill="hold"/>
                                        <p:tgtEl>
                                          <p:spTgt spid="8"/>
                                        </p:tgtEl>
                                        <p:attrNameLst>
                                          <p:attrName>fillcolor</p:attrName>
                                        </p:attrNameLst>
                                      </p:cBhvr>
                                      <p:to>
                                        <a:srgbClr val="000000"/>
                                      </p:to>
                                    </p:animClr>
                                    <p:set>
                                      <p:cBhvr>
                                        <p:cTn id="241" dur="2000" fill="hold"/>
                                        <p:tgtEl>
                                          <p:spTgt spid="8"/>
                                        </p:tgtEl>
                                        <p:attrNameLst>
                                          <p:attrName>fill.type</p:attrName>
                                        </p:attrNameLst>
                                      </p:cBhvr>
                                      <p:to>
                                        <p:strVal val="solid"/>
                                      </p:to>
                                    </p:set>
                                    <p:set>
                                      <p:cBhvr>
                                        <p:cTn id="242" dur="2000" fill="hold"/>
                                        <p:tgtEl>
                                          <p:spTgt spid="8"/>
                                        </p:tgtEl>
                                        <p:attrNameLst>
                                          <p:attrName>fill.on</p:attrName>
                                        </p:attrNameLst>
                                      </p:cBhvr>
                                      <p:to>
                                        <p:strVal val="true"/>
                                      </p:to>
                                    </p:set>
                                  </p:childTnLst>
                                </p:cTn>
                              </p:par>
                              <p:par>
                                <p:cTn id="243" presetID="1" presetClass="emph" presetSubtype="2" fill="hold" nodeType="withEffect">
                                  <p:stCondLst>
                                    <p:cond delay="0"/>
                                  </p:stCondLst>
                                  <p:childTnLst>
                                    <p:animClr clrSpc="rgb" dir="cw">
                                      <p:cBhvr>
                                        <p:cTn id="244" dur="2000" fill="hold"/>
                                        <p:tgtEl>
                                          <p:spTgt spid="18"/>
                                        </p:tgtEl>
                                        <p:attrNameLst>
                                          <p:attrName>fillcolor</p:attrName>
                                        </p:attrNameLst>
                                      </p:cBhvr>
                                      <p:to>
                                        <a:srgbClr val="000000"/>
                                      </p:to>
                                    </p:animClr>
                                    <p:set>
                                      <p:cBhvr>
                                        <p:cTn id="245" dur="2000" fill="hold"/>
                                        <p:tgtEl>
                                          <p:spTgt spid="18"/>
                                        </p:tgtEl>
                                        <p:attrNameLst>
                                          <p:attrName>fill.type</p:attrName>
                                        </p:attrNameLst>
                                      </p:cBhvr>
                                      <p:to>
                                        <p:strVal val="solid"/>
                                      </p:to>
                                    </p:set>
                                    <p:set>
                                      <p:cBhvr>
                                        <p:cTn id="246" dur="2000" fill="hold"/>
                                        <p:tgtEl>
                                          <p:spTgt spid="18"/>
                                        </p:tgtEl>
                                        <p:attrNameLst>
                                          <p:attrName>fill.on</p:attrName>
                                        </p:attrNameLst>
                                      </p:cBhvr>
                                      <p:to>
                                        <p:strVal val="true"/>
                                      </p:to>
                                    </p:set>
                                  </p:childTnLst>
                                </p:cTn>
                              </p:par>
                              <p:par>
                                <p:cTn id="247" presetID="1" presetClass="emph" presetSubtype="2" fill="hold" nodeType="withEffect">
                                  <p:stCondLst>
                                    <p:cond delay="0"/>
                                  </p:stCondLst>
                                  <p:childTnLst>
                                    <p:animClr clrSpc="rgb" dir="cw">
                                      <p:cBhvr>
                                        <p:cTn id="248" dur="2000" fill="hold"/>
                                        <p:tgtEl>
                                          <p:spTgt spid="26"/>
                                        </p:tgtEl>
                                        <p:attrNameLst>
                                          <p:attrName>fillcolor</p:attrName>
                                        </p:attrNameLst>
                                      </p:cBhvr>
                                      <p:to>
                                        <a:srgbClr val="000000"/>
                                      </p:to>
                                    </p:animClr>
                                    <p:set>
                                      <p:cBhvr>
                                        <p:cTn id="249" dur="2000" fill="hold"/>
                                        <p:tgtEl>
                                          <p:spTgt spid="26"/>
                                        </p:tgtEl>
                                        <p:attrNameLst>
                                          <p:attrName>fill.type</p:attrName>
                                        </p:attrNameLst>
                                      </p:cBhvr>
                                      <p:to>
                                        <p:strVal val="solid"/>
                                      </p:to>
                                    </p:set>
                                    <p:set>
                                      <p:cBhvr>
                                        <p:cTn id="250" dur="2000" fill="hold"/>
                                        <p:tgtEl>
                                          <p:spTgt spid="26"/>
                                        </p:tgtEl>
                                        <p:attrNameLst>
                                          <p:attrName>fill.on</p:attrName>
                                        </p:attrNameLst>
                                      </p:cBhvr>
                                      <p:to>
                                        <p:strVal val="true"/>
                                      </p:to>
                                    </p:set>
                                  </p:childTnLst>
                                </p:cTn>
                              </p:par>
                            </p:childTnLst>
                          </p:cTn>
                        </p:par>
                      </p:childTnLst>
                    </p:cTn>
                  </p:par>
                </p:childTnLst>
              </p:cTn>
              <p:nextCondLst>
                <p:cond evt="onClick" delay="0">
                  <p:tgtEl>
                    <p:spTgt spid="26"/>
                  </p:tgtEl>
                </p:cond>
              </p:nextCondLst>
            </p:seq>
            <p:seq concurrent="1" nextAc="seek">
              <p:cTn id="251" restart="whenNotActive" fill="hold" evtFilter="cancelBubble" nodeType="interactiveSeq">
                <p:stCondLst>
                  <p:cond evt="onClick" delay="0">
                    <p:tgtEl>
                      <p:spTgt spid="28"/>
                    </p:tgtEl>
                  </p:cond>
                </p:stCondLst>
                <p:endSync evt="end" delay="0">
                  <p:rtn val="all"/>
                </p:endSync>
                <p:childTnLst>
                  <p:par>
                    <p:cTn id="252" fill="hold">
                      <p:stCondLst>
                        <p:cond delay="0"/>
                      </p:stCondLst>
                      <p:childTnLst>
                        <p:par>
                          <p:cTn id="253" fill="hold">
                            <p:stCondLst>
                              <p:cond delay="0"/>
                            </p:stCondLst>
                            <p:childTnLst>
                              <p:par>
                                <p:cTn id="254" presetID="1" presetClass="emph" presetSubtype="2" fill="hold" nodeType="withEffect">
                                  <p:stCondLst>
                                    <p:cond delay="0"/>
                                  </p:stCondLst>
                                  <p:childTnLst>
                                    <p:animClr clrSpc="rgb" dir="cw">
                                      <p:cBhvr>
                                        <p:cTn id="255" dur="2000" fill="hold"/>
                                        <p:tgtEl>
                                          <p:spTgt spid="10"/>
                                        </p:tgtEl>
                                        <p:attrNameLst>
                                          <p:attrName>fillcolor</p:attrName>
                                        </p:attrNameLst>
                                      </p:cBhvr>
                                      <p:to>
                                        <a:srgbClr val="000000"/>
                                      </p:to>
                                    </p:animClr>
                                    <p:set>
                                      <p:cBhvr>
                                        <p:cTn id="256" dur="2000" fill="hold"/>
                                        <p:tgtEl>
                                          <p:spTgt spid="10"/>
                                        </p:tgtEl>
                                        <p:attrNameLst>
                                          <p:attrName>fill.type</p:attrName>
                                        </p:attrNameLst>
                                      </p:cBhvr>
                                      <p:to>
                                        <p:strVal val="solid"/>
                                      </p:to>
                                    </p:set>
                                    <p:set>
                                      <p:cBhvr>
                                        <p:cTn id="257" dur="2000" fill="hold"/>
                                        <p:tgtEl>
                                          <p:spTgt spid="10"/>
                                        </p:tgtEl>
                                        <p:attrNameLst>
                                          <p:attrName>fill.on</p:attrName>
                                        </p:attrNameLst>
                                      </p:cBhvr>
                                      <p:to>
                                        <p:strVal val="true"/>
                                      </p:to>
                                    </p:set>
                                  </p:childTnLst>
                                </p:cTn>
                              </p:par>
                              <p:par>
                                <p:cTn id="258" presetID="1" presetClass="emph" presetSubtype="2" fill="hold" nodeType="withEffect">
                                  <p:stCondLst>
                                    <p:cond delay="0"/>
                                  </p:stCondLst>
                                  <p:childTnLst>
                                    <p:animClr clrSpc="rgb" dir="cw">
                                      <p:cBhvr>
                                        <p:cTn id="259" dur="2000" fill="hold"/>
                                        <p:tgtEl>
                                          <p:spTgt spid="20"/>
                                        </p:tgtEl>
                                        <p:attrNameLst>
                                          <p:attrName>fillcolor</p:attrName>
                                        </p:attrNameLst>
                                      </p:cBhvr>
                                      <p:to>
                                        <a:srgbClr val="000000"/>
                                      </p:to>
                                    </p:animClr>
                                    <p:set>
                                      <p:cBhvr>
                                        <p:cTn id="260" dur="2000" fill="hold"/>
                                        <p:tgtEl>
                                          <p:spTgt spid="20"/>
                                        </p:tgtEl>
                                        <p:attrNameLst>
                                          <p:attrName>fill.type</p:attrName>
                                        </p:attrNameLst>
                                      </p:cBhvr>
                                      <p:to>
                                        <p:strVal val="solid"/>
                                      </p:to>
                                    </p:set>
                                    <p:set>
                                      <p:cBhvr>
                                        <p:cTn id="261" dur="2000" fill="hold"/>
                                        <p:tgtEl>
                                          <p:spTgt spid="20"/>
                                        </p:tgtEl>
                                        <p:attrNameLst>
                                          <p:attrName>fill.on</p:attrName>
                                        </p:attrNameLst>
                                      </p:cBhvr>
                                      <p:to>
                                        <p:strVal val="true"/>
                                      </p:to>
                                    </p:set>
                                  </p:childTnLst>
                                </p:cTn>
                              </p:par>
                              <p:par>
                                <p:cTn id="262" presetID="1" presetClass="emph" presetSubtype="2" fill="hold" nodeType="withEffect">
                                  <p:stCondLst>
                                    <p:cond delay="0"/>
                                  </p:stCondLst>
                                  <p:childTnLst>
                                    <p:animClr clrSpc="rgb" dir="cw">
                                      <p:cBhvr>
                                        <p:cTn id="263" dur="2000" fill="hold"/>
                                        <p:tgtEl>
                                          <p:spTgt spid="28"/>
                                        </p:tgtEl>
                                        <p:attrNameLst>
                                          <p:attrName>fillcolor</p:attrName>
                                        </p:attrNameLst>
                                      </p:cBhvr>
                                      <p:to>
                                        <a:srgbClr val="000000"/>
                                      </p:to>
                                    </p:animClr>
                                    <p:set>
                                      <p:cBhvr>
                                        <p:cTn id="264" dur="2000" fill="hold"/>
                                        <p:tgtEl>
                                          <p:spTgt spid="28"/>
                                        </p:tgtEl>
                                        <p:attrNameLst>
                                          <p:attrName>fill.type</p:attrName>
                                        </p:attrNameLst>
                                      </p:cBhvr>
                                      <p:to>
                                        <p:strVal val="solid"/>
                                      </p:to>
                                    </p:set>
                                    <p:set>
                                      <p:cBhvr>
                                        <p:cTn id="265" dur="2000" fill="hold"/>
                                        <p:tgtEl>
                                          <p:spTgt spid="28"/>
                                        </p:tgtEl>
                                        <p:attrNameLst>
                                          <p:attrName>fill.on</p:attrName>
                                        </p:attrNameLst>
                                      </p:cBhvr>
                                      <p:to>
                                        <p:strVal val="true"/>
                                      </p:to>
                                    </p:set>
                                  </p:childTnLst>
                                </p:cTn>
                              </p:par>
                            </p:childTnLst>
                          </p:cTn>
                        </p:par>
                      </p:childTnLst>
                    </p:cTn>
                  </p:par>
                </p:childTnLst>
              </p:cTn>
              <p:nextCondLst>
                <p:cond evt="onClick" delay="0">
                  <p:tgtEl>
                    <p:spTgt spid="28"/>
                  </p:tgtEl>
                </p:cond>
              </p:nextCondLst>
            </p:seq>
            <p:seq concurrent="1" nextAc="seek">
              <p:cTn id="266" restart="whenNotActive" fill="hold" evtFilter="cancelBubble" nodeType="interactiveSeq">
                <p:stCondLst>
                  <p:cond evt="onClick" delay="0">
                    <p:tgtEl>
                      <p:spTgt spid="29"/>
                    </p:tgtEl>
                  </p:cond>
                </p:stCondLst>
                <p:endSync evt="end" delay="0">
                  <p:rtn val="all"/>
                </p:endSync>
                <p:childTnLst>
                  <p:par>
                    <p:cTn id="267" fill="hold">
                      <p:stCondLst>
                        <p:cond delay="0"/>
                      </p:stCondLst>
                      <p:childTnLst>
                        <p:par>
                          <p:cTn id="268" fill="hold">
                            <p:stCondLst>
                              <p:cond delay="0"/>
                            </p:stCondLst>
                            <p:childTnLst>
                              <p:par>
                                <p:cTn id="269" presetID="1" presetClass="emph" presetSubtype="2" fill="hold" nodeType="withEffect">
                                  <p:stCondLst>
                                    <p:cond delay="0"/>
                                  </p:stCondLst>
                                  <p:childTnLst>
                                    <p:animClr clrSpc="rgb" dir="cw">
                                      <p:cBhvr>
                                        <p:cTn id="270" dur="2000" fill="hold"/>
                                        <p:tgtEl>
                                          <p:spTgt spid="11"/>
                                        </p:tgtEl>
                                        <p:attrNameLst>
                                          <p:attrName>fillcolor</p:attrName>
                                        </p:attrNameLst>
                                      </p:cBhvr>
                                      <p:to>
                                        <a:srgbClr val="000000"/>
                                      </p:to>
                                    </p:animClr>
                                    <p:set>
                                      <p:cBhvr>
                                        <p:cTn id="271" dur="2000" fill="hold"/>
                                        <p:tgtEl>
                                          <p:spTgt spid="11"/>
                                        </p:tgtEl>
                                        <p:attrNameLst>
                                          <p:attrName>fill.type</p:attrName>
                                        </p:attrNameLst>
                                      </p:cBhvr>
                                      <p:to>
                                        <p:strVal val="solid"/>
                                      </p:to>
                                    </p:set>
                                    <p:set>
                                      <p:cBhvr>
                                        <p:cTn id="272" dur="2000" fill="hold"/>
                                        <p:tgtEl>
                                          <p:spTgt spid="11"/>
                                        </p:tgtEl>
                                        <p:attrNameLst>
                                          <p:attrName>fill.on</p:attrName>
                                        </p:attrNameLst>
                                      </p:cBhvr>
                                      <p:to>
                                        <p:strVal val="true"/>
                                      </p:to>
                                    </p:set>
                                  </p:childTnLst>
                                </p:cTn>
                              </p:par>
                              <p:par>
                                <p:cTn id="273" presetID="1" presetClass="emph" presetSubtype="2" fill="hold" nodeType="withEffect">
                                  <p:stCondLst>
                                    <p:cond delay="0"/>
                                  </p:stCondLst>
                                  <p:childTnLst>
                                    <p:animClr clrSpc="rgb" dir="cw">
                                      <p:cBhvr>
                                        <p:cTn id="274" dur="2000" fill="hold"/>
                                        <p:tgtEl>
                                          <p:spTgt spid="21"/>
                                        </p:tgtEl>
                                        <p:attrNameLst>
                                          <p:attrName>fillcolor</p:attrName>
                                        </p:attrNameLst>
                                      </p:cBhvr>
                                      <p:to>
                                        <a:srgbClr val="000000"/>
                                      </p:to>
                                    </p:animClr>
                                    <p:set>
                                      <p:cBhvr>
                                        <p:cTn id="275" dur="2000" fill="hold"/>
                                        <p:tgtEl>
                                          <p:spTgt spid="21"/>
                                        </p:tgtEl>
                                        <p:attrNameLst>
                                          <p:attrName>fill.type</p:attrName>
                                        </p:attrNameLst>
                                      </p:cBhvr>
                                      <p:to>
                                        <p:strVal val="solid"/>
                                      </p:to>
                                    </p:set>
                                    <p:set>
                                      <p:cBhvr>
                                        <p:cTn id="276" dur="2000" fill="hold"/>
                                        <p:tgtEl>
                                          <p:spTgt spid="21"/>
                                        </p:tgtEl>
                                        <p:attrNameLst>
                                          <p:attrName>fill.on</p:attrName>
                                        </p:attrNameLst>
                                      </p:cBhvr>
                                      <p:to>
                                        <p:strVal val="true"/>
                                      </p:to>
                                    </p:set>
                                  </p:childTnLst>
                                </p:cTn>
                              </p:par>
                              <p:par>
                                <p:cTn id="277" presetID="1" presetClass="emph" presetSubtype="2" fill="hold" nodeType="withEffect">
                                  <p:stCondLst>
                                    <p:cond delay="0"/>
                                  </p:stCondLst>
                                  <p:childTnLst>
                                    <p:animClr clrSpc="rgb" dir="cw">
                                      <p:cBhvr>
                                        <p:cTn id="278" dur="2000" fill="hold"/>
                                        <p:tgtEl>
                                          <p:spTgt spid="29"/>
                                        </p:tgtEl>
                                        <p:attrNameLst>
                                          <p:attrName>fillcolor</p:attrName>
                                        </p:attrNameLst>
                                      </p:cBhvr>
                                      <p:to>
                                        <a:srgbClr val="000000"/>
                                      </p:to>
                                    </p:animClr>
                                    <p:set>
                                      <p:cBhvr>
                                        <p:cTn id="279" dur="2000" fill="hold"/>
                                        <p:tgtEl>
                                          <p:spTgt spid="29"/>
                                        </p:tgtEl>
                                        <p:attrNameLst>
                                          <p:attrName>fill.type</p:attrName>
                                        </p:attrNameLst>
                                      </p:cBhvr>
                                      <p:to>
                                        <p:strVal val="solid"/>
                                      </p:to>
                                    </p:set>
                                    <p:set>
                                      <p:cBhvr>
                                        <p:cTn id="280" dur="2000" fill="hold"/>
                                        <p:tgtEl>
                                          <p:spTgt spid="29"/>
                                        </p:tgtEl>
                                        <p:attrNameLst>
                                          <p:attrName>fill.on</p:attrName>
                                        </p:attrNameLst>
                                      </p:cBhvr>
                                      <p:to>
                                        <p:strVal val="true"/>
                                      </p:to>
                                    </p:set>
                                  </p:childTnLst>
                                </p:cTn>
                              </p:par>
                            </p:childTnLst>
                          </p:cTn>
                        </p:par>
                      </p:childTnLst>
                    </p:cTn>
                  </p:par>
                </p:childTnLst>
              </p:cTn>
              <p:nextCondLst>
                <p:cond evt="onClick" delay="0">
                  <p:tgtEl>
                    <p:spTgt spid="29"/>
                  </p:tgtEl>
                </p:cond>
              </p:nextCondLst>
            </p:seq>
            <p:seq concurrent="1" nextAc="seek">
              <p:cTn id="281" restart="whenNotActive" fill="hold" evtFilter="cancelBubble" nodeType="interactiveSeq">
                <p:stCondLst>
                  <p:cond evt="onClick" delay="0">
                    <p:tgtEl>
                      <p:spTgt spid="30"/>
                    </p:tgtEl>
                  </p:cond>
                </p:stCondLst>
                <p:endSync evt="end" delay="0">
                  <p:rtn val="all"/>
                </p:endSync>
                <p:childTnLst>
                  <p:par>
                    <p:cTn id="282" fill="hold">
                      <p:stCondLst>
                        <p:cond delay="0"/>
                      </p:stCondLst>
                      <p:childTnLst>
                        <p:par>
                          <p:cTn id="283" fill="hold">
                            <p:stCondLst>
                              <p:cond delay="0"/>
                            </p:stCondLst>
                            <p:childTnLst>
                              <p:par>
                                <p:cTn id="284" presetID="1" presetClass="emph" presetSubtype="2" fill="hold" nodeType="withEffect">
                                  <p:stCondLst>
                                    <p:cond delay="0"/>
                                  </p:stCondLst>
                                  <p:childTnLst>
                                    <p:animClr clrSpc="rgb" dir="cw">
                                      <p:cBhvr>
                                        <p:cTn id="285" dur="2000" fill="hold"/>
                                        <p:tgtEl>
                                          <p:spTgt spid="12"/>
                                        </p:tgtEl>
                                        <p:attrNameLst>
                                          <p:attrName>fillcolor</p:attrName>
                                        </p:attrNameLst>
                                      </p:cBhvr>
                                      <p:to>
                                        <a:srgbClr val="000000"/>
                                      </p:to>
                                    </p:animClr>
                                    <p:set>
                                      <p:cBhvr>
                                        <p:cTn id="286" dur="2000" fill="hold"/>
                                        <p:tgtEl>
                                          <p:spTgt spid="12"/>
                                        </p:tgtEl>
                                        <p:attrNameLst>
                                          <p:attrName>fill.type</p:attrName>
                                        </p:attrNameLst>
                                      </p:cBhvr>
                                      <p:to>
                                        <p:strVal val="solid"/>
                                      </p:to>
                                    </p:set>
                                    <p:set>
                                      <p:cBhvr>
                                        <p:cTn id="287" dur="2000" fill="hold"/>
                                        <p:tgtEl>
                                          <p:spTgt spid="12"/>
                                        </p:tgtEl>
                                        <p:attrNameLst>
                                          <p:attrName>fill.on</p:attrName>
                                        </p:attrNameLst>
                                      </p:cBhvr>
                                      <p:to>
                                        <p:strVal val="true"/>
                                      </p:to>
                                    </p:set>
                                  </p:childTnLst>
                                </p:cTn>
                              </p:par>
                              <p:par>
                                <p:cTn id="288" presetID="1" presetClass="emph" presetSubtype="2" fill="hold" nodeType="withEffect">
                                  <p:stCondLst>
                                    <p:cond delay="0"/>
                                  </p:stCondLst>
                                  <p:childTnLst>
                                    <p:animClr clrSpc="rgb" dir="cw">
                                      <p:cBhvr>
                                        <p:cTn id="289" dur="2000" fill="hold"/>
                                        <p:tgtEl>
                                          <p:spTgt spid="22"/>
                                        </p:tgtEl>
                                        <p:attrNameLst>
                                          <p:attrName>fillcolor</p:attrName>
                                        </p:attrNameLst>
                                      </p:cBhvr>
                                      <p:to>
                                        <a:srgbClr val="000000"/>
                                      </p:to>
                                    </p:animClr>
                                    <p:set>
                                      <p:cBhvr>
                                        <p:cTn id="290" dur="2000" fill="hold"/>
                                        <p:tgtEl>
                                          <p:spTgt spid="22"/>
                                        </p:tgtEl>
                                        <p:attrNameLst>
                                          <p:attrName>fill.type</p:attrName>
                                        </p:attrNameLst>
                                      </p:cBhvr>
                                      <p:to>
                                        <p:strVal val="solid"/>
                                      </p:to>
                                    </p:set>
                                    <p:set>
                                      <p:cBhvr>
                                        <p:cTn id="291" dur="2000" fill="hold"/>
                                        <p:tgtEl>
                                          <p:spTgt spid="22"/>
                                        </p:tgtEl>
                                        <p:attrNameLst>
                                          <p:attrName>fill.on</p:attrName>
                                        </p:attrNameLst>
                                      </p:cBhvr>
                                      <p:to>
                                        <p:strVal val="true"/>
                                      </p:to>
                                    </p:set>
                                  </p:childTnLst>
                                </p:cTn>
                              </p:par>
                              <p:par>
                                <p:cTn id="292" presetID="1" presetClass="emph" presetSubtype="2" fill="hold" nodeType="withEffect">
                                  <p:stCondLst>
                                    <p:cond delay="0"/>
                                  </p:stCondLst>
                                  <p:childTnLst>
                                    <p:animClr clrSpc="rgb" dir="cw">
                                      <p:cBhvr>
                                        <p:cTn id="293" dur="2000" fill="hold"/>
                                        <p:tgtEl>
                                          <p:spTgt spid="30"/>
                                        </p:tgtEl>
                                        <p:attrNameLst>
                                          <p:attrName>fillcolor</p:attrName>
                                        </p:attrNameLst>
                                      </p:cBhvr>
                                      <p:to>
                                        <a:srgbClr val="000000"/>
                                      </p:to>
                                    </p:animClr>
                                    <p:set>
                                      <p:cBhvr>
                                        <p:cTn id="294" dur="2000" fill="hold"/>
                                        <p:tgtEl>
                                          <p:spTgt spid="30"/>
                                        </p:tgtEl>
                                        <p:attrNameLst>
                                          <p:attrName>fill.type</p:attrName>
                                        </p:attrNameLst>
                                      </p:cBhvr>
                                      <p:to>
                                        <p:strVal val="solid"/>
                                      </p:to>
                                    </p:set>
                                    <p:set>
                                      <p:cBhvr>
                                        <p:cTn id="295" dur="2000" fill="hold"/>
                                        <p:tgtEl>
                                          <p:spTgt spid="30"/>
                                        </p:tgtEl>
                                        <p:attrNameLst>
                                          <p:attrName>fill.on</p:attrName>
                                        </p:attrNameLst>
                                      </p:cBhvr>
                                      <p:to>
                                        <p:strVal val="true"/>
                                      </p:to>
                                    </p:set>
                                  </p:childTnLst>
                                </p:cTn>
                              </p:par>
                            </p:childTnLst>
                          </p:cTn>
                        </p:par>
                      </p:childTnLst>
                    </p:cTn>
                  </p:par>
                </p:childTnLst>
              </p:cTn>
              <p:nextCondLst>
                <p:cond evt="onClick" delay="0">
                  <p:tgtEl>
                    <p:spTgt spid="30"/>
                  </p:tgtEl>
                </p:cond>
              </p:nextCondLst>
            </p:seq>
            <p:seq concurrent="1" nextAc="seek">
              <p:cTn id="296" restart="whenNotActive" fill="hold" evtFilter="cancelBubble" nodeType="interactiveSeq">
                <p:stCondLst>
                  <p:cond evt="onClick" delay="0">
                    <p:tgtEl>
                      <p:spTgt spid="31"/>
                    </p:tgtEl>
                  </p:cond>
                </p:stCondLst>
                <p:endSync evt="end" delay="0">
                  <p:rtn val="all"/>
                </p:endSync>
                <p:childTnLst>
                  <p:par>
                    <p:cTn id="297" fill="hold">
                      <p:stCondLst>
                        <p:cond delay="0"/>
                      </p:stCondLst>
                      <p:childTnLst>
                        <p:par>
                          <p:cTn id="298" fill="hold">
                            <p:stCondLst>
                              <p:cond delay="0"/>
                            </p:stCondLst>
                            <p:childTnLst>
                              <p:par>
                                <p:cTn id="299" presetID="1" presetClass="emph" presetSubtype="2" fill="hold" nodeType="withEffect">
                                  <p:stCondLst>
                                    <p:cond delay="0"/>
                                  </p:stCondLst>
                                  <p:childTnLst>
                                    <p:animClr clrSpc="rgb" dir="cw">
                                      <p:cBhvr>
                                        <p:cTn id="300" dur="2000" fill="hold"/>
                                        <p:tgtEl>
                                          <p:spTgt spid="13"/>
                                        </p:tgtEl>
                                        <p:attrNameLst>
                                          <p:attrName>fillcolor</p:attrName>
                                        </p:attrNameLst>
                                      </p:cBhvr>
                                      <p:to>
                                        <a:srgbClr val="000000"/>
                                      </p:to>
                                    </p:animClr>
                                    <p:set>
                                      <p:cBhvr>
                                        <p:cTn id="301" dur="2000" fill="hold"/>
                                        <p:tgtEl>
                                          <p:spTgt spid="13"/>
                                        </p:tgtEl>
                                        <p:attrNameLst>
                                          <p:attrName>fill.type</p:attrName>
                                        </p:attrNameLst>
                                      </p:cBhvr>
                                      <p:to>
                                        <p:strVal val="solid"/>
                                      </p:to>
                                    </p:set>
                                    <p:set>
                                      <p:cBhvr>
                                        <p:cTn id="302" dur="2000" fill="hold"/>
                                        <p:tgtEl>
                                          <p:spTgt spid="13"/>
                                        </p:tgtEl>
                                        <p:attrNameLst>
                                          <p:attrName>fill.on</p:attrName>
                                        </p:attrNameLst>
                                      </p:cBhvr>
                                      <p:to>
                                        <p:strVal val="true"/>
                                      </p:to>
                                    </p:set>
                                  </p:childTnLst>
                                </p:cTn>
                              </p:par>
                              <p:par>
                                <p:cTn id="303" presetID="1" presetClass="emph" presetSubtype="2" fill="hold" nodeType="withEffect">
                                  <p:stCondLst>
                                    <p:cond delay="0"/>
                                  </p:stCondLst>
                                  <p:childTnLst>
                                    <p:animClr clrSpc="rgb" dir="cw">
                                      <p:cBhvr>
                                        <p:cTn id="304" dur="2000" fill="hold"/>
                                        <p:tgtEl>
                                          <p:spTgt spid="23"/>
                                        </p:tgtEl>
                                        <p:attrNameLst>
                                          <p:attrName>fillcolor</p:attrName>
                                        </p:attrNameLst>
                                      </p:cBhvr>
                                      <p:to>
                                        <a:srgbClr val="000000"/>
                                      </p:to>
                                    </p:animClr>
                                    <p:set>
                                      <p:cBhvr>
                                        <p:cTn id="305" dur="2000" fill="hold"/>
                                        <p:tgtEl>
                                          <p:spTgt spid="23"/>
                                        </p:tgtEl>
                                        <p:attrNameLst>
                                          <p:attrName>fill.type</p:attrName>
                                        </p:attrNameLst>
                                      </p:cBhvr>
                                      <p:to>
                                        <p:strVal val="solid"/>
                                      </p:to>
                                    </p:set>
                                    <p:set>
                                      <p:cBhvr>
                                        <p:cTn id="306" dur="2000" fill="hold"/>
                                        <p:tgtEl>
                                          <p:spTgt spid="23"/>
                                        </p:tgtEl>
                                        <p:attrNameLst>
                                          <p:attrName>fill.on</p:attrName>
                                        </p:attrNameLst>
                                      </p:cBhvr>
                                      <p:to>
                                        <p:strVal val="true"/>
                                      </p:to>
                                    </p:set>
                                  </p:childTnLst>
                                </p:cTn>
                              </p:par>
                              <p:par>
                                <p:cTn id="307" presetID="1" presetClass="emph" presetSubtype="2" fill="hold" nodeType="withEffect">
                                  <p:stCondLst>
                                    <p:cond delay="0"/>
                                  </p:stCondLst>
                                  <p:childTnLst>
                                    <p:animClr clrSpc="rgb" dir="cw">
                                      <p:cBhvr>
                                        <p:cTn id="308" dur="2000" fill="hold"/>
                                        <p:tgtEl>
                                          <p:spTgt spid="31"/>
                                        </p:tgtEl>
                                        <p:attrNameLst>
                                          <p:attrName>fillcolor</p:attrName>
                                        </p:attrNameLst>
                                      </p:cBhvr>
                                      <p:to>
                                        <a:srgbClr val="000000"/>
                                      </p:to>
                                    </p:animClr>
                                    <p:set>
                                      <p:cBhvr>
                                        <p:cTn id="309" dur="2000" fill="hold"/>
                                        <p:tgtEl>
                                          <p:spTgt spid="31"/>
                                        </p:tgtEl>
                                        <p:attrNameLst>
                                          <p:attrName>fill.type</p:attrName>
                                        </p:attrNameLst>
                                      </p:cBhvr>
                                      <p:to>
                                        <p:strVal val="solid"/>
                                      </p:to>
                                    </p:set>
                                    <p:set>
                                      <p:cBhvr>
                                        <p:cTn id="310" dur="2000" fill="hold"/>
                                        <p:tgtEl>
                                          <p:spTgt spid="31"/>
                                        </p:tgtEl>
                                        <p:attrNameLst>
                                          <p:attrName>fill.on</p:attrName>
                                        </p:attrNameLst>
                                      </p:cBhvr>
                                      <p:to>
                                        <p:strVal val="true"/>
                                      </p:to>
                                    </p:set>
                                  </p:childTnLst>
                                </p:cTn>
                              </p:par>
                            </p:childTnLst>
                          </p:cTn>
                        </p:par>
                      </p:childTnLst>
                    </p:cTn>
                  </p:par>
                </p:childTnLst>
              </p:cTn>
              <p:nextCondLst>
                <p:cond evt="onClick" delay="0">
                  <p:tgtEl>
                    <p:spTgt spid="31"/>
                  </p:tgtEl>
                </p:cond>
              </p:nextCondLst>
            </p:seq>
            <p:seq concurrent="1" nextAc="seek">
              <p:cTn id="311" restart="whenNotActive" fill="hold" evtFilter="cancelBubble" nodeType="interactiveSeq">
                <p:stCondLst>
                  <p:cond evt="onClick" delay="0">
                    <p:tgtEl>
                      <p:spTgt spid="27"/>
                    </p:tgtEl>
                  </p:cond>
                </p:stCondLst>
                <p:endSync evt="end" delay="0">
                  <p:rtn val="all"/>
                </p:endSync>
                <p:childTnLst>
                  <p:par>
                    <p:cTn id="312" fill="hold">
                      <p:stCondLst>
                        <p:cond delay="0"/>
                      </p:stCondLst>
                      <p:childTnLst>
                        <p:par>
                          <p:cTn id="313" fill="hold">
                            <p:stCondLst>
                              <p:cond delay="0"/>
                            </p:stCondLst>
                            <p:childTnLst>
                              <p:par>
                                <p:cTn id="314" presetID="1" presetClass="emph" presetSubtype="2" fill="hold" nodeType="withEffect">
                                  <p:stCondLst>
                                    <p:cond delay="0"/>
                                  </p:stCondLst>
                                  <p:childTnLst>
                                    <p:animClr clrSpc="rgb" dir="cw">
                                      <p:cBhvr>
                                        <p:cTn id="315" dur="2000" fill="hold"/>
                                        <p:tgtEl>
                                          <p:spTgt spid="9"/>
                                        </p:tgtEl>
                                        <p:attrNameLst>
                                          <p:attrName>fillcolor</p:attrName>
                                        </p:attrNameLst>
                                      </p:cBhvr>
                                      <p:to>
                                        <a:srgbClr val="000000"/>
                                      </p:to>
                                    </p:animClr>
                                    <p:set>
                                      <p:cBhvr>
                                        <p:cTn id="316" dur="2000" fill="hold"/>
                                        <p:tgtEl>
                                          <p:spTgt spid="9"/>
                                        </p:tgtEl>
                                        <p:attrNameLst>
                                          <p:attrName>fill.type</p:attrName>
                                        </p:attrNameLst>
                                      </p:cBhvr>
                                      <p:to>
                                        <p:strVal val="solid"/>
                                      </p:to>
                                    </p:set>
                                    <p:set>
                                      <p:cBhvr>
                                        <p:cTn id="317" dur="2000" fill="hold"/>
                                        <p:tgtEl>
                                          <p:spTgt spid="9"/>
                                        </p:tgtEl>
                                        <p:attrNameLst>
                                          <p:attrName>fill.on</p:attrName>
                                        </p:attrNameLst>
                                      </p:cBhvr>
                                      <p:to>
                                        <p:strVal val="true"/>
                                      </p:to>
                                    </p:set>
                                  </p:childTnLst>
                                </p:cTn>
                              </p:par>
                              <p:par>
                                <p:cTn id="318" presetID="1" presetClass="emph" presetSubtype="2" fill="hold" nodeType="withEffect">
                                  <p:stCondLst>
                                    <p:cond delay="0"/>
                                  </p:stCondLst>
                                  <p:childTnLst>
                                    <p:animClr clrSpc="rgb" dir="cw">
                                      <p:cBhvr>
                                        <p:cTn id="319" dur="2000" fill="hold"/>
                                        <p:tgtEl>
                                          <p:spTgt spid="19"/>
                                        </p:tgtEl>
                                        <p:attrNameLst>
                                          <p:attrName>fillcolor</p:attrName>
                                        </p:attrNameLst>
                                      </p:cBhvr>
                                      <p:to>
                                        <a:srgbClr val="000000"/>
                                      </p:to>
                                    </p:animClr>
                                    <p:set>
                                      <p:cBhvr>
                                        <p:cTn id="320" dur="2000" fill="hold"/>
                                        <p:tgtEl>
                                          <p:spTgt spid="19"/>
                                        </p:tgtEl>
                                        <p:attrNameLst>
                                          <p:attrName>fill.type</p:attrName>
                                        </p:attrNameLst>
                                      </p:cBhvr>
                                      <p:to>
                                        <p:strVal val="solid"/>
                                      </p:to>
                                    </p:set>
                                    <p:set>
                                      <p:cBhvr>
                                        <p:cTn id="321" dur="2000" fill="hold"/>
                                        <p:tgtEl>
                                          <p:spTgt spid="19"/>
                                        </p:tgtEl>
                                        <p:attrNameLst>
                                          <p:attrName>fill.on</p:attrName>
                                        </p:attrNameLst>
                                      </p:cBhvr>
                                      <p:to>
                                        <p:strVal val="true"/>
                                      </p:to>
                                    </p:set>
                                  </p:childTnLst>
                                </p:cTn>
                              </p:par>
                              <p:par>
                                <p:cTn id="322" presetID="1" presetClass="emph" presetSubtype="2" fill="hold" nodeType="withEffect">
                                  <p:stCondLst>
                                    <p:cond delay="0"/>
                                  </p:stCondLst>
                                  <p:childTnLst>
                                    <p:animClr clrSpc="rgb" dir="cw">
                                      <p:cBhvr>
                                        <p:cTn id="323" dur="2000" fill="hold"/>
                                        <p:tgtEl>
                                          <p:spTgt spid="27"/>
                                        </p:tgtEl>
                                        <p:attrNameLst>
                                          <p:attrName>fillcolor</p:attrName>
                                        </p:attrNameLst>
                                      </p:cBhvr>
                                      <p:to>
                                        <a:srgbClr val="000000"/>
                                      </p:to>
                                    </p:animClr>
                                    <p:set>
                                      <p:cBhvr>
                                        <p:cTn id="324" dur="2000" fill="hold"/>
                                        <p:tgtEl>
                                          <p:spTgt spid="27"/>
                                        </p:tgtEl>
                                        <p:attrNameLst>
                                          <p:attrName>fill.type</p:attrName>
                                        </p:attrNameLst>
                                      </p:cBhvr>
                                      <p:to>
                                        <p:strVal val="solid"/>
                                      </p:to>
                                    </p:set>
                                    <p:set>
                                      <p:cBhvr>
                                        <p:cTn id="325" dur="2000" fill="hold"/>
                                        <p:tgtEl>
                                          <p:spTgt spid="27"/>
                                        </p:tgtEl>
                                        <p:attrNameLst>
                                          <p:attrName>fill.on</p:attrName>
                                        </p:attrNameLst>
                                      </p:cBhvr>
                                      <p:to>
                                        <p:strVal val="true"/>
                                      </p:to>
                                    </p:set>
                                  </p:childTnLst>
                                </p:cTn>
                              </p:par>
                            </p:childTnLst>
                          </p:cTn>
                        </p:par>
                      </p:childTnLst>
                    </p:cTn>
                  </p:par>
                </p:childTnLst>
              </p:cTn>
              <p:nextCondLst>
                <p:cond evt="onClick" delay="0">
                  <p:tgtEl>
                    <p:spTgt spid="27"/>
                  </p:tgtEl>
                </p:cond>
              </p:nextCondLst>
            </p:seq>
          </p:childTnLst>
        </p:cTn>
      </p:par>
    </p:tnLst>
    <p:bldLst>
      <p:bldP spid="6" grpId="1" animBg="1"/>
      <p:bldP spid="6" grpId="2" animBg="1"/>
      <p:bldP spid="7" grpId="0" animBg="1"/>
      <p:bldP spid="8" grpId="0" animBg="1"/>
      <p:bldP spid="9" grpId="0" animBg="1"/>
      <p:bldP spid="10" grpId="0" animBg="1"/>
      <p:bldP spid="11" grpId="0" animBg="1"/>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QUAY LẠI</a:t>
            </a:r>
          </a:p>
        </p:txBody>
      </p:sp>
      <p:sp>
        <p:nvSpPr>
          <p:cNvPr id="6" name="Rectangle 5"/>
          <p:cNvSpPr/>
          <p:nvPr/>
        </p:nvSpPr>
        <p:spPr>
          <a:xfrm>
            <a:off x="290944" y="1287612"/>
            <a:ext cx="2604656" cy="427498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3900">
                <a:latin typeface="Times New Roman" pitchFamily="18" charset="0"/>
                <a:cs typeface="Times New Roman" pitchFamily="18" charset="0"/>
              </a:rPr>
              <a:t>1</a:t>
            </a:r>
          </a:p>
        </p:txBody>
      </p:sp>
      <p:sp>
        <p:nvSpPr>
          <p:cNvPr id="2" name="Rectangle 1"/>
          <p:cNvSpPr/>
          <p:nvPr/>
        </p:nvSpPr>
        <p:spPr>
          <a:xfrm>
            <a:off x="3200400" y="1287612"/>
            <a:ext cx="5562600" cy="481797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t" anchorCtr="0"/>
          <a:lstStyle/>
          <a:p>
            <a:r>
              <a:rPr lang="en-US">
                <a:latin typeface="Times New Roman" pitchFamily="18" charset="0"/>
                <a:cs typeface="Times New Roman" pitchFamily="18" charset="0"/>
              </a:rPr>
              <a:t>Câu hỏi: </a:t>
            </a:r>
          </a:p>
        </p:txBody>
      </p:sp>
    </p:spTree>
    <p:extLst>
      <p:ext uri="{BB962C8B-B14F-4D97-AF65-F5344CB8AC3E}">
        <p14:creationId xmlns:p14="http://schemas.microsoft.com/office/powerpoint/2010/main" val="3380882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QUAY LẠI</a:t>
            </a:r>
          </a:p>
        </p:txBody>
      </p:sp>
      <p:sp>
        <p:nvSpPr>
          <p:cNvPr id="6" name="Rectangle 5"/>
          <p:cNvSpPr/>
          <p:nvPr/>
        </p:nvSpPr>
        <p:spPr>
          <a:xfrm>
            <a:off x="290944" y="1287612"/>
            <a:ext cx="2604656" cy="427498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3900">
                <a:latin typeface="Times New Roman" pitchFamily="18" charset="0"/>
                <a:cs typeface="Times New Roman" pitchFamily="18" charset="0"/>
              </a:rPr>
              <a:t>2</a:t>
            </a:r>
          </a:p>
        </p:txBody>
      </p:sp>
      <p:sp>
        <p:nvSpPr>
          <p:cNvPr id="2" name="Rectangle 1"/>
          <p:cNvSpPr/>
          <p:nvPr/>
        </p:nvSpPr>
        <p:spPr>
          <a:xfrm>
            <a:off x="3200400" y="1287612"/>
            <a:ext cx="5562600" cy="481797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t" anchorCtr="0"/>
          <a:lstStyle/>
          <a:p>
            <a:r>
              <a:rPr lang="en-US">
                <a:latin typeface="Times New Roman" pitchFamily="18" charset="0"/>
                <a:cs typeface="Times New Roman" pitchFamily="18" charset="0"/>
              </a:rPr>
              <a:t>Câu Hỏi</a:t>
            </a:r>
          </a:p>
        </p:txBody>
      </p:sp>
    </p:spTree>
    <p:extLst>
      <p:ext uri="{BB962C8B-B14F-4D97-AF65-F5344CB8AC3E}">
        <p14:creationId xmlns:p14="http://schemas.microsoft.com/office/powerpoint/2010/main" val="1246609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QUAY LẠI</a:t>
            </a:r>
          </a:p>
        </p:txBody>
      </p:sp>
      <p:sp>
        <p:nvSpPr>
          <p:cNvPr id="6" name="Rectangle 5"/>
          <p:cNvSpPr/>
          <p:nvPr/>
        </p:nvSpPr>
        <p:spPr>
          <a:xfrm>
            <a:off x="290944" y="1287612"/>
            <a:ext cx="2604656" cy="427498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3900">
                <a:latin typeface="Times New Roman" pitchFamily="18" charset="0"/>
                <a:cs typeface="Times New Roman" pitchFamily="18" charset="0"/>
              </a:rPr>
              <a:t>3</a:t>
            </a:r>
          </a:p>
        </p:txBody>
      </p:sp>
      <p:sp>
        <p:nvSpPr>
          <p:cNvPr id="2" name="Rectangle 1"/>
          <p:cNvSpPr/>
          <p:nvPr/>
        </p:nvSpPr>
        <p:spPr>
          <a:xfrm>
            <a:off x="3200400" y="1287612"/>
            <a:ext cx="5562600" cy="481797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t" anchorCtr="0"/>
          <a:lstStyle/>
          <a:p>
            <a:r>
              <a:rPr lang="en-US">
                <a:latin typeface="Times New Roman" pitchFamily="18" charset="0"/>
                <a:cs typeface="Times New Roman" pitchFamily="18" charset="0"/>
              </a:rPr>
              <a:t>Câu Hỏi: </a:t>
            </a:r>
          </a:p>
        </p:txBody>
      </p:sp>
    </p:spTree>
    <p:extLst>
      <p:ext uri="{BB962C8B-B14F-4D97-AF65-F5344CB8AC3E}">
        <p14:creationId xmlns:p14="http://schemas.microsoft.com/office/powerpoint/2010/main" val="1246609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QUAY LẠI</a:t>
            </a:r>
          </a:p>
        </p:txBody>
      </p:sp>
      <p:sp>
        <p:nvSpPr>
          <p:cNvPr id="6" name="Rectangle 5"/>
          <p:cNvSpPr/>
          <p:nvPr/>
        </p:nvSpPr>
        <p:spPr>
          <a:xfrm>
            <a:off x="290944" y="1287612"/>
            <a:ext cx="2604656" cy="4274988"/>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3900">
                <a:latin typeface="Times New Roman" pitchFamily="18" charset="0"/>
                <a:cs typeface="Times New Roman" pitchFamily="18" charset="0"/>
              </a:rPr>
              <a:t>4</a:t>
            </a:r>
          </a:p>
        </p:txBody>
      </p:sp>
      <p:sp>
        <p:nvSpPr>
          <p:cNvPr id="2" name="Rectangle 1"/>
          <p:cNvSpPr/>
          <p:nvPr/>
        </p:nvSpPr>
        <p:spPr>
          <a:xfrm>
            <a:off x="3200400" y="1287612"/>
            <a:ext cx="5562600" cy="481797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t" anchorCtr="0"/>
          <a:lstStyle/>
          <a:p>
            <a:pPr algn="ctr"/>
            <a:endParaRPr lang="en-US"/>
          </a:p>
        </p:txBody>
      </p:sp>
    </p:spTree>
    <p:extLst>
      <p:ext uri="{BB962C8B-B14F-4D97-AF65-F5344CB8AC3E}">
        <p14:creationId xmlns:p14="http://schemas.microsoft.com/office/powerpoint/2010/main" val="1246609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QUAY LẠI</a:t>
            </a:r>
          </a:p>
        </p:txBody>
      </p:sp>
      <p:sp>
        <p:nvSpPr>
          <p:cNvPr id="6" name="Rectangle 5"/>
          <p:cNvSpPr/>
          <p:nvPr/>
        </p:nvSpPr>
        <p:spPr>
          <a:xfrm>
            <a:off x="290944" y="1287612"/>
            <a:ext cx="2604656" cy="4274988"/>
          </a:xfrm>
          <a:prstGeom prst="rect">
            <a:avLst/>
          </a:prstGeom>
          <a:solidFill>
            <a:srgbClr val="7030A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23900">
                <a:latin typeface="Times New Roman" pitchFamily="18" charset="0"/>
                <a:cs typeface="Times New Roman" pitchFamily="18" charset="0"/>
              </a:rPr>
              <a:t>5</a:t>
            </a:r>
          </a:p>
        </p:txBody>
      </p:sp>
      <p:sp>
        <p:nvSpPr>
          <p:cNvPr id="2" name="Rectangle 1"/>
          <p:cNvSpPr/>
          <p:nvPr/>
        </p:nvSpPr>
        <p:spPr>
          <a:xfrm>
            <a:off x="3200400" y="1287612"/>
            <a:ext cx="5562600" cy="4817973"/>
          </a:xfrm>
          <a:prstGeom prst="rect">
            <a:avLst/>
          </a:prstGeom>
          <a:solidFill>
            <a:srgbClr val="7030A0"/>
          </a:solidFill>
        </p:spPr>
        <p:style>
          <a:lnRef idx="3">
            <a:schemeClr val="lt1"/>
          </a:lnRef>
          <a:fillRef idx="1">
            <a:schemeClr val="accent5"/>
          </a:fillRef>
          <a:effectRef idx="1">
            <a:schemeClr val="accent5"/>
          </a:effectRef>
          <a:fontRef idx="minor">
            <a:schemeClr val="lt1"/>
          </a:fontRef>
        </p:style>
        <p:txBody>
          <a:bodyPr rtlCol="0" anchor="t" anchorCtr="0"/>
          <a:lstStyle/>
          <a:p>
            <a:pPr algn="ctr"/>
            <a:endParaRPr lang="en-US"/>
          </a:p>
        </p:txBody>
      </p:sp>
    </p:spTree>
    <p:extLst>
      <p:ext uri="{BB962C8B-B14F-4D97-AF65-F5344CB8AC3E}">
        <p14:creationId xmlns:p14="http://schemas.microsoft.com/office/powerpoint/2010/main" val="378900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QUAY LẠI</a:t>
            </a:r>
          </a:p>
        </p:txBody>
      </p:sp>
      <p:sp>
        <p:nvSpPr>
          <p:cNvPr id="6" name="Rectangle 5"/>
          <p:cNvSpPr/>
          <p:nvPr/>
        </p:nvSpPr>
        <p:spPr>
          <a:xfrm>
            <a:off x="290944" y="1287612"/>
            <a:ext cx="2604656" cy="4274988"/>
          </a:xfrm>
          <a:prstGeom prst="rect">
            <a:avLst/>
          </a:prstGeom>
          <a:solidFill>
            <a:srgbClr val="FFC000"/>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23900">
                <a:latin typeface="Times New Roman" pitchFamily="18" charset="0"/>
                <a:cs typeface="Times New Roman" pitchFamily="18" charset="0"/>
              </a:rPr>
              <a:t>6</a:t>
            </a:r>
          </a:p>
        </p:txBody>
      </p:sp>
      <p:sp>
        <p:nvSpPr>
          <p:cNvPr id="2" name="Rectangle 1"/>
          <p:cNvSpPr/>
          <p:nvPr/>
        </p:nvSpPr>
        <p:spPr>
          <a:xfrm>
            <a:off x="3200400" y="1287612"/>
            <a:ext cx="5562600" cy="4817973"/>
          </a:xfrm>
          <a:prstGeom prst="rect">
            <a:avLst/>
          </a:prstGeom>
          <a:solidFill>
            <a:srgbClr val="FFC000"/>
          </a:solidFill>
        </p:spPr>
        <p:style>
          <a:lnRef idx="2">
            <a:schemeClr val="accent5">
              <a:shade val="50000"/>
            </a:schemeClr>
          </a:lnRef>
          <a:fillRef idx="1">
            <a:schemeClr val="accent5"/>
          </a:fillRef>
          <a:effectRef idx="0">
            <a:schemeClr val="accent5"/>
          </a:effectRef>
          <a:fontRef idx="minor">
            <a:schemeClr val="lt1"/>
          </a:fontRef>
        </p:style>
        <p:txBody>
          <a:bodyPr rtlCol="0" anchor="t" anchorCtr="0"/>
          <a:lstStyle/>
          <a:p>
            <a:pPr algn="ctr"/>
            <a:endParaRPr lang="en-US"/>
          </a:p>
        </p:txBody>
      </p:sp>
    </p:spTree>
    <p:extLst>
      <p:ext uri="{BB962C8B-B14F-4D97-AF65-F5344CB8AC3E}">
        <p14:creationId xmlns:p14="http://schemas.microsoft.com/office/powerpoint/2010/main" val="2752866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0944" y="226367"/>
            <a:ext cx="7033517" cy="461665"/>
          </a:xfrm>
          <a:prstGeom prst="rect">
            <a:avLst/>
          </a:prstGeom>
          <a:solidFill>
            <a:schemeClr val="bg1"/>
          </a:solidFill>
          <a:ln>
            <a:solidFill>
              <a:schemeClr val="accent1"/>
            </a:solidFill>
          </a:ln>
        </p:spPr>
        <p:txBody>
          <a:bodyPr wrap="square" rtlCol="0">
            <a:spAutoFit/>
          </a:bodyPr>
          <a:lstStyle/>
          <a:p>
            <a:pPr algn="ctr"/>
            <a:r>
              <a:rPr lang="en-US" sz="2400">
                <a:solidFill>
                  <a:schemeClr val="accent6">
                    <a:lumMod val="50000"/>
                  </a:schemeClr>
                </a:solidFill>
                <a:latin typeface="Times New Roman" pitchFamily="18" charset="0"/>
                <a:cs typeface="Times New Roman" pitchFamily="18" charset="0"/>
              </a:rPr>
              <a:t>TRÒ CHƠI: VƯỢT CHƯỚNG NGẠI VẬT (</a:t>
            </a:r>
            <a:r>
              <a:rPr lang="en-US" sz="2400" i="1">
                <a:solidFill>
                  <a:schemeClr val="accent6">
                    <a:lumMod val="50000"/>
                  </a:schemeClr>
                </a:solidFill>
                <a:latin typeface="Times New Roman" pitchFamily="18" charset="0"/>
                <a:cs typeface="Times New Roman" pitchFamily="18" charset="0"/>
              </a:rPr>
              <a:t>Lật hình</a:t>
            </a:r>
            <a:r>
              <a:rPr lang="en-US" sz="2400">
                <a:solidFill>
                  <a:schemeClr val="accent6">
                    <a:lumMod val="50000"/>
                  </a:schemeClr>
                </a:solidFill>
                <a:latin typeface="Times New Roman" pitchFamily="18" charset="0"/>
                <a:cs typeface="Times New Roman" pitchFamily="18" charset="0"/>
              </a:rPr>
              <a:t>)</a:t>
            </a:r>
          </a:p>
        </p:txBody>
      </p:sp>
      <p:sp>
        <p:nvSpPr>
          <p:cNvPr id="15" name="Rounded Rectangle 14">
            <a:hlinkClick r:id="rId2" action="ppaction://hlinksldjump"/>
          </p:cNvPr>
          <p:cNvSpPr/>
          <p:nvPr/>
        </p:nvSpPr>
        <p:spPr>
          <a:xfrm>
            <a:off x="290944" y="5688616"/>
            <a:ext cx="2604656" cy="416969"/>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000">
                <a:latin typeface="Times New Roman" pitchFamily="18" charset="0"/>
                <a:cs typeface="Times New Roman" pitchFamily="18" charset="0"/>
              </a:rPr>
              <a:t>QUAY LẠI</a:t>
            </a:r>
          </a:p>
        </p:txBody>
      </p:sp>
      <p:sp>
        <p:nvSpPr>
          <p:cNvPr id="6" name="Rectangle 5"/>
          <p:cNvSpPr/>
          <p:nvPr/>
        </p:nvSpPr>
        <p:spPr>
          <a:xfrm>
            <a:off x="290944" y="1287612"/>
            <a:ext cx="2604656" cy="4274988"/>
          </a:xfrm>
          <a:prstGeom prst="rect">
            <a:avLst/>
          </a:prstGeom>
          <a:solidFill>
            <a:schemeClr val="bg1">
              <a:lumMod val="75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n-US" sz="23900">
                <a:latin typeface="Times New Roman" pitchFamily="18" charset="0"/>
                <a:cs typeface="Times New Roman" pitchFamily="18" charset="0"/>
              </a:rPr>
              <a:t>7</a:t>
            </a:r>
          </a:p>
        </p:txBody>
      </p:sp>
      <p:sp>
        <p:nvSpPr>
          <p:cNvPr id="2" name="Rectangle 1"/>
          <p:cNvSpPr/>
          <p:nvPr/>
        </p:nvSpPr>
        <p:spPr>
          <a:xfrm>
            <a:off x="3200400" y="1287612"/>
            <a:ext cx="5562600" cy="4817973"/>
          </a:xfrm>
          <a:prstGeom prst="rect">
            <a:avLst/>
          </a:prstGeom>
          <a:solidFill>
            <a:schemeClr val="bg1">
              <a:lumMod val="75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9101976"/>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124</TotalTime>
  <Words>262</Words>
  <PresentationFormat>On-screen Show (4:3)</PresentationFormat>
  <Paragraphs>66</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Georgia</vt:lpstr>
      <vt:lpstr>Times New Roman</vt:lpstr>
      <vt:lpstr>Trebuchet MS</vt: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2019-07-10T13:09:06Z</dcterms:created>
  <dcterms:modified xsi:type="dcterms:W3CDTF">2019-07-11T02:22:41Z</dcterms:modified>
</cp:coreProperties>
</file>