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6" r:id="rId2"/>
    <p:sldId id="268" r:id="rId3"/>
    <p:sldId id="269" r:id="rId4"/>
    <p:sldId id="270" r:id="rId5"/>
    <p:sldId id="271" r:id="rId6"/>
    <p:sldId id="263" r:id="rId7"/>
    <p:sldId id="262" r:id="rId8"/>
    <p:sldId id="264" r:id="rId9"/>
    <p:sldId id="261" r:id="rId10"/>
    <p:sldId id="265" r:id="rId11"/>
    <p:sldId id="258" r:id="rId12"/>
    <p:sldId id="25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024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4F924-BCB8-4F10-AAF2-218349F8E8BA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BCBC0E-6EF7-4201-BA0D-CEA7E5DCA1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CBC0E-6EF7-4201-BA0D-CEA7E5DCA15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BFC83-C97A-4DAB-AFCF-8A992FF802B2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F89E-2169-44ED-87E2-E6247A188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BFC83-C97A-4DAB-AFCF-8A992FF802B2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F89E-2169-44ED-87E2-E6247A188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2" y="366713"/>
            <a:ext cx="4476751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BFC83-C97A-4DAB-AFCF-8A992FF802B2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F89E-2169-44ED-87E2-E6247A188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BFC83-C97A-4DAB-AFCF-8A992FF802B2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F89E-2169-44ED-87E2-E6247A188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BFC83-C97A-4DAB-AFCF-8A992FF802B2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F89E-2169-44ED-87E2-E6247A188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2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2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BFC83-C97A-4DAB-AFCF-8A992FF802B2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F89E-2169-44ED-87E2-E6247A188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BFC83-C97A-4DAB-AFCF-8A992FF802B2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F89E-2169-44ED-87E2-E6247A188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BFC83-C97A-4DAB-AFCF-8A992FF802B2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F89E-2169-44ED-87E2-E6247A188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BFC83-C97A-4DAB-AFCF-8A992FF802B2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F89E-2169-44ED-87E2-E6247A188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BFC83-C97A-4DAB-AFCF-8A992FF802B2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F89E-2169-44ED-87E2-E6247A188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BFC83-C97A-4DAB-AFCF-8A992FF802B2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F89E-2169-44ED-87E2-E6247A188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BFC83-C97A-4DAB-AFCF-8A992FF802B2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EF89E-2169-44ED-87E2-E6247A188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4.png"/><Relationship Id="rId7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11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microsoft.com/office/2007/relationships/hdphoto" Target="../media/hdphoto3.wdp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2400" y="898583"/>
            <a:ext cx="8991600" cy="1253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b="1" u="sng" dirty="0" err="1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Trạm</a:t>
            </a:r>
            <a:r>
              <a:rPr lang="en-US" b="1" u="sng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b="1" u="sng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4:</a:t>
            </a:r>
            <a:r>
              <a:rPr lang="en-US" b="1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b="1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Gạch đi các số lớn hơn </a:t>
            </a:r>
            <a:r>
              <a:rPr lang="en-US" b="1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7</a:t>
            </a:r>
            <a:r>
              <a:rPr lang="vi-VN" b="1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b="1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mà chia hết cho </a:t>
            </a:r>
            <a:r>
              <a:rPr lang="en-US" b="1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7</a:t>
            </a:r>
            <a:r>
              <a:rPr lang="en-US" b="1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smtClean="0">
                <a:solidFill>
                  <a:srgbClr val="00B050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( </a:t>
            </a:r>
            <a:endParaRPr lang="en-US" i="1" dirty="0" smtClean="0">
              <a:solidFill>
                <a:srgbClr val="00B050"/>
              </a:solidFill>
              <a:latin typeface="Palatino Linotype" panose="0204050205050503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                                                               </a:t>
            </a:r>
            <a:r>
              <a:rPr lang="en-US" b="1" dirty="0" smtClean="0">
                <a:solidFill>
                  <a:srgbClr val="7030A0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NHÓM …..:      </a:t>
            </a:r>
            <a:r>
              <a:rPr lang="en-US" b="1" dirty="0" smtClean="0">
                <a:solidFill>
                  <a:srgbClr val="C00000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KẾT QUẢ: </a:t>
            </a:r>
            <a:r>
              <a:rPr lang="en-US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………/……</a:t>
            </a:r>
            <a:endParaRPr lang="vi-VN" dirty="0" smtClean="0"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vi-VN" dirty="0" smtClean="0">
              <a:latin typeface="Palatino Linotype" panose="0204050205050503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545068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b="1" dirty="0" smtClean="0">
                <a:latin typeface="+mj-lt"/>
              </a:rPr>
              <a:t>CHUYẾN TÀU TRI THỨC</a:t>
            </a:r>
            <a:r>
              <a:rPr lang="en-US" b="1" dirty="0" smtClean="0">
                <a:latin typeface="+mj-lt"/>
              </a:rPr>
              <a:t>: </a:t>
            </a:r>
            <a:r>
              <a:rPr lang="en-US" b="1" dirty="0" smtClean="0">
                <a:solidFill>
                  <a:srgbClr val="FF0000"/>
                </a:solidFill>
                <a:latin typeface="+mj-lt"/>
              </a:rPr>
              <a:t>“</a:t>
            </a:r>
            <a:r>
              <a:rPr lang="en-US" b="1" dirty="0" err="1" smtClean="0">
                <a:solidFill>
                  <a:srgbClr val="FF0000"/>
                </a:solidFill>
                <a:latin typeface="+mj-lt"/>
              </a:rPr>
              <a:t>Tìm</a:t>
            </a:r>
            <a:r>
              <a:rPr lang="en-US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j-lt"/>
              </a:rPr>
              <a:t>các</a:t>
            </a:r>
            <a:r>
              <a:rPr lang="en-US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j-lt"/>
              </a:rPr>
              <a:t>số</a:t>
            </a:r>
            <a:r>
              <a:rPr lang="en-US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j-lt"/>
              </a:rPr>
              <a:t>nguyên</a:t>
            </a:r>
            <a:r>
              <a:rPr lang="en-US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j-lt"/>
              </a:rPr>
              <a:t>tố</a:t>
            </a:r>
            <a:r>
              <a:rPr lang="en-US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j-lt"/>
              </a:rPr>
              <a:t>nhỏ</a:t>
            </a:r>
            <a:r>
              <a:rPr lang="en-US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j-lt"/>
              </a:rPr>
              <a:t>hơn</a:t>
            </a:r>
            <a:r>
              <a:rPr lang="en-US" b="1" dirty="0" smtClean="0">
                <a:solidFill>
                  <a:srgbClr val="FF0000"/>
                </a:solidFill>
                <a:latin typeface="+mj-lt"/>
              </a:rPr>
              <a:t> 100”</a:t>
            </a:r>
            <a:endParaRPr lang="vi-VN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604382"/>
            <a:ext cx="8458200" cy="5253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4800" y="417825"/>
            <a:ext cx="8610600" cy="1603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vi-VN" b="1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Trạm </a:t>
            </a:r>
            <a:r>
              <a:rPr lang="en-US" b="1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</a:t>
            </a:r>
            <a:r>
              <a:rPr lang="vi-VN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 Gạch đi các số lớn hơn </a:t>
            </a:r>
            <a:r>
              <a:rPr lang="en-US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</a:t>
            </a:r>
            <a:r>
              <a:rPr lang="vi-VN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mà chia hết cho </a:t>
            </a:r>
            <a:r>
              <a:rPr lang="en-US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3.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b="1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KẾT QUẢ : </a:t>
            </a:r>
            <a:r>
              <a:rPr lang="en-US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……….. </a:t>
            </a:r>
            <a:r>
              <a:rPr lang="en-US" b="1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/ 13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vi-VN" sz="1400" dirty="0" smtClean="0"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vi-VN" dirty="0" smtClean="0">
              <a:latin typeface="Palatino Linotype" panose="0204050205050503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89154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5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CHUYẾN TÀU TRI THỨC</a:t>
            </a:r>
            <a:r>
              <a:rPr lang="en-US" sz="25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: </a:t>
            </a:r>
            <a:r>
              <a:rPr lang="en-US" sz="2500" b="1" dirty="0" smtClean="0">
                <a:solidFill>
                  <a:srgbClr val="FF0000"/>
                </a:solidFill>
                <a:latin typeface="+mj-lt"/>
              </a:rPr>
              <a:t>“</a:t>
            </a:r>
            <a:r>
              <a:rPr lang="en-US" sz="2500" b="1" dirty="0" err="1" smtClean="0">
                <a:solidFill>
                  <a:srgbClr val="FF0000"/>
                </a:solidFill>
                <a:latin typeface="+mj-lt"/>
              </a:rPr>
              <a:t>Tìm</a:t>
            </a:r>
            <a:r>
              <a:rPr lang="en-US" sz="25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+mj-lt"/>
              </a:rPr>
              <a:t>các</a:t>
            </a:r>
            <a:r>
              <a:rPr lang="en-US" sz="25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+mj-lt"/>
              </a:rPr>
              <a:t>số</a:t>
            </a:r>
            <a:r>
              <a:rPr lang="en-US" sz="25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+mj-lt"/>
              </a:rPr>
              <a:t>nguyên</a:t>
            </a:r>
            <a:r>
              <a:rPr lang="en-US" sz="25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+mj-lt"/>
              </a:rPr>
              <a:t>tố</a:t>
            </a:r>
            <a:r>
              <a:rPr lang="en-US" sz="25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+mj-lt"/>
              </a:rPr>
              <a:t>nhỏ</a:t>
            </a:r>
            <a:r>
              <a:rPr lang="en-US" sz="25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+mj-lt"/>
              </a:rPr>
              <a:t>hơn</a:t>
            </a:r>
            <a:r>
              <a:rPr lang="en-US" sz="2500" b="1" dirty="0" smtClean="0">
                <a:solidFill>
                  <a:srgbClr val="FF0000"/>
                </a:solidFill>
                <a:latin typeface="+mj-lt"/>
              </a:rPr>
              <a:t> 100”</a:t>
            </a:r>
            <a:endParaRPr lang="vi-VN" sz="25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295400"/>
            <a:ext cx="8382000" cy="5253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4952999"/>
            <a:ext cx="838200" cy="510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47800" y="2362200"/>
            <a:ext cx="838200" cy="500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371600" y="6019801"/>
            <a:ext cx="990600" cy="481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76600" y="1860233"/>
            <a:ext cx="8382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934200" y="5977890"/>
            <a:ext cx="91440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81000" y="1219201"/>
            <a:ext cx="8534400" cy="5386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Kết quả hình ảnh cho Chuyến tàu 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31094" b="66875" l="0" r="9984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2757" b="32720"/>
          <a:stretch/>
        </p:blipFill>
        <p:spPr bwMode="auto">
          <a:xfrm>
            <a:off x="304800" y="0"/>
            <a:ext cx="2004256" cy="691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24001" y="0"/>
            <a:ext cx="681060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5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CHUYẾN TÀU TRI THỨC</a:t>
            </a:r>
            <a:endParaRPr lang="en-US" sz="2500" b="1" dirty="0" smtClean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algn="ctr"/>
            <a:r>
              <a:rPr lang="en-US" sz="2500" b="1" dirty="0" smtClean="0">
                <a:solidFill>
                  <a:srgbClr val="FF0000"/>
                </a:solidFill>
                <a:latin typeface="+mj-lt"/>
              </a:rPr>
              <a:t>“</a:t>
            </a:r>
            <a:r>
              <a:rPr lang="en-US" sz="2500" b="1" dirty="0" err="1" smtClean="0">
                <a:solidFill>
                  <a:srgbClr val="FF0000"/>
                </a:solidFill>
                <a:latin typeface="+mj-lt"/>
              </a:rPr>
              <a:t>Tìm</a:t>
            </a:r>
            <a:r>
              <a:rPr lang="en-US" sz="25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+mj-lt"/>
              </a:rPr>
              <a:t>các</a:t>
            </a:r>
            <a:r>
              <a:rPr lang="en-US" sz="25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+mj-lt"/>
              </a:rPr>
              <a:t>số</a:t>
            </a:r>
            <a:r>
              <a:rPr lang="en-US" sz="25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+mj-lt"/>
              </a:rPr>
              <a:t>nguyên</a:t>
            </a:r>
            <a:r>
              <a:rPr lang="en-US" sz="25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+mj-lt"/>
              </a:rPr>
              <a:t>tố</a:t>
            </a:r>
            <a:r>
              <a:rPr lang="en-US" sz="25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+mj-lt"/>
              </a:rPr>
              <a:t>nhỏ</a:t>
            </a:r>
            <a:r>
              <a:rPr lang="en-US" sz="25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+mj-lt"/>
              </a:rPr>
              <a:t>hơn</a:t>
            </a:r>
            <a:r>
              <a:rPr lang="en-US" sz="2500" b="1" dirty="0" smtClean="0">
                <a:solidFill>
                  <a:srgbClr val="FF0000"/>
                </a:solidFill>
                <a:latin typeface="+mj-lt"/>
              </a:rPr>
              <a:t> 100”</a:t>
            </a:r>
            <a:endParaRPr lang="vi-VN" sz="25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" y="914401"/>
            <a:ext cx="3276599" cy="1150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vi-VN" b="1" dirty="0" smtClean="0">
                <a:solidFill>
                  <a:srgbClr val="FF0000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Có 4 trạm dừng chân</a:t>
            </a: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vi-VN" b="1" dirty="0" smtClean="0">
                <a:solidFill>
                  <a:srgbClr val="FF0000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các em hãy thực hiện theo yêu cầu mỗi </a:t>
            </a:r>
            <a:r>
              <a:rPr lang="en-US" b="1" dirty="0" err="1" smtClean="0">
                <a:solidFill>
                  <a:srgbClr val="FF0000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</a:t>
            </a:r>
            <a:r>
              <a:rPr lang="vi-VN" b="1" dirty="0" smtClean="0">
                <a:solidFill>
                  <a:srgbClr val="FF0000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ạm</a:t>
            </a:r>
            <a:endParaRPr lang="vi-VN" b="1" dirty="0">
              <a:solidFill>
                <a:srgbClr val="FF0000"/>
              </a:solidFill>
              <a:latin typeface="Palatino Linotype" panose="0204050205050503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2" y="2438401"/>
            <a:ext cx="3200399" cy="2665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vi-VN" sz="1600" b="1" dirty="0" smtClean="0">
                <a:effectLst/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Trạm 1</a:t>
            </a:r>
            <a:r>
              <a:rPr lang="vi-VN" sz="1600" dirty="0" smtClean="0">
                <a:effectLst/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 Gạch đi các số lớn hơn 2 mà chia hết cho 2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vi-VN" sz="1600" b="1" dirty="0" smtClean="0">
                <a:effectLst/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Trạm 2</a:t>
            </a:r>
            <a:r>
              <a:rPr lang="vi-VN" sz="1600" dirty="0" smtClean="0">
                <a:effectLst/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 Gạch đi các số lớn hơn 3 mà chia hết cho 3</a:t>
            </a:r>
            <a:endParaRPr lang="vi-VN" sz="1200" dirty="0"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vi-VN" sz="1600" b="1" dirty="0" smtClean="0">
                <a:effectLst/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Trạm 3</a:t>
            </a:r>
            <a:r>
              <a:rPr lang="vi-VN" sz="1600" dirty="0" smtClean="0">
                <a:effectLst/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 Gạch đi các số lớn hơn 5 mà chia hết cho 5</a:t>
            </a:r>
            <a:endParaRPr lang="vi-VN" sz="1200" dirty="0"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vi-VN" sz="1600" b="1" dirty="0" smtClean="0">
                <a:effectLst/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Trạm 4</a:t>
            </a:r>
            <a:r>
              <a:rPr lang="vi-VN" sz="1600" dirty="0" smtClean="0">
                <a:effectLst/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 Gạch đi các số lớn hơn 7 mà chia hết cho 7</a:t>
            </a:r>
            <a:endParaRPr lang="vi-VN" sz="1200" dirty="0"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371602" y="6172201"/>
            <a:ext cx="1068087" cy="3374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Trạm 1</a:t>
            </a:r>
            <a:endParaRPr lang="vi-VN" dirty="0"/>
          </a:p>
        </p:txBody>
      </p:sp>
      <p:sp>
        <p:nvSpPr>
          <p:cNvPr id="113" name="Rounded Rectangle 112"/>
          <p:cNvSpPr/>
          <p:nvPr/>
        </p:nvSpPr>
        <p:spPr>
          <a:xfrm>
            <a:off x="3808714" y="6172201"/>
            <a:ext cx="1068087" cy="3374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mtClean="0"/>
              <a:t>Trạm 3</a:t>
            </a:r>
            <a:endParaRPr lang="vi-VN"/>
          </a:p>
        </p:txBody>
      </p:sp>
      <p:sp>
        <p:nvSpPr>
          <p:cNvPr id="114" name="Rounded Rectangle 113"/>
          <p:cNvSpPr/>
          <p:nvPr/>
        </p:nvSpPr>
        <p:spPr>
          <a:xfrm>
            <a:off x="2590802" y="6172201"/>
            <a:ext cx="1068087" cy="3374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mtClean="0"/>
              <a:t>Trạm 2</a:t>
            </a:r>
            <a:endParaRPr lang="vi-VN"/>
          </a:p>
        </p:txBody>
      </p:sp>
      <p:sp>
        <p:nvSpPr>
          <p:cNvPr id="115" name="Rounded Rectangle 114"/>
          <p:cNvSpPr/>
          <p:nvPr/>
        </p:nvSpPr>
        <p:spPr>
          <a:xfrm>
            <a:off x="5027914" y="6172201"/>
            <a:ext cx="1068087" cy="3374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mtClean="0"/>
              <a:t>Trạm 4</a:t>
            </a:r>
            <a:endParaRPr lang="vi-VN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0" b="96413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57201" y="6019801"/>
            <a:ext cx="899283" cy="682109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76600" y="838200"/>
            <a:ext cx="5638800" cy="5234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0340693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40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98"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3" grpId="0" animBg="1"/>
      <p:bldP spid="3" grpId="1" animBg="1"/>
      <p:bldP spid="113" grpId="0" animBg="1"/>
      <p:bldP spid="113" grpId="1" animBg="1"/>
      <p:bldP spid="114" grpId="0" animBg="1"/>
      <p:bldP spid="114" grpId="1" animBg="1"/>
      <p:bldP spid="115" grpId="0" animBg="1"/>
      <p:bldP spid="115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1">
            <a:extLst>
              <a:ext uri="{FF2B5EF4-FFF2-40B4-BE49-F238E27FC236}">
                <a16:creationId xmlns:a16="http://schemas.microsoft.com/office/drawing/2014/main" xmlns="" id="{F012D61C-2022-0CB4-51AC-E3033EE165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44248893"/>
              </p:ext>
            </p:extLst>
          </p:nvPr>
        </p:nvGraphicFramePr>
        <p:xfrm>
          <a:off x="914400" y="171450"/>
          <a:ext cx="7620000" cy="50863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6597">
                  <a:extLst>
                    <a:ext uri="{9D8B030D-6E8A-4147-A177-3AD203B41FA5}">
                      <a16:colId xmlns:a16="http://schemas.microsoft.com/office/drawing/2014/main" xmlns="" val="3985149356"/>
                    </a:ext>
                  </a:extLst>
                </a:gridCol>
                <a:gridCol w="4451403">
                  <a:extLst>
                    <a:ext uri="{9D8B030D-6E8A-4147-A177-3AD203B41FA5}">
                      <a16:colId xmlns:a16="http://schemas.microsoft.com/office/drawing/2014/main" xmlns="" val="213866665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4252455146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 ước</a:t>
                      </a:r>
                    </a:p>
                  </a:txBody>
                  <a:tcPr marL="68580" marR="6858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ước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7283001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379010564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2690207948"/>
                  </a:ext>
                </a:extLst>
              </a:tr>
              <a:tr h="510540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64114087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207174554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218316257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01228078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42547614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294395451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128676831"/>
                  </a:ext>
                </a:extLst>
              </a:tr>
              <a:tr h="461010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2871444030"/>
                  </a:ext>
                </a:extLst>
              </a:tr>
            </a:tbl>
          </a:graphicData>
        </a:graphic>
      </p:graphicFrame>
      <p:grpSp>
        <p:nvGrpSpPr>
          <p:cNvPr id="2" name="Group 34">
            <a:extLst>
              <a:ext uri="{FF2B5EF4-FFF2-40B4-BE49-F238E27FC236}">
                <a16:creationId xmlns:a16="http://schemas.microsoft.com/office/drawing/2014/main" xmlns="" id="{EC10803C-145B-4EC4-55E6-BD40F5689B71}"/>
              </a:ext>
            </a:extLst>
          </p:cNvPr>
          <p:cNvGrpSpPr/>
          <p:nvPr/>
        </p:nvGrpSpPr>
        <p:grpSpPr>
          <a:xfrm>
            <a:off x="10668001" y="571500"/>
            <a:ext cx="2890779" cy="1632328"/>
            <a:chOff x="8044405" y="1421057"/>
            <a:chExt cx="3854370" cy="1632328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xmlns="" id="{4C3DF39E-71CD-3FE6-E2C0-CFAB70BE676C}"/>
                </a:ext>
              </a:extLst>
            </p:cNvPr>
            <p:cNvSpPr/>
            <p:nvPr/>
          </p:nvSpPr>
          <p:spPr>
            <a:xfrm>
              <a:off x="8044405" y="1421057"/>
              <a:ext cx="3854370" cy="1632328"/>
            </a:xfrm>
            <a:custGeom>
              <a:avLst/>
              <a:gdLst>
                <a:gd name="connsiteX0" fmla="*/ 3130848 w 3854370"/>
                <a:gd name="connsiteY0" fmla="*/ 755165 h 1632328"/>
                <a:gd name="connsiteX1" fmla="*/ 3442590 w 3854370"/>
                <a:gd name="connsiteY1" fmla="*/ 755165 h 1632328"/>
                <a:gd name="connsiteX2" fmla="*/ 3426847 w 3854370"/>
                <a:gd name="connsiteY2" fmla="*/ 763710 h 1632328"/>
                <a:gd name="connsiteX3" fmla="*/ 3286719 w 3854370"/>
                <a:gd name="connsiteY3" fmla="*/ 792000 h 1632328"/>
                <a:gd name="connsiteX4" fmla="*/ 3146591 w 3854370"/>
                <a:gd name="connsiteY4" fmla="*/ 763710 h 1632328"/>
                <a:gd name="connsiteX5" fmla="*/ 146197 w 3854370"/>
                <a:gd name="connsiteY5" fmla="*/ 755165 h 1632328"/>
                <a:gd name="connsiteX6" fmla="*/ 3002695 w 3854370"/>
                <a:gd name="connsiteY6" fmla="*/ 755165 h 1632328"/>
                <a:gd name="connsiteX7" fmla="*/ 3045184 w 3854370"/>
                <a:gd name="connsiteY7" fmla="*/ 790221 h 1632328"/>
                <a:gd name="connsiteX8" fmla="*/ 3286719 w 3854370"/>
                <a:gd name="connsiteY8" fmla="*/ 864000 h 1632328"/>
                <a:gd name="connsiteX9" fmla="*/ 3528254 w 3854370"/>
                <a:gd name="connsiteY9" fmla="*/ 790221 h 1632328"/>
                <a:gd name="connsiteX10" fmla="*/ 3570743 w 3854370"/>
                <a:gd name="connsiteY10" fmla="*/ 755165 h 1632328"/>
                <a:gd name="connsiteX11" fmla="*/ 3708173 w 3854370"/>
                <a:gd name="connsiteY11" fmla="*/ 755165 h 1632328"/>
                <a:gd name="connsiteX12" fmla="*/ 3854370 w 3854370"/>
                <a:gd name="connsiteY12" fmla="*/ 901362 h 1632328"/>
                <a:gd name="connsiteX13" fmla="*/ 3854370 w 3854370"/>
                <a:gd name="connsiteY13" fmla="*/ 1486131 h 1632328"/>
                <a:gd name="connsiteX14" fmla="*/ 3708173 w 3854370"/>
                <a:gd name="connsiteY14" fmla="*/ 1632328 h 1632328"/>
                <a:gd name="connsiteX15" fmla="*/ 146197 w 3854370"/>
                <a:gd name="connsiteY15" fmla="*/ 1632328 h 1632328"/>
                <a:gd name="connsiteX16" fmla="*/ 0 w 3854370"/>
                <a:gd name="connsiteY16" fmla="*/ 1486131 h 1632328"/>
                <a:gd name="connsiteX17" fmla="*/ 0 w 3854370"/>
                <a:gd name="connsiteY17" fmla="*/ 901362 h 1632328"/>
                <a:gd name="connsiteX18" fmla="*/ 146197 w 3854370"/>
                <a:gd name="connsiteY18" fmla="*/ 755165 h 1632328"/>
                <a:gd name="connsiteX19" fmla="*/ 3286719 w 3854370"/>
                <a:gd name="connsiteY19" fmla="*/ 0 h 1632328"/>
                <a:gd name="connsiteX20" fmla="*/ 3718719 w 3854370"/>
                <a:gd name="connsiteY20" fmla="*/ 432000 h 1632328"/>
                <a:gd name="connsiteX21" fmla="*/ 3592189 w 3854370"/>
                <a:gd name="connsiteY21" fmla="*/ 737470 h 1632328"/>
                <a:gd name="connsiteX22" fmla="*/ 3570743 w 3854370"/>
                <a:gd name="connsiteY22" fmla="*/ 755165 h 1632328"/>
                <a:gd name="connsiteX23" fmla="*/ 3442590 w 3854370"/>
                <a:gd name="connsiteY23" fmla="*/ 755165 h 1632328"/>
                <a:gd name="connsiteX24" fmla="*/ 3487999 w 3854370"/>
                <a:gd name="connsiteY24" fmla="*/ 730518 h 1632328"/>
                <a:gd name="connsiteX25" fmla="*/ 3646719 w 3854370"/>
                <a:gd name="connsiteY25" fmla="*/ 432000 h 1632328"/>
                <a:gd name="connsiteX26" fmla="*/ 3286719 w 3854370"/>
                <a:gd name="connsiteY26" fmla="*/ 72000 h 1632328"/>
                <a:gd name="connsiteX27" fmla="*/ 2926719 w 3854370"/>
                <a:gd name="connsiteY27" fmla="*/ 432000 h 1632328"/>
                <a:gd name="connsiteX28" fmla="*/ 3085439 w 3854370"/>
                <a:gd name="connsiteY28" fmla="*/ 730518 h 1632328"/>
                <a:gd name="connsiteX29" fmla="*/ 3130848 w 3854370"/>
                <a:gd name="connsiteY29" fmla="*/ 755165 h 1632328"/>
                <a:gd name="connsiteX30" fmla="*/ 3002695 w 3854370"/>
                <a:gd name="connsiteY30" fmla="*/ 755165 h 1632328"/>
                <a:gd name="connsiteX31" fmla="*/ 2981249 w 3854370"/>
                <a:gd name="connsiteY31" fmla="*/ 737470 h 1632328"/>
                <a:gd name="connsiteX32" fmla="*/ 2854719 w 3854370"/>
                <a:gd name="connsiteY32" fmla="*/ 432000 h 1632328"/>
                <a:gd name="connsiteX33" fmla="*/ 3286719 w 3854370"/>
                <a:gd name="connsiteY33" fmla="*/ 0 h 1632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854370" h="1632328">
                  <a:moveTo>
                    <a:pt x="3130848" y="755165"/>
                  </a:moveTo>
                  <a:lnTo>
                    <a:pt x="3442590" y="755165"/>
                  </a:lnTo>
                  <a:lnTo>
                    <a:pt x="3426847" y="763710"/>
                  </a:lnTo>
                  <a:cubicBezTo>
                    <a:pt x="3383778" y="781927"/>
                    <a:pt x="3336425" y="792000"/>
                    <a:pt x="3286719" y="792000"/>
                  </a:cubicBezTo>
                  <a:cubicBezTo>
                    <a:pt x="3237013" y="792000"/>
                    <a:pt x="3189660" y="781927"/>
                    <a:pt x="3146591" y="763710"/>
                  </a:cubicBezTo>
                  <a:close/>
                  <a:moveTo>
                    <a:pt x="146197" y="755165"/>
                  </a:moveTo>
                  <a:lnTo>
                    <a:pt x="3002695" y="755165"/>
                  </a:lnTo>
                  <a:lnTo>
                    <a:pt x="3045184" y="790221"/>
                  </a:lnTo>
                  <a:cubicBezTo>
                    <a:pt x="3114131" y="836801"/>
                    <a:pt x="3197249" y="864000"/>
                    <a:pt x="3286719" y="864000"/>
                  </a:cubicBezTo>
                  <a:cubicBezTo>
                    <a:pt x="3376189" y="864000"/>
                    <a:pt x="3459307" y="836801"/>
                    <a:pt x="3528254" y="790221"/>
                  </a:cubicBezTo>
                  <a:lnTo>
                    <a:pt x="3570743" y="755165"/>
                  </a:lnTo>
                  <a:lnTo>
                    <a:pt x="3708173" y="755165"/>
                  </a:lnTo>
                  <a:cubicBezTo>
                    <a:pt x="3788915" y="755165"/>
                    <a:pt x="3854370" y="820620"/>
                    <a:pt x="3854370" y="901362"/>
                  </a:cubicBezTo>
                  <a:lnTo>
                    <a:pt x="3854370" y="1486131"/>
                  </a:lnTo>
                  <a:cubicBezTo>
                    <a:pt x="3854370" y="1566873"/>
                    <a:pt x="3788915" y="1632328"/>
                    <a:pt x="3708173" y="1632328"/>
                  </a:cubicBezTo>
                  <a:lnTo>
                    <a:pt x="146197" y="1632328"/>
                  </a:lnTo>
                  <a:cubicBezTo>
                    <a:pt x="65455" y="1632328"/>
                    <a:pt x="0" y="1566873"/>
                    <a:pt x="0" y="1486131"/>
                  </a:cubicBezTo>
                  <a:lnTo>
                    <a:pt x="0" y="901362"/>
                  </a:lnTo>
                  <a:cubicBezTo>
                    <a:pt x="0" y="820620"/>
                    <a:pt x="65455" y="755165"/>
                    <a:pt x="146197" y="755165"/>
                  </a:cubicBezTo>
                  <a:close/>
                  <a:moveTo>
                    <a:pt x="3286719" y="0"/>
                  </a:moveTo>
                  <a:cubicBezTo>
                    <a:pt x="3525306" y="0"/>
                    <a:pt x="3718719" y="193413"/>
                    <a:pt x="3718719" y="432000"/>
                  </a:cubicBezTo>
                  <a:cubicBezTo>
                    <a:pt x="3718719" y="551294"/>
                    <a:pt x="3670366" y="659294"/>
                    <a:pt x="3592189" y="737470"/>
                  </a:cubicBezTo>
                  <a:lnTo>
                    <a:pt x="3570743" y="755165"/>
                  </a:lnTo>
                  <a:lnTo>
                    <a:pt x="3442590" y="755165"/>
                  </a:lnTo>
                  <a:lnTo>
                    <a:pt x="3487999" y="730518"/>
                  </a:lnTo>
                  <a:cubicBezTo>
                    <a:pt x="3583759" y="665823"/>
                    <a:pt x="3646719" y="556264"/>
                    <a:pt x="3646719" y="432000"/>
                  </a:cubicBezTo>
                  <a:cubicBezTo>
                    <a:pt x="3646719" y="233177"/>
                    <a:pt x="3485542" y="72000"/>
                    <a:pt x="3286719" y="72000"/>
                  </a:cubicBezTo>
                  <a:cubicBezTo>
                    <a:pt x="3087896" y="72000"/>
                    <a:pt x="2926719" y="233177"/>
                    <a:pt x="2926719" y="432000"/>
                  </a:cubicBezTo>
                  <a:cubicBezTo>
                    <a:pt x="2926719" y="556264"/>
                    <a:pt x="2989679" y="665823"/>
                    <a:pt x="3085439" y="730518"/>
                  </a:cubicBezTo>
                  <a:lnTo>
                    <a:pt x="3130848" y="755165"/>
                  </a:lnTo>
                  <a:lnTo>
                    <a:pt x="3002695" y="755165"/>
                  </a:lnTo>
                  <a:lnTo>
                    <a:pt x="2981249" y="737470"/>
                  </a:lnTo>
                  <a:cubicBezTo>
                    <a:pt x="2903072" y="659294"/>
                    <a:pt x="2854719" y="551294"/>
                    <a:pt x="2854719" y="432000"/>
                  </a:cubicBezTo>
                  <a:cubicBezTo>
                    <a:pt x="2854719" y="193413"/>
                    <a:pt x="3048132" y="0"/>
                    <a:pt x="3286719" y="0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3000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xmlns="" id="{68CE2FE3-3F6B-7A1D-1584-8C4176CD343B}"/>
                </a:ext>
              </a:extLst>
            </p:cNvPr>
            <p:cNvSpPr txBox="1"/>
            <p:nvPr/>
          </p:nvSpPr>
          <p:spPr>
            <a:xfrm>
              <a:off x="11083245" y="1496554"/>
              <a:ext cx="48768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</p:grpSp>
      <p:grpSp>
        <p:nvGrpSpPr>
          <p:cNvPr id="35" name="Group 38">
            <a:extLst>
              <a:ext uri="{FF2B5EF4-FFF2-40B4-BE49-F238E27FC236}">
                <a16:creationId xmlns:a16="http://schemas.microsoft.com/office/drawing/2014/main" xmlns="" id="{E8E2B540-9C02-6592-9824-21CE977744FD}"/>
              </a:ext>
            </a:extLst>
          </p:cNvPr>
          <p:cNvGrpSpPr/>
          <p:nvPr/>
        </p:nvGrpSpPr>
        <p:grpSpPr>
          <a:xfrm>
            <a:off x="9956801" y="2228850"/>
            <a:ext cx="3157539" cy="1632328"/>
            <a:chOff x="8243183" y="1936459"/>
            <a:chExt cx="3854370" cy="1632328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xmlns="" id="{95BFA5E3-833C-26A6-6B4B-9273C52374E7}"/>
                </a:ext>
              </a:extLst>
            </p:cNvPr>
            <p:cNvSpPr/>
            <p:nvPr/>
          </p:nvSpPr>
          <p:spPr>
            <a:xfrm>
              <a:off x="8243183" y="1936459"/>
              <a:ext cx="3854370" cy="1632328"/>
            </a:xfrm>
            <a:custGeom>
              <a:avLst/>
              <a:gdLst>
                <a:gd name="connsiteX0" fmla="*/ 3130848 w 3854370"/>
                <a:gd name="connsiteY0" fmla="*/ 755165 h 1632328"/>
                <a:gd name="connsiteX1" fmla="*/ 3442590 w 3854370"/>
                <a:gd name="connsiteY1" fmla="*/ 755165 h 1632328"/>
                <a:gd name="connsiteX2" fmla="*/ 3426847 w 3854370"/>
                <a:gd name="connsiteY2" fmla="*/ 763710 h 1632328"/>
                <a:gd name="connsiteX3" fmla="*/ 3286719 w 3854370"/>
                <a:gd name="connsiteY3" fmla="*/ 792000 h 1632328"/>
                <a:gd name="connsiteX4" fmla="*/ 3146591 w 3854370"/>
                <a:gd name="connsiteY4" fmla="*/ 763710 h 1632328"/>
                <a:gd name="connsiteX5" fmla="*/ 146197 w 3854370"/>
                <a:gd name="connsiteY5" fmla="*/ 755165 h 1632328"/>
                <a:gd name="connsiteX6" fmla="*/ 3002695 w 3854370"/>
                <a:gd name="connsiteY6" fmla="*/ 755165 h 1632328"/>
                <a:gd name="connsiteX7" fmla="*/ 3045184 w 3854370"/>
                <a:gd name="connsiteY7" fmla="*/ 790221 h 1632328"/>
                <a:gd name="connsiteX8" fmla="*/ 3286719 w 3854370"/>
                <a:gd name="connsiteY8" fmla="*/ 864000 h 1632328"/>
                <a:gd name="connsiteX9" fmla="*/ 3528254 w 3854370"/>
                <a:gd name="connsiteY9" fmla="*/ 790221 h 1632328"/>
                <a:gd name="connsiteX10" fmla="*/ 3570743 w 3854370"/>
                <a:gd name="connsiteY10" fmla="*/ 755165 h 1632328"/>
                <a:gd name="connsiteX11" fmla="*/ 3708173 w 3854370"/>
                <a:gd name="connsiteY11" fmla="*/ 755165 h 1632328"/>
                <a:gd name="connsiteX12" fmla="*/ 3854370 w 3854370"/>
                <a:gd name="connsiteY12" fmla="*/ 901362 h 1632328"/>
                <a:gd name="connsiteX13" fmla="*/ 3854370 w 3854370"/>
                <a:gd name="connsiteY13" fmla="*/ 1486131 h 1632328"/>
                <a:gd name="connsiteX14" fmla="*/ 3708173 w 3854370"/>
                <a:gd name="connsiteY14" fmla="*/ 1632328 h 1632328"/>
                <a:gd name="connsiteX15" fmla="*/ 146197 w 3854370"/>
                <a:gd name="connsiteY15" fmla="*/ 1632328 h 1632328"/>
                <a:gd name="connsiteX16" fmla="*/ 0 w 3854370"/>
                <a:gd name="connsiteY16" fmla="*/ 1486131 h 1632328"/>
                <a:gd name="connsiteX17" fmla="*/ 0 w 3854370"/>
                <a:gd name="connsiteY17" fmla="*/ 901362 h 1632328"/>
                <a:gd name="connsiteX18" fmla="*/ 146197 w 3854370"/>
                <a:gd name="connsiteY18" fmla="*/ 755165 h 1632328"/>
                <a:gd name="connsiteX19" fmla="*/ 3286719 w 3854370"/>
                <a:gd name="connsiteY19" fmla="*/ 0 h 1632328"/>
                <a:gd name="connsiteX20" fmla="*/ 3718719 w 3854370"/>
                <a:gd name="connsiteY20" fmla="*/ 432000 h 1632328"/>
                <a:gd name="connsiteX21" fmla="*/ 3592189 w 3854370"/>
                <a:gd name="connsiteY21" fmla="*/ 737470 h 1632328"/>
                <a:gd name="connsiteX22" fmla="*/ 3570743 w 3854370"/>
                <a:gd name="connsiteY22" fmla="*/ 755165 h 1632328"/>
                <a:gd name="connsiteX23" fmla="*/ 3442590 w 3854370"/>
                <a:gd name="connsiteY23" fmla="*/ 755165 h 1632328"/>
                <a:gd name="connsiteX24" fmla="*/ 3487999 w 3854370"/>
                <a:gd name="connsiteY24" fmla="*/ 730518 h 1632328"/>
                <a:gd name="connsiteX25" fmla="*/ 3646719 w 3854370"/>
                <a:gd name="connsiteY25" fmla="*/ 432000 h 1632328"/>
                <a:gd name="connsiteX26" fmla="*/ 3286719 w 3854370"/>
                <a:gd name="connsiteY26" fmla="*/ 72000 h 1632328"/>
                <a:gd name="connsiteX27" fmla="*/ 2926719 w 3854370"/>
                <a:gd name="connsiteY27" fmla="*/ 432000 h 1632328"/>
                <a:gd name="connsiteX28" fmla="*/ 3085439 w 3854370"/>
                <a:gd name="connsiteY28" fmla="*/ 730518 h 1632328"/>
                <a:gd name="connsiteX29" fmla="*/ 3130848 w 3854370"/>
                <a:gd name="connsiteY29" fmla="*/ 755165 h 1632328"/>
                <a:gd name="connsiteX30" fmla="*/ 3002695 w 3854370"/>
                <a:gd name="connsiteY30" fmla="*/ 755165 h 1632328"/>
                <a:gd name="connsiteX31" fmla="*/ 2981249 w 3854370"/>
                <a:gd name="connsiteY31" fmla="*/ 737470 h 1632328"/>
                <a:gd name="connsiteX32" fmla="*/ 2854719 w 3854370"/>
                <a:gd name="connsiteY32" fmla="*/ 432000 h 1632328"/>
                <a:gd name="connsiteX33" fmla="*/ 3286719 w 3854370"/>
                <a:gd name="connsiteY33" fmla="*/ 0 h 1632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854370" h="1632328">
                  <a:moveTo>
                    <a:pt x="3130848" y="755165"/>
                  </a:moveTo>
                  <a:lnTo>
                    <a:pt x="3442590" y="755165"/>
                  </a:lnTo>
                  <a:lnTo>
                    <a:pt x="3426847" y="763710"/>
                  </a:lnTo>
                  <a:cubicBezTo>
                    <a:pt x="3383778" y="781927"/>
                    <a:pt x="3336425" y="792000"/>
                    <a:pt x="3286719" y="792000"/>
                  </a:cubicBezTo>
                  <a:cubicBezTo>
                    <a:pt x="3237013" y="792000"/>
                    <a:pt x="3189660" y="781927"/>
                    <a:pt x="3146591" y="763710"/>
                  </a:cubicBezTo>
                  <a:close/>
                  <a:moveTo>
                    <a:pt x="146197" y="755165"/>
                  </a:moveTo>
                  <a:lnTo>
                    <a:pt x="3002695" y="755165"/>
                  </a:lnTo>
                  <a:lnTo>
                    <a:pt x="3045184" y="790221"/>
                  </a:lnTo>
                  <a:cubicBezTo>
                    <a:pt x="3114131" y="836801"/>
                    <a:pt x="3197249" y="864000"/>
                    <a:pt x="3286719" y="864000"/>
                  </a:cubicBezTo>
                  <a:cubicBezTo>
                    <a:pt x="3376189" y="864000"/>
                    <a:pt x="3459307" y="836801"/>
                    <a:pt x="3528254" y="790221"/>
                  </a:cubicBezTo>
                  <a:lnTo>
                    <a:pt x="3570743" y="755165"/>
                  </a:lnTo>
                  <a:lnTo>
                    <a:pt x="3708173" y="755165"/>
                  </a:lnTo>
                  <a:cubicBezTo>
                    <a:pt x="3788915" y="755165"/>
                    <a:pt x="3854370" y="820620"/>
                    <a:pt x="3854370" y="901362"/>
                  </a:cubicBezTo>
                  <a:lnTo>
                    <a:pt x="3854370" y="1486131"/>
                  </a:lnTo>
                  <a:cubicBezTo>
                    <a:pt x="3854370" y="1566873"/>
                    <a:pt x="3788915" y="1632328"/>
                    <a:pt x="3708173" y="1632328"/>
                  </a:cubicBezTo>
                  <a:lnTo>
                    <a:pt x="146197" y="1632328"/>
                  </a:lnTo>
                  <a:cubicBezTo>
                    <a:pt x="65455" y="1632328"/>
                    <a:pt x="0" y="1566873"/>
                    <a:pt x="0" y="1486131"/>
                  </a:cubicBezTo>
                  <a:lnTo>
                    <a:pt x="0" y="901362"/>
                  </a:lnTo>
                  <a:cubicBezTo>
                    <a:pt x="0" y="820620"/>
                    <a:pt x="65455" y="755165"/>
                    <a:pt x="146197" y="755165"/>
                  </a:cubicBezTo>
                  <a:close/>
                  <a:moveTo>
                    <a:pt x="3286719" y="0"/>
                  </a:moveTo>
                  <a:cubicBezTo>
                    <a:pt x="3525306" y="0"/>
                    <a:pt x="3718719" y="193413"/>
                    <a:pt x="3718719" y="432000"/>
                  </a:cubicBezTo>
                  <a:cubicBezTo>
                    <a:pt x="3718719" y="551294"/>
                    <a:pt x="3670366" y="659294"/>
                    <a:pt x="3592189" y="737470"/>
                  </a:cubicBezTo>
                  <a:lnTo>
                    <a:pt x="3570743" y="755165"/>
                  </a:lnTo>
                  <a:lnTo>
                    <a:pt x="3442590" y="755165"/>
                  </a:lnTo>
                  <a:lnTo>
                    <a:pt x="3487999" y="730518"/>
                  </a:lnTo>
                  <a:cubicBezTo>
                    <a:pt x="3583759" y="665823"/>
                    <a:pt x="3646719" y="556264"/>
                    <a:pt x="3646719" y="432000"/>
                  </a:cubicBezTo>
                  <a:cubicBezTo>
                    <a:pt x="3646719" y="233177"/>
                    <a:pt x="3485542" y="72000"/>
                    <a:pt x="3286719" y="72000"/>
                  </a:cubicBezTo>
                  <a:cubicBezTo>
                    <a:pt x="3087896" y="72000"/>
                    <a:pt x="2926719" y="233177"/>
                    <a:pt x="2926719" y="432000"/>
                  </a:cubicBezTo>
                  <a:cubicBezTo>
                    <a:pt x="2926719" y="556264"/>
                    <a:pt x="2989679" y="665823"/>
                    <a:pt x="3085439" y="730518"/>
                  </a:cubicBezTo>
                  <a:lnTo>
                    <a:pt x="3130848" y="755165"/>
                  </a:lnTo>
                  <a:lnTo>
                    <a:pt x="3002695" y="755165"/>
                  </a:lnTo>
                  <a:lnTo>
                    <a:pt x="2981249" y="737470"/>
                  </a:lnTo>
                  <a:cubicBezTo>
                    <a:pt x="2903072" y="659294"/>
                    <a:pt x="2854719" y="551294"/>
                    <a:pt x="2854719" y="432000"/>
                  </a:cubicBezTo>
                  <a:cubicBezTo>
                    <a:pt x="2854719" y="193413"/>
                    <a:pt x="3048132" y="0"/>
                    <a:pt x="3286719" y="0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300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xmlns="" id="{E6506722-B908-9BDD-3B97-84B55C86C2AA}"/>
                </a:ext>
              </a:extLst>
            </p:cNvPr>
            <p:cNvSpPr txBox="1"/>
            <p:nvPr/>
          </p:nvSpPr>
          <p:spPr>
            <a:xfrm>
              <a:off x="11286445" y="2017705"/>
              <a:ext cx="48768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7369A7E2-BC7A-A472-86D4-8ECED234F306}"/>
              </a:ext>
            </a:extLst>
          </p:cNvPr>
          <p:cNvSpPr/>
          <p:nvPr/>
        </p:nvSpPr>
        <p:spPr>
          <a:xfrm flipH="1">
            <a:off x="12903202" y="2457450"/>
            <a:ext cx="3229556" cy="14773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3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Gồm</a:t>
            </a:r>
            <a:r>
              <a:rPr lang="en-US" sz="3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ctr"/>
            <a:r>
              <a:rPr lang="en-US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hơn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 </a:t>
            </a:r>
            <a:r>
              <a:rPr lang="en-US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ước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lvl="0" algn="ctr">
              <a:spcAft>
                <a:spcPts val="0"/>
              </a:spcAft>
            </a:pPr>
            <a:r>
              <a:rPr lang="vi-VN" sz="30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n-US" sz="30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r>
              <a:rPr lang="vi-VN" sz="30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6</a:t>
            </a:r>
            <a:r>
              <a:rPr lang="en-US" sz="30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r>
              <a:rPr lang="vi-VN" sz="30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8</a:t>
            </a:r>
            <a:r>
              <a:rPr lang="en-US" sz="30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r>
              <a:rPr lang="vi-VN" sz="30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9;</a:t>
            </a:r>
            <a:r>
              <a:rPr lang="vi-VN" sz="30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</a:t>
            </a:r>
            <a:endParaRPr lang="en-US" sz="30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B6AB652B-A06F-5508-5BE1-C33896BB40E8}"/>
              </a:ext>
            </a:extLst>
          </p:cNvPr>
          <p:cNvSpPr/>
          <p:nvPr/>
        </p:nvSpPr>
        <p:spPr>
          <a:xfrm flipH="1">
            <a:off x="101600" y="5314950"/>
            <a:ext cx="8636000" cy="181588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HĐ 2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Nhóm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A: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Gồm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chỉ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2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ước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………………………………………….</a:t>
            </a:r>
          </a:p>
          <a:p>
            <a:pPr algn="ctr"/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Nhóm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B: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Gồm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nhiều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hơn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2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ước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………………………………………….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36B3BB5-F251-C8EC-10F9-00D6E5618CF8}"/>
              </a:ext>
            </a:extLst>
          </p:cNvPr>
          <p:cNvSpPr txBox="1"/>
          <p:nvPr/>
        </p:nvSpPr>
        <p:spPr>
          <a:xfrm>
            <a:off x="1090101" y="685800"/>
            <a:ext cx="49703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995B20A4-9241-B3B4-94FF-E5A25BFCE428}"/>
              </a:ext>
            </a:extLst>
          </p:cNvPr>
          <p:cNvSpPr txBox="1"/>
          <p:nvPr/>
        </p:nvSpPr>
        <p:spPr>
          <a:xfrm>
            <a:off x="1128568" y="1143000"/>
            <a:ext cx="49703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378BED2A-85A5-0B42-9673-5D1F1DBDDD09}"/>
              </a:ext>
            </a:extLst>
          </p:cNvPr>
          <p:cNvSpPr txBox="1"/>
          <p:nvPr/>
        </p:nvSpPr>
        <p:spPr>
          <a:xfrm>
            <a:off x="1128568" y="2057400"/>
            <a:ext cx="49703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D1A72451-A78B-10A7-9EDF-9FBCABCA6AE2}"/>
              </a:ext>
            </a:extLst>
          </p:cNvPr>
          <p:cNvSpPr txBox="1"/>
          <p:nvPr/>
        </p:nvSpPr>
        <p:spPr>
          <a:xfrm>
            <a:off x="1090101" y="2571750"/>
            <a:ext cx="49703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521FB1D5-E6D6-18F5-49DA-2ACD1B17ECEB}"/>
              </a:ext>
            </a:extLst>
          </p:cNvPr>
          <p:cNvSpPr txBox="1"/>
          <p:nvPr/>
        </p:nvSpPr>
        <p:spPr>
          <a:xfrm>
            <a:off x="1128568" y="1600200"/>
            <a:ext cx="49703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D545C775-7055-E42D-FE99-E7496E7D89B8}"/>
              </a:ext>
            </a:extLst>
          </p:cNvPr>
          <p:cNvSpPr txBox="1"/>
          <p:nvPr/>
        </p:nvSpPr>
        <p:spPr>
          <a:xfrm>
            <a:off x="1093195" y="3028950"/>
            <a:ext cx="49703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35607367-C88E-88AE-3B0B-4AC3E5ED4AF5}"/>
              </a:ext>
            </a:extLst>
          </p:cNvPr>
          <p:cNvSpPr txBox="1"/>
          <p:nvPr/>
        </p:nvSpPr>
        <p:spPr>
          <a:xfrm>
            <a:off x="1093195" y="3486150"/>
            <a:ext cx="49703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D0BD5F33-8E0E-6A5F-76CC-F9E812F3264E}"/>
              </a:ext>
            </a:extLst>
          </p:cNvPr>
          <p:cNvSpPr txBox="1"/>
          <p:nvPr/>
        </p:nvSpPr>
        <p:spPr>
          <a:xfrm>
            <a:off x="1093195" y="3943350"/>
            <a:ext cx="49703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83872D25-A19D-23AB-E05A-DC71C0ABBD52}"/>
              </a:ext>
            </a:extLst>
          </p:cNvPr>
          <p:cNvSpPr txBox="1"/>
          <p:nvPr/>
        </p:nvSpPr>
        <p:spPr>
          <a:xfrm>
            <a:off x="914400" y="4400550"/>
            <a:ext cx="837205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B03CABF4-13C3-64DF-ADBA-D27345B45E28}"/>
              </a:ext>
            </a:extLst>
          </p:cNvPr>
          <p:cNvSpPr txBox="1"/>
          <p:nvPr/>
        </p:nvSpPr>
        <p:spPr>
          <a:xfrm>
            <a:off x="1016000" y="4800600"/>
            <a:ext cx="8128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="" xmlns:a16="http://schemas.microsoft.com/office/drawing/2014/main" id="{21BC68B0-3A4F-216D-E952-912D846A2C7B}"/>
              </a:ext>
            </a:extLst>
          </p:cNvPr>
          <p:cNvSpPr txBox="1"/>
          <p:nvPr/>
        </p:nvSpPr>
        <p:spPr>
          <a:xfrm>
            <a:off x="2540000" y="4343400"/>
            <a:ext cx="3278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1; 2; 5; 10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="" xmlns:a16="http://schemas.microsoft.com/office/drawing/2014/main" id="{C44925A9-2C42-81DD-CCA1-B247DFE85115}"/>
              </a:ext>
            </a:extLst>
          </p:cNvPr>
          <p:cNvSpPr txBox="1"/>
          <p:nvPr/>
        </p:nvSpPr>
        <p:spPr>
          <a:xfrm>
            <a:off x="2614508" y="4800600"/>
            <a:ext cx="3278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1; 11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C0CD888B-313F-8CE4-84BD-63016C27656A}"/>
              </a:ext>
            </a:extLst>
          </p:cNvPr>
          <p:cNvSpPr txBox="1"/>
          <p:nvPr/>
        </p:nvSpPr>
        <p:spPr>
          <a:xfrm>
            <a:off x="6400800" y="4343400"/>
            <a:ext cx="18558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="" xmlns:a16="http://schemas.microsoft.com/office/drawing/2014/main" id="{36F56034-AFCE-8830-283D-433E79327CD3}"/>
              </a:ext>
            </a:extLst>
          </p:cNvPr>
          <p:cNvSpPr txBox="1"/>
          <p:nvPr/>
        </p:nvSpPr>
        <p:spPr>
          <a:xfrm>
            <a:off x="6400800" y="4857750"/>
            <a:ext cx="18558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xmlns="" val="296890922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C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C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C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C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C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C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C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C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49" grpId="0"/>
      <p:bldP spid="52" grpId="0"/>
      <p:bldP spid="53" grpId="0"/>
      <p:bldP spid="54" grpId="0"/>
      <p:bldP spid="55" grpId="0"/>
      <p:bldP spid="5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2400" y="304800"/>
            <a:ext cx="8991600" cy="1359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2000" b="1" u="sng" dirty="0" err="1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Trạm</a:t>
            </a:r>
            <a:r>
              <a:rPr lang="en-US" sz="2000" b="1" u="sng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3:</a:t>
            </a:r>
            <a:r>
              <a:rPr lang="en-US" sz="2000" b="1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000" b="1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Gạch đi các số lớn hơn </a:t>
            </a:r>
            <a:r>
              <a:rPr lang="en-US" sz="2000" b="1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</a:t>
            </a:r>
            <a:r>
              <a:rPr lang="vi-VN" sz="2000" b="1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mà chia hết cho </a:t>
            </a:r>
            <a:r>
              <a:rPr lang="en-US" sz="2000" b="1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 </a:t>
            </a:r>
            <a:r>
              <a:rPr lang="en-US" sz="2000" dirty="0" smtClean="0">
                <a:solidFill>
                  <a:srgbClr val="00B050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( </a:t>
            </a:r>
            <a:r>
              <a:rPr lang="en-US" sz="2000" dirty="0" err="1" smtClean="0">
                <a:solidFill>
                  <a:srgbClr val="00B050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Làm</a:t>
            </a:r>
            <a:r>
              <a:rPr lang="en-US" sz="2000" dirty="0" smtClean="0">
                <a:solidFill>
                  <a:srgbClr val="00B050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4 </a:t>
            </a:r>
            <a:r>
              <a:rPr lang="en-US" sz="2000" dirty="0" err="1" smtClean="0">
                <a:solidFill>
                  <a:srgbClr val="00B050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cột</a:t>
            </a:r>
            <a:r>
              <a:rPr lang="en-US" sz="2000" dirty="0" smtClean="0">
                <a:solidFill>
                  <a:srgbClr val="00B050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đầu</a:t>
            </a:r>
            <a:r>
              <a:rPr lang="en-US" sz="2000" dirty="0" smtClean="0">
                <a:solidFill>
                  <a:srgbClr val="00B050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2000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                                                               </a:t>
            </a:r>
            <a:r>
              <a:rPr lang="en-US" sz="2000" b="1" dirty="0" smtClean="0">
                <a:solidFill>
                  <a:srgbClr val="7030A0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NHÓM …..:      </a:t>
            </a:r>
            <a:r>
              <a:rPr lang="en-US" sz="2000" b="1" dirty="0" smtClean="0">
                <a:solidFill>
                  <a:srgbClr val="C00000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KẾT QUẢ: </a:t>
            </a:r>
            <a:r>
              <a:rPr lang="en-US" sz="2000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………/……</a:t>
            </a:r>
            <a:endParaRPr lang="vi-VN" sz="2000" dirty="0" smtClean="0"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vi-VN" sz="2000" dirty="0" smtClean="0">
              <a:latin typeface="Palatino Linotype" panose="0204050205050503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0"/>
            <a:ext cx="845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000" b="1" dirty="0" smtClean="0">
                <a:latin typeface="+mj-lt"/>
              </a:rPr>
              <a:t>CHUYẾN TÀU TRI THỨC</a:t>
            </a:r>
            <a:r>
              <a:rPr lang="en-US" sz="2000" b="1" dirty="0" smtClean="0">
                <a:latin typeface="+mj-lt"/>
              </a:rPr>
              <a:t>: 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“</a:t>
            </a: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Tìm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các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số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nguyên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tố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nhỏ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hơn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100”</a:t>
            </a:r>
            <a:endParaRPr lang="vi-VN" sz="20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78414"/>
            <a:ext cx="9144000" cy="5679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2400" y="304800"/>
            <a:ext cx="8991600" cy="1359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2000" b="1" u="sng" dirty="0" err="1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Trạm</a:t>
            </a:r>
            <a:r>
              <a:rPr lang="en-US" sz="2000" b="1" u="sng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4:</a:t>
            </a:r>
            <a:r>
              <a:rPr lang="en-US" sz="2000" b="1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000" b="1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Gạch đi các số lớn hơn </a:t>
            </a:r>
            <a:r>
              <a:rPr lang="en-US" sz="2000" b="1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7</a:t>
            </a:r>
            <a:r>
              <a:rPr lang="vi-VN" sz="2000" b="1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mà chia hết cho </a:t>
            </a:r>
            <a:r>
              <a:rPr lang="en-US" sz="2000" b="1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7 .</a:t>
            </a:r>
            <a:endParaRPr lang="en-US" sz="2000" dirty="0" smtClean="0">
              <a:solidFill>
                <a:srgbClr val="00B050"/>
              </a:solidFill>
              <a:latin typeface="Palatino Linotype" panose="0204050205050503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2000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                                                               </a:t>
            </a:r>
            <a:r>
              <a:rPr lang="en-US" sz="2000" b="1" dirty="0" smtClean="0">
                <a:solidFill>
                  <a:srgbClr val="7030A0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NHÓM …..:      </a:t>
            </a:r>
            <a:r>
              <a:rPr lang="en-US" sz="2000" b="1" dirty="0" smtClean="0">
                <a:solidFill>
                  <a:srgbClr val="C00000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KẾT QUẢ: </a:t>
            </a:r>
            <a:r>
              <a:rPr lang="en-US" sz="2000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………/……</a:t>
            </a:r>
            <a:endParaRPr lang="vi-VN" sz="2000" dirty="0" smtClean="0"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vi-VN" sz="2000" dirty="0" smtClean="0">
              <a:latin typeface="Palatino Linotype" panose="0204050205050503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0"/>
            <a:ext cx="845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000" b="1" dirty="0" smtClean="0">
                <a:latin typeface="+mj-lt"/>
              </a:rPr>
              <a:t>CHUYẾN TÀU TRI THỨC</a:t>
            </a:r>
            <a:r>
              <a:rPr lang="en-US" sz="2000" b="1" dirty="0" smtClean="0">
                <a:latin typeface="+mj-lt"/>
              </a:rPr>
              <a:t>: 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“</a:t>
            </a: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Tìm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các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số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nguyên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tố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nhỏ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hơn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100”</a:t>
            </a:r>
            <a:endParaRPr lang="vi-VN" sz="20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78414"/>
            <a:ext cx="9144000" cy="5679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2400" y="304800"/>
            <a:ext cx="8991600" cy="1359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2000" b="1" u="sng" dirty="0" err="1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Trạm</a:t>
            </a:r>
            <a:r>
              <a:rPr lang="en-US" sz="2000" b="1" u="sng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4:</a:t>
            </a:r>
            <a:r>
              <a:rPr lang="en-US" sz="2000" b="1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000" b="1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Gạch đi các số lớn hơn </a:t>
            </a:r>
            <a:r>
              <a:rPr lang="en-US" sz="2000" b="1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7</a:t>
            </a:r>
            <a:r>
              <a:rPr lang="vi-VN" sz="2000" b="1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mà chia hết cho </a:t>
            </a:r>
            <a:r>
              <a:rPr lang="en-US" sz="2000" b="1" dirty="0" smtClean="0">
                <a:solidFill>
                  <a:srgbClr val="06024E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7 .</a:t>
            </a:r>
            <a:endParaRPr lang="en-US" sz="2000" dirty="0" smtClean="0">
              <a:solidFill>
                <a:srgbClr val="00B050"/>
              </a:solidFill>
              <a:latin typeface="Palatino Linotype" panose="0204050205050503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2000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                                                               </a:t>
            </a:r>
            <a:r>
              <a:rPr lang="en-US" sz="2000" b="1" dirty="0" smtClean="0">
                <a:solidFill>
                  <a:srgbClr val="7030A0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NHÓM …..:      </a:t>
            </a:r>
            <a:r>
              <a:rPr lang="en-US" sz="2000" b="1" dirty="0" smtClean="0">
                <a:solidFill>
                  <a:srgbClr val="C00000"/>
                </a:solidFill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KẾT QUẢ: </a:t>
            </a:r>
            <a:r>
              <a:rPr lang="en-US" sz="2000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………/……</a:t>
            </a:r>
            <a:endParaRPr lang="vi-VN" sz="2000" dirty="0" smtClean="0"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vi-VN" sz="2000" dirty="0" smtClean="0">
              <a:latin typeface="Palatino Linotype" panose="0204050205050503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0"/>
            <a:ext cx="845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000" b="1" dirty="0" smtClean="0">
                <a:latin typeface="+mj-lt"/>
              </a:rPr>
              <a:t>CHUYẾN TÀU TRI THỨC</a:t>
            </a:r>
            <a:r>
              <a:rPr lang="en-US" sz="2000" b="1" dirty="0" smtClean="0">
                <a:latin typeface="+mj-lt"/>
              </a:rPr>
              <a:t>: 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“</a:t>
            </a: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Tìm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các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số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nguyên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tố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nhỏ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+mj-lt"/>
              </a:rPr>
              <a:t>hơn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100”</a:t>
            </a:r>
            <a:endParaRPr lang="vi-VN" sz="20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78414"/>
            <a:ext cx="9144000" cy="5679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1200" y="514350"/>
            <a:ext cx="8229600" cy="6054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4800" y="920577"/>
            <a:ext cx="8686800" cy="832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b="1" dirty="0" err="1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Đáp</a:t>
            </a:r>
            <a:r>
              <a:rPr lang="en-US" b="1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án</a:t>
            </a:r>
            <a:r>
              <a:rPr lang="en-US" b="1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</a:t>
            </a:r>
            <a:r>
              <a:rPr lang="en-US" b="1" dirty="0" err="1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Trạm</a:t>
            </a:r>
            <a:r>
              <a:rPr lang="en-US" b="1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3: </a:t>
            </a:r>
            <a:r>
              <a:rPr lang="vi-VN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Gạch đi các số lớn hơn </a:t>
            </a:r>
            <a:r>
              <a:rPr lang="en-US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</a:t>
            </a:r>
            <a:r>
              <a:rPr lang="vi-VN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mà chia hết cho </a:t>
            </a:r>
            <a:r>
              <a:rPr lang="en-US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</a:t>
            </a:r>
            <a:endParaRPr lang="vi-VN" sz="1400" dirty="0" smtClean="0"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vi-VN" dirty="0" smtClean="0">
              <a:latin typeface="Palatino Linotype" panose="0204050205050503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219201"/>
            <a:ext cx="8534400" cy="5386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228600" y="533400"/>
            <a:ext cx="8534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b="1" dirty="0" smtClean="0"/>
              <a:t>CHUYẾN TÀU TRI THỨC</a:t>
            </a:r>
            <a:r>
              <a:rPr lang="en-US" b="1" dirty="0" smtClean="0"/>
              <a:t>: </a:t>
            </a:r>
            <a:r>
              <a:rPr lang="en-US" b="1" dirty="0" smtClean="0">
                <a:solidFill>
                  <a:srgbClr val="FF0000"/>
                </a:solidFill>
              </a:rPr>
              <a:t>“</a:t>
            </a:r>
            <a:r>
              <a:rPr lang="en-US" b="1" dirty="0" err="1" smtClean="0">
                <a:solidFill>
                  <a:srgbClr val="FF0000"/>
                </a:solidFill>
              </a:rPr>
              <a:t>Tìm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các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số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nguyên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tố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nhỏ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hơn</a:t>
            </a:r>
            <a:r>
              <a:rPr lang="en-US" b="1" dirty="0" smtClean="0">
                <a:solidFill>
                  <a:srgbClr val="FF0000"/>
                </a:solidFill>
              </a:rPr>
              <a:t> 100”</a:t>
            </a:r>
            <a:endParaRPr lang="vi-VN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4800" y="762001"/>
            <a:ext cx="8839200" cy="889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b="1" dirty="0" err="1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Trạm</a:t>
            </a:r>
            <a:r>
              <a:rPr lang="en-US" b="1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4: </a:t>
            </a:r>
            <a:r>
              <a:rPr lang="vi-VN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Gạch đi các số lớn hơn </a:t>
            </a:r>
            <a:r>
              <a:rPr lang="en-US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7</a:t>
            </a:r>
            <a:r>
              <a:rPr lang="vi-VN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mà chia hết cho </a:t>
            </a:r>
            <a:r>
              <a:rPr lang="en-US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7 </a:t>
            </a:r>
            <a:r>
              <a:rPr lang="en-US" sz="1400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               </a:t>
            </a:r>
            <a:r>
              <a:rPr lang="en-US" sz="2000" b="1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KẾT QUẢ: </a:t>
            </a:r>
            <a:r>
              <a:rPr lang="en-US" sz="2000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………/……</a:t>
            </a:r>
            <a:endParaRPr lang="vi-VN" sz="2000" dirty="0" smtClean="0"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vi-VN" dirty="0" smtClean="0">
              <a:latin typeface="Palatino Linotype" panose="0204050205050503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1" y="1"/>
            <a:ext cx="795360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2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CHUYẾN TÀU TRI THỨC</a:t>
            </a:r>
            <a:r>
              <a:rPr lang="en-US" sz="22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:</a:t>
            </a:r>
            <a:r>
              <a:rPr lang="en-US" sz="2200" b="1" dirty="0" smtClean="0">
                <a:solidFill>
                  <a:srgbClr val="FF0000"/>
                </a:solidFill>
                <a:latin typeface="+mj-lt"/>
              </a:rPr>
              <a:t>“</a:t>
            </a:r>
            <a:r>
              <a:rPr lang="en-US" sz="2200" b="1" dirty="0" err="1" smtClean="0">
                <a:solidFill>
                  <a:srgbClr val="FF0000"/>
                </a:solidFill>
                <a:latin typeface="+mj-lt"/>
              </a:rPr>
              <a:t>Tìm</a:t>
            </a:r>
            <a:r>
              <a:rPr lang="en-US" sz="22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j-lt"/>
              </a:rPr>
              <a:t>các</a:t>
            </a:r>
            <a:r>
              <a:rPr lang="en-US" sz="22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j-lt"/>
              </a:rPr>
              <a:t>số</a:t>
            </a:r>
            <a:r>
              <a:rPr lang="en-US" sz="22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j-lt"/>
              </a:rPr>
              <a:t>nguyên</a:t>
            </a:r>
            <a:r>
              <a:rPr lang="en-US" sz="22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j-lt"/>
              </a:rPr>
              <a:t>tố</a:t>
            </a:r>
            <a:r>
              <a:rPr lang="en-US" sz="22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j-lt"/>
              </a:rPr>
              <a:t>nhỏ</a:t>
            </a:r>
            <a:r>
              <a:rPr lang="en-US" sz="22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j-lt"/>
              </a:rPr>
              <a:t>hơn</a:t>
            </a:r>
            <a:r>
              <a:rPr lang="en-US" sz="2200" b="1" dirty="0" smtClean="0">
                <a:solidFill>
                  <a:srgbClr val="FF0000"/>
                </a:solidFill>
                <a:latin typeface="+mj-lt"/>
              </a:rPr>
              <a:t> 100”</a:t>
            </a:r>
            <a:endParaRPr lang="vi-VN" sz="22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349986"/>
            <a:ext cx="8763000" cy="5508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4800" y="762001"/>
            <a:ext cx="8686800" cy="832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b="1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KQ </a:t>
            </a:r>
            <a:r>
              <a:rPr lang="en-US" b="1" dirty="0" err="1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Trạm</a:t>
            </a:r>
            <a:r>
              <a:rPr lang="en-US" b="1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4: </a:t>
            </a:r>
            <a:r>
              <a:rPr lang="vi-VN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Gạch đi các số lớn hơn </a:t>
            </a:r>
            <a:r>
              <a:rPr lang="en-US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7</a:t>
            </a:r>
            <a:r>
              <a:rPr lang="vi-VN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mà chia hết cho </a:t>
            </a:r>
            <a:r>
              <a:rPr lang="en-US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7</a:t>
            </a:r>
            <a:endParaRPr lang="vi-VN" sz="1400" dirty="0" smtClean="0"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vi-VN" dirty="0" smtClean="0">
              <a:latin typeface="Palatino Linotype" panose="0204050205050503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1" y="1"/>
            <a:ext cx="68106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2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CHUYẾN TÀU TRI THỨC</a:t>
            </a:r>
            <a:endParaRPr lang="en-US" sz="2200" b="1" dirty="0" smtClean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algn="ctr"/>
            <a:r>
              <a:rPr lang="en-US" sz="2200" b="1" dirty="0" smtClean="0">
                <a:solidFill>
                  <a:srgbClr val="FF0000"/>
                </a:solidFill>
                <a:latin typeface="+mj-lt"/>
              </a:rPr>
              <a:t>“</a:t>
            </a:r>
            <a:r>
              <a:rPr lang="en-US" sz="2200" b="1" dirty="0" err="1" smtClean="0">
                <a:solidFill>
                  <a:srgbClr val="FF0000"/>
                </a:solidFill>
                <a:latin typeface="+mj-lt"/>
              </a:rPr>
              <a:t>Tìm</a:t>
            </a:r>
            <a:r>
              <a:rPr lang="en-US" sz="22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j-lt"/>
              </a:rPr>
              <a:t>các</a:t>
            </a:r>
            <a:r>
              <a:rPr lang="en-US" sz="22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j-lt"/>
              </a:rPr>
              <a:t>số</a:t>
            </a:r>
            <a:r>
              <a:rPr lang="en-US" sz="22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j-lt"/>
              </a:rPr>
              <a:t>nguyên</a:t>
            </a:r>
            <a:r>
              <a:rPr lang="en-US" sz="22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j-lt"/>
              </a:rPr>
              <a:t>tố</a:t>
            </a:r>
            <a:r>
              <a:rPr lang="en-US" sz="22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j-lt"/>
              </a:rPr>
              <a:t>nhỏ</a:t>
            </a:r>
            <a:r>
              <a:rPr lang="en-US" sz="22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j-lt"/>
              </a:rPr>
              <a:t>hơn</a:t>
            </a:r>
            <a:r>
              <a:rPr lang="en-US" sz="2200" b="1" dirty="0" smtClean="0">
                <a:solidFill>
                  <a:srgbClr val="FF0000"/>
                </a:solidFill>
                <a:latin typeface="+mj-lt"/>
              </a:rPr>
              <a:t> 100”</a:t>
            </a:r>
            <a:endParaRPr lang="vi-VN" sz="22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349986"/>
            <a:ext cx="8763000" cy="5508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3400" y="606284"/>
            <a:ext cx="8610600" cy="1603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vi-VN" b="1" dirty="0" smtClean="0"/>
              <a:t>CHUYẾN TÀU TRI THỨC</a:t>
            </a:r>
            <a:r>
              <a:rPr lang="en-US" b="1" dirty="0" smtClean="0"/>
              <a:t>: </a:t>
            </a:r>
            <a:r>
              <a:rPr lang="en-US" b="1" dirty="0" smtClean="0">
                <a:solidFill>
                  <a:srgbClr val="FF0000"/>
                </a:solidFill>
              </a:rPr>
              <a:t>“</a:t>
            </a:r>
            <a:r>
              <a:rPr lang="en-US" b="1" dirty="0" err="1" smtClean="0">
                <a:solidFill>
                  <a:srgbClr val="FF0000"/>
                </a:solidFill>
              </a:rPr>
              <a:t>Tìm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các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số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nguyên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tố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nhỏ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hơn</a:t>
            </a:r>
            <a:r>
              <a:rPr lang="en-US" b="1" dirty="0" smtClean="0">
                <a:solidFill>
                  <a:srgbClr val="FF0000"/>
                </a:solidFill>
              </a:rPr>
              <a:t> 100”</a:t>
            </a:r>
            <a:endParaRPr lang="vi-VN" b="1" dirty="0" smtClean="0">
              <a:solidFill>
                <a:srgbClr val="FF0000"/>
              </a:solidFill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b="1" dirty="0" err="1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Đáp</a:t>
            </a:r>
            <a:r>
              <a:rPr lang="en-US" b="1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án</a:t>
            </a:r>
            <a:r>
              <a:rPr lang="en-US" b="1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b="1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Trạm </a:t>
            </a:r>
            <a:r>
              <a:rPr lang="vi-VN" b="1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4</a:t>
            </a:r>
            <a:r>
              <a:rPr lang="vi-VN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 Gạch đi các số lớn hơn 7 mà chia hết cho 7</a:t>
            </a:r>
            <a:r>
              <a:rPr lang="en-US" dirty="0" smtClean="0">
                <a:latin typeface="Palatino Linotype" panose="0204050205050503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.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vi-VN" sz="1400" dirty="0" smtClean="0"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vi-VN" dirty="0" smtClean="0">
              <a:latin typeface="Palatino Linotype" panose="0204050205050503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4952999"/>
            <a:ext cx="838200" cy="510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2362200"/>
            <a:ext cx="838200" cy="500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76600" y="1860233"/>
            <a:ext cx="8382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" y="1485900"/>
            <a:ext cx="8458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85876" y="2057400"/>
            <a:ext cx="84772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895600" y="38862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497</Words>
  <PresentationFormat>On-screen Show (4:3)</PresentationFormat>
  <Paragraphs>62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2022-10-02T06:07:58Z</dcterms:created>
  <dcterms:modified xsi:type="dcterms:W3CDTF">2022-10-07T12:24:33Z</dcterms:modified>
</cp:coreProperties>
</file>