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6" r:id="rId2"/>
  </p:sldMasterIdLst>
  <p:notesMasterIdLst>
    <p:notesMasterId r:id="rId28"/>
  </p:notesMasterIdLst>
  <p:sldIdLst>
    <p:sldId id="256" r:id="rId3"/>
    <p:sldId id="303" r:id="rId4"/>
    <p:sldId id="259" r:id="rId5"/>
    <p:sldId id="304" r:id="rId6"/>
    <p:sldId id="373" r:id="rId7"/>
    <p:sldId id="306" r:id="rId8"/>
    <p:sldId id="307" r:id="rId9"/>
    <p:sldId id="261" r:id="rId10"/>
    <p:sldId id="309" r:id="rId11"/>
    <p:sldId id="276" r:id="rId12"/>
    <p:sldId id="374" r:id="rId13"/>
    <p:sldId id="375" r:id="rId14"/>
    <p:sldId id="376" r:id="rId15"/>
    <p:sldId id="377" r:id="rId16"/>
    <p:sldId id="378" r:id="rId17"/>
    <p:sldId id="379" r:id="rId18"/>
    <p:sldId id="380" r:id="rId19"/>
    <p:sldId id="381" r:id="rId20"/>
    <p:sldId id="382" r:id="rId21"/>
    <p:sldId id="263" r:id="rId22"/>
    <p:sldId id="274" r:id="rId23"/>
    <p:sldId id="329" r:id="rId24"/>
    <p:sldId id="262" r:id="rId25"/>
    <p:sldId id="383" r:id="rId26"/>
    <p:sldId id="384"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p:cViewPr>
        <p:scale>
          <a:sx n="98" d="100"/>
          <a:sy n="98" d="100"/>
        </p:scale>
        <p:origin x="2040"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10226132c08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10226132c08_1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10226132c08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10226132c08_1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10226132c08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10226132c08_1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02150420b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02150420b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10226132c08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10226132c08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0226132c08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0226132c08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1002fd10fd1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1002fd10fd1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1002fd10fd1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1002fd10fd1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0226132c08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0226132c08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0226132c08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0226132c08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10226132c08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10226132c08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10226132c08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10226132c08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10226132c08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10226132c08_1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10226132c08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10226132c08_1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10226132c08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10226132c08_1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10226132c08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10226132c08_1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1" Type="http://schemas.openxmlformats.org/officeDocument/2006/relationships/slideMaster" Target="../slideMasters/slideMaster1.xml"/><Relationship Id="rId2" Type="http://schemas.openxmlformats.org/officeDocument/2006/relationships/hyperlink" Target="http://bit.ly/2Tynxth"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7E6D5"/>
        </a:solidFill>
        <a:effectLst/>
      </p:bgPr>
    </p:bg>
    <p:spTree>
      <p:nvGrpSpPr>
        <p:cNvPr id="1" name="Shape 8"/>
        <p:cNvGrpSpPr/>
        <p:nvPr/>
      </p:nvGrpSpPr>
      <p:grpSpPr>
        <a:xfrm>
          <a:off x="0" y="0"/>
          <a:ext cx="0" cy="0"/>
          <a:chOff x="0" y="0"/>
          <a:chExt cx="0" cy="0"/>
        </a:xfrm>
      </p:grpSpPr>
      <p:sp>
        <p:nvSpPr>
          <p:cNvPr id="9" name="Google Shape;9;p2"/>
          <p:cNvSpPr/>
          <p:nvPr/>
        </p:nvSpPr>
        <p:spPr>
          <a:xfrm>
            <a:off x="-59125" y="-41325"/>
            <a:ext cx="9175650" cy="5226150"/>
          </a:xfrm>
          <a:custGeom>
            <a:avLst/>
            <a:gdLst/>
            <a:ahLst/>
            <a:cxnLst/>
            <a:rect l="l" t="t" r="r" b="b"/>
            <a:pathLst>
              <a:path w="367026" h="209046" extrusionOk="0">
                <a:moveTo>
                  <a:pt x="0" y="734"/>
                </a:moveTo>
                <a:lnTo>
                  <a:pt x="0" y="209046"/>
                </a:lnTo>
                <a:lnTo>
                  <a:pt x="183697" y="209046"/>
                </a:lnTo>
                <a:lnTo>
                  <a:pt x="367026" y="0"/>
                </a:lnTo>
                <a:close/>
              </a:path>
            </a:pathLst>
          </a:custGeom>
          <a:gradFill>
            <a:gsLst>
              <a:gs pos="0">
                <a:srgbClr val="EED0B2"/>
              </a:gs>
              <a:gs pos="100000">
                <a:srgbClr val="CEA67E"/>
              </a:gs>
            </a:gsLst>
            <a:lin ang="5400012" scaled="0"/>
          </a:gradFill>
          <a:ln>
            <a:noFill/>
          </a:ln>
        </p:spPr>
      </p:sp>
      <p:sp>
        <p:nvSpPr>
          <p:cNvPr id="10" name="Google Shape;10;p2"/>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123710" y="33484"/>
            <a:ext cx="8747654" cy="4920635"/>
            <a:chOff x="123710" y="33484"/>
            <a:chExt cx="8747654" cy="4920635"/>
          </a:xfrm>
        </p:grpSpPr>
        <p:sp>
          <p:nvSpPr>
            <p:cNvPr id="17" name="Google Shape;17;p2"/>
            <p:cNvSpPr/>
            <p:nvPr/>
          </p:nvSpPr>
          <p:spPr>
            <a:xfrm>
              <a:off x="2625224" y="38388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57678" y="34970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990888" y="559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730464" y="334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089008" y="10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635360" y="71942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49912" y="487539"/>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898223" y="42540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07861" y="4854301"/>
              <a:ext cx="125848" cy="99818"/>
            </a:xfrm>
            <a:custGeom>
              <a:avLst/>
              <a:gdLst/>
              <a:ahLst/>
              <a:cxnLst/>
              <a:rect l="l" t="t" r="r" b="b"/>
              <a:pathLst>
                <a:path w="1112" h="882" extrusionOk="0">
                  <a:moveTo>
                    <a:pt x="575" y="1"/>
                  </a:moveTo>
                  <a:lnTo>
                    <a:pt x="479" y="383"/>
                  </a:lnTo>
                  <a:lnTo>
                    <a:pt x="1" y="441"/>
                  </a:lnTo>
                  <a:lnTo>
                    <a:pt x="479" y="498"/>
                  </a:lnTo>
                  <a:lnTo>
                    <a:pt x="575" y="881"/>
                  </a:lnTo>
                  <a:lnTo>
                    <a:pt x="633" y="498"/>
                  </a:lnTo>
                  <a:lnTo>
                    <a:pt x="1111" y="441"/>
                  </a:lnTo>
                  <a:lnTo>
                    <a:pt x="633" y="383"/>
                  </a:lnTo>
                  <a:lnTo>
                    <a:pt x="5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05959" y="4875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80210" y="40136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82557" y="6825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3935" y="13858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658185" y="2024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331648" y="1795943"/>
              <a:ext cx="45609" cy="34744"/>
            </a:xfrm>
            <a:custGeom>
              <a:avLst/>
              <a:gdLst/>
              <a:ahLst/>
              <a:cxnLst/>
              <a:rect l="l" t="t" r="r" b="b"/>
              <a:pathLst>
                <a:path w="403" h="307" extrusionOk="0">
                  <a:moveTo>
                    <a:pt x="192" y="0"/>
                  </a:moveTo>
                  <a:cubicBezTo>
                    <a:pt x="0" y="0"/>
                    <a:pt x="0" y="307"/>
                    <a:pt x="192" y="307"/>
                  </a:cubicBezTo>
                  <a:cubicBezTo>
                    <a:pt x="402" y="307"/>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51525" y="43121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10784" y="11352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10232" y="647794"/>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811963" y="472374"/>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16659" y="40646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465160" y="37834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8159" y="28497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444464" y="1096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17213" y="30556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23710" y="2024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759785" y="3835402"/>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518395" y="4740362"/>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811684" y="38595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91110" y="43060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rot="-742997">
            <a:off x="4315975" y="4487919"/>
            <a:ext cx="359664" cy="456879"/>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141883">
            <a:off x="1806755" y="4140349"/>
            <a:ext cx="359661" cy="454839"/>
          </a:xfrm>
          <a:custGeom>
            <a:avLst/>
            <a:gdLst/>
            <a:ahLst/>
            <a:cxnLst/>
            <a:rect l="l" t="t" r="r" b="b"/>
            <a:pathLst>
              <a:path w="3178" h="4019" extrusionOk="0">
                <a:moveTo>
                  <a:pt x="2623" y="1"/>
                </a:moveTo>
                <a:lnTo>
                  <a:pt x="575" y="498"/>
                </a:lnTo>
                <a:cubicBezTo>
                  <a:pt x="556" y="498"/>
                  <a:pt x="517" y="537"/>
                  <a:pt x="517" y="575"/>
                </a:cubicBezTo>
                <a:lnTo>
                  <a:pt x="977" y="3006"/>
                </a:lnTo>
                <a:cubicBezTo>
                  <a:pt x="918" y="2980"/>
                  <a:pt x="852" y="2967"/>
                  <a:pt x="783" y="2967"/>
                </a:cubicBezTo>
                <a:cubicBezTo>
                  <a:pt x="651" y="2967"/>
                  <a:pt x="509" y="3014"/>
                  <a:pt x="383" y="3102"/>
                </a:cubicBezTo>
                <a:cubicBezTo>
                  <a:pt x="96" y="3293"/>
                  <a:pt x="1" y="3637"/>
                  <a:pt x="135" y="3848"/>
                </a:cubicBezTo>
                <a:cubicBezTo>
                  <a:pt x="217" y="3961"/>
                  <a:pt x="359" y="4019"/>
                  <a:pt x="512" y="4019"/>
                </a:cubicBezTo>
                <a:cubicBezTo>
                  <a:pt x="644" y="4019"/>
                  <a:pt x="785" y="3975"/>
                  <a:pt x="900" y="3886"/>
                </a:cubicBezTo>
                <a:cubicBezTo>
                  <a:pt x="939" y="3886"/>
                  <a:pt x="939" y="3867"/>
                  <a:pt x="958" y="3848"/>
                </a:cubicBezTo>
                <a:cubicBezTo>
                  <a:pt x="1168" y="3657"/>
                  <a:pt x="1264" y="3370"/>
                  <a:pt x="1226" y="3082"/>
                </a:cubicBezTo>
                <a:lnTo>
                  <a:pt x="881" y="1341"/>
                </a:lnTo>
                <a:lnTo>
                  <a:pt x="2604" y="900"/>
                </a:lnTo>
                <a:lnTo>
                  <a:pt x="2891" y="2412"/>
                </a:lnTo>
                <a:cubicBezTo>
                  <a:pt x="2827" y="2384"/>
                  <a:pt x="2755" y="2369"/>
                  <a:pt x="2680" y="2369"/>
                </a:cubicBezTo>
                <a:cubicBezTo>
                  <a:pt x="2553" y="2369"/>
                  <a:pt x="2418" y="2412"/>
                  <a:pt x="2297" y="2508"/>
                </a:cubicBezTo>
                <a:cubicBezTo>
                  <a:pt x="2010" y="2700"/>
                  <a:pt x="1915" y="3025"/>
                  <a:pt x="2049" y="3255"/>
                </a:cubicBezTo>
                <a:cubicBezTo>
                  <a:pt x="2131" y="3367"/>
                  <a:pt x="2273" y="3425"/>
                  <a:pt x="2426" y="3425"/>
                </a:cubicBezTo>
                <a:cubicBezTo>
                  <a:pt x="2558" y="3425"/>
                  <a:pt x="2699" y="3382"/>
                  <a:pt x="2814" y="3293"/>
                </a:cubicBezTo>
                <a:cubicBezTo>
                  <a:pt x="2853" y="3293"/>
                  <a:pt x="2853" y="3274"/>
                  <a:pt x="2872" y="3255"/>
                </a:cubicBezTo>
                <a:cubicBezTo>
                  <a:pt x="3082" y="3063"/>
                  <a:pt x="3178" y="2776"/>
                  <a:pt x="3140" y="2489"/>
                </a:cubicBezTo>
                <a:lnTo>
                  <a:pt x="2719" y="39"/>
                </a:lnTo>
                <a:cubicBezTo>
                  <a:pt x="2719" y="20"/>
                  <a:pt x="2680" y="1"/>
                  <a:pt x="2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117759">
            <a:off x="1093662" y="4535287"/>
            <a:ext cx="201721" cy="362159"/>
          </a:xfrm>
          <a:custGeom>
            <a:avLst/>
            <a:gdLst/>
            <a:ahLst/>
            <a:cxnLst/>
            <a:rect l="l" t="t" r="r" b="b"/>
            <a:pathLst>
              <a:path w="2164" h="3885" extrusionOk="0">
                <a:moveTo>
                  <a:pt x="2029" y="1"/>
                </a:moveTo>
                <a:lnTo>
                  <a:pt x="574" y="364"/>
                </a:lnTo>
                <a:cubicBezTo>
                  <a:pt x="536" y="364"/>
                  <a:pt x="517" y="402"/>
                  <a:pt x="517" y="441"/>
                </a:cubicBezTo>
                <a:lnTo>
                  <a:pt x="976" y="2872"/>
                </a:lnTo>
                <a:cubicBezTo>
                  <a:pt x="917" y="2845"/>
                  <a:pt x="851" y="2833"/>
                  <a:pt x="783" y="2833"/>
                </a:cubicBezTo>
                <a:cubicBezTo>
                  <a:pt x="651" y="2833"/>
                  <a:pt x="509" y="2879"/>
                  <a:pt x="383" y="2967"/>
                </a:cubicBezTo>
                <a:cubicBezTo>
                  <a:pt x="96" y="3159"/>
                  <a:pt x="0" y="3503"/>
                  <a:pt x="134" y="3714"/>
                </a:cubicBezTo>
                <a:cubicBezTo>
                  <a:pt x="216" y="3827"/>
                  <a:pt x="353" y="3884"/>
                  <a:pt x="504" y="3884"/>
                </a:cubicBezTo>
                <a:cubicBezTo>
                  <a:pt x="634" y="3884"/>
                  <a:pt x="775" y="3841"/>
                  <a:pt x="900" y="3752"/>
                </a:cubicBezTo>
                <a:cubicBezTo>
                  <a:pt x="919" y="3752"/>
                  <a:pt x="919" y="3733"/>
                  <a:pt x="957" y="3733"/>
                </a:cubicBezTo>
                <a:cubicBezTo>
                  <a:pt x="1168" y="3542"/>
                  <a:pt x="1264" y="3254"/>
                  <a:pt x="1206" y="2967"/>
                </a:cubicBezTo>
                <a:lnTo>
                  <a:pt x="900" y="1206"/>
                </a:lnTo>
                <a:lnTo>
                  <a:pt x="1378" y="1072"/>
                </a:lnTo>
                <a:cubicBezTo>
                  <a:pt x="1857" y="958"/>
                  <a:pt x="2163" y="479"/>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40180" y="4917549"/>
            <a:ext cx="141024" cy="179152"/>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txBox="1">
            <a:spLocks noGrp="1"/>
          </p:cNvSpPr>
          <p:nvPr>
            <p:ph type="ctrTitle"/>
          </p:nvPr>
        </p:nvSpPr>
        <p:spPr>
          <a:xfrm>
            <a:off x="713220" y="1500825"/>
            <a:ext cx="3902100" cy="1667100"/>
          </a:xfrm>
          <a:prstGeom prst="rect">
            <a:avLst/>
          </a:prstGeom>
        </p:spPr>
        <p:txBody>
          <a:bodyPr spcFirstLastPara="1" wrap="square" lIns="0" tIns="0" rIns="0" bIns="0" anchor="t" anchorCtr="0">
            <a:noAutofit/>
          </a:bodyPr>
          <a:lstStyle>
            <a:lvl1pPr lvl="0">
              <a:lnSpc>
                <a:spcPct val="80000"/>
              </a:lnSpc>
              <a:spcBef>
                <a:spcPts val="0"/>
              </a:spcBef>
              <a:spcAft>
                <a:spcPts val="0"/>
              </a:spcAft>
              <a:buSzPts val="5200"/>
              <a:buNone/>
              <a:defRPr sz="7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2" name="Google Shape;52;p2"/>
          <p:cNvSpPr txBox="1">
            <a:spLocks noGrp="1"/>
          </p:cNvSpPr>
          <p:nvPr>
            <p:ph type="subTitle" idx="1"/>
          </p:nvPr>
        </p:nvSpPr>
        <p:spPr>
          <a:xfrm>
            <a:off x="713220" y="3348375"/>
            <a:ext cx="3902100" cy="2943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53" name="Google Shape;53;p2"/>
          <p:cNvGrpSpPr/>
          <p:nvPr/>
        </p:nvGrpSpPr>
        <p:grpSpPr>
          <a:xfrm>
            <a:off x="7631971" y="865175"/>
            <a:ext cx="1241659" cy="1429895"/>
            <a:chOff x="7631971" y="865175"/>
            <a:chExt cx="1241659" cy="1429895"/>
          </a:xfrm>
        </p:grpSpPr>
        <p:grpSp>
          <p:nvGrpSpPr>
            <p:cNvPr id="54" name="Google Shape;54;p2"/>
            <p:cNvGrpSpPr/>
            <p:nvPr/>
          </p:nvGrpSpPr>
          <p:grpSpPr>
            <a:xfrm>
              <a:off x="7631971" y="965701"/>
              <a:ext cx="1241659" cy="1329369"/>
              <a:chOff x="7631971" y="965701"/>
              <a:chExt cx="1241659" cy="1329369"/>
            </a:xfrm>
          </p:grpSpPr>
          <p:sp>
            <p:nvSpPr>
              <p:cNvPr id="55" name="Google Shape;55;p2"/>
              <p:cNvSpPr/>
              <p:nvPr/>
            </p:nvSpPr>
            <p:spPr>
              <a:xfrm rot="-2485966">
                <a:off x="8009964" y="1054646"/>
                <a:ext cx="148263" cy="109585"/>
              </a:xfrm>
              <a:custGeom>
                <a:avLst/>
                <a:gdLst/>
                <a:ahLst/>
                <a:cxnLst/>
                <a:rect l="l" t="t" r="r" b="b"/>
                <a:pathLst>
                  <a:path w="5930" h="4383" fill="none" extrusionOk="0">
                    <a:moveTo>
                      <a:pt x="5929" y="1"/>
                    </a:moveTo>
                    <a:cubicBezTo>
                      <a:pt x="4262" y="1870"/>
                      <a:pt x="2215" y="3370"/>
                      <a:pt x="0" y="438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2485966">
                <a:off x="7869867" y="973214"/>
                <a:ext cx="74732" cy="137562"/>
              </a:xfrm>
              <a:custGeom>
                <a:avLst/>
                <a:gdLst/>
                <a:ahLst/>
                <a:cxnLst/>
                <a:rect l="l" t="t" r="r" b="b"/>
                <a:pathLst>
                  <a:path w="2989" h="5502" fill="none" extrusionOk="0">
                    <a:moveTo>
                      <a:pt x="2989" y="1"/>
                    </a:moveTo>
                    <a:cubicBezTo>
                      <a:pt x="2274" y="2180"/>
                      <a:pt x="1393" y="4156"/>
                      <a:pt x="0" y="550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2485966">
                <a:off x="7855931" y="1188843"/>
                <a:ext cx="203643" cy="88433"/>
              </a:xfrm>
              <a:custGeom>
                <a:avLst/>
                <a:gdLst/>
                <a:ahLst/>
                <a:cxnLst/>
                <a:rect l="l" t="t" r="r" b="b"/>
                <a:pathLst>
                  <a:path w="8145" h="3537" fill="none" extrusionOk="0">
                    <a:moveTo>
                      <a:pt x="8144" y="3537"/>
                    </a:moveTo>
                    <a:cubicBezTo>
                      <a:pt x="5132" y="3180"/>
                      <a:pt x="2513" y="1572"/>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2485966">
                <a:off x="8015654" y="1329258"/>
                <a:ext cx="173866" cy="49454"/>
              </a:xfrm>
              <a:custGeom>
                <a:avLst/>
                <a:gdLst/>
                <a:ahLst/>
                <a:cxnLst/>
                <a:rect l="l" t="t" r="r" b="b"/>
                <a:pathLst>
                  <a:path w="6954" h="1978" fill="none" extrusionOk="0">
                    <a:moveTo>
                      <a:pt x="6954" y="1977"/>
                    </a:moveTo>
                    <a:cubicBezTo>
                      <a:pt x="4454" y="1965"/>
                      <a:pt x="2037" y="1251"/>
                      <a:pt x="1"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2485966">
                <a:off x="8252592" y="1280143"/>
                <a:ext cx="161965" cy="139337"/>
              </a:xfrm>
              <a:custGeom>
                <a:avLst/>
                <a:gdLst/>
                <a:ahLst/>
                <a:cxnLst/>
                <a:rect l="l" t="t" r="r" b="b"/>
                <a:pathLst>
                  <a:path w="6478" h="5573" fill="none" extrusionOk="0">
                    <a:moveTo>
                      <a:pt x="0" y="5573"/>
                    </a:moveTo>
                    <a:cubicBezTo>
                      <a:pt x="2346" y="4692"/>
                      <a:pt x="4465" y="3001"/>
                      <a:pt x="5930" y="858"/>
                    </a:cubicBezTo>
                    <a:cubicBezTo>
                      <a:pt x="6120" y="572"/>
                      <a:pt x="6299" y="286"/>
                      <a:pt x="6477"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2485966">
                <a:off x="8164402" y="1499613"/>
                <a:ext cx="181891" cy="105709"/>
              </a:xfrm>
              <a:custGeom>
                <a:avLst/>
                <a:gdLst/>
                <a:ahLst/>
                <a:cxnLst/>
                <a:rect l="l" t="t" r="r" b="b"/>
                <a:pathLst>
                  <a:path w="7275" h="4228" fill="none" extrusionOk="0">
                    <a:moveTo>
                      <a:pt x="7275" y="4228"/>
                    </a:moveTo>
                    <a:cubicBezTo>
                      <a:pt x="4394" y="3454"/>
                      <a:pt x="1655" y="2406"/>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485966">
                <a:off x="8408756" y="1601823"/>
                <a:ext cx="172365" cy="36628"/>
              </a:xfrm>
              <a:custGeom>
                <a:avLst/>
                <a:gdLst/>
                <a:ahLst/>
                <a:cxnLst/>
                <a:rect l="l" t="t" r="r" b="b"/>
                <a:pathLst>
                  <a:path w="6894" h="1465" fill="none" extrusionOk="0">
                    <a:moveTo>
                      <a:pt x="0" y="1464"/>
                    </a:moveTo>
                    <a:cubicBezTo>
                      <a:pt x="2286" y="1310"/>
                      <a:pt x="4608" y="810"/>
                      <a:pt x="6894" y="0"/>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485966">
                <a:off x="8260156" y="1694587"/>
                <a:ext cx="183991" cy="84883"/>
              </a:xfrm>
              <a:custGeom>
                <a:avLst/>
                <a:gdLst/>
                <a:ahLst/>
                <a:cxnLst/>
                <a:rect l="l" t="t" r="r" b="b"/>
                <a:pathLst>
                  <a:path w="7359" h="3395" fill="none" extrusionOk="0">
                    <a:moveTo>
                      <a:pt x="7358" y="3394"/>
                    </a:moveTo>
                    <a:cubicBezTo>
                      <a:pt x="4953" y="2906"/>
                      <a:pt x="2084" y="2084"/>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2485966">
                <a:off x="8045744" y="926962"/>
                <a:ext cx="414112" cy="1407176"/>
              </a:xfrm>
              <a:custGeom>
                <a:avLst/>
                <a:gdLst/>
                <a:ahLst/>
                <a:cxnLst/>
                <a:rect l="l" t="t" r="r" b="b"/>
                <a:pathLst>
                  <a:path w="16563" h="56282" fill="none" extrusionOk="0">
                    <a:moveTo>
                      <a:pt x="9740" y="1"/>
                    </a:moveTo>
                    <a:cubicBezTo>
                      <a:pt x="15872" y="10062"/>
                      <a:pt x="16562" y="23468"/>
                      <a:pt x="11943" y="36124"/>
                    </a:cubicBezTo>
                    <a:cubicBezTo>
                      <a:pt x="9359" y="43280"/>
                      <a:pt x="5227" y="50078"/>
                      <a:pt x="1" y="5628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2"/>
            <p:cNvSpPr/>
            <p:nvPr/>
          </p:nvSpPr>
          <p:spPr>
            <a:xfrm rot="-2485966">
              <a:off x="7739439" y="1015870"/>
              <a:ext cx="137262" cy="124486"/>
            </a:xfrm>
            <a:custGeom>
              <a:avLst/>
              <a:gdLst/>
              <a:ahLst/>
              <a:cxnLst/>
              <a:rect l="l" t="t" r="r" b="b"/>
              <a:pathLst>
                <a:path w="5490" h="4979" extrusionOk="0">
                  <a:moveTo>
                    <a:pt x="2746" y="0"/>
                  </a:moveTo>
                  <a:cubicBezTo>
                    <a:pt x="2133" y="0"/>
                    <a:pt x="1519" y="227"/>
                    <a:pt x="1037" y="686"/>
                  </a:cubicBezTo>
                  <a:cubicBezTo>
                    <a:pt x="37" y="1626"/>
                    <a:pt x="1" y="3198"/>
                    <a:pt x="953" y="4198"/>
                  </a:cubicBezTo>
                  <a:cubicBezTo>
                    <a:pt x="1435" y="4716"/>
                    <a:pt x="2092" y="4979"/>
                    <a:pt x="2753" y="4979"/>
                  </a:cubicBezTo>
                  <a:cubicBezTo>
                    <a:pt x="3367" y="4979"/>
                    <a:pt x="3984" y="4752"/>
                    <a:pt x="4466" y="4293"/>
                  </a:cubicBezTo>
                  <a:cubicBezTo>
                    <a:pt x="5442" y="3353"/>
                    <a:pt x="5490" y="1781"/>
                    <a:pt x="4549" y="781"/>
                  </a:cubicBezTo>
                  <a:cubicBezTo>
                    <a:pt x="4062" y="263"/>
                    <a:pt x="3405" y="0"/>
                    <a:pt x="2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2485966">
              <a:off x="7756115" y="1068972"/>
              <a:ext cx="50930" cy="46404"/>
            </a:xfrm>
            <a:custGeom>
              <a:avLst/>
              <a:gdLst/>
              <a:ahLst/>
              <a:cxnLst/>
              <a:rect l="l" t="t" r="r" b="b"/>
              <a:pathLst>
                <a:path w="2037" h="1856" extrusionOk="0">
                  <a:moveTo>
                    <a:pt x="1031" y="0"/>
                  </a:moveTo>
                  <a:cubicBezTo>
                    <a:pt x="802" y="0"/>
                    <a:pt x="573" y="87"/>
                    <a:pt x="393" y="261"/>
                  </a:cubicBezTo>
                  <a:cubicBezTo>
                    <a:pt x="12" y="618"/>
                    <a:pt x="1" y="1190"/>
                    <a:pt x="358" y="1571"/>
                  </a:cubicBezTo>
                  <a:cubicBezTo>
                    <a:pt x="541" y="1760"/>
                    <a:pt x="783" y="1855"/>
                    <a:pt x="1026" y="1855"/>
                  </a:cubicBezTo>
                  <a:cubicBezTo>
                    <a:pt x="1256" y="1855"/>
                    <a:pt x="1487" y="1769"/>
                    <a:pt x="1667" y="1594"/>
                  </a:cubicBezTo>
                  <a:cubicBezTo>
                    <a:pt x="2025" y="1249"/>
                    <a:pt x="2036" y="654"/>
                    <a:pt x="1703" y="285"/>
                  </a:cubicBezTo>
                  <a:cubicBezTo>
                    <a:pt x="1514" y="96"/>
                    <a:pt x="1272" y="0"/>
                    <a:pt x="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2485966">
              <a:off x="7814410" y="894939"/>
              <a:ext cx="136962" cy="124286"/>
            </a:xfrm>
            <a:custGeom>
              <a:avLst/>
              <a:gdLst/>
              <a:ahLst/>
              <a:cxnLst/>
              <a:rect l="l" t="t" r="r" b="b"/>
              <a:pathLst>
                <a:path w="5478" h="4971" extrusionOk="0">
                  <a:moveTo>
                    <a:pt x="2758" y="1"/>
                  </a:moveTo>
                  <a:cubicBezTo>
                    <a:pt x="2138" y="1"/>
                    <a:pt x="1517" y="230"/>
                    <a:pt x="1037" y="688"/>
                  </a:cubicBezTo>
                  <a:cubicBezTo>
                    <a:pt x="37" y="1616"/>
                    <a:pt x="1" y="3200"/>
                    <a:pt x="942" y="4200"/>
                  </a:cubicBezTo>
                  <a:cubicBezTo>
                    <a:pt x="1434" y="4711"/>
                    <a:pt x="2095" y="4970"/>
                    <a:pt x="2753" y="4970"/>
                  </a:cubicBezTo>
                  <a:cubicBezTo>
                    <a:pt x="3369" y="4970"/>
                    <a:pt x="3982" y="4743"/>
                    <a:pt x="4454" y="4283"/>
                  </a:cubicBezTo>
                  <a:cubicBezTo>
                    <a:pt x="5454" y="3343"/>
                    <a:pt x="5478" y="1771"/>
                    <a:pt x="4549" y="771"/>
                  </a:cubicBezTo>
                  <a:cubicBezTo>
                    <a:pt x="4066" y="257"/>
                    <a:pt x="3413" y="1"/>
                    <a:pt x="2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2485966">
              <a:off x="7833775" y="915318"/>
              <a:ext cx="51505" cy="46304"/>
            </a:xfrm>
            <a:custGeom>
              <a:avLst/>
              <a:gdLst/>
              <a:ahLst/>
              <a:cxnLst/>
              <a:rect l="l" t="t" r="r" b="b"/>
              <a:pathLst>
                <a:path w="2060" h="1852" extrusionOk="0">
                  <a:moveTo>
                    <a:pt x="1029" y="1"/>
                  </a:moveTo>
                  <a:cubicBezTo>
                    <a:pt x="800" y="1"/>
                    <a:pt x="571" y="84"/>
                    <a:pt x="393" y="257"/>
                  </a:cubicBezTo>
                  <a:cubicBezTo>
                    <a:pt x="36" y="614"/>
                    <a:pt x="0" y="1198"/>
                    <a:pt x="369" y="1567"/>
                  </a:cubicBezTo>
                  <a:cubicBezTo>
                    <a:pt x="540" y="1756"/>
                    <a:pt x="780" y="1851"/>
                    <a:pt x="1024" y="1851"/>
                  </a:cubicBezTo>
                  <a:cubicBezTo>
                    <a:pt x="1256" y="1851"/>
                    <a:pt x="1493" y="1765"/>
                    <a:pt x="1679" y="1590"/>
                  </a:cubicBezTo>
                  <a:cubicBezTo>
                    <a:pt x="2036" y="1233"/>
                    <a:pt x="2060" y="662"/>
                    <a:pt x="1703" y="281"/>
                  </a:cubicBezTo>
                  <a:cubicBezTo>
                    <a:pt x="1518" y="96"/>
                    <a:pt x="1273"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2485966">
              <a:off x="7772363" y="1204006"/>
              <a:ext cx="136962" cy="124286"/>
            </a:xfrm>
            <a:custGeom>
              <a:avLst/>
              <a:gdLst/>
              <a:ahLst/>
              <a:cxnLst/>
              <a:rect l="l" t="t" r="r" b="b"/>
              <a:pathLst>
                <a:path w="5478" h="4971" extrusionOk="0">
                  <a:moveTo>
                    <a:pt x="2744" y="0"/>
                  </a:moveTo>
                  <a:cubicBezTo>
                    <a:pt x="2128" y="0"/>
                    <a:pt x="1509" y="226"/>
                    <a:pt x="1024" y="676"/>
                  </a:cubicBezTo>
                  <a:cubicBezTo>
                    <a:pt x="24" y="1617"/>
                    <a:pt x="0" y="3201"/>
                    <a:pt x="929" y="4201"/>
                  </a:cubicBezTo>
                  <a:cubicBezTo>
                    <a:pt x="1415" y="4711"/>
                    <a:pt x="2073" y="4971"/>
                    <a:pt x="2732" y="4971"/>
                  </a:cubicBezTo>
                  <a:cubicBezTo>
                    <a:pt x="3348" y="4971"/>
                    <a:pt x="3964" y="4744"/>
                    <a:pt x="4441" y="4284"/>
                  </a:cubicBezTo>
                  <a:cubicBezTo>
                    <a:pt x="5441" y="3343"/>
                    <a:pt x="5477" y="1772"/>
                    <a:pt x="4537" y="772"/>
                  </a:cubicBezTo>
                  <a:cubicBezTo>
                    <a:pt x="4052" y="256"/>
                    <a:pt x="3399" y="0"/>
                    <a:pt x="2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2485966">
              <a:off x="7791527" y="1224713"/>
              <a:ext cx="51230" cy="46279"/>
            </a:xfrm>
            <a:custGeom>
              <a:avLst/>
              <a:gdLst/>
              <a:ahLst/>
              <a:cxnLst/>
              <a:rect l="l" t="t" r="r" b="b"/>
              <a:pathLst>
                <a:path w="2049" h="1851" extrusionOk="0">
                  <a:moveTo>
                    <a:pt x="1017" y="0"/>
                  </a:moveTo>
                  <a:cubicBezTo>
                    <a:pt x="788" y="0"/>
                    <a:pt x="560" y="84"/>
                    <a:pt x="382" y="257"/>
                  </a:cubicBezTo>
                  <a:cubicBezTo>
                    <a:pt x="24" y="614"/>
                    <a:pt x="1" y="1185"/>
                    <a:pt x="358" y="1566"/>
                  </a:cubicBezTo>
                  <a:cubicBezTo>
                    <a:pt x="541" y="1756"/>
                    <a:pt x="780" y="1851"/>
                    <a:pt x="1021" y="1851"/>
                  </a:cubicBezTo>
                  <a:cubicBezTo>
                    <a:pt x="1251" y="1851"/>
                    <a:pt x="1482" y="1764"/>
                    <a:pt x="1667" y="1590"/>
                  </a:cubicBezTo>
                  <a:cubicBezTo>
                    <a:pt x="2025" y="1233"/>
                    <a:pt x="2048" y="650"/>
                    <a:pt x="1691" y="281"/>
                  </a:cubicBezTo>
                  <a:cubicBezTo>
                    <a:pt x="1507" y="96"/>
                    <a:pt x="1262"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485966">
              <a:off x="8025438" y="945934"/>
              <a:ext cx="136962" cy="124386"/>
            </a:xfrm>
            <a:custGeom>
              <a:avLst/>
              <a:gdLst/>
              <a:ahLst/>
              <a:cxnLst/>
              <a:rect l="l" t="t" r="r" b="b"/>
              <a:pathLst>
                <a:path w="5478" h="4975" extrusionOk="0">
                  <a:moveTo>
                    <a:pt x="2739" y="1"/>
                  </a:moveTo>
                  <a:cubicBezTo>
                    <a:pt x="2125" y="1"/>
                    <a:pt x="1508" y="227"/>
                    <a:pt x="1025" y="682"/>
                  </a:cubicBezTo>
                  <a:cubicBezTo>
                    <a:pt x="25" y="1622"/>
                    <a:pt x="1" y="3194"/>
                    <a:pt x="941" y="4194"/>
                  </a:cubicBezTo>
                  <a:cubicBezTo>
                    <a:pt x="1435" y="4712"/>
                    <a:pt x="2095" y="4975"/>
                    <a:pt x="2754" y="4975"/>
                  </a:cubicBezTo>
                  <a:cubicBezTo>
                    <a:pt x="3366" y="4975"/>
                    <a:pt x="3978" y="4748"/>
                    <a:pt x="4454" y="4289"/>
                  </a:cubicBezTo>
                  <a:cubicBezTo>
                    <a:pt x="5442" y="3349"/>
                    <a:pt x="5478" y="1765"/>
                    <a:pt x="4537" y="777"/>
                  </a:cubicBezTo>
                  <a:cubicBezTo>
                    <a:pt x="4051" y="260"/>
                    <a:pt x="3396" y="1"/>
                    <a:pt x="2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2485966">
              <a:off x="8044748" y="966334"/>
              <a:ext cx="51530" cy="46304"/>
            </a:xfrm>
            <a:custGeom>
              <a:avLst/>
              <a:gdLst/>
              <a:ahLst/>
              <a:cxnLst/>
              <a:rect l="l" t="t" r="r" b="b"/>
              <a:pathLst>
                <a:path w="2061" h="1852" extrusionOk="0">
                  <a:moveTo>
                    <a:pt x="1018" y="0"/>
                  </a:moveTo>
                  <a:cubicBezTo>
                    <a:pt x="793" y="0"/>
                    <a:pt x="569" y="81"/>
                    <a:pt x="394" y="251"/>
                  </a:cubicBezTo>
                  <a:cubicBezTo>
                    <a:pt x="37" y="608"/>
                    <a:pt x="1" y="1192"/>
                    <a:pt x="358" y="1561"/>
                  </a:cubicBezTo>
                  <a:cubicBezTo>
                    <a:pt x="538" y="1753"/>
                    <a:pt x="789" y="1851"/>
                    <a:pt x="1038" y="1851"/>
                  </a:cubicBezTo>
                  <a:cubicBezTo>
                    <a:pt x="1268" y="1851"/>
                    <a:pt x="1497" y="1768"/>
                    <a:pt x="1668" y="1596"/>
                  </a:cubicBezTo>
                  <a:cubicBezTo>
                    <a:pt x="2025" y="1239"/>
                    <a:pt x="2061" y="656"/>
                    <a:pt x="1704" y="287"/>
                  </a:cubicBezTo>
                  <a:cubicBezTo>
                    <a:pt x="1516" y="99"/>
                    <a:pt x="1266" y="0"/>
                    <a:pt x="1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485966">
              <a:off x="7956551" y="1331264"/>
              <a:ext cx="136962" cy="124286"/>
            </a:xfrm>
            <a:custGeom>
              <a:avLst/>
              <a:gdLst/>
              <a:ahLst/>
              <a:cxnLst/>
              <a:rect l="l" t="t" r="r" b="b"/>
              <a:pathLst>
                <a:path w="5478" h="4971" extrusionOk="0">
                  <a:moveTo>
                    <a:pt x="2744" y="1"/>
                  </a:moveTo>
                  <a:cubicBezTo>
                    <a:pt x="2128" y="1"/>
                    <a:pt x="1509" y="227"/>
                    <a:pt x="1024" y="677"/>
                  </a:cubicBezTo>
                  <a:cubicBezTo>
                    <a:pt x="24" y="1618"/>
                    <a:pt x="0" y="3201"/>
                    <a:pt x="941" y="4189"/>
                  </a:cubicBezTo>
                  <a:cubicBezTo>
                    <a:pt x="1422" y="4708"/>
                    <a:pt x="2079" y="4970"/>
                    <a:pt x="2740" y="4970"/>
                  </a:cubicBezTo>
                  <a:cubicBezTo>
                    <a:pt x="3354" y="4970"/>
                    <a:pt x="3972" y="4743"/>
                    <a:pt x="4453" y="4285"/>
                  </a:cubicBezTo>
                  <a:cubicBezTo>
                    <a:pt x="5442" y="3344"/>
                    <a:pt x="5477" y="1772"/>
                    <a:pt x="4537" y="772"/>
                  </a:cubicBezTo>
                  <a:cubicBezTo>
                    <a:pt x="4052" y="257"/>
                    <a:pt x="3399" y="1"/>
                    <a:pt x="2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2485966">
              <a:off x="7975731" y="1351990"/>
              <a:ext cx="51230" cy="46279"/>
            </a:xfrm>
            <a:custGeom>
              <a:avLst/>
              <a:gdLst/>
              <a:ahLst/>
              <a:cxnLst/>
              <a:rect l="l" t="t" r="r" b="b"/>
              <a:pathLst>
                <a:path w="2049" h="1851" extrusionOk="0">
                  <a:moveTo>
                    <a:pt x="1022" y="0"/>
                  </a:moveTo>
                  <a:cubicBezTo>
                    <a:pt x="794" y="0"/>
                    <a:pt x="566" y="84"/>
                    <a:pt x="382" y="256"/>
                  </a:cubicBezTo>
                  <a:cubicBezTo>
                    <a:pt x="24" y="613"/>
                    <a:pt x="1" y="1197"/>
                    <a:pt x="358" y="1566"/>
                  </a:cubicBezTo>
                  <a:cubicBezTo>
                    <a:pt x="541" y="1755"/>
                    <a:pt x="783" y="1850"/>
                    <a:pt x="1026" y="1850"/>
                  </a:cubicBezTo>
                  <a:cubicBezTo>
                    <a:pt x="1257" y="1850"/>
                    <a:pt x="1487" y="1764"/>
                    <a:pt x="1668" y="1590"/>
                  </a:cubicBezTo>
                  <a:cubicBezTo>
                    <a:pt x="2025" y="1233"/>
                    <a:pt x="2049" y="661"/>
                    <a:pt x="1691" y="280"/>
                  </a:cubicBezTo>
                  <a:cubicBezTo>
                    <a:pt x="1507" y="96"/>
                    <a:pt x="1265" y="0"/>
                    <a:pt x="1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2485966">
              <a:off x="8272294" y="1186559"/>
              <a:ext cx="136962" cy="124211"/>
            </a:xfrm>
            <a:custGeom>
              <a:avLst/>
              <a:gdLst/>
              <a:ahLst/>
              <a:cxnLst/>
              <a:rect l="l" t="t" r="r" b="b"/>
              <a:pathLst>
                <a:path w="5478" h="4968" extrusionOk="0">
                  <a:moveTo>
                    <a:pt x="2750" y="1"/>
                  </a:moveTo>
                  <a:cubicBezTo>
                    <a:pt x="2134" y="1"/>
                    <a:pt x="1515" y="228"/>
                    <a:pt x="1036" y="683"/>
                  </a:cubicBezTo>
                  <a:cubicBezTo>
                    <a:pt x="36" y="1624"/>
                    <a:pt x="1" y="3196"/>
                    <a:pt x="941" y="4196"/>
                  </a:cubicBezTo>
                  <a:cubicBezTo>
                    <a:pt x="1426" y="4711"/>
                    <a:pt x="2079" y="4967"/>
                    <a:pt x="2734" y="4967"/>
                  </a:cubicBezTo>
                  <a:cubicBezTo>
                    <a:pt x="3350" y="4967"/>
                    <a:pt x="3969" y="4741"/>
                    <a:pt x="4454" y="4291"/>
                  </a:cubicBezTo>
                  <a:cubicBezTo>
                    <a:pt x="5454" y="3350"/>
                    <a:pt x="5478" y="1767"/>
                    <a:pt x="4537" y="767"/>
                  </a:cubicBezTo>
                  <a:cubicBezTo>
                    <a:pt x="4058" y="257"/>
                    <a:pt x="340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2485966">
              <a:off x="8291494" y="1207138"/>
              <a:ext cx="51530" cy="46429"/>
            </a:xfrm>
            <a:custGeom>
              <a:avLst/>
              <a:gdLst/>
              <a:ahLst/>
              <a:cxnLst/>
              <a:rect l="l" t="t" r="r" b="b"/>
              <a:pathLst>
                <a:path w="2061" h="1857" extrusionOk="0">
                  <a:moveTo>
                    <a:pt x="1018" y="1"/>
                  </a:moveTo>
                  <a:cubicBezTo>
                    <a:pt x="793" y="1"/>
                    <a:pt x="569" y="82"/>
                    <a:pt x="394" y="252"/>
                  </a:cubicBezTo>
                  <a:cubicBezTo>
                    <a:pt x="37" y="609"/>
                    <a:pt x="1" y="1192"/>
                    <a:pt x="358" y="1561"/>
                  </a:cubicBezTo>
                  <a:cubicBezTo>
                    <a:pt x="536" y="1758"/>
                    <a:pt x="781" y="1856"/>
                    <a:pt x="1027" y="1856"/>
                  </a:cubicBezTo>
                  <a:cubicBezTo>
                    <a:pt x="1258" y="1856"/>
                    <a:pt x="1489" y="1770"/>
                    <a:pt x="1668" y="1597"/>
                  </a:cubicBezTo>
                  <a:cubicBezTo>
                    <a:pt x="2025" y="1240"/>
                    <a:pt x="2061" y="657"/>
                    <a:pt x="1704" y="287"/>
                  </a:cubicBezTo>
                  <a:cubicBezTo>
                    <a:pt x="1516" y="100"/>
                    <a:pt x="1266" y="1"/>
                    <a:pt x="1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2485966">
              <a:off x="8077141" y="1508915"/>
              <a:ext cx="136662" cy="124261"/>
            </a:xfrm>
            <a:custGeom>
              <a:avLst/>
              <a:gdLst/>
              <a:ahLst/>
              <a:cxnLst/>
              <a:rect l="l" t="t" r="r" b="b"/>
              <a:pathLst>
                <a:path w="5466" h="4970" extrusionOk="0">
                  <a:moveTo>
                    <a:pt x="2751" y="0"/>
                  </a:moveTo>
                  <a:cubicBezTo>
                    <a:pt x="2132" y="0"/>
                    <a:pt x="1511" y="230"/>
                    <a:pt x="1025" y="687"/>
                  </a:cubicBezTo>
                  <a:cubicBezTo>
                    <a:pt x="25" y="1616"/>
                    <a:pt x="1" y="3199"/>
                    <a:pt x="930" y="4199"/>
                  </a:cubicBezTo>
                  <a:cubicBezTo>
                    <a:pt x="1416" y="4710"/>
                    <a:pt x="2074" y="4969"/>
                    <a:pt x="2732" y="4969"/>
                  </a:cubicBezTo>
                  <a:cubicBezTo>
                    <a:pt x="3348" y="4969"/>
                    <a:pt x="3964" y="4743"/>
                    <a:pt x="4442" y="4283"/>
                  </a:cubicBezTo>
                  <a:cubicBezTo>
                    <a:pt x="5442" y="3342"/>
                    <a:pt x="5466" y="1770"/>
                    <a:pt x="4537" y="770"/>
                  </a:cubicBezTo>
                  <a:cubicBezTo>
                    <a:pt x="4054" y="256"/>
                    <a:pt x="3404"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2485966">
              <a:off x="8096270" y="1529462"/>
              <a:ext cx="51230" cy="46304"/>
            </a:xfrm>
            <a:custGeom>
              <a:avLst/>
              <a:gdLst/>
              <a:ahLst/>
              <a:cxnLst/>
              <a:rect l="l" t="t" r="r" b="b"/>
              <a:pathLst>
                <a:path w="2049" h="1852" extrusionOk="0">
                  <a:moveTo>
                    <a:pt x="1012" y="1"/>
                  </a:moveTo>
                  <a:cubicBezTo>
                    <a:pt x="782" y="1"/>
                    <a:pt x="554" y="85"/>
                    <a:pt x="381" y="257"/>
                  </a:cubicBezTo>
                  <a:cubicBezTo>
                    <a:pt x="24" y="614"/>
                    <a:pt x="0" y="1198"/>
                    <a:pt x="357" y="1567"/>
                  </a:cubicBezTo>
                  <a:cubicBezTo>
                    <a:pt x="540" y="1756"/>
                    <a:pt x="780" y="1851"/>
                    <a:pt x="1021" y="1851"/>
                  </a:cubicBezTo>
                  <a:cubicBezTo>
                    <a:pt x="1250" y="1851"/>
                    <a:pt x="1481" y="1765"/>
                    <a:pt x="1667" y="1591"/>
                  </a:cubicBezTo>
                  <a:cubicBezTo>
                    <a:pt x="2024" y="1234"/>
                    <a:pt x="2048" y="662"/>
                    <a:pt x="1691" y="281"/>
                  </a:cubicBezTo>
                  <a:cubicBezTo>
                    <a:pt x="1506" y="97"/>
                    <a:pt x="1258"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2485966">
              <a:off x="8478886" y="1487220"/>
              <a:ext cx="136962" cy="124161"/>
            </a:xfrm>
            <a:custGeom>
              <a:avLst/>
              <a:gdLst/>
              <a:ahLst/>
              <a:cxnLst/>
              <a:rect l="l" t="t" r="r" b="b"/>
              <a:pathLst>
                <a:path w="5478" h="4966" extrusionOk="0">
                  <a:moveTo>
                    <a:pt x="2744" y="1"/>
                  </a:moveTo>
                  <a:cubicBezTo>
                    <a:pt x="2128" y="1"/>
                    <a:pt x="1509" y="227"/>
                    <a:pt x="1024" y="677"/>
                  </a:cubicBezTo>
                  <a:cubicBezTo>
                    <a:pt x="24" y="1618"/>
                    <a:pt x="1" y="3201"/>
                    <a:pt x="929" y="4190"/>
                  </a:cubicBezTo>
                  <a:cubicBezTo>
                    <a:pt x="1415" y="4707"/>
                    <a:pt x="2073" y="4966"/>
                    <a:pt x="2732" y="4966"/>
                  </a:cubicBezTo>
                  <a:cubicBezTo>
                    <a:pt x="3348" y="4966"/>
                    <a:pt x="3964" y="4739"/>
                    <a:pt x="4442" y="4285"/>
                  </a:cubicBezTo>
                  <a:cubicBezTo>
                    <a:pt x="5442" y="3344"/>
                    <a:pt x="5477" y="1773"/>
                    <a:pt x="4537" y="773"/>
                  </a:cubicBezTo>
                  <a:cubicBezTo>
                    <a:pt x="4052" y="257"/>
                    <a:pt x="3400" y="1"/>
                    <a:pt x="2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2485966">
              <a:off x="8498108" y="1507930"/>
              <a:ext cx="51230" cy="46279"/>
            </a:xfrm>
            <a:custGeom>
              <a:avLst/>
              <a:gdLst/>
              <a:ahLst/>
              <a:cxnLst/>
              <a:rect l="l" t="t" r="r" b="b"/>
              <a:pathLst>
                <a:path w="2049" h="1851" extrusionOk="0">
                  <a:moveTo>
                    <a:pt x="1017" y="0"/>
                  </a:moveTo>
                  <a:cubicBezTo>
                    <a:pt x="789" y="0"/>
                    <a:pt x="560" y="84"/>
                    <a:pt x="382" y="257"/>
                  </a:cubicBezTo>
                  <a:cubicBezTo>
                    <a:pt x="25" y="614"/>
                    <a:pt x="1" y="1185"/>
                    <a:pt x="358" y="1566"/>
                  </a:cubicBezTo>
                  <a:cubicBezTo>
                    <a:pt x="529" y="1755"/>
                    <a:pt x="768" y="1851"/>
                    <a:pt x="1013" y="1851"/>
                  </a:cubicBezTo>
                  <a:cubicBezTo>
                    <a:pt x="1245" y="1851"/>
                    <a:pt x="1482" y="1764"/>
                    <a:pt x="1668" y="1590"/>
                  </a:cubicBezTo>
                  <a:cubicBezTo>
                    <a:pt x="2025" y="1233"/>
                    <a:pt x="2049" y="649"/>
                    <a:pt x="1691" y="280"/>
                  </a:cubicBezTo>
                  <a:cubicBezTo>
                    <a:pt x="1507" y="96"/>
                    <a:pt x="1262"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2485966">
              <a:off x="8178074" y="1694672"/>
              <a:ext cx="136962" cy="124386"/>
            </a:xfrm>
            <a:custGeom>
              <a:avLst/>
              <a:gdLst/>
              <a:ahLst/>
              <a:cxnLst/>
              <a:rect l="l" t="t" r="r" b="b"/>
              <a:pathLst>
                <a:path w="5478" h="4975" extrusionOk="0">
                  <a:moveTo>
                    <a:pt x="2739" y="0"/>
                  </a:moveTo>
                  <a:cubicBezTo>
                    <a:pt x="2125" y="0"/>
                    <a:pt x="1508" y="227"/>
                    <a:pt x="1025" y="681"/>
                  </a:cubicBezTo>
                  <a:cubicBezTo>
                    <a:pt x="25" y="1622"/>
                    <a:pt x="1" y="3193"/>
                    <a:pt x="941" y="4193"/>
                  </a:cubicBezTo>
                  <a:cubicBezTo>
                    <a:pt x="1435" y="4712"/>
                    <a:pt x="2095" y="4974"/>
                    <a:pt x="2754" y="4974"/>
                  </a:cubicBezTo>
                  <a:cubicBezTo>
                    <a:pt x="3366" y="4974"/>
                    <a:pt x="3978" y="4747"/>
                    <a:pt x="4454" y="4289"/>
                  </a:cubicBezTo>
                  <a:cubicBezTo>
                    <a:pt x="5442" y="3348"/>
                    <a:pt x="5478" y="1764"/>
                    <a:pt x="4537" y="776"/>
                  </a:cubicBezTo>
                  <a:cubicBezTo>
                    <a:pt x="4051" y="259"/>
                    <a:pt x="3396" y="0"/>
                    <a:pt x="2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485966">
              <a:off x="8197665" y="1715391"/>
              <a:ext cx="51530" cy="46304"/>
            </a:xfrm>
            <a:custGeom>
              <a:avLst/>
              <a:gdLst/>
              <a:ahLst/>
              <a:cxnLst/>
              <a:rect l="l" t="t" r="r" b="b"/>
              <a:pathLst>
                <a:path w="2061" h="1852" extrusionOk="0">
                  <a:moveTo>
                    <a:pt x="1030" y="1"/>
                  </a:moveTo>
                  <a:cubicBezTo>
                    <a:pt x="801" y="1"/>
                    <a:pt x="572" y="85"/>
                    <a:pt x="394" y="257"/>
                  </a:cubicBezTo>
                  <a:cubicBezTo>
                    <a:pt x="37" y="614"/>
                    <a:pt x="1" y="1186"/>
                    <a:pt x="358" y="1567"/>
                  </a:cubicBezTo>
                  <a:cubicBezTo>
                    <a:pt x="535" y="1756"/>
                    <a:pt x="778" y="1851"/>
                    <a:pt x="1022" y="1851"/>
                  </a:cubicBezTo>
                  <a:cubicBezTo>
                    <a:pt x="1254" y="1851"/>
                    <a:pt x="1488" y="1765"/>
                    <a:pt x="1668" y="1591"/>
                  </a:cubicBezTo>
                  <a:cubicBezTo>
                    <a:pt x="2025" y="1233"/>
                    <a:pt x="2061" y="650"/>
                    <a:pt x="1704" y="281"/>
                  </a:cubicBezTo>
                  <a:cubicBezTo>
                    <a:pt x="1519" y="96"/>
                    <a:pt x="1274" y="1"/>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3"/>
        <p:cNvGrpSpPr/>
        <p:nvPr/>
      </p:nvGrpSpPr>
      <p:grpSpPr>
        <a:xfrm>
          <a:off x="0" y="0"/>
          <a:ext cx="0" cy="0"/>
          <a:chOff x="0" y="0"/>
          <a:chExt cx="0" cy="0"/>
        </a:xfrm>
      </p:grpSpPr>
      <p:sp>
        <p:nvSpPr>
          <p:cNvPr id="344" name="Google Shape;344;p11"/>
          <p:cNvSpPr/>
          <p:nvPr/>
        </p:nvSpPr>
        <p:spPr>
          <a:xfrm rot="10800000" flipH="1">
            <a:off x="-15825" y="-41325"/>
            <a:ext cx="9175650" cy="5226150"/>
          </a:xfrm>
          <a:custGeom>
            <a:avLst/>
            <a:gdLst/>
            <a:ahLst/>
            <a:cxnLst/>
            <a:rect l="l" t="t" r="r" b="b"/>
            <a:pathLst>
              <a:path w="367026" h="209046" extrusionOk="0">
                <a:moveTo>
                  <a:pt x="0" y="734"/>
                </a:moveTo>
                <a:lnTo>
                  <a:pt x="0" y="209046"/>
                </a:lnTo>
                <a:lnTo>
                  <a:pt x="183697" y="209046"/>
                </a:lnTo>
                <a:lnTo>
                  <a:pt x="367026" y="0"/>
                </a:lnTo>
                <a:close/>
              </a:path>
            </a:pathLst>
          </a:custGeom>
          <a:gradFill>
            <a:gsLst>
              <a:gs pos="0">
                <a:srgbClr val="EED0B2"/>
              </a:gs>
              <a:gs pos="100000">
                <a:srgbClr val="CEA67E"/>
              </a:gs>
            </a:gsLst>
            <a:lin ang="5400012" scaled="0"/>
          </a:gradFill>
          <a:ln>
            <a:noFill/>
          </a:ln>
        </p:spPr>
      </p:sp>
      <p:grpSp>
        <p:nvGrpSpPr>
          <p:cNvPr id="345" name="Google Shape;345;p11"/>
          <p:cNvGrpSpPr/>
          <p:nvPr/>
        </p:nvGrpSpPr>
        <p:grpSpPr>
          <a:xfrm>
            <a:off x="-436275" y="4161812"/>
            <a:ext cx="9810000" cy="1166694"/>
            <a:chOff x="-588675" y="-10838"/>
            <a:chExt cx="9810000" cy="1166694"/>
          </a:xfrm>
        </p:grpSpPr>
        <p:sp>
          <p:nvSpPr>
            <p:cNvPr id="346" name="Google Shape;346;p11"/>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11"/>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11"/>
          <p:cNvGrpSpPr/>
          <p:nvPr/>
        </p:nvGrpSpPr>
        <p:grpSpPr>
          <a:xfrm>
            <a:off x="123710" y="33484"/>
            <a:ext cx="8747654" cy="594955"/>
            <a:chOff x="123710" y="33484"/>
            <a:chExt cx="8747654" cy="594955"/>
          </a:xfrm>
        </p:grpSpPr>
        <p:sp>
          <p:nvSpPr>
            <p:cNvPr id="354" name="Google Shape;354;p11"/>
            <p:cNvSpPr/>
            <p:nvPr/>
          </p:nvSpPr>
          <p:spPr>
            <a:xfrm>
              <a:off x="857678" y="34970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a:off x="8730464" y="334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4449912" y="487539"/>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5805959" y="4875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a:off x="1658185" y="2024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7811963" y="472374"/>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6444464" y="1096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1"/>
            <p:cNvSpPr/>
            <p:nvPr/>
          </p:nvSpPr>
          <p:spPr>
            <a:xfrm>
              <a:off x="123710" y="2024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11"/>
          <p:cNvSpPr/>
          <p:nvPr/>
        </p:nvSpPr>
        <p:spPr>
          <a:xfrm>
            <a:off x="3518395" y="4740362"/>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txBox="1">
            <a:spLocks noGrp="1"/>
          </p:cNvSpPr>
          <p:nvPr>
            <p:ph type="title" hasCustomPrompt="1"/>
          </p:nvPr>
        </p:nvSpPr>
        <p:spPr>
          <a:xfrm>
            <a:off x="1000375" y="1139050"/>
            <a:ext cx="4572000" cy="1987200"/>
          </a:xfrm>
          <a:prstGeom prst="rect">
            <a:avLst/>
          </a:prstGeom>
        </p:spPr>
        <p:txBody>
          <a:bodyPr spcFirstLastPara="1" wrap="square" lIns="0" tIns="0" rIns="0" bIns="0" anchor="t"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4" name="Google Shape;364;p11"/>
          <p:cNvSpPr txBox="1">
            <a:spLocks noGrp="1"/>
          </p:cNvSpPr>
          <p:nvPr>
            <p:ph type="subTitle" idx="1"/>
          </p:nvPr>
        </p:nvSpPr>
        <p:spPr>
          <a:xfrm>
            <a:off x="1000375" y="3136392"/>
            <a:ext cx="4572000" cy="388500"/>
          </a:xfrm>
          <a:prstGeom prst="rect">
            <a:avLst/>
          </a:prstGeom>
        </p:spPr>
        <p:txBody>
          <a:bodyPr spcFirstLastPara="1" wrap="square" lIns="0" tIns="0" rIns="0" bIns="0" anchor="t" anchorCtr="0">
            <a:noAutofit/>
          </a:bodyPr>
          <a:lstStyle>
            <a:lvl1pPr marR="91440"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gradFill>
          <a:gsLst>
            <a:gs pos="0">
              <a:schemeClr val="accent4"/>
            </a:gs>
            <a:gs pos="100000">
              <a:schemeClr val="accent5"/>
            </a:gs>
          </a:gsLst>
          <a:lin ang="5400012" scaled="0"/>
        </a:gradFill>
        <a:effectLst/>
      </p:bgPr>
    </p:bg>
    <p:spTree>
      <p:nvGrpSpPr>
        <p:cNvPr id="1" name="Shape 366"/>
        <p:cNvGrpSpPr/>
        <p:nvPr/>
      </p:nvGrpSpPr>
      <p:grpSpPr>
        <a:xfrm>
          <a:off x="0" y="0"/>
          <a:ext cx="0" cy="0"/>
          <a:chOff x="0" y="0"/>
          <a:chExt cx="0" cy="0"/>
        </a:xfrm>
      </p:grpSpPr>
      <p:sp>
        <p:nvSpPr>
          <p:cNvPr id="367" name="Google Shape;367;p13"/>
          <p:cNvSpPr/>
          <p:nvPr/>
        </p:nvSpPr>
        <p:spPr>
          <a:xfrm>
            <a:off x="-7334375" y="-54500"/>
            <a:ext cx="9175650" cy="5226150"/>
          </a:xfrm>
          <a:custGeom>
            <a:avLst/>
            <a:gdLst/>
            <a:ahLst/>
            <a:cxnLst/>
            <a:rect l="l" t="t" r="r" b="b"/>
            <a:pathLst>
              <a:path w="367026" h="209046" extrusionOk="0">
                <a:moveTo>
                  <a:pt x="0" y="734"/>
                </a:moveTo>
                <a:lnTo>
                  <a:pt x="0" y="209046"/>
                </a:lnTo>
                <a:lnTo>
                  <a:pt x="183697" y="209046"/>
                </a:lnTo>
                <a:lnTo>
                  <a:pt x="367026" y="0"/>
                </a:lnTo>
                <a:close/>
              </a:path>
            </a:pathLst>
          </a:custGeom>
          <a:gradFill>
            <a:gsLst>
              <a:gs pos="0">
                <a:srgbClr val="EED0B2"/>
              </a:gs>
              <a:gs pos="100000">
                <a:srgbClr val="CEA67E"/>
              </a:gs>
            </a:gsLst>
            <a:lin ang="5400012" scaled="0"/>
          </a:gradFill>
          <a:ln>
            <a:noFill/>
          </a:ln>
        </p:spPr>
      </p:sp>
      <p:grpSp>
        <p:nvGrpSpPr>
          <p:cNvPr id="368" name="Google Shape;368;p13"/>
          <p:cNvGrpSpPr/>
          <p:nvPr/>
        </p:nvGrpSpPr>
        <p:grpSpPr>
          <a:xfrm>
            <a:off x="-588675" y="-10838"/>
            <a:ext cx="9810000" cy="1166694"/>
            <a:chOff x="-588675" y="-10838"/>
            <a:chExt cx="9810000" cy="1166694"/>
          </a:xfrm>
        </p:grpSpPr>
        <p:sp>
          <p:nvSpPr>
            <p:cNvPr id="369" name="Google Shape;369;p13"/>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 name="Google Shape;375;p13"/>
          <p:cNvSpPr/>
          <p:nvPr/>
        </p:nvSpPr>
        <p:spPr>
          <a:xfrm>
            <a:off x="1309439" y="9"/>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430137" y="525590"/>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8773713" y="1124369"/>
            <a:ext cx="359662" cy="456877"/>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8730464" y="334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8901486" y="550351"/>
            <a:ext cx="125848" cy="99818"/>
          </a:xfrm>
          <a:custGeom>
            <a:avLst/>
            <a:gdLst/>
            <a:ahLst/>
            <a:cxnLst/>
            <a:rect l="l" t="t" r="r" b="b"/>
            <a:pathLst>
              <a:path w="1112" h="882" extrusionOk="0">
                <a:moveTo>
                  <a:pt x="575" y="1"/>
                </a:moveTo>
                <a:lnTo>
                  <a:pt x="479" y="383"/>
                </a:lnTo>
                <a:lnTo>
                  <a:pt x="1" y="441"/>
                </a:lnTo>
                <a:lnTo>
                  <a:pt x="479" y="498"/>
                </a:lnTo>
                <a:lnTo>
                  <a:pt x="575" y="881"/>
                </a:lnTo>
                <a:lnTo>
                  <a:pt x="633" y="498"/>
                </a:lnTo>
                <a:lnTo>
                  <a:pt x="1111" y="441"/>
                </a:lnTo>
                <a:lnTo>
                  <a:pt x="633" y="383"/>
                </a:lnTo>
                <a:lnTo>
                  <a:pt x="5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8897185" y="8882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7811963" y="472374"/>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390938" y="438899"/>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rot="10800000">
            <a:off x="7454900" y="0"/>
            <a:ext cx="9175650" cy="5226150"/>
          </a:xfrm>
          <a:custGeom>
            <a:avLst/>
            <a:gdLst/>
            <a:ahLst/>
            <a:cxnLst/>
            <a:rect l="l" t="t" r="r" b="b"/>
            <a:pathLst>
              <a:path w="367026" h="209046" extrusionOk="0">
                <a:moveTo>
                  <a:pt x="0" y="734"/>
                </a:moveTo>
                <a:lnTo>
                  <a:pt x="0" y="209046"/>
                </a:lnTo>
                <a:lnTo>
                  <a:pt x="183697" y="209046"/>
                </a:lnTo>
                <a:lnTo>
                  <a:pt x="367026" y="0"/>
                </a:lnTo>
                <a:close/>
              </a:path>
            </a:pathLst>
          </a:custGeom>
          <a:gradFill>
            <a:gsLst>
              <a:gs pos="0">
                <a:srgbClr val="EED0B2"/>
              </a:gs>
              <a:gs pos="100000">
                <a:srgbClr val="CEA67E"/>
              </a:gs>
            </a:gsLst>
            <a:lin ang="5400012" scaled="0"/>
          </a:gradFill>
          <a:ln>
            <a:noFill/>
          </a:ln>
        </p:spPr>
      </p:sp>
      <p:sp>
        <p:nvSpPr>
          <p:cNvPr id="384" name="Google Shape;384;p13"/>
          <p:cNvSpPr/>
          <p:nvPr/>
        </p:nvSpPr>
        <p:spPr>
          <a:xfrm>
            <a:off x="-7" y="4666139"/>
            <a:ext cx="244905" cy="439449"/>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1327860" y="48675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286938" y="41636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8794250" y="4270890"/>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8476163" y="4808832"/>
            <a:ext cx="359662" cy="456877"/>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8599635" y="4572751"/>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txBox="1">
            <a:spLocks noGrp="1"/>
          </p:cNvSpPr>
          <p:nvPr>
            <p:ph type="subTitle" idx="1"/>
          </p:nvPr>
        </p:nvSpPr>
        <p:spPr>
          <a:xfrm>
            <a:off x="1721691" y="3597145"/>
            <a:ext cx="2706600" cy="572700"/>
          </a:xfrm>
          <a:prstGeom prst="rect">
            <a:avLst/>
          </a:prstGeom>
        </p:spPr>
        <p:txBody>
          <a:bodyPr spcFirstLastPara="1" wrap="square" lIns="0" tIns="0" rIns="0" bIns="0" anchor="t" anchorCtr="0">
            <a:noAutofit/>
          </a:bodyPr>
          <a:lstStyle>
            <a:lvl1pPr marR="91440" lvl="0"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91" name="Google Shape;391;p13"/>
          <p:cNvSpPr txBox="1">
            <a:spLocks noGrp="1"/>
          </p:cNvSpPr>
          <p:nvPr>
            <p:ph type="subTitle" idx="2"/>
          </p:nvPr>
        </p:nvSpPr>
        <p:spPr>
          <a:xfrm>
            <a:off x="1721679" y="3249050"/>
            <a:ext cx="2706600" cy="274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392" name="Google Shape;392;p13"/>
          <p:cNvSpPr txBox="1">
            <a:spLocks noGrp="1"/>
          </p:cNvSpPr>
          <p:nvPr>
            <p:ph type="title" hasCustomPrompt="1"/>
          </p:nvPr>
        </p:nvSpPr>
        <p:spPr>
          <a:xfrm>
            <a:off x="693031" y="3184075"/>
            <a:ext cx="731400" cy="8322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2900"/>
              <a:buNone/>
              <a:defRPr sz="3000">
                <a:solidFill>
                  <a:schemeClr val="accent3"/>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93" name="Google Shape;393;p13"/>
          <p:cNvSpPr txBox="1">
            <a:spLocks noGrp="1"/>
          </p:cNvSpPr>
          <p:nvPr>
            <p:ph type="subTitle" idx="3"/>
          </p:nvPr>
        </p:nvSpPr>
        <p:spPr>
          <a:xfrm>
            <a:off x="1721678" y="2115305"/>
            <a:ext cx="2706600" cy="572700"/>
          </a:xfrm>
          <a:prstGeom prst="rect">
            <a:avLst/>
          </a:prstGeom>
        </p:spPr>
        <p:txBody>
          <a:bodyPr spcFirstLastPara="1" wrap="square" lIns="0" tIns="0" rIns="0" bIns="0" anchor="t" anchorCtr="0">
            <a:noAutofit/>
          </a:bodyPr>
          <a:lstStyle>
            <a:lvl1pPr marR="91440" lvl="0"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94" name="Google Shape;394;p13"/>
          <p:cNvSpPr txBox="1">
            <a:spLocks noGrp="1"/>
          </p:cNvSpPr>
          <p:nvPr>
            <p:ph type="subTitle" idx="4"/>
          </p:nvPr>
        </p:nvSpPr>
        <p:spPr>
          <a:xfrm>
            <a:off x="1721678" y="1769675"/>
            <a:ext cx="2706600" cy="271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395" name="Google Shape;395;p13"/>
          <p:cNvSpPr txBox="1">
            <a:spLocks noGrp="1"/>
          </p:cNvSpPr>
          <p:nvPr>
            <p:ph type="title" idx="5" hasCustomPrompt="1"/>
          </p:nvPr>
        </p:nvSpPr>
        <p:spPr>
          <a:xfrm>
            <a:off x="693031" y="1689550"/>
            <a:ext cx="732300" cy="8304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2900"/>
              <a:buNone/>
              <a:defRPr sz="3000">
                <a:solidFill>
                  <a:schemeClr val="accent3"/>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96" name="Google Shape;396;p13"/>
          <p:cNvSpPr txBox="1">
            <a:spLocks noGrp="1"/>
          </p:cNvSpPr>
          <p:nvPr>
            <p:ph type="subTitle" idx="6"/>
          </p:nvPr>
        </p:nvSpPr>
        <p:spPr>
          <a:xfrm>
            <a:off x="5774003" y="3597145"/>
            <a:ext cx="2706600" cy="572700"/>
          </a:xfrm>
          <a:prstGeom prst="rect">
            <a:avLst/>
          </a:prstGeom>
        </p:spPr>
        <p:txBody>
          <a:bodyPr spcFirstLastPara="1" wrap="square" lIns="0" tIns="0" rIns="0" bIns="0" anchor="t" anchorCtr="0">
            <a:noAutofit/>
          </a:bodyPr>
          <a:lstStyle>
            <a:lvl1pPr marR="91440" lvl="0"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97" name="Google Shape;397;p13"/>
          <p:cNvSpPr txBox="1">
            <a:spLocks noGrp="1"/>
          </p:cNvSpPr>
          <p:nvPr>
            <p:ph type="subTitle" idx="7"/>
          </p:nvPr>
        </p:nvSpPr>
        <p:spPr>
          <a:xfrm>
            <a:off x="5774003" y="3249050"/>
            <a:ext cx="2706600" cy="274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398" name="Google Shape;398;p13"/>
          <p:cNvSpPr txBox="1">
            <a:spLocks noGrp="1"/>
          </p:cNvSpPr>
          <p:nvPr>
            <p:ph type="title" idx="8" hasCustomPrompt="1"/>
          </p:nvPr>
        </p:nvSpPr>
        <p:spPr>
          <a:xfrm>
            <a:off x="4681066" y="3184075"/>
            <a:ext cx="731400" cy="8322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2900"/>
              <a:buNone/>
              <a:defRPr sz="3000">
                <a:solidFill>
                  <a:schemeClr val="accent3"/>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99" name="Google Shape;399;p13"/>
          <p:cNvSpPr txBox="1">
            <a:spLocks noGrp="1"/>
          </p:cNvSpPr>
          <p:nvPr>
            <p:ph type="subTitle" idx="9"/>
          </p:nvPr>
        </p:nvSpPr>
        <p:spPr>
          <a:xfrm>
            <a:off x="5774003" y="2115305"/>
            <a:ext cx="2706600" cy="572700"/>
          </a:xfrm>
          <a:prstGeom prst="rect">
            <a:avLst/>
          </a:prstGeom>
        </p:spPr>
        <p:txBody>
          <a:bodyPr spcFirstLastPara="1" wrap="square" lIns="0" tIns="0" rIns="0" bIns="0" anchor="t" anchorCtr="0">
            <a:noAutofit/>
          </a:bodyPr>
          <a:lstStyle>
            <a:lvl1pPr marR="91440" lvl="0"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00" name="Google Shape;400;p13"/>
          <p:cNvSpPr txBox="1">
            <a:spLocks noGrp="1"/>
          </p:cNvSpPr>
          <p:nvPr>
            <p:ph type="subTitle" idx="13"/>
          </p:nvPr>
        </p:nvSpPr>
        <p:spPr>
          <a:xfrm>
            <a:off x="5774003" y="1768175"/>
            <a:ext cx="2702700" cy="274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01" name="Google Shape;401;p13"/>
          <p:cNvSpPr txBox="1">
            <a:spLocks noGrp="1"/>
          </p:cNvSpPr>
          <p:nvPr>
            <p:ph type="title" idx="14" hasCustomPrompt="1"/>
          </p:nvPr>
        </p:nvSpPr>
        <p:spPr>
          <a:xfrm>
            <a:off x="4677620" y="1684790"/>
            <a:ext cx="731400" cy="8322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2900"/>
              <a:buNone/>
              <a:defRPr sz="3000">
                <a:solidFill>
                  <a:schemeClr val="accent3"/>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402" name="Google Shape;402;p13"/>
          <p:cNvSpPr txBox="1">
            <a:spLocks noGrp="1"/>
          </p:cNvSpPr>
          <p:nvPr>
            <p:ph type="title" idx="15"/>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6">
    <p:bg>
      <p:bgPr>
        <a:gradFill>
          <a:gsLst>
            <a:gs pos="0">
              <a:schemeClr val="accent4"/>
            </a:gs>
            <a:gs pos="100000">
              <a:schemeClr val="accent5"/>
            </a:gs>
          </a:gsLst>
          <a:lin ang="5400012" scaled="0"/>
        </a:gradFill>
        <a:effectLst/>
      </p:bgPr>
    </p:bg>
    <p:spTree>
      <p:nvGrpSpPr>
        <p:cNvPr id="1" name="Shape 403"/>
        <p:cNvGrpSpPr/>
        <p:nvPr/>
      </p:nvGrpSpPr>
      <p:grpSpPr>
        <a:xfrm>
          <a:off x="0" y="0"/>
          <a:ext cx="0" cy="0"/>
          <a:chOff x="0" y="0"/>
          <a:chExt cx="0" cy="0"/>
        </a:xfrm>
      </p:grpSpPr>
      <p:sp>
        <p:nvSpPr>
          <p:cNvPr id="404" name="Google Shape;404;p14"/>
          <p:cNvSpPr txBox="1">
            <a:spLocks noGrp="1"/>
          </p:cNvSpPr>
          <p:nvPr>
            <p:ph type="title"/>
          </p:nvPr>
        </p:nvSpPr>
        <p:spPr>
          <a:xfrm>
            <a:off x="2180100" y="2577810"/>
            <a:ext cx="5769900" cy="332400"/>
          </a:xfrm>
          <a:prstGeom prst="rect">
            <a:avLst/>
          </a:prstGeom>
        </p:spPr>
        <p:txBody>
          <a:bodyPr spcFirstLastPara="1" wrap="square" lIns="0" tIns="0" rIns="0" bIns="0" anchor="t" anchorCtr="0">
            <a:noAutofit/>
          </a:bodyPr>
          <a:lstStyle>
            <a:lvl1pPr lvl="0" algn="r" rtl="0">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5" name="Google Shape;405;p14"/>
          <p:cNvSpPr txBox="1">
            <a:spLocks noGrp="1"/>
          </p:cNvSpPr>
          <p:nvPr>
            <p:ph type="subTitle" idx="1"/>
          </p:nvPr>
        </p:nvSpPr>
        <p:spPr>
          <a:xfrm>
            <a:off x="2181600" y="1170448"/>
            <a:ext cx="5766900" cy="13407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Lato" panose="020F0502020204030203"/>
              <a:buNone/>
              <a:defRPr sz="2600"/>
            </a:lvl1pPr>
            <a:lvl2pPr lvl="1"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2pPr>
            <a:lvl3pPr lvl="2"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3pPr>
            <a:lvl4pPr lvl="3"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4pPr>
            <a:lvl5pPr lvl="4"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5pPr>
            <a:lvl6pPr lvl="5"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6pPr>
            <a:lvl7pPr lvl="6"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7pPr>
            <a:lvl8pPr lvl="7"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8pPr>
            <a:lvl9pPr lvl="8"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9pPr>
          </a:lstStyle>
          <a:p>
            <a:endParaRPr/>
          </a:p>
        </p:txBody>
      </p:sp>
      <p:grpSp>
        <p:nvGrpSpPr>
          <p:cNvPr id="406" name="Google Shape;406;p14"/>
          <p:cNvGrpSpPr/>
          <p:nvPr/>
        </p:nvGrpSpPr>
        <p:grpSpPr>
          <a:xfrm>
            <a:off x="-436275" y="4056487"/>
            <a:ext cx="9810000" cy="1166694"/>
            <a:chOff x="-588675" y="-10838"/>
            <a:chExt cx="9810000" cy="1166694"/>
          </a:xfrm>
        </p:grpSpPr>
        <p:sp>
          <p:nvSpPr>
            <p:cNvPr id="407" name="Google Shape;407;p14"/>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1">
    <p:bg>
      <p:bgPr>
        <a:gradFill>
          <a:gsLst>
            <a:gs pos="0">
              <a:schemeClr val="accent4"/>
            </a:gs>
            <a:gs pos="100000">
              <a:schemeClr val="accent5"/>
            </a:gs>
          </a:gsLst>
          <a:lin ang="5400012" scaled="0"/>
        </a:gradFill>
        <a:effectLst/>
      </p:bgPr>
    </p:bg>
    <p:spTree>
      <p:nvGrpSpPr>
        <p:cNvPr id="1" name="Shape 413"/>
        <p:cNvGrpSpPr/>
        <p:nvPr/>
      </p:nvGrpSpPr>
      <p:grpSpPr>
        <a:xfrm>
          <a:off x="0" y="0"/>
          <a:ext cx="0" cy="0"/>
          <a:chOff x="0" y="0"/>
          <a:chExt cx="0" cy="0"/>
        </a:xfrm>
      </p:grpSpPr>
      <p:sp>
        <p:nvSpPr>
          <p:cNvPr id="414" name="Google Shape;414;p15"/>
          <p:cNvSpPr/>
          <p:nvPr/>
        </p:nvSpPr>
        <p:spPr>
          <a:xfrm rot="10800000">
            <a:off x="7795575" y="0"/>
            <a:ext cx="1365600" cy="1365600"/>
          </a:xfrm>
          <a:prstGeom prst="rtTriangle">
            <a:avLst/>
          </a:prstGeom>
          <a:gradFill>
            <a:gsLst>
              <a:gs pos="0">
                <a:srgbClr val="EED0B2"/>
              </a:gs>
              <a:gs pos="100000">
                <a:srgbClr val="CEA67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15"/>
          <p:cNvGrpSpPr/>
          <p:nvPr/>
        </p:nvGrpSpPr>
        <p:grpSpPr>
          <a:xfrm>
            <a:off x="-588675" y="-10838"/>
            <a:ext cx="9810000" cy="1166694"/>
            <a:chOff x="-588675" y="-10838"/>
            <a:chExt cx="9810000" cy="1166694"/>
          </a:xfrm>
        </p:grpSpPr>
        <p:sp>
          <p:nvSpPr>
            <p:cNvPr id="416" name="Google Shape;416;p15"/>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15"/>
          <p:cNvSpPr/>
          <p:nvPr/>
        </p:nvSpPr>
        <p:spPr>
          <a:xfrm>
            <a:off x="4930183" y="48961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5551959" y="49481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431037" y="1421064"/>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247757" y="1764469"/>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txBox="1">
            <a:spLocks noGrp="1"/>
          </p:cNvSpPr>
          <p:nvPr>
            <p:ph type="title"/>
          </p:nvPr>
        </p:nvSpPr>
        <p:spPr>
          <a:xfrm>
            <a:off x="69977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7" name="Google Shape;427;p15"/>
          <p:cNvSpPr txBox="1">
            <a:spLocks noGrp="1"/>
          </p:cNvSpPr>
          <p:nvPr>
            <p:ph type="subTitle" idx="1"/>
          </p:nvPr>
        </p:nvSpPr>
        <p:spPr>
          <a:xfrm>
            <a:off x="699751" y="3303152"/>
            <a:ext cx="2401800" cy="7680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28" name="Google Shape;428;p15"/>
          <p:cNvSpPr txBox="1">
            <a:spLocks noGrp="1"/>
          </p:cNvSpPr>
          <p:nvPr>
            <p:ph type="title" idx="2"/>
          </p:nvPr>
        </p:nvSpPr>
        <p:spPr>
          <a:xfrm>
            <a:off x="698851" y="2953300"/>
            <a:ext cx="24036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9" name="Google Shape;429;p15"/>
          <p:cNvSpPr txBox="1">
            <a:spLocks noGrp="1"/>
          </p:cNvSpPr>
          <p:nvPr>
            <p:ph type="subTitle" idx="3"/>
          </p:nvPr>
        </p:nvSpPr>
        <p:spPr>
          <a:xfrm>
            <a:off x="3356547" y="3303147"/>
            <a:ext cx="2400900" cy="7680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30" name="Google Shape;430;p15"/>
          <p:cNvSpPr txBox="1">
            <a:spLocks noGrp="1"/>
          </p:cNvSpPr>
          <p:nvPr>
            <p:ph type="title" idx="4"/>
          </p:nvPr>
        </p:nvSpPr>
        <p:spPr>
          <a:xfrm>
            <a:off x="3357624" y="2953300"/>
            <a:ext cx="2402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1" name="Google Shape;431;p15"/>
          <p:cNvSpPr txBox="1">
            <a:spLocks noGrp="1"/>
          </p:cNvSpPr>
          <p:nvPr>
            <p:ph type="subTitle" idx="5"/>
          </p:nvPr>
        </p:nvSpPr>
        <p:spPr>
          <a:xfrm>
            <a:off x="6016400" y="3303150"/>
            <a:ext cx="2400900" cy="7650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32" name="Google Shape;432;p15"/>
          <p:cNvSpPr txBox="1">
            <a:spLocks noGrp="1"/>
          </p:cNvSpPr>
          <p:nvPr>
            <p:ph type="title" idx="6"/>
          </p:nvPr>
        </p:nvSpPr>
        <p:spPr>
          <a:xfrm>
            <a:off x="6015497" y="2953300"/>
            <a:ext cx="2402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3" name="Google Shape;433;p15"/>
          <p:cNvGrpSpPr/>
          <p:nvPr/>
        </p:nvGrpSpPr>
        <p:grpSpPr>
          <a:xfrm>
            <a:off x="-628110" y="3981938"/>
            <a:ext cx="1746568" cy="1902196"/>
            <a:chOff x="7181142" y="3687292"/>
            <a:chExt cx="1072633" cy="1168210"/>
          </a:xfrm>
        </p:grpSpPr>
        <p:sp>
          <p:nvSpPr>
            <p:cNvPr id="434" name="Google Shape;434;p15"/>
            <p:cNvSpPr/>
            <p:nvPr/>
          </p:nvSpPr>
          <p:spPr>
            <a:xfrm rot="2191568" flipH="1">
              <a:off x="7431615" y="3756237"/>
              <a:ext cx="571685" cy="1030319"/>
            </a:xfrm>
            <a:custGeom>
              <a:avLst/>
              <a:gdLst/>
              <a:ahLst/>
              <a:cxnLst/>
              <a:rect l="l" t="t" r="r" b="b"/>
              <a:pathLst>
                <a:path w="22867" h="41212" extrusionOk="0">
                  <a:moveTo>
                    <a:pt x="4736" y="1"/>
                  </a:moveTo>
                  <a:cubicBezTo>
                    <a:pt x="4581" y="1"/>
                    <a:pt x="4433" y="117"/>
                    <a:pt x="4489" y="301"/>
                  </a:cubicBezTo>
                  <a:cubicBezTo>
                    <a:pt x="5013" y="1742"/>
                    <a:pt x="4870" y="3385"/>
                    <a:pt x="4846" y="4897"/>
                  </a:cubicBezTo>
                  <a:cubicBezTo>
                    <a:pt x="4846" y="5421"/>
                    <a:pt x="4846" y="5944"/>
                    <a:pt x="4870" y="6468"/>
                  </a:cubicBezTo>
                  <a:cubicBezTo>
                    <a:pt x="4894" y="7397"/>
                    <a:pt x="4954" y="8326"/>
                    <a:pt x="5108" y="9242"/>
                  </a:cubicBezTo>
                  <a:lnTo>
                    <a:pt x="4704" y="8802"/>
                  </a:lnTo>
                  <a:cubicBezTo>
                    <a:pt x="3537" y="7576"/>
                    <a:pt x="2025" y="6647"/>
                    <a:pt x="358" y="6611"/>
                  </a:cubicBezTo>
                  <a:cubicBezTo>
                    <a:pt x="12" y="6611"/>
                    <a:pt x="1" y="7135"/>
                    <a:pt x="322" y="7135"/>
                  </a:cubicBezTo>
                  <a:cubicBezTo>
                    <a:pt x="2025" y="7183"/>
                    <a:pt x="3572" y="8254"/>
                    <a:pt x="4668" y="9540"/>
                  </a:cubicBezTo>
                  <a:cubicBezTo>
                    <a:pt x="4894" y="9814"/>
                    <a:pt x="5108" y="10100"/>
                    <a:pt x="5299" y="10374"/>
                  </a:cubicBezTo>
                  <a:cubicBezTo>
                    <a:pt x="5680" y="12326"/>
                    <a:pt x="6120" y="14279"/>
                    <a:pt x="6620" y="16196"/>
                  </a:cubicBezTo>
                  <a:cubicBezTo>
                    <a:pt x="6394" y="15969"/>
                    <a:pt x="6156" y="15767"/>
                    <a:pt x="5906" y="15553"/>
                  </a:cubicBezTo>
                  <a:cubicBezTo>
                    <a:pt x="4652" y="14515"/>
                    <a:pt x="3113" y="13750"/>
                    <a:pt x="1521" y="13750"/>
                  </a:cubicBezTo>
                  <a:cubicBezTo>
                    <a:pt x="1451" y="13750"/>
                    <a:pt x="1381" y="13752"/>
                    <a:pt x="1310" y="13755"/>
                  </a:cubicBezTo>
                  <a:cubicBezTo>
                    <a:pt x="969" y="13767"/>
                    <a:pt x="953" y="14279"/>
                    <a:pt x="1264" y="14279"/>
                  </a:cubicBezTo>
                  <a:cubicBezTo>
                    <a:pt x="1267" y="14279"/>
                    <a:pt x="1271" y="14279"/>
                    <a:pt x="1275" y="14279"/>
                  </a:cubicBezTo>
                  <a:cubicBezTo>
                    <a:pt x="1356" y="14274"/>
                    <a:pt x="1437" y="14272"/>
                    <a:pt x="1519" y="14272"/>
                  </a:cubicBezTo>
                  <a:cubicBezTo>
                    <a:pt x="3192" y="14272"/>
                    <a:pt x="4787" y="15192"/>
                    <a:pt x="6025" y="16339"/>
                  </a:cubicBezTo>
                  <a:cubicBezTo>
                    <a:pt x="6299" y="16589"/>
                    <a:pt x="6549" y="16839"/>
                    <a:pt x="6775" y="17101"/>
                  </a:cubicBezTo>
                  <a:cubicBezTo>
                    <a:pt x="6787" y="17160"/>
                    <a:pt x="6823" y="17208"/>
                    <a:pt x="6894" y="17220"/>
                  </a:cubicBezTo>
                  <a:cubicBezTo>
                    <a:pt x="7037" y="17732"/>
                    <a:pt x="7168" y="18255"/>
                    <a:pt x="7323" y="18708"/>
                  </a:cubicBezTo>
                  <a:cubicBezTo>
                    <a:pt x="7704" y="19958"/>
                    <a:pt x="8144" y="21196"/>
                    <a:pt x="8621" y="22423"/>
                  </a:cubicBezTo>
                  <a:cubicBezTo>
                    <a:pt x="8406" y="22268"/>
                    <a:pt x="8216" y="22137"/>
                    <a:pt x="8002" y="22006"/>
                  </a:cubicBezTo>
                  <a:cubicBezTo>
                    <a:pt x="6719" y="21165"/>
                    <a:pt x="5233" y="20556"/>
                    <a:pt x="3738" y="20556"/>
                  </a:cubicBezTo>
                  <a:cubicBezTo>
                    <a:pt x="3540" y="20556"/>
                    <a:pt x="3342" y="20567"/>
                    <a:pt x="3144" y="20589"/>
                  </a:cubicBezTo>
                  <a:cubicBezTo>
                    <a:pt x="2822" y="20635"/>
                    <a:pt x="2922" y="21091"/>
                    <a:pt x="3228" y="21091"/>
                  </a:cubicBezTo>
                  <a:cubicBezTo>
                    <a:pt x="3240" y="21091"/>
                    <a:pt x="3251" y="21090"/>
                    <a:pt x="3263" y="21089"/>
                  </a:cubicBezTo>
                  <a:cubicBezTo>
                    <a:pt x="3432" y="21071"/>
                    <a:pt x="3602" y="21062"/>
                    <a:pt x="3772" y="21062"/>
                  </a:cubicBezTo>
                  <a:cubicBezTo>
                    <a:pt x="5362" y="21062"/>
                    <a:pt x="6974" y="21836"/>
                    <a:pt x="8275" y="22804"/>
                  </a:cubicBezTo>
                  <a:cubicBezTo>
                    <a:pt x="8525" y="22994"/>
                    <a:pt x="8775" y="23208"/>
                    <a:pt x="9002" y="23399"/>
                  </a:cubicBezTo>
                  <a:cubicBezTo>
                    <a:pt x="9728" y="25125"/>
                    <a:pt x="10585" y="26828"/>
                    <a:pt x="11550" y="28447"/>
                  </a:cubicBezTo>
                  <a:cubicBezTo>
                    <a:pt x="11371" y="28340"/>
                    <a:pt x="11157" y="28233"/>
                    <a:pt x="10966" y="28138"/>
                  </a:cubicBezTo>
                  <a:cubicBezTo>
                    <a:pt x="9722" y="27496"/>
                    <a:pt x="8347" y="27055"/>
                    <a:pt x="6990" y="27055"/>
                  </a:cubicBezTo>
                  <a:cubicBezTo>
                    <a:pt x="6658" y="27055"/>
                    <a:pt x="6328" y="27081"/>
                    <a:pt x="6001" y="27138"/>
                  </a:cubicBezTo>
                  <a:cubicBezTo>
                    <a:pt x="5687" y="27194"/>
                    <a:pt x="5775" y="27643"/>
                    <a:pt x="6066" y="27643"/>
                  </a:cubicBezTo>
                  <a:cubicBezTo>
                    <a:pt x="6084" y="27643"/>
                    <a:pt x="6102" y="27641"/>
                    <a:pt x="6120" y="27638"/>
                  </a:cubicBezTo>
                  <a:cubicBezTo>
                    <a:pt x="6417" y="27587"/>
                    <a:pt x="6716" y="27563"/>
                    <a:pt x="7017" y="27563"/>
                  </a:cubicBezTo>
                  <a:cubicBezTo>
                    <a:pt x="8541" y="27563"/>
                    <a:pt x="10098" y="28176"/>
                    <a:pt x="11431" y="28971"/>
                  </a:cubicBezTo>
                  <a:cubicBezTo>
                    <a:pt x="11693" y="29126"/>
                    <a:pt x="11931" y="29281"/>
                    <a:pt x="12169" y="29447"/>
                  </a:cubicBezTo>
                  <a:cubicBezTo>
                    <a:pt x="12347" y="29745"/>
                    <a:pt x="12550" y="30043"/>
                    <a:pt x="12740" y="30316"/>
                  </a:cubicBezTo>
                  <a:cubicBezTo>
                    <a:pt x="13657" y="31686"/>
                    <a:pt x="14669" y="32995"/>
                    <a:pt x="15729" y="34269"/>
                  </a:cubicBezTo>
                  <a:cubicBezTo>
                    <a:pt x="15407" y="34115"/>
                    <a:pt x="15074" y="33972"/>
                    <a:pt x="14729" y="33829"/>
                  </a:cubicBezTo>
                  <a:cubicBezTo>
                    <a:pt x="13584" y="33391"/>
                    <a:pt x="12362" y="33090"/>
                    <a:pt x="11172" y="33090"/>
                  </a:cubicBezTo>
                  <a:cubicBezTo>
                    <a:pt x="10679" y="33090"/>
                    <a:pt x="10191" y="33142"/>
                    <a:pt x="9716" y="33257"/>
                  </a:cubicBezTo>
                  <a:cubicBezTo>
                    <a:pt x="9427" y="33324"/>
                    <a:pt x="9501" y="33764"/>
                    <a:pt x="9774" y="33764"/>
                  </a:cubicBezTo>
                  <a:cubicBezTo>
                    <a:pt x="9793" y="33764"/>
                    <a:pt x="9814" y="33762"/>
                    <a:pt x="9835" y="33757"/>
                  </a:cubicBezTo>
                  <a:cubicBezTo>
                    <a:pt x="10271" y="33658"/>
                    <a:pt x="10718" y="33613"/>
                    <a:pt x="11170" y="33613"/>
                  </a:cubicBezTo>
                  <a:cubicBezTo>
                    <a:pt x="12608" y="33613"/>
                    <a:pt x="14094" y="34070"/>
                    <a:pt x="15407" y="34686"/>
                  </a:cubicBezTo>
                  <a:cubicBezTo>
                    <a:pt x="15800" y="34865"/>
                    <a:pt x="16181" y="35055"/>
                    <a:pt x="16538" y="35258"/>
                  </a:cubicBezTo>
                  <a:cubicBezTo>
                    <a:pt x="16562" y="35281"/>
                    <a:pt x="16574" y="35293"/>
                    <a:pt x="16610" y="35293"/>
                  </a:cubicBezTo>
                  <a:cubicBezTo>
                    <a:pt x="18408" y="37341"/>
                    <a:pt x="20325" y="39282"/>
                    <a:pt x="22313" y="41139"/>
                  </a:cubicBezTo>
                  <a:cubicBezTo>
                    <a:pt x="22366" y="41190"/>
                    <a:pt x="22427" y="41211"/>
                    <a:pt x="22485" y="41211"/>
                  </a:cubicBezTo>
                  <a:cubicBezTo>
                    <a:pt x="22686" y="41211"/>
                    <a:pt x="22867" y="40957"/>
                    <a:pt x="22682" y="40782"/>
                  </a:cubicBezTo>
                  <a:cubicBezTo>
                    <a:pt x="20670" y="38877"/>
                    <a:pt x="18705" y="36901"/>
                    <a:pt x="16872" y="34817"/>
                  </a:cubicBezTo>
                  <a:cubicBezTo>
                    <a:pt x="16800" y="34531"/>
                    <a:pt x="16741" y="34246"/>
                    <a:pt x="16717" y="33972"/>
                  </a:cubicBezTo>
                  <a:cubicBezTo>
                    <a:pt x="16503" y="32329"/>
                    <a:pt x="16907" y="30674"/>
                    <a:pt x="18241" y="29566"/>
                  </a:cubicBezTo>
                  <a:cubicBezTo>
                    <a:pt x="18450" y="29396"/>
                    <a:pt x="18265" y="29127"/>
                    <a:pt x="18049" y="29127"/>
                  </a:cubicBezTo>
                  <a:cubicBezTo>
                    <a:pt x="17994" y="29127"/>
                    <a:pt x="17937" y="29144"/>
                    <a:pt x="17884" y="29185"/>
                  </a:cubicBezTo>
                  <a:cubicBezTo>
                    <a:pt x="16610" y="30257"/>
                    <a:pt x="16098" y="31805"/>
                    <a:pt x="16145" y="33388"/>
                  </a:cubicBezTo>
                  <a:cubicBezTo>
                    <a:pt x="16157" y="33615"/>
                    <a:pt x="16181" y="33817"/>
                    <a:pt x="16205" y="34043"/>
                  </a:cubicBezTo>
                  <a:cubicBezTo>
                    <a:pt x="15002" y="32614"/>
                    <a:pt x="13871" y="31126"/>
                    <a:pt x="12859" y="29566"/>
                  </a:cubicBezTo>
                  <a:cubicBezTo>
                    <a:pt x="12871" y="29543"/>
                    <a:pt x="12871" y="29543"/>
                    <a:pt x="12871" y="29531"/>
                  </a:cubicBezTo>
                  <a:lnTo>
                    <a:pt x="12871" y="29424"/>
                  </a:lnTo>
                  <a:lnTo>
                    <a:pt x="12871" y="29412"/>
                  </a:lnTo>
                  <a:cubicBezTo>
                    <a:pt x="12812" y="29054"/>
                    <a:pt x="12800" y="28697"/>
                    <a:pt x="12800" y="28340"/>
                  </a:cubicBezTo>
                  <a:cubicBezTo>
                    <a:pt x="12812" y="26602"/>
                    <a:pt x="13467" y="24923"/>
                    <a:pt x="14931" y="23863"/>
                  </a:cubicBezTo>
                  <a:cubicBezTo>
                    <a:pt x="15142" y="23700"/>
                    <a:pt x="14951" y="23429"/>
                    <a:pt x="14726" y="23429"/>
                  </a:cubicBezTo>
                  <a:cubicBezTo>
                    <a:pt x="14672" y="23429"/>
                    <a:pt x="14615" y="23445"/>
                    <a:pt x="14562" y="23482"/>
                  </a:cubicBezTo>
                  <a:cubicBezTo>
                    <a:pt x="13169" y="24482"/>
                    <a:pt x="12478" y="26030"/>
                    <a:pt x="12324" y="27673"/>
                  </a:cubicBezTo>
                  <a:cubicBezTo>
                    <a:pt x="12288" y="27995"/>
                    <a:pt x="12276" y="28340"/>
                    <a:pt x="12288" y="28673"/>
                  </a:cubicBezTo>
                  <a:cubicBezTo>
                    <a:pt x="11323" y="27126"/>
                    <a:pt x="10466" y="25518"/>
                    <a:pt x="9728" y="23828"/>
                  </a:cubicBezTo>
                  <a:cubicBezTo>
                    <a:pt x="9692" y="23732"/>
                    <a:pt x="9657" y="23637"/>
                    <a:pt x="9609" y="23530"/>
                  </a:cubicBezTo>
                  <a:cubicBezTo>
                    <a:pt x="9621" y="23518"/>
                    <a:pt x="9621" y="23518"/>
                    <a:pt x="9621" y="23506"/>
                  </a:cubicBezTo>
                  <a:cubicBezTo>
                    <a:pt x="9657" y="23447"/>
                    <a:pt x="9657" y="23387"/>
                    <a:pt x="9645" y="23328"/>
                  </a:cubicBezTo>
                  <a:cubicBezTo>
                    <a:pt x="9645" y="22970"/>
                    <a:pt x="9668" y="22625"/>
                    <a:pt x="9716" y="22280"/>
                  </a:cubicBezTo>
                  <a:cubicBezTo>
                    <a:pt x="9954" y="20494"/>
                    <a:pt x="10788" y="18791"/>
                    <a:pt x="12359" y="17803"/>
                  </a:cubicBezTo>
                  <a:cubicBezTo>
                    <a:pt x="12599" y="17663"/>
                    <a:pt x="12470" y="17322"/>
                    <a:pt x="12253" y="17322"/>
                  </a:cubicBezTo>
                  <a:cubicBezTo>
                    <a:pt x="12211" y="17322"/>
                    <a:pt x="12167" y="17334"/>
                    <a:pt x="12121" y="17363"/>
                  </a:cubicBezTo>
                  <a:cubicBezTo>
                    <a:pt x="10478" y="18386"/>
                    <a:pt x="9537" y="20113"/>
                    <a:pt x="9240" y="21970"/>
                  </a:cubicBezTo>
                  <a:cubicBezTo>
                    <a:pt x="9228" y="22137"/>
                    <a:pt x="9192" y="22292"/>
                    <a:pt x="9180" y="22458"/>
                  </a:cubicBezTo>
                  <a:cubicBezTo>
                    <a:pt x="8430" y="20601"/>
                    <a:pt x="7823" y="18696"/>
                    <a:pt x="7299" y="16767"/>
                  </a:cubicBezTo>
                  <a:cubicBezTo>
                    <a:pt x="7347" y="16434"/>
                    <a:pt x="7406" y="16124"/>
                    <a:pt x="7478" y="15815"/>
                  </a:cubicBezTo>
                  <a:cubicBezTo>
                    <a:pt x="7942" y="13981"/>
                    <a:pt x="8954" y="12386"/>
                    <a:pt x="10716" y="11445"/>
                  </a:cubicBezTo>
                  <a:cubicBezTo>
                    <a:pt x="10971" y="11323"/>
                    <a:pt x="10833" y="10973"/>
                    <a:pt x="10601" y="10973"/>
                  </a:cubicBezTo>
                  <a:cubicBezTo>
                    <a:pt x="10562" y="10973"/>
                    <a:pt x="10521" y="10982"/>
                    <a:pt x="10478" y="11005"/>
                  </a:cubicBezTo>
                  <a:cubicBezTo>
                    <a:pt x="8847" y="11862"/>
                    <a:pt x="7823" y="13231"/>
                    <a:pt x="7240" y="14850"/>
                  </a:cubicBezTo>
                  <a:cubicBezTo>
                    <a:pt x="7156" y="15112"/>
                    <a:pt x="7085" y="15374"/>
                    <a:pt x="7013" y="15648"/>
                  </a:cubicBezTo>
                  <a:cubicBezTo>
                    <a:pt x="6561" y="13874"/>
                    <a:pt x="6180" y="12088"/>
                    <a:pt x="5823" y="10302"/>
                  </a:cubicBezTo>
                  <a:lnTo>
                    <a:pt x="5823" y="10243"/>
                  </a:lnTo>
                  <a:cubicBezTo>
                    <a:pt x="5918" y="9874"/>
                    <a:pt x="6037" y="9481"/>
                    <a:pt x="6180" y="9123"/>
                  </a:cubicBezTo>
                  <a:cubicBezTo>
                    <a:pt x="6870" y="7278"/>
                    <a:pt x="8085" y="5730"/>
                    <a:pt x="9954" y="4885"/>
                  </a:cubicBezTo>
                  <a:cubicBezTo>
                    <a:pt x="10222" y="4771"/>
                    <a:pt x="10071" y="4417"/>
                    <a:pt x="9832" y="4417"/>
                  </a:cubicBezTo>
                  <a:cubicBezTo>
                    <a:pt x="9795" y="4417"/>
                    <a:pt x="9756" y="4425"/>
                    <a:pt x="9716" y="4444"/>
                  </a:cubicBezTo>
                  <a:cubicBezTo>
                    <a:pt x="8049" y="5194"/>
                    <a:pt x="6859" y="6492"/>
                    <a:pt x="6085" y="8052"/>
                  </a:cubicBezTo>
                  <a:cubicBezTo>
                    <a:pt x="5906" y="8409"/>
                    <a:pt x="5739" y="8802"/>
                    <a:pt x="5608" y="9183"/>
                  </a:cubicBezTo>
                  <a:cubicBezTo>
                    <a:pt x="5477" y="8290"/>
                    <a:pt x="5418" y="7397"/>
                    <a:pt x="5382" y="6492"/>
                  </a:cubicBezTo>
                  <a:cubicBezTo>
                    <a:pt x="5358" y="5778"/>
                    <a:pt x="5370" y="5075"/>
                    <a:pt x="5370" y="4361"/>
                  </a:cubicBezTo>
                  <a:cubicBezTo>
                    <a:pt x="5382" y="2980"/>
                    <a:pt x="5466" y="1503"/>
                    <a:pt x="5001" y="182"/>
                  </a:cubicBezTo>
                  <a:cubicBezTo>
                    <a:pt x="4953" y="56"/>
                    <a:pt x="4843" y="1"/>
                    <a:pt x="4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15"/>
            <p:cNvGrpSpPr/>
            <p:nvPr/>
          </p:nvGrpSpPr>
          <p:grpSpPr>
            <a:xfrm>
              <a:off x="7339942" y="3876063"/>
              <a:ext cx="901093" cy="768382"/>
              <a:chOff x="7339942" y="3876063"/>
              <a:chExt cx="901093" cy="768382"/>
            </a:xfrm>
          </p:grpSpPr>
          <p:sp>
            <p:nvSpPr>
              <p:cNvPr id="436" name="Google Shape;436;p15"/>
              <p:cNvSpPr/>
              <p:nvPr/>
            </p:nvSpPr>
            <p:spPr>
              <a:xfrm rot="2191568" flipH="1">
                <a:off x="7795880" y="4048478"/>
                <a:ext cx="139028" cy="164153"/>
              </a:xfrm>
              <a:custGeom>
                <a:avLst/>
                <a:gdLst/>
                <a:ahLst/>
                <a:cxnLst/>
                <a:rect l="l" t="t" r="r" b="b"/>
                <a:pathLst>
                  <a:path w="5561" h="6566" extrusionOk="0">
                    <a:moveTo>
                      <a:pt x="4754" y="0"/>
                    </a:moveTo>
                    <a:cubicBezTo>
                      <a:pt x="4687" y="0"/>
                      <a:pt x="4629" y="4"/>
                      <a:pt x="4584" y="4"/>
                    </a:cubicBezTo>
                    <a:cubicBezTo>
                      <a:pt x="4536" y="3"/>
                      <a:pt x="4489" y="3"/>
                      <a:pt x="4442" y="3"/>
                    </a:cubicBezTo>
                    <a:cubicBezTo>
                      <a:pt x="3921" y="3"/>
                      <a:pt x="3477" y="65"/>
                      <a:pt x="3072" y="207"/>
                    </a:cubicBezTo>
                    <a:cubicBezTo>
                      <a:pt x="1560" y="766"/>
                      <a:pt x="501" y="2731"/>
                      <a:pt x="0" y="5600"/>
                    </a:cubicBezTo>
                    <a:cubicBezTo>
                      <a:pt x="572" y="3981"/>
                      <a:pt x="1620" y="2612"/>
                      <a:pt x="3227" y="1743"/>
                    </a:cubicBezTo>
                    <a:cubicBezTo>
                      <a:pt x="3270" y="1718"/>
                      <a:pt x="3311" y="1707"/>
                      <a:pt x="3350" y="1707"/>
                    </a:cubicBezTo>
                    <a:cubicBezTo>
                      <a:pt x="3575" y="1707"/>
                      <a:pt x="3719" y="2063"/>
                      <a:pt x="3465" y="2195"/>
                    </a:cubicBezTo>
                    <a:cubicBezTo>
                      <a:pt x="1703" y="3124"/>
                      <a:pt x="691" y="4719"/>
                      <a:pt x="215" y="6553"/>
                    </a:cubicBezTo>
                    <a:cubicBezTo>
                      <a:pt x="263" y="6562"/>
                      <a:pt x="316" y="6566"/>
                      <a:pt x="372" y="6566"/>
                    </a:cubicBezTo>
                    <a:cubicBezTo>
                      <a:pt x="970" y="6566"/>
                      <a:pt x="1926" y="6079"/>
                      <a:pt x="2144" y="5981"/>
                    </a:cubicBezTo>
                    <a:cubicBezTo>
                      <a:pt x="2882" y="5612"/>
                      <a:pt x="3549" y="5088"/>
                      <a:pt x="4084" y="4481"/>
                    </a:cubicBezTo>
                    <a:cubicBezTo>
                      <a:pt x="4977" y="3469"/>
                      <a:pt x="5489" y="2219"/>
                      <a:pt x="5489" y="921"/>
                    </a:cubicBezTo>
                    <a:cubicBezTo>
                      <a:pt x="5489" y="742"/>
                      <a:pt x="5561" y="445"/>
                      <a:pt x="5311" y="195"/>
                    </a:cubicBezTo>
                    <a:cubicBezTo>
                      <a:pt x="5141" y="25"/>
                      <a:pt x="4922" y="0"/>
                      <a:pt x="4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rot="2191568" flipH="1">
                <a:off x="7896007" y="4225584"/>
                <a:ext cx="181303" cy="123602"/>
              </a:xfrm>
              <a:custGeom>
                <a:avLst/>
                <a:gdLst/>
                <a:ahLst/>
                <a:cxnLst/>
                <a:rect l="l" t="t" r="r" b="b"/>
                <a:pathLst>
                  <a:path w="7252" h="4944" extrusionOk="0">
                    <a:moveTo>
                      <a:pt x="2708" y="0"/>
                    </a:moveTo>
                    <a:cubicBezTo>
                      <a:pt x="2528" y="0"/>
                      <a:pt x="2348" y="21"/>
                      <a:pt x="2167" y="63"/>
                    </a:cubicBezTo>
                    <a:cubicBezTo>
                      <a:pt x="1715" y="147"/>
                      <a:pt x="1250" y="385"/>
                      <a:pt x="738" y="754"/>
                    </a:cubicBezTo>
                    <a:cubicBezTo>
                      <a:pt x="584" y="873"/>
                      <a:pt x="274" y="1016"/>
                      <a:pt x="143" y="1409"/>
                    </a:cubicBezTo>
                    <a:cubicBezTo>
                      <a:pt x="0" y="1802"/>
                      <a:pt x="179" y="2087"/>
                      <a:pt x="238" y="2242"/>
                    </a:cubicBezTo>
                    <a:cubicBezTo>
                      <a:pt x="738" y="3540"/>
                      <a:pt x="1750" y="4409"/>
                      <a:pt x="3001" y="4766"/>
                    </a:cubicBezTo>
                    <a:cubicBezTo>
                      <a:pt x="3423" y="4882"/>
                      <a:pt x="3876" y="4943"/>
                      <a:pt x="4339" y="4943"/>
                    </a:cubicBezTo>
                    <a:cubicBezTo>
                      <a:pt x="4685" y="4943"/>
                      <a:pt x="5035" y="4909"/>
                      <a:pt x="5382" y="4838"/>
                    </a:cubicBezTo>
                    <a:cubicBezTo>
                      <a:pt x="5632" y="4778"/>
                      <a:pt x="6834" y="4540"/>
                      <a:pt x="7251" y="4088"/>
                    </a:cubicBezTo>
                    <a:cubicBezTo>
                      <a:pt x="6013" y="2952"/>
                      <a:pt x="4417" y="2021"/>
                      <a:pt x="2742" y="2021"/>
                    </a:cubicBezTo>
                    <a:cubicBezTo>
                      <a:pt x="2662" y="2021"/>
                      <a:pt x="2581" y="2024"/>
                      <a:pt x="2501" y="2028"/>
                    </a:cubicBezTo>
                    <a:cubicBezTo>
                      <a:pt x="2497" y="2028"/>
                      <a:pt x="2493" y="2028"/>
                      <a:pt x="2490" y="2028"/>
                    </a:cubicBezTo>
                    <a:cubicBezTo>
                      <a:pt x="2180" y="2028"/>
                      <a:pt x="2207" y="1516"/>
                      <a:pt x="2536" y="1504"/>
                    </a:cubicBezTo>
                    <a:cubicBezTo>
                      <a:pt x="2606" y="1501"/>
                      <a:pt x="2675" y="1500"/>
                      <a:pt x="2744" y="1500"/>
                    </a:cubicBezTo>
                    <a:cubicBezTo>
                      <a:pt x="4317" y="1500"/>
                      <a:pt x="5866" y="2264"/>
                      <a:pt x="7120" y="3302"/>
                    </a:cubicBezTo>
                    <a:cubicBezTo>
                      <a:pt x="5502" y="1304"/>
                      <a:pt x="4129" y="0"/>
                      <a:pt x="2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rot="2191568" flipH="1">
                <a:off x="7669534" y="4149435"/>
                <a:ext cx="128927" cy="167003"/>
              </a:xfrm>
              <a:custGeom>
                <a:avLst/>
                <a:gdLst/>
                <a:ahLst/>
                <a:cxnLst/>
                <a:rect l="l" t="t" r="r" b="b"/>
                <a:pathLst>
                  <a:path w="5157" h="6680" extrusionOk="0">
                    <a:moveTo>
                      <a:pt x="4175" y="1"/>
                    </a:moveTo>
                    <a:cubicBezTo>
                      <a:pt x="4070" y="1"/>
                      <a:pt x="3980" y="12"/>
                      <a:pt x="3918" y="12"/>
                    </a:cubicBezTo>
                    <a:cubicBezTo>
                      <a:pt x="3335" y="24"/>
                      <a:pt x="2846" y="131"/>
                      <a:pt x="2430" y="310"/>
                    </a:cubicBezTo>
                    <a:cubicBezTo>
                      <a:pt x="858" y="988"/>
                      <a:pt x="48" y="3191"/>
                      <a:pt x="1" y="6334"/>
                    </a:cubicBezTo>
                    <a:lnTo>
                      <a:pt x="1" y="6370"/>
                    </a:lnTo>
                    <a:cubicBezTo>
                      <a:pt x="310" y="4501"/>
                      <a:pt x="1239" y="2774"/>
                      <a:pt x="2894" y="1750"/>
                    </a:cubicBezTo>
                    <a:cubicBezTo>
                      <a:pt x="2938" y="1722"/>
                      <a:pt x="2981" y="1709"/>
                      <a:pt x="3021" y="1709"/>
                    </a:cubicBezTo>
                    <a:cubicBezTo>
                      <a:pt x="3231" y="1709"/>
                      <a:pt x="3362" y="2053"/>
                      <a:pt x="3132" y="2203"/>
                    </a:cubicBezTo>
                    <a:cubicBezTo>
                      <a:pt x="1549" y="3179"/>
                      <a:pt x="715" y="4894"/>
                      <a:pt x="489" y="6680"/>
                    </a:cubicBezTo>
                    <a:cubicBezTo>
                      <a:pt x="1084" y="6680"/>
                      <a:pt x="2037" y="6108"/>
                      <a:pt x="2263" y="5989"/>
                    </a:cubicBezTo>
                    <a:cubicBezTo>
                      <a:pt x="2965" y="5596"/>
                      <a:pt x="3573" y="5036"/>
                      <a:pt x="4037" y="4417"/>
                    </a:cubicBezTo>
                    <a:cubicBezTo>
                      <a:pt x="4799" y="3358"/>
                      <a:pt x="5156" y="2119"/>
                      <a:pt x="4978" y="857"/>
                    </a:cubicBezTo>
                    <a:cubicBezTo>
                      <a:pt x="4942" y="691"/>
                      <a:pt x="4978" y="381"/>
                      <a:pt x="4692" y="155"/>
                    </a:cubicBezTo>
                    <a:cubicBezTo>
                      <a:pt x="4520" y="26"/>
                      <a:pt x="4332" y="1"/>
                      <a:pt x="4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rot="2191568" flipH="1">
                <a:off x="7748381" y="4333680"/>
                <a:ext cx="189928" cy="117852"/>
              </a:xfrm>
              <a:custGeom>
                <a:avLst/>
                <a:gdLst/>
                <a:ahLst/>
                <a:cxnLst/>
                <a:rect l="l" t="t" r="r" b="b"/>
                <a:pathLst>
                  <a:path w="7597" h="4714" extrusionOk="0">
                    <a:moveTo>
                      <a:pt x="2633" y="1"/>
                    </a:moveTo>
                    <a:cubicBezTo>
                      <a:pt x="2403" y="1"/>
                      <a:pt x="2177" y="32"/>
                      <a:pt x="1953" y="96"/>
                    </a:cubicBezTo>
                    <a:cubicBezTo>
                      <a:pt x="1512" y="215"/>
                      <a:pt x="1084" y="477"/>
                      <a:pt x="607" y="870"/>
                    </a:cubicBezTo>
                    <a:cubicBezTo>
                      <a:pt x="464" y="989"/>
                      <a:pt x="167" y="1143"/>
                      <a:pt x="83" y="1548"/>
                    </a:cubicBezTo>
                    <a:cubicBezTo>
                      <a:pt x="0" y="1929"/>
                      <a:pt x="202" y="2179"/>
                      <a:pt x="298" y="2346"/>
                    </a:cubicBezTo>
                    <a:cubicBezTo>
                      <a:pt x="953" y="3572"/>
                      <a:pt x="2096" y="4346"/>
                      <a:pt x="3393" y="4608"/>
                    </a:cubicBezTo>
                    <a:cubicBezTo>
                      <a:pt x="3730" y="4679"/>
                      <a:pt x="4072" y="4714"/>
                      <a:pt x="4417" y="4714"/>
                    </a:cubicBezTo>
                    <a:cubicBezTo>
                      <a:pt x="4878" y="4714"/>
                      <a:pt x="5342" y="4653"/>
                      <a:pt x="5798" y="4537"/>
                    </a:cubicBezTo>
                    <a:cubicBezTo>
                      <a:pt x="6048" y="4465"/>
                      <a:pt x="7239" y="4168"/>
                      <a:pt x="7596" y="3703"/>
                    </a:cubicBezTo>
                    <a:cubicBezTo>
                      <a:pt x="6295" y="2735"/>
                      <a:pt x="4682" y="1962"/>
                      <a:pt x="3093" y="1962"/>
                    </a:cubicBezTo>
                    <a:cubicBezTo>
                      <a:pt x="2923" y="1962"/>
                      <a:pt x="2753" y="1970"/>
                      <a:pt x="2584" y="1989"/>
                    </a:cubicBezTo>
                    <a:cubicBezTo>
                      <a:pt x="2572" y="1990"/>
                      <a:pt x="2561" y="1991"/>
                      <a:pt x="2551" y="1991"/>
                    </a:cubicBezTo>
                    <a:cubicBezTo>
                      <a:pt x="2244" y="1991"/>
                      <a:pt x="2154" y="1512"/>
                      <a:pt x="2465" y="1489"/>
                    </a:cubicBezTo>
                    <a:cubicBezTo>
                      <a:pt x="2656" y="1468"/>
                      <a:pt x="2849" y="1458"/>
                      <a:pt x="3041" y="1458"/>
                    </a:cubicBezTo>
                    <a:cubicBezTo>
                      <a:pt x="4532" y="1458"/>
                      <a:pt x="6027" y="2050"/>
                      <a:pt x="7334" y="2894"/>
                    </a:cubicBezTo>
                    <a:cubicBezTo>
                      <a:pt x="5525" y="1136"/>
                      <a:pt x="4023"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rot="2191568" flipH="1">
                <a:off x="7528255" y="4230329"/>
                <a:ext cx="124152" cy="167128"/>
              </a:xfrm>
              <a:custGeom>
                <a:avLst/>
                <a:gdLst/>
                <a:ahLst/>
                <a:cxnLst/>
                <a:rect l="l" t="t" r="r" b="b"/>
                <a:pathLst>
                  <a:path w="4966" h="6685" extrusionOk="0">
                    <a:moveTo>
                      <a:pt x="3782" y="0"/>
                    </a:moveTo>
                    <a:cubicBezTo>
                      <a:pt x="3649" y="0"/>
                      <a:pt x="3535" y="23"/>
                      <a:pt x="3454" y="28"/>
                    </a:cubicBezTo>
                    <a:cubicBezTo>
                      <a:pt x="2858" y="76"/>
                      <a:pt x="2382" y="195"/>
                      <a:pt x="1977" y="409"/>
                    </a:cubicBezTo>
                    <a:cubicBezTo>
                      <a:pt x="549" y="1148"/>
                      <a:pt x="1" y="3184"/>
                      <a:pt x="287" y="6029"/>
                    </a:cubicBezTo>
                    <a:cubicBezTo>
                      <a:pt x="441" y="4410"/>
                      <a:pt x="1132" y="2862"/>
                      <a:pt x="2525" y="1850"/>
                    </a:cubicBezTo>
                    <a:cubicBezTo>
                      <a:pt x="2579" y="1813"/>
                      <a:pt x="2635" y="1797"/>
                      <a:pt x="2690" y="1797"/>
                    </a:cubicBezTo>
                    <a:cubicBezTo>
                      <a:pt x="2914" y="1797"/>
                      <a:pt x="3103" y="2066"/>
                      <a:pt x="2882" y="2219"/>
                    </a:cubicBezTo>
                    <a:cubicBezTo>
                      <a:pt x="1430" y="3279"/>
                      <a:pt x="787" y="4958"/>
                      <a:pt x="775" y="6684"/>
                    </a:cubicBezTo>
                    <a:cubicBezTo>
                      <a:pt x="780" y="6684"/>
                      <a:pt x="786" y="6684"/>
                      <a:pt x="791" y="6684"/>
                    </a:cubicBezTo>
                    <a:cubicBezTo>
                      <a:pt x="1387" y="6684"/>
                      <a:pt x="2337" y="6040"/>
                      <a:pt x="2561" y="5910"/>
                    </a:cubicBezTo>
                    <a:cubicBezTo>
                      <a:pt x="3227" y="5482"/>
                      <a:pt x="3763" y="4910"/>
                      <a:pt x="4156" y="4279"/>
                    </a:cubicBezTo>
                    <a:cubicBezTo>
                      <a:pt x="4775" y="3219"/>
                      <a:pt x="4966" y="1981"/>
                      <a:pt x="4632" y="779"/>
                    </a:cubicBezTo>
                    <a:cubicBezTo>
                      <a:pt x="4585" y="612"/>
                      <a:pt x="4573" y="314"/>
                      <a:pt x="4251" y="124"/>
                    </a:cubicBezTo>
                    <a:cubicBezTo>
                      <a:pt x="4086" y="26"/>
                      <a:pt x="3923"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rot="2191568" flipH="1">
                <a:off x="7588749" y="4422080"/>
                <a:ext cx="197679" cy="111627"/>
              </a:xfrm>
              <a:custGeom>
                <a:avLst/>
                <a:gdLst/>
                <a:ahLst/>
                <a:cxnLst/>
                <a:rect l="l" t="t" r="r" b="b"/>
                <a:pathLst>
                  <a:path w="7907" h="4465" extrusionOk="0">
                    <a:moveTo>
                      <a:pt x="2588" y="0"/>
                    </a:moveTo>
                    <a:cubicBezTo>
                      <a:pt x="2294" y="0"/>
                      <a:pt x="2011" y="46"/>
                      <a:pt x="1739" y="142"/>
                    </a:cubicBezTo>
                    <a:cubicBezTo>
                      <a:pt x="1311" y="296"/>
                      <a:pt x="906" y="570"/>
                      <a:pt x="477" y="987"/>
                    </a:cubicBezTo>
                    <a:cubicBezTo>
                      <a:pt x="358" y="1106"/>
                      <a:pt x="72" y="1285"/>
                      <a:pt x="48" y="1666"/>
                    </a:cubicBezTo>
                    <a:cubicBezTo>
                      <a:pt x="1" y="2070"/>
                      <a:pt x="251" y="2297"/>
                      <a:pt x="358" y="2439"/>
                    </a:cubicBezTo>
                    <a:cubicBezTo>
                      <a:pt x="1180" y="3571"/>
                      <a:pt x="2430" y="4261"/>
                      <a:pt x="3787" y="4416"/>
                    </a:cubicBezTo>
                    <a:cubicBezTo>
                      <a:pt x="4030" y="4448"/>
                      <a:pt x="4275" y="4464"/>
                      <a:pt x="4520" y="4464"/>
                    </a:cubicBezTo>
                    <a:cubicBezTo>
                      <a:pt x="5091" y="4464"/>
                      <a:pt x="5662" y="4377"/>
                      <a:pt x="6204" y="4202"/>
                    </a:cubicBezTo>
                    <a:cubicBezTo>
                      <a:pt x="6442" y="4106"/>
                      <a:pt x="7597" y="3749"/>
                      <a:pt x="7907" y="3285"/>
                    </a:cubicBezTo>
                    <a:cubicBezTo>
                      <a:pt x="6572" y="2508"/>
                      <a:pt x="5012" y="1889"/>
                      <a:pt x="3485" y="1889"/>
                    </a:cubicBezTo>
                    <a:cubicBezTo>
                      <a:pt x="3187" y="1889"/>
                      <a:pt x="2890" y="1913"/>
                      <a:pt x="2596" y="1963"/>
                    </a:cubicBezTo>
                    <a:cubicBezTo>
                      <a:pt x="2578" y="1967"/>
                      <a:pt x="2560" y="1968"/>
                      <a:pt x="2543" y="1968"/>
                    </a:cubicBezTo>
                    <a:cubicBezTo>
                      <a:pt x="2252" y="1968"/>
                      <a:pt x="2174" y="1518"/>
                      <a:pt x="2477" y="1439"/>
                    </a:cubicBezTo>
                    <a:cubicBezTo>
                      <a:pt x="2800" y="1384"/>
                      <a:pt x="3126" y="1358"/>
                      <a:pt x="3454" y="1358"/>
                    </a:cubicBezTo>
                    <a:cubicBezTo>
                      <a:pt x="4815" y="1358"/>
                      <a:pt x="6194" y="1806"/>
                      <a:pt x="7442" y="2439"/>
                    </a:cubicBezTo>
                    <a:cubicBezTo>
                      <a:pt x="5526" y="963"/>
                      <a:pt x="3938" y="0"/>
                      <a:pt x="2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rot="2191568" flipH="1">
                <a:off x="7377249" y="4294562"/>
                <a:ext cx="121177" cy="165353"/>
              </a:xfrm>
              <a:custGeom>
                <a:avLst/>
                <a:gdLst/>
                <a:ahLst/>
                <a:cxnLst/>
                <a:rect l="l" t="t" r="r" b="b"/>
                <a:pathLst>
                  <a:path w="4847" h="6614" extrusionOk="0">
                    <a:moveTo>
                      <a:pt x="3469" y="1"/>
                    </a:moveTo>
                    <a:cubicBezTo>
                      <a:pt x="3299" y="1"/>
                      <a:pt x="3156" y="45"/>
                      <a:pt x="3061" y="65"/>
                    </a:cubicBezTo>
                    <a:cubicBezTo>
                      <a:pt x="2465" y="149"/>
                      <a:pt x="2001" y="303"/>
                      <a:pt x="1632" y="518"/>
                    </a:cubicBezTo>
                    <a:cubicBezTo>
                      <a:pt x="275" y="1327"/>
                      <a:pt x="1" y="3351"/>
                      <a:pt x="656" y="6042"/>
                    </a:cubicBezTo>
                    <a:cubicBezTo>
                      <a:pt x="596" y="4471"/>
                      <a:pt x="1120" y="2923"/>
                      <a:pt x="2394" y="1851"/>
                    </a:cubicBezTo>
                    <a:cubicBezTo>
                      <a:pt x="2447" y="1806"/>
                      <a:pt x="2505" y="1787"/>
                      <a:pt x="2561" y="1787"/>
                    </a:cubicBezTo>
                    <a:cubicBezTo>
                      <a:pt x="2768" y="1787"/>
                      <a:pt x="2948" y="2051"/>
                      <a:pt x="2751" y="2220"/>
                    </a:cubicBezTo>
                    <a:cubicBezTo>
                      <a:pt x="1418" y="3339"/>
                      <a:pt x="1013" y="5006"/>
                      <a:pt x="1215" y="6614"/>
                    </a:cubicBezTo>
                    <a:cubicBezTo>
                      <a:pt x="1822" y="6590"/>
                      <a:pt x="2739" y="5899"/>
                      <a:pt x="2930" y="5756"/>
                    </a:cubicBezTo>
                    <a:cubicBezTo>
                      <a:pt x="3537" y="5304"/>
                      <a:pt x="4013" y="4721"/>
                      <a:pt x="4311" y="4090"/>
                    </a:cubicBezTo>
                    <a:cubicBezTo>
                      <a:pt x="4823" y="3042"/>
                      <a:pt x="4847" y="1863"/>
                      <a:pt x="4346" y="720"/>
                    </a:cubicBezTo>
                    <a:cubicBezTo>
                      <a:pt x="4287" y="565"/>
                      <a:pt x="4227" y="280"/>
                      <a:pt x="3882" y="101"/>
                    </a:cubicBezTo>
                    <a:cubicBezTo>
                      <a:pt x="3735" y="25"/>
                      <a:pt x="3595"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rot="2191568" flipH="1">
                <a:off x="7418280" y="4490104"/>
                <a:ext cx="203929" cy="103852"/>
              </a:xfrm>
              <a:custGeom>
                <a:avLst/>
                <a:gdLst/>
                <a:ahLst/>
                <a:cxnLst/>
                <a:rect l="l" t="t" r="r" b="b"/>
                <a:pathLst>
                  <a:path w="8157" h="4154" extrusionOk="0">
                    <a:moveTo>
                      <a:pt x="2576" y="0"/>
                    </a:moveTo>
                    <a:cubicBezTo>
                      <a:pt x="2200" y="0"/>
                      <a:pt x="1849" y="65"/>
                      <a:pt x="1524" y="203"/>
                    </a:cubicBezTo>
                    <a:cubicBezTo>
                      <a:pt x="1132" y="358"/>
                      <a:pt x="739" y="644"/>
                      <a:pt x="370" y="1072"/>
                    </a:cubicBezTo>
                    <a:cubicBezTo>
                      <a:pt x="251" y="1191"/>
                      <a:pt x="0" y="1370"/>
                      <a:pt x="12" y="1763"/>
                    </a:cubicBezTo>
                    <a:cubicBezTo>
                      <a:pt x="24" y="2132"/>
                      <a:pt x="286" y="2346"/>
                      <a:pt x="429" y="2477"/>
                    </a:cubicBezTo>
                    <a:cubicBezTo>
                      <a:pt x="1405" y="3501"/>
                      <a:pt x="2763" y="4073"/>
                      <a:pt x="4144" y="4144"/>
                    </a:cubicBezTo>
                    <a:cubicBezTo>
                      <a:pt x="4249" y="4150"/>
                      <a:pt x="4354" y="4153"/>
                      <a:pt x="4459" y="4153"/>
                    </a:cubicBezTo>
                    <a:cubicBezTo>
                      <a:pt x="5177" y="4153"/>
                      <a:pt x="5896" y="4014"/>
                      <a:pt x="6561" y="3775"/>
                    </a:cubicBezTo>
                    <a:cubicBezTo>
                      <a:pt x="6799" y="3680"/>
                      <a:pt x="7882" y="3263"/>
                      <a:pt x="8156" y="2799"/>
                    </a:cubicBezTo>
                    <a:cubicBezTo>
                      <a:pt x="6837" y="2193"/>
                      <a:pt x="5360" y="1732"/>
                      <a:pt x="3929" y="1732"/>
                    </a:cubicBezTo>
                    <a:cubicBezTo>
                      <a:pt x="3474" y="1732"/>
                      <a:pt x="3023" y="1779"/>
                      <a:pt x="2584" y="1882"/>
                    </a:cubicBezTo>
                    <a:cubicBezTo>
                      <a:pt x="2562" y="1887"/>
                      <a:pt x="2541" y="1889"/>
                      <a:pt x="2521" y="1889"/>
                    </a:cubicBezTo>
                    <a:cubicBezTo>
                      <a:pt x="2240" y="1889"/>
                      <a:pt x="2176" y="1448"/>
                      <a:pt x="2465" y="1370"/>
                    </a:cubicBezTo>
                    <a:cubicBezTo>
                      <a:pt x="2937" y="1264"/>
                      <a:pt x="3419" y="1216"/>
                      <a:pt x="3904" y="1216"/>
                    </a:cubicBezTo>
                    <a:cubicBezTo>
                      <a:pt x="5107" y="1216"/>
                      <a:pt x="6332" y="1512"/>
                      <a:pt x="7478" y="1953"/>
                    </a:cubicBezTo>
                    <a:cubicBezTo>
                      <a:pt x="5509" y="779"/>
                      <a:pt x="3884" y="0"/>
                      <a:pt x="2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rot="2191568" flipH="1">
                <a:off x="7904351" y="3930699"/>
                <a:ext cx="153628" cy="160603"/>
              </a:xfrm>
              <a:custGeom>
                <a:avLst/>
                <a:gdLst/>
                <a:ahLst/>
                <a:cxnLst/>
                <a:rect l="l" t="t" r="r" b="b"/>
                <a:pathLst>
                  <a:path w="6145" h="6424" extrusionOk="0">
                    <a:moveTo>
                      <a:pt x="4683" y="1"/>
                    </a:moveTo>
                    <a:cubicBezTo>
                      <a:pt x="4341" y="1"/>
                      <a:pt x="4030" y="40"/>
                      <a:pt x="3739" y="127"/>
                    </a:cubicBezTo>
                    <a:cubicBezTo>
                      <a:pt x="2168" y="603"/>
                      <a:pt x="882" y="2484"/>
                      <a:pt x="1" y="5330"/>
                    </a:cubicBezTo>
                    <a:cubicBezTo>
                      <a:pt x="775" y="3758"/>
                      <a:pt x="1965" y="2448"/>
                      <a:pt x="3632" y="1710"/>
                    </a:cubicBezTo>
                    <a:cubicBezTo>
                      <a:pt x="3674" y="1688"/>
                      <a:pt x="3714" y="1679"/>
                      <a:pt x="3752" y="1679"/>
                    </a:cubicBezTo>
                    <a:cubicBezTo>
                      <a:pt x="3986" y="1679"/>
                      <a:pt x="4126" y="2038"/>
                      <a:pt x="3870" y="2151"/>
                    </a:cubicBezTo>
                    <a:cubicBezTo>
                      <a:pt x="2001" y="2984"/>
                      <a:pt x="775" y="4556"/>
                      <a:pt x="84" y="6401"/>
                    </a:cubicBezTo>
                    <a:cubicBezTo>
                      <a:pt x="149" y="6417"/>
                      <a:pt x="223" y="6423"/>
                      <a:pt x="302" y="6423"/>
                    </a:cubicBezTo>
                    <a:cubicBezTo>
                      <a:pt x="898" y="6423"/>
                      <a:pt x="1816" y="6032"/>
                      <a:pt x="2037" y="5937"/>
                    </a:cubicBezTo>
                    <a:cubicBezTo>
                      <a:pt x="2822" y="5604"/>
                      <a:pt x="3561" y="5115"/>
                      <a:pt x="4168" y="4532"/>
                    </a:cubicBezTo>
                    <a:cubicBezTo>
                      <a:pt x="5180" y="3568"/>
                      <a:pt x="5835" y="2329"/>
                      <a:pt x="6013" y="1020"/>
                    </a:cubicBezTo>
                    <a:cubicBezTo>
                      <a:pt x="6037" y="841"/>
                      <a:pt x="6144" y="543"/>
                      <a:pt x="5942" y="281"/>
                    </a:cubicBezTo>
                    <a:cubicBezTo>
                      <a:pt x="5728" y="8"/>
                      <a:pt x="5406" y="43"/>
                      <a:pt x="5239" y="31"/>
                    </a:cubicBezTo>
                    <a:cubicBezTo>
                      <a:pt x="5045" y="11"/>
                      <a:pt x="4860" y="1"/>
                      <a:pt x="4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rot="2191568" flipH="1">
                <a:off x="8029547" y="4098512"/>
                <a:ext cx="170878" cy="128802"/>
              </a:xfrm>
              <a:custGeom>
                <a:avLst/>
                <a:gdLst/>
                <a:ahLst/>
                <a:cxnLst/>
                <a:rect l="l" t="t" r="r" b="b"/>
                <a:pathLst>
                  <a:path w="6835" h="5152" extrusionOk="0">
                    <a:moveTo>
                      <a:pt x="2754" y="0"/>
                    </a:moveTo>
                    <a:cubicBezTo>
                      <a:pt x="2628" y="0"/>
                      <a:pt x="2500" y="11"/>
                      <a:pt x="2370" y="32"/>
                    </a:cubicBezTo>
                    <a:cubicBezTo>
                      <a:pt x="1930" y="103"/>
                      <a:pt x="1429" y="306"/>
                      <a:pt x="870" y="651"/>
                    </a:cubicBezTo>
                    <a:cubicBezTo>
                      <a:pt x="715" y="758"/>
                      <a:pt x="394" y="877"/>
                      <a:pt x="203" y="1282"/>
                    </a:cubicBezTo>
                    <a:cubicBezTo>
                      <a:pt x="1" y="1675"/>
                      <a:pt x="144" y="1961"/>
                      <a:pt x="179" y="2139"/>
                    </a:cubicBezTo>
                    <a:cubicBezTo>
                      <a:pt x="501" y="3473"/>
                      <a:pt x="1370" y="4414"/>
                      <a:pt x="2549" y="4866"/>
                    </a:cubicBezTo>
                    <a:cubicBezTo>
                      <a:pt x="3044" y="5059"/>
                      <a:pt x="3588" y="5152"/>
                      <a:pt x="4153" y="5152"/>
                    </a:cubicBezTo>
                    <a:cubicBezTo>
                      <a:pt x="4389" y="5152"/>
                      <a:pt x="4629" y="5136"/>
                      <a:pt x="4870" y="5104"/>
                    </a:cubicBezTo>
                    <a:cubicBezTo>
                      <a:pt x="5120" y="5056"/>
                      <a:pt x="6359" y="4890"/>
                      <a:pt x="6823" y="4461"/>
                    </a:cubicBezTo>
                    <a:cubicBezTo>
                      <a:pt x="5716" y="3175"/>
                      <a:pt x="4168" y="2080"/>
                      <a:pt x="2477" y="2056"/>
                    </a:cubicBezTo>
                    <a:cubicBezTo>
                      <a:pt x="2144" y="2032"/>
                      <a:pt x="2180" y="1532"/>
                      <a:pt x="2501" y="1532"/>
                    </a:cubicBezTo>
                    <a:cubicBezTo>
                      <a:pt x="4168" y="1568"/>
                      <a:pt x="5692" y="2520"/>
                      <a:pt x="6835" y="3723"/>
                    </a:cubicBezTo>
                    <a:cubicBezTo>
                      <a:pt x="5463" y="1462"/>
                      <a:pt x="4243"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rot="2191568" flipH="1">
                <a:off x="8080075" y="3884608"/>
                <a:ext cx="103602" cy="226929"/>
              </a:xfrm>
              <a:custGeom>
                <a:avLst/>
                <a:gdLst/>
                <a:ahLst/>
                <a:cxnLst/>
                <a:rect l="l" t="t" r="r" b="b"/>
                <a:pathLst>
                  <a:path w="4144" h="9077" extrusionOk="0">
                    <a:moveTo>
                      <a:pt x="1734" y="1"/>
                    </a:moveTo>
                    <a:cubicBezTo>
                      <a:pt x="1716" y="1"/>
                      <a:pt x="1698" y="2"/>
                      <a:pt x="1679" y="4"/>
                    </a:cubicBezTo>
                    <a:cubicBezTo>
                      <a:pt x="1346" y="27"/>
                      <a:pt x="1203" y="361"/>
                      <a:pt x="1096" y="504"/>
                    </a:cubicBezTo>
                    <a:cubicBezTo>
                      <a:pt x="310" y="1635"/>
                      <a:pt x="1" y="3171"/>
                      <a:pt x="203" y="4730"/>
                    </a:cubicBezTo>
                    <a:cubicBezTo>
                      <a:pt x="322" y="5671"/>
                      <a:pt x="632" y="6588"/>
                      <a:pt x="1096" y="7421"/>
                    </a:cubicBezTo>
                    <a:cubicBezTo>
                      <a:pt x="1215" y="7659"/>
                      <a:pt x="1810" y="8671"/>
                      <a:pt x="2298" y="9052"/>
                    </a:cubicBezTo>
                    <a:cubicBezTo>
                      <a:pt x="2287" y="8528"/>
                      <a:pt x="2287" y="8005"/>
                      <a:pt x="2287" y="7481"/>
                    </a:cubicBezTo>
                    <a:cubicBezTo>
                      <a:pt x="2298" y="5969"/>
                      <a:pt x="2441" y="4349"/>
                      <a:pt x="1929" y="2885"/>
                    </a:cubicBezTo>
                    <a:cubicBezTo>
                      <a:pt x="1866" y="2701"/>
                      <a:pt x="2020" y="2585"/>
                      <a:pt x="2178" y="2585"/>
                    </a:cubicBezTo>
                    <a:cubicBezTo>
                      <a:pt x="2287" y="2585"/>
                      <a:pt x="2398" y="2640"/>
                      <a:pt x="2441" y="2766"/>
                    </a:cubicBezTo>
                    <a:cubicBezTo>
                      <a:pt x="2894" y="4087"/>
                      <a:pt x="2822" y="5564"/>
                      <a:pt x="2822" y="6945"/>
                    </a:cubicBezTo>
                    <a:cubicBezTo>
                      <a:pt x="2822" y="7659"/>
                      <a:pt x="2822" y="8362"/>
                      <a:pt x="2834" y="9076"/>
                    </a:cubicBezTo>
                    <a:cubicBezTo>
                      <a:pt x="2858" y="9064"/>
                      <a:pt x="2870" y="9052"/>
                      <a:pt x="2882" y="9017"/>
                    </a:cubicBezTo>
                    <a:cubicBezTo>
                      <a:pt x="2894" y="9005"/>
                      <a:pt x="2894" y="9005"/>
                      <a:pt x="2894" y="8993"/>
                    </a:cubicBezTo>
                    <a:cubicBezTo>
                      <a:pt x="3727" y="5742"/>
                      <a:pt x="4144" y="3242"/>
                      <a:pt x="3299" y="1587"/>
                    </a:cubicBezTo>
                    <a:cubicBezTo>
                      <a:pt x="3072" y="1158"/>
                      <a:pt x="2763" y="742"/>
                      <a:pt x="2334" y="361"/>
                    </a:cubicBezTo>
                    <a:cubicBezTo>
                      <a:pt x="2211" y="260"/>
                      <a:pt x="2024" y="1"/>
                      <a:pt x="1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7" name="Google Shape;447;p15"/>
          <p:cNvSpPr/>
          <p:nvPr/>
        </p:nvSpPr>
        <p:spPr>
          <a:xfrm rot="2893730">
            <a:off x="8487835" y="710606"/>
            <a:ext cx="1371917" cy="918989"/>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12">
    <p:bg>
      <p:bgPr>
        <a:gradFill>
          <a:gsLst>
            <a:gs pos="0">
              <a:schemeClr val="accent4"/>
            </a:gs>
            <a:gs pos="100000">
              <a:schemeClr val="accent5"/>
            </a:gs>
          </a:gsLst>
          <a:lin ang="5400012" scaled="0"/>
        </a:gradFill>
        <a:effectLst/>
      </p:bgPr>
    </p:bg>
    <p:spTree>
      <p:nvGrpSpPr>
        <p:cNvPr id="1" name="Shape 448"/>
        <p:cNvGrpSpPr/>
        <p:nvPr/>
      </p:nvGrpSpPr>
      <p:grpSpPr>
        <a:xfrm>
          <a:off x="0" y="0"/>
          <a:ext cx="0" cy="0"/>
          <a:chOff x="0" y="0"/>
          <a:chExt cx="0" cy="0"/>
        </a:xfrm>
      </p:grpSpPr>
      <p:grpSp>
        <p:nvGrpSpPr>
          <p:cNvPr id="449" name="Google Shape;449;p16"/>
          <p:cNvGrpSpPr/>
          <p:nvPr/>
        </p:nvGrpSpPr>
        <p:grpSpPr>
          <a:xfrm>
            <a:off x="-588675" y="-10838"/>
            <a:ext cx="9810000" cy="1166694"/>
            <a:chOff x="-588675" y="-10838"/>
            <a:chExt cx="9810000" cy="1166694"/>
          </a:xfrm>
        </p:grpSpPr>
        <p:sp>
          <p:nvSpPr>
            <p:cNvPr id="450" name="Google Shape;450;p16"/>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16"/>
          <p:cNvSpPr txBox="1">
            <a:spLocks noGrp="1"/>
          </p:cNvSpPr>
          <p:nvPr>
            <p:ph type="subTitle" idx="1"/>
          </p:nvPr>
        </p:nvSpPr>
        <p:spPr>
          <a:xfrm>
            <a:off x="713244" y="3597145"/>
            <a:ext cx="2706600" cy="7956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57" name="Google Shape;457;p16"/>
          <p:cNvSpPr txBox="1">
            <a:spLocks noGrp="1"/>
          </p:cNvSpPr>
          <p:nvPr>
            <p:ph type="subTitle" idx="2"/>
          </p:nvPr>
        </p:nvSpPr>
        <p:spPr>
          <a:xfrm>
            <a:off x="713233" y="3249050"/>
            <a:ext cx="2706600" cy="274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58" name="Google Shape;458;p16"/>
          <p:cNvSpPr txBox="1">
            <a:spLocks noGrp="1"/>
          </p:cNvSpPr>
          <p:nvPr>
            <p:ph type="subTitle" idx="3"/>
          </p:nvPr>
        </p:nvSpPr>
        <p:spPr>
          <a:xfrm>
            <a:off x="713225" y="2115298"/>
            <a:ext cx="2706600" cy="795300"/>
          </a:xfrm>
          <a:prstGeom prst="rect">
            <a:avLst/>
          </a:prstGeom>
        </p:spPr>
        <p:txBody>
          <a:bodyPr spcFirstLastPara="1" wrap="square" lIns="0" tIns="0" rIns="0" bIns="0" anchor="t" anchorCtr="0">
            <a:noAutofit/>
          </a:bodyPr>
          <a:lstStyle>
            <a:lvl1pPr marR="91440" lvl="0"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59" name="Google Shape;459;p16"/>
          <p:cNvSpPr txBox="1">
            <a:spLocks noGrp="1"/>
          </p:cNvSpPr>
          <p:nvPr>
            <p:ph type="subTitle" idx="4"/>
          </p:nvPr>
        </p:nvSpPr>
        <p:spPr>
          <a:xfrm>
            <a:off x="713231" y="1766999"/>
            <a:ext cx="2706600" cy="271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60" name="Google Shape;460;p16"/>
          <p:cNvSpPr txBox="1">
            <a:spLocks noGrp="1"/>
          </p:cNvSpPr>
          <p:nvPr>
            <p:ph type="subTitle" idx="5"/>
          </p:nvPr>
        </p:nvSpPr>
        <p:spPr>
          <a:xfrm>
            <a:off x="5724131" y="3597145"/>
            <a:ext cx="2706600" cy="795600"/>
          </a:xfrm>
          <a:prstGeom prst="rect">
            <a:avLst/>
          </a:prstGeom>
        </p:spPr>
        <p:txBody>
          <a:bodyPr spcFirstLastPara="1" wrap="square" lIns="0" tIns="0" rIns="0" bIns="0" anchor="t" anchorCtr="0">
            <a:noAutofit/>
          </a:bodyPr>
          <a:lstStyle>
            <a:lvl1pPr lvl="0" algn="r" rtl="0">
              <a:spcBef>
                <a:spcPts val="0"/>
              </a:spcBef>
              <a:spcAft>
                <a:spcPts val="0"/>
              </a:spcAft>
              <a:buClr>
                <a:schemeClr val="accent1"/>
              </a:buClr>
              <a:buSzPts val="1800"/>
              <a:buFont typeface="Open Sans"/>
              <a:buNone/>
              <a:defRPr sz="1600"/>
            </a:lvl1pPr>
            <a:lvl2pPr lvl="1"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61" name="Google Shape;461;p16"/>
          <p:cNvSpPr txBox="1">
            <a:spLocks noGrp="1"/>
          </p:cNvSpPr>
          <p:nvPr>
            <p:ph type="subTitle" idx="6"/>
          </p:nvPr>
        </p:nvSpPr>
        <p:spPr>
          <a:xfrm>
            <a:off x="5724131" y="3249050"/>
            <a:ext cx="2706600" cy="274200"/>
          </a:xfrm>
          <a:prstGeom prst="rect">
            <a:avLst/>
          </a:prstGeom>
        </p:spPr>
        <p:txBody>
          <a:bodyPr spcFirstLastPara="1" wrap="square" lIns="0" tIns="0" rIns="0" bIns="0" anchor="t" anchorCtr="0">
            <a:noAutofit/>
          </a:bodyPr>
          <a:lstStyle>
            <a:lvl1pPr lvl="0" algn="r" rtl="0">
              <a:lnSpc>
                <a:spcPct val="80000"/>
              </a:lnSpc>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62" name="Google Shape;462;p16"/>
          <p:cNvSpPr txBox="1">
            <a:spLocks noGrp="1"/>
          </p:cNvSpPr>
          <p:nvPr>
            <p:ph type="subTitle" idx="7"/>
          </p:nvPr>
        </p:nvSpPr>
        <p:spPr>
          <a:xfrm>
            <a:off x="5724125" y="2115298"/>
            <a:ext cx="2706600" cy="795300"/>
          </a:xfrm>
          <a:prstGeom prst="rect">
            <a:avLst/>
          </a:prstGeom>
        </p:spPr>
        <p:txBody>
          <a:bodyPr spcFirstLastPara="1" wrap="square" lIns="0" tIns="0" rIns="0" bIns="0" anchor="t" anchorCtr="0">
            <a:noAutofit/>
          </a:bodyPr>
          <a:lstStyle>
            <a:lvl1pPr lvl="0" algn="r" rtl="0">
              <a:spcBef>
                <a:spcPts val="0"/>
              </a:spcBef>
              <a:spcAft>
                <a:spcPts val="0"/>
              </a:spcAft>
              <a:buClr>
                <a:schemeClr val="accent1"/>
              </a:buClr>
              <a:buSzPts val="1800"/>
              <a:buFont typeface="Open Sans"/>
              <a:buNone/>
              <a:defRPr sz="1600"/>
            </a:lvl1pPr>
            <a:lvl2pPr lvl="1"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63" name="Google Shape;463;p16"/>
          <p:cNvSpPr txBox="1">
            <a:spLocks noGrp="1"/>
          </p:cNvSpPr>
          <p:nvPr>
            <p:ph type="subTitle" idx="8"/>
          </p:nvPr>
        </p:nvSpPr>
        <p:spPr>
          <a:xfrm>
            <a:off x="5724131" y="1769350"/>
            <a:ext cx="2702700" cy="274200"/>
          </a:xfrm>
          <a:prstGeom prst="rect">
            <a:avLst/>
          </a:prstGeom>
        </p:spPr>
        <p:txBody>
          <a:bodyPr spcFirstLastPara="1" wrap="square" lIns="0" tIns="0" rIns="0" bIns="0" anchor="t" anchorCtr="0">
            <a:noAutofit/>
          </a:bodyPr>
          <a:lstStyle>
            <a:lvl1pPr lvl="0" algn="r" rtl="0">
              <a:lnSpc>
                <a:spcPct val="80000"/>
              </a:lnSpc>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64" name="Google Shape;464;p16"/>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5" name="Google Shape;465;p16"/>
          <p:cNvGrpSpPr/>
          <p:nvPr/>
        </p:nvGrpSpPr>
        <p:grpSpPr>
          <a:xfrm>
            <a:off x="-424069" y="492645"/>
            <a:ext cx="1602191" cy="1744955"/>
            <a:chOff x="7181142" y="3687292"/>
            <a:chExt cx="1072633" cy="1168210"/>
          </a:xfrm>
        </p:grpSpPr>
        <p:sp>
          <p:nvSpPr>
            <p:cNvPr id="466" name="Google Shape;466;p16"/>
            <p:cNvSpPr/>
            <p:nvPr/>
          </p:nvSpPr>
          <p:spPr>
            <a:xfrm rot="2191568" flipH="1">
              <a:off x="7431615" y="3756237"/>
              <a:ext cx="571685" cy="1030319"/>
            </a:xfrm>
            <a:custGeom>
              <a:avLst/>
              <a:gdLst/>
              <a:ahLst/>
              <a:cxnLst/>
              <a:rect l="l" t="t" r="r" b="b"/>
              <a:pathLst>
                <a:path w="22867" h="41212" extrusionOk="0">
                  <a:moveTo>
                    <a:pt x="4736" y="1"/>
                  </a:moveTo>
                  <a:cubicBezTo>
                    <a:pt x="4581" y="1"/>
                    <a:pt x="4433" y="117"/>
                    <a:pt x="4489" y="301"/>
                  </a:cubicBezTo>
                  <a:cubicBezTo>
                    <a:pt x="5013" y="1742"/>
                    <a:pt x="4870" y="3385"/>
                    <a:pt x="4846" y="4897"/>
                  </a:cubicBezTo>
                  <a:cubicBezTo>
                    <a:pt x="4846" y="5421"/>
                    <a:pt x="4846" y="5944"/>
                    <a:pt x="4870" y="6468"/>
                  </a:cubicBezTo>
                  <a:cubicBezTo>
                    <a:pt x="4894" y="7397"/>
                    <a:pt x="4954" y="8326"/>
                    <a:pt x="5108" y="9242"/>
                  </a:cubicBezTo>
                  <a:lnTo>
                    <a:pt x="4704" y="8802"/>
                  </a:lnTo>
                  <a:cubicBezTo>
                    <a:pt x="3537" y="7576"/>
                    <a:pt x="2025" y="6647"/>
                    <a:pt x="358" y="6611"/>
                  </a:cubicBezTo>
                  <a:cubicBezTo>
                    <a:pt x="12" y="6611"/>
                    <a:pt x="1" y="7135"/>
                    <a:pt x="322" y="7135"/>
                  </a:cubicBezTo>
                  <a:cubicBezTo>
                    <a:pt x="2025" y="7183"/>
                    <a:pt x="3572" y="8254"/>
                    <a:pt x="4668" y="9540"/>
                  </a:cubicBezTo>
                  <a:cubicBezTo>
                    <a:pt x="4894" y="9814"/>
                    <a:pt x="5108" y="10100"/>
                    <a:pt x="5299" y="10374"/>
                  </a:cubicBezTo>
                  <a:cubicBezTo>
                    <a:pt x="5680" y="12326"/>
                    <a:pt x="6120" y="14279"/>
                    <a:pt x="6620" y="16196"/>
                  </a:cubicBezTo>
                  <a:cubicBezTo>
                    <a:pt x="6394" y="15969"/>
                    <a:pt x="6156" y="15767"/>
                    <a:pt x="5906" y="15553"/>
                  </a:cubicBezTo>
                  <a:cubicBezTo>
                    <a:pt x="4652" y="14515"/>
                    <a:pt x="3113" y="13750"/>
                    <a:pt x="1521" y="13750"/>
                  </a:cubicBezTo>
                  <a:cubicBezTo>
                    <a:pt x="1451" y="13750"/>
                    <a:pt x="1381" y="13752"/>
                    <a:pt x="1310" y="13755"/>
                  </a:cubicBezTo>
                  <a:cubicBezTo>
                    <a:pt x="969" y="13767"/>
                    <a:pt x="953" y="14279"/>
                    <a:pt x="1264" y="14279"/>
                  </a:cubicBezTo>
                  <a:cubicBezTo>
                    <a:pt x="1267" y="14279"/>
                    <a:pt x="1271" y="14279"/>
                    <a:pt x="1275" y="14279"/>
                  </a:cubicBezTo>
                  <a:cubicBezTo>
                    <a:pt x="1356" y="14274"/>
                    <a:pt x="1437" y="14272"/>
                    <a:pt x="1519" y="14272"/>
                  </a:cubicBezTo>
                  <a:cubicBezTo>
                    <a:pt x="3192" y="14272"/>
                    <a:pt x="4787" y="15192"/>
                    <a:pt x="6025" y="16339"/>
                  </a:cubicBezTo>
                  <a:cubicBezTo>
                    <a:pt x="6299" y="16589"/>
                    <a:pt x="6549" y="16839"/>
                    <a:pt x="6775" y="17101"/>
                  </a:cubicBezTo>
                  <a:cubicBezTo>
                    <a:pt x="6787" y="17160"/>
                    <a:pt x="6823" y="17208"/>
                    <a:pt x="6894" y="17220"/>
                  </a:cubicBezTo>
                  <a:cubicBezTo>
                    <a:pt x="7037" y="17732"/>
                    <a:pt x="7168" y="18255"/>
                    <a:pt x="7323" y="18708"/>
                  </a:cubicBezTo>
                  <a:cubicBezTo>
                    <a:pt x="7704" y="19958"/>
                    <a:pt x="8144" y="21196"/>
                    <a:pt x="8621" y="22423"/>
                  </a:cubicBezTo>
                  <a:cubicBezTo>
                    <a:pt x="8406" y="22268"/>
                    <a:pt x="8216" y="22137"/>
                    <a:pt x="8002" y="22006"/>
                  </a:cubicBezTo>
                  <a:cubicBezTo>
                    <a:pt x="6719" y="21165"/>
                    <a:pt x="5233" y="20556"/>
                    <a:pt x="3738" y="20556"/>
                  </a:cubicBezTo>
                  <a:cubicBezTo>
                    <a:pt x="3540" y="20556"/>
                    <a:pt x="3342" y="20567"/>
                    <a:pt x="3144" y="20589"/>
                  </a:cubicBezTo>
                  <a:cubicBezTo>
                    <a:pt x="2822" y="20635"/>
                    <a:pt x="2922" y="21091"/>
                    <a:pt x="3228" y="21091"/>
                  </a:cubicBezTo>
                  <a:cubicBezTo>
                    <a:pt x="3240" y="21091"/>
                    <a:pt x="3251" y="21090"/>
                    <a:pt x="3263" y="21089"/>
                  </a:cubicBezTo>
                  <a:cubicBezTo>
                    <a:pt x="3432" y="21071"/>
                    <a:pt x="3602" y="21062"/>
                    <a:pt x="3772" y="21062"/>
                  </a:cubicBezTo>
                  <a:cubicBezTo>
                    <a:pt x="5362" y="21062"/>
                    <a:pt x="6974" y="21836"/>
                    <a:pt x="8275" y="22804"/>
                  </a:cubicBezTo>
                  <a:cubicBezTo>
                    <a:pt x="8525" y="22994"/>
                    <a:pt x="8775" y="23208"/>
                    <a:pt x="9002" y="23399"/>
                  </a:cubicBezTo>
                  <a:cubicBezTo>
                    <a:pt x="9728" y="25125"/>
                    <a:pt x="10585" y="26828"/>
                    <a:pt x="11550" y="28447"/>
                  </a:cubicBezTo>
                  <a:cubicBezTo>
                    <a:pt x="11371" y="28340"/>
                    <a:pt x="11157" y="28233"/>
                    <a:pt x="10966" y="28138"/>
                  </a:cubicBezTo>
                  <a:cubicBezTo>
                    <a:pt x="9722" y="27496"/>
                    <a:pt x="8347" y="27055"/>
                    <a:pt x="6990" y="27055"/>
                  </a:cubicBezTo>
                  <a:cubicBezTo>
                    <a:pt x="6658" y="27055"/>
                    <a:pt x="6328" y="27081"/>
                    <a:pt x="6001" y="27138"/>
                  </a:cubicBezTo>
                  <a:cubicBezTo>
                    <a:pt x="5687" y="27194"/>
                    <a:pt x="5775" y="27643"/>
                    <a:pt x="6066" y="27643"/>
                  </a:cubicBezTo>
                  <a:cubicBezTo>
                    <a:pt x="6084" y="27643"/>
                    <a:pt x="6102" y="27641"/>
                    <a:pt x="6120" y="27638"/>
                  </a:cubicBezTo>
                  <a:cubicBezTo>
                    <a:pt x="6417" y="27587"/>
                    <a:pt x="6716" y="27563"/>
                    <a:pt x="7017" y="27563"/>
                  </a:cubicBezTo>
                  <a:cubicBezTo>
                    <a:pt x="8541" y="27563"/>
                    <a:pt x="10098" y="28176"/>
                    <a:pt x="11431" y="28971"/>
                  </a:cubicBezTo>
                  <a:cubicBezTo>
                    <a:pt x="11693" y="29126"/>
                    <a:pt x="11931" y="29281"/>
                    <a:pt x="12169" y="29447"/>
                  </a:cubicBezTo>
                  <a:cubicBezTo>
                    <a:pt x="12347" y="29745"/>
                    <a:pt x="12550" y="30043"/>
                    <a:pt x="12740" y="30316"/>
                  </a:cubicBezTo>
                  <a:cubicBezTo>
                    <a:pt x="13657" y="31686"/>
                    <a:pt x="14669" y="32995"/>
                    <a:pt x="15729" y="34269"/>
                  </a:cubicBezTo>
                  <a:cubicBezTo>
                    <a:pt x="15407" y="34115"/>
                    <a:pt x="15074" y="33972"/>
                    <a:pt x="14729" y="33829"/>
                  </a:cubicBezTo>
                  <a:cubicBezTo>
                    <a:pt x="13584" y="33391"/>
                    <a:pt x="12362" y="33090"/>
                    <a:pt x="11172" y="33090"/>
                  </a:cubicBezTo>
                  <a:cubicBezTo>
                    <a:pt x="10679" y="33090"/>
                    <a:pt x="10191" y="33142"/>
                    <a:pt x="9716" y="33257"/>
                  </a:cubicBezTo>
                  <a:cubicBezTo>
                    <a:pt x="9427" y="33324"/>
                    <a:pt x="9501" y="33764"/>
                    <a:pt x="9774" y="33764"/>
                  </a:cubicBezTo>
                  <a:cubicBezTo>
                    <a:pt x="9793" y="33764"/>
                    <a:pt x="9814" y="33762"/>
                    <a:pt x="9835" y="33757"/>
                  </a:cubicBezTo>
                  <a:cubicBezTo>
                    <a:pt x="10271" y="33658"/>
                    <a:pt x="10718" y="33613"/>
                    <a:pt x="11170" y="33613"/>
                  </a:cubicBezTo>
                  <a:cubicBezTo>
                    <a:pt x="12608" y="33613"/>
                    <a:pt x="14094" y="34070"/>
                    <a:pt x="15407" y="34686"/>
                  </a:cubicBezTo>
                  <a:cubicBezTo>
                    <a:pt x="15800" y="34865"/>
                    <a:pt x="16181" y="35055"/>
                    <a:pt x="16538" y="35258"/>
                  </a:cubicBezTo>
                  <a:cubicBezTo>
                    <a:pt x="16562" y="35281"/>
                    <a:pt x="16574" y="35293"/>
                    <a:pt x="16610" y="35293"/>
                  </a:cubicBezTo>
                  <a:cubicBezTo>
                    <a:pt x="18408" y="37341"/>
                    <a:pt x="20325" y="39282"/>
                    <a:pt x="22313" y="41139"/>
                  </a:cubicBezTo>
                  <a:cubicBezTo>
                    <a:pt x="22366" y="41190"/>
                    <a:pt x="22427" y="41211"/>
                    <a:pt x="22485" y="41211"/>
                  </a:cubicBezTo>
                  <a:cubicBezTo>
                    <a:pt x="22686" y="41211"/>
                    <a:pt x="22867" y="40957"/>
                    <a:pt x="22682" y="40782"/>
                  </a:cubicBezTo>
                  <a:cubicBezTo>
                    <a:pt x="20670" y="38877"/>
                    <a:pt x="18705" y="36901"/>
                    <a:pt x="16872" y="34817"/>
                  </a:cubicBezTo>
                  <a:cubicBezTo>
                    <a:pt x="16800" y="34531"/>
                    <a:pt x="16741" y="34246"/>
                    <a:pt x="16717" y="33972"/>
                  </a:cubicBezTo>
                  <a:cubicBezTo>
                    <a:pt x="16503" y="32329"/>
                    <a:pt x="16907" y="30674"/>
                    <a:pt x="18241" y="29566"/>
                  </a:cubicBezTo>
                  <a:cubicBezTo>
                    <a:pt x="18450" y="29396"/>
                    <a:pt x="18265" y="29127"/>
                    <a:pt x="18049" y="29127"/>
                  </a:cubicBezTo>
                  <a:cubicBezTo>
                    <a:pt x="17994" y="29127"/>
                    <a:pt x="17937" y="29144"/>
                    <a:pt x="17884" y="29185"/>
                  </a:cubicBezTo>
                  <a:cubicBezTo>
                    <a:pt x="16610" y="30257"/>
                    <a:pt x="16098" y="31805"/>
                    <a:pt x="16145" y="33388"/>
                  </a:cubicBezTo>
                  <a:cubicBezTo>
                    <a:pt x="16157" y="33615"/>
                    <a:pt x="16181" y="33817"/>
                    <a:pt x="16205" y="34043"/>
                  </a:cubicBezTo>
                  <a:cubicBezTo>
                    <a:pt x="15002" y="32614"/>
                    <a:pt x="13871" y="31126"/>
                    <a:pt x="12859" y="29566"/>
                  </a:cubicBezTo>
                  <a:cubicBezTo>
                    <a:pt x="12871" y="29543"/>
                    <a:pt x="12871" y="29543"/>
                    <a:pt x="12871" y="29531"/>
                  </a:cubicBezTo>
                  <a:lnTo>
                    <a:pt x="12871" y="29424"/>
                  </a:lnTo>
                  <a:lnTo>
                    <a:pt x="12871" y="29412"/>
                  </a:lnTo>
                  <a:cubicBezTo>
                    <a:pt x="12812" y="29054"/>
                    <a:pt x="12800" y="28697"/>
                    <a:pt x="12800" y="28340"/>
                  </a:cubicBezTo>
                  <a:cubicBezTo>
                    <a:pt x="12812" y="26602"/>
                    <a:pt x="13467" y="24923"/>
                    <a:pt x="14931" y="23863"/>
                  </a:cubicBezTo>
                  <a:cubicBezTo>
                    <a:pt x="15142" y="23700"/>
                    <a:pt x="14951" y="23429"/>
                    <a:pt x="14726" y="23429"/>
                  </a:cubicBezTo>
                  <a:cubicBezTo>
                    <a:pt x="14672" y="23429"/>
                    <a:pt x="14615" y="23445"/>
                    <a:pt x="14562" y="23482"/>
                  </a:cubicBezTo>
                  <a:cubicBezTo>
                    <a:pt x="13169" y="24482"/>
                    <a:pt x="12478" y="26030"/>
                    <a:pt x="12324" y="27673"/>
                  </a:cubicBezTo>
                  <a:cubicBezTo>
                    <a:pt x="12288" y="27995"/>
                    <a:pt x="12276" y="28340"/>
                    <a:pt x="12288" y="28673"/>
                  </a:cubicBezTo>
                  <a:cubicBezTo>
                    <a:pt x="11323" y="27126"/>
                    <a:pt x="10466" y="25518"/>
                    <a:pt x="9728" y="23828"/>
                  </a:cubicBezTo>
                  <a:cubicBezTo>
                    <a:pt x="9692" y="23732"/>
                    <a:pt x="9657" y="23637"/>
                    <a:pt x="9609" y="23530"/>
                  </a:cubicBezTo>
                  <a:cubicBezTo>
                    <a:pt x="9621" y="23518"/>
                    <a:pt x="9621" y="23518"/>
                    <a:pt x="9621" y="23506"/>
                  </a:cubicBezTo>
                  <a:cubicBezTo>
                    <a:pt x="9657" y="23447"/>
                    <a:pt x="9657" y="23387"/>
                    <a:pt x="9645" y="23328"/>
                  </a:cubicBezTo>
                  <a:cubicBezTo>
                    <a:pt x="9645" y="22970"/>
                    <a:pt x="9668" y="22625"/>
                    <a:pt x="9716" y="22280"/>
                  </a:cubicBezTo>
                  <a:cubicBezTo>
                    <a:pt x="9954" y="20494"/>
                    <a:pt x="10788" y="18791"/>
                    <a:pt x="12359" y="17803"/>
                  </a:cubicBezTo>
                  <a:cubicBezTo>
                    <a:pt x="12599" y="17663"/>
                    <a:pt x="12470" y="17322"/>
                    <a:pt x="12253" y="17322"/>
                  </a:cubicBezTo>
                  <a:cubicBezTo>
                    <a:pt x="12211" y="17322"/>
                    <a:pt x="12167" y="17334"/>
                    <a:pt x="12121" y="17363"/>
                  </a:cubicBezTo>
                  <a:cubicBezTo>
                    <a:pt x="10478" y="18386"/>
                    <a:pt x="9537" y="20113"/>
                    <a:pt x="9240" y="21970"/>
                  </a:cubicBezTo>
                  <a:cubicBezTo>
                    <a:pt x="9228" y="22137"/>
                    <a:pt x="9192" y="22292"/>
                    <a:pt x="9180" y="22458"/>
                  </a:cubicBezTo>
                  <a:cubicBezTo>
                    <a:pt x="8430" y="20601"/>
                    <a:pt x="7823" y="18696"/>
                    <a:pt x="7299" y="16767"/>
                  </a:cubicBezTo>
                  <a:cubicBezTo>
                    <a:pt x="7347" y="16434"/>
                    <a:pt x="7406" y="16124"/>
                    <a:pt x="7478" y="15815"/>
                  </a:cubicBezTo>
                  <a:cubicBezTo>
                    <a:pt x="7942" y="13981"/>
                    <a:pt x="8954" y="12386"/>
                    <a:pt x="10716" y="11445"/>
                  </a:cubicBezTo>
                  <a:cubicBezTo>
                    <a:pt x="10971" y="11323"/>
                    <a:pt x="10833" y="10973"/>
                    <a:pt x="10601" y="10973"/>
                  </a:cubicBezTo>
                  <a:cubicBezTo>
                    <a:pt x="10562" y="10973"/>
                    <a:pt x="10521" y="10982"/>
                    <a:pt x="10478" y="11005"/>
                  </a:cubicBezTo>
                  <a:cubicBezTo>
                    <a:pt x="8847" y="11862"/>
                    <a:pt x="7823" y="13231"/>
                    <a:pt x="7240" y="14850"/>
                  </a:cubicBezTo>
                  <a:cubicBezTo>
                    <a:pt x="7156" y="15112"/>
                    <a:pt x="7085" y="15374"/>
                    <a:pt x="7013" y="15648"/>
                  </a:cubicBezTo>
                  <a:cubicBezTo>
                    <a:pt x="6561" y="13874"/>
                    <a:pt x="6180" y="12088"/>
                    <a:pt x="5823" y="10302"/>
                  </a:cubicBezTo>
                  <a:lnTo>
                    <a:pt x="5823" y="10243"/>
                  </a:lnTo>
                  <a:cubicBezTo>
                    <a:pt x="5918" y="9874"/>
                    <a:pt x="6037" y="9481"/>
                    <a:pt x="6180" y="9123"/>
                  </a:cubicBezTo>
                  <a:cubicBezTo>
                    <a:pt x="6870" y="7278"/>
                    <a:pt x="8085" y="5730"/>
                    <a:pt x="9954" y="4885"/>
                  </a:cubicBezTo>
                  <a:cubicBezTo>
                    <a:pt x="10222" y="4771"/>
                    <a:pt x="10071" y="4417"/>
                    <a:pt x="9832" y="4417"/>
                  </a:cubicBezTo>
                  <a:cubicBezTo>
                    <a:pt x="9795" y="4417"/>
                    <a:pt x="9756" y="4425"/>
                    <a:pt x="9716" y="4444"/>
                  </a:cubicBezTo>
                  <a:cubicBezTo>
                    <a:pt x="8049" y="5194"/>
                    <a:pt x="6859" y="6492"/>
                    <a:pt x="6085" y="8052"/>
                  </a:cubicBezTo>
                  <a:cubicBezTo>
                    <a:pt x="5906" y="8409"/>
                    <a:pt x="5739" y="8802"/>
                    <a:pt x="5608" y="9183"/>
                  </a:cubicBezTo>
                  <a:cubicBezTo>
                    <a:pt x="5477" y="8290"/>
                    <a:pt x="5418" y="7397"/>
                    <a:pt x="5382" y="6492"/>
                  </a:cubicBezTo>
                  <a:cubicBezTo>
                    <a:pt x="5358" y="5778"/>
                    <a:pt x="5370" y="5075"/>
                    <a:pt x="5370" y="4361"/>
                  </a:cubicBezTo>
                  <a:cubicBezTo>
                    <a:pt x="5382" y="2980"/>
                    <a:pt x="5466" y="1503"/>
                    <a:pt x="5001" y="182"/>
                  </a:cubicBezTo>
                  <a:cubicBezTo>
                    <a:pt x="4953" y="56"/>
                    <a:pt x="4843" y="1"/>
                    <a:pt x="4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16"/>
            <p:cNvGrpSpPr/>
            <p:nvPr/>
          </p:nvGrpSpPr>
          <p:grpSpPr>
            <a:xfrm>
              <a:off x="7339942" y="3876063"/>
              <a:ext cx="901093" cy="768382"/>
              <a:chOff x="7339942" y="3876063"/>
              <a:chExt cx="901093" cy="768382"/>
            </a:xfrm>
          </p:grpSpPr>
          <p:sp>
            <p:nvSpPr>
              <p:cNvPr id="468" name="Google Shape;468;p16"/>
              <p:cNvSpPr/>
              <p:nvPr/>
            </p:nvSpPr>
            <p:spPr>
              <a:xfrm rot="2191568" flipH="1">
                <a:off x="7795880" y="4048478"/>
                <a:ext cx="139028" cy="164153"/>
              </a:xfrm>
              <a:custGeom>
                <a:avLst/>
                <a:gdLst/>
                <a:ahLst/>
                <a:cxnLst/>
                <a:rect l="l" t="t" r="r" b="b"/>
                <a:pathLst>
                  <a:path w="5561" h="6566" extrusionOk="0">
                    <a:moveTo>
                      <a:pt x="4754" y="0"/>
                    </a:moveTo>
                    <a:cubicBezTo>
                      <a:pt x="4687" y="0"/>
                      <a:pt x="4629" y="4"/>
                      <a:pt x="4584" y="4"/>
                    </a:cubicBezTo>
                    <a:cubicBezTo>
                      <a:pt x="4536" y="3"/>
                      <a:pt x="4489" y="3"/>
                      <a:pt x="4442" y="3"/>
                    </a:cubicBezTo>
                    <a:cubicBezTo>
                      <a:pt x="3921" y="3"/>
                      <a:pt x="3477" y="65"/>
                      <a:pt x="3072" y="207"/>
                    </a:cubicBezTo>
                    <a:cubicBezTo>
                      <a:pt x="1560" y="766"/>
                      <a:pt x="501" y="2731"/>
                      <a:pt x="0" y="5600"/>
                    </a:cubicBezTo>
                    <a:cubicBezTo>
                      <a:pt x="572" y="3981"/>
                      <a:pt x="1620" y="2612"/>
                      <a:pt x="3227" y="1743"/>
                    </a:cubicBezTo>
                    <a:cubicBezTo>
                      <a:pt x="3270" y="1718"/>
                      <a:pt x="3311" y="1707"/>
                      <a:pt x="3350" y="1707"/>
                    </a:cubicBezTo>
                    <a:cubicBezTo>
                      <a:pt x="3575" y="1707"/>
                      <a:pt x="3719" y="2063"/>
                      <a:pt x="3465" y="2195"/>
                    </a:cubicBezTo>
                    <a:cubicBezTo>
                      <a:pt x="1703" y="3124"/>
                      <a:pt x="691" y="4719"/>
                      <a:pt x="215" y="6553"/>
                    </a:cubicBezTo>
                    <a:cubicBezTo>
                      <a:pt x="263" y="6562"/>
                      <a:pt x="316" y="6566"/>
                      <a:pt x="372" y="6566"/>
                    </a:cubicBezTo>
                    <a:cubicBezTo>
                      <a:pt x="970" y="6566"/>
                      <a:pt x="1926" y="6079"/>
                      <a:pt x="2144" y="5981"/>
                    </a:cubicBezTo>
                    <a:cubicBezTo>
                      <a:pt x="2882" y="5612"/>
                      <a:pt x="3549" y="5088"/>
                      <a:pt x="4084" y="4481"/>
                    </a:cubicBezTo>
                    <a:cubicBezTo>
                      <a:pt x="4977" y="3469"/>
                      <a:pt x="5489" y="2219"/>
                      <a:pt x="5489" y="921"/>
                    </a:cubicBezTo>
                    <a:cubicBezTo>
                      <a:pt x="5489" y="742"/>
                      <a:pt x="5561" y="445"/>
                      <a:pt x="5311" y="195"/>
                    </a:cubicBezTo>
                    <a:cubicBezTo>
                      <a:pt x="5141" y="25"/>
                      <a:pt x="4922" y="0"/>
                      <a:pt x="4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rot="2191568" flipH="1">
                <a:off x="7896007" y="4225584"/>
                <a:ext cx="181303" cy="123602"/>
              </a:xfrm>
              <a:custGeom>
                <a:avLst/>
                <a:gdLst/>
                <a:ahLst/>
                <a:cxnLst/>
                <a:rect l="l" t="t" r="r" b="b"/>
                <a:pathLst>
                  <a:path w="7252" h="4944" extrusionOk="0">
                    <a:moveTo>
                      <a:pt x="2708" y="0"/>
                    </a:moveTo>
                    <a:cubicBezTo>
                      <a:pt x="2528" y="0"/>
                      <a:pt x="2348" y="21"/>
                      <a:pt x="2167" y="63"/>
                    </a:cubicBezTo>
                    <a:cubicBezTo>
                      <a:pt x="1715" y="147"/>
                      <a:pt x="1250" y="385"/>
                      <a:pt x="738" y="754"/>
                    </a:cubicBezTo>
                    <a:cubicBezTo>
                      <a:pt x="584" y="873"/>
                      <a:pt x="274" y="1016"/>
                      <a:pt x="143" y="1409"/>
                    </a:cubicBezTo>
                    <a:cubicBezTo>
                      <a:pt x="0" y="1802"/>
                      <a:pt x="179" y="2087"/>
                      <a:pt x="238" y="2242"/>
                    </a:cubicBezTo>
                    <a:cubicBezTo>
                      <a:pt x="738" y="3540"/>
                      <a:pt x="1750" y="4409"/>
                      <a:pt x="3001" y="4766"/>
                    </a:cubicBezTo>
                    <a:cubicBezTo>
                      <a:pt x="3423" y="4882"/>
                      <a:pt x="3876" y="4943"/>
                      <a:pt x="4339" y="4943"/>
                    </a:cubicBezTo>
                    <a:cubicBezTo>
                      <a:pt x="4685" y="4943"/>
                      <a:pt x="5035" y="4909"/>
                      <a:pt x="5382" y="4838"/>
                    </a:cubicBezTo>
                    <a:cubicBezTo>
                      <a:pt x="5632" y="4778"/>
                      <a:pt x="6834" y="4540"/>
                      <a:pt x="7251" y="4088"/>
                    </a:cubicBezTo>
                    <a:cubicBezTo>
                      <a:pt x="6013" y="2952"/>
                      <a:pt x="4417" y="2021"/>
                      <a:pt x="2742" y="2021"/>
                    </a:cubicBezTo>
                    <a:cubicBezTo>
                      <a:pt x="2662" y="2021"/>
                      <a:pt x="2581" y="2024"/>
                      <a:pt x="2501" y="2028"/>
                    </a:cubicBezTo>
                    <a:cubicBezTo>
                      <a:pt x="2497" y="2028"/>
                      <a:pt x="2493" y="2028"/>
                      <a:pt x="2490" y="2028"/>
                    </a:cubicBezTo>
                    <a:cubicBezTo>
                      <a:pt x="2180" y="2028"/>
                      <a:pt x="2207" y="1516"/>
                      <a:pt x="2536" y="1504"/>
                    </a:cubicBezTo>
                    <a:cubicBezTo>
                      <a:pt x="2606" y="1501"/>
                      <a:pt x="2675" y="1500"/>
                      <a:pt x="2744" y="1500"/>
                    </a:cubicBezTo>
                    <a:cubicBezTo>
                      <a:pt x="4317" y="1500"/>
                      <a:pt x="5866" y="2264"/>
                      <a:pt x="7120" y="3302"/>
                    </a:cubicBezTo>
                    <a:cubicBezTo>
                      <a:pt x="5502" y="1304"/>
                      <a:pt x="4129" y="0"/>
                      <a:pt x="2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rot="2191568" flipH="1">
                <a:off x="7669534" y="4149435"/>
                <a:ext cx="128927" cy="167003"/>
              </a:xfrm>
              <a:custGeom>
                <a:avLst/>
                <a:gdLst/>
                <a:ahLst/>
                <a:cxnLst/>
                <a:rect l="l" t="t" r="r" b="b"/>
                <a:pathLst>
                  <a:path w="5157" h="6680" extrusionOk="0">
                    <a:moveTo>
                      <a:pt x="4175" y="1"/>
                    </a:moveTo>
                    <a:cubicBezTo>
                      <a:pt x="4070" y="1"/>
                      <a:pt x="3980" y="12"/>
                      <a:pt x="3918" y="12"/>
                    </a:cubicBezTo>
                    <a:cubicBezTo>
                      <a:pt x="3335" y="24"/>
                      <a:pt x="2846" y="131"/>
                      <a:pt x="2430" y="310"/>
                    </a:cubicBezTo>
                    <a:cubicBezTo>
                      <a:pt x="858" y="988"/>
                      <a:pt x="48" y="3191"/>
                      <a:pt x="1" y="6334"/>
                    </a:cubicBezTo>
                    <a:lnTo>
                      <a:pt x="1" y="6370"/>
                    </a:lnTo>
                    <a:cubicBezTo>
                      <a:pt x="310" y="4501"/>
                      <a:pt x="1239" y="2774"/>
                      <a:pt x="2894" y="1750"/>
                    </a:cubicBezTo>
                    <a:cubicBezTo>
                      <a:pt x="2938" y="1722"/>
                      <a:pt x="2981" y="1709"/>
                      <a:pt x="3021" y="1709"/>
                    </a:cubicBezTo>
                    <a:cubicBezTo>
                      <a:pt x="3231" y="1709"/>
                      <a:pt x="3362" y="2053"/>
                      <a:pt x="3132" y="2203"/>
                    </a:cubicBezTo>
                    <a:cubicBezTo>
                      <a:pt x="1549" y="3179"/>
                      <a:pt x="715" y="4894"/>
                      <a:pt x="489" y="6680"/>
                    </a:cubicBezTo>
                    <a:cubicBezTo>
                      <a:pt x="1084" y="6680"/>
                      <a:pt x="2037" y="6108"/>
                      <a:pt x="2263" y="5989"/>
                    </a:cubicBezTo>
                    <a:cubicBezTo>
                      <a:pt x="2965" y="5596"/>
                      <a:pt x="3573" y="5036"/>
                      <a:pt x="4037" y="4417"/>
                    </a:cubicBezTo>
                    <a:cubicBezTo>
                      <a:pt x="4799" y="3358"/>
                      <a:pt x="5156" y="2119"/>
                      <a:pt x="4978" y="857"/>
                    </a:cubicBezTo>
                    <a:cubicBezTo>
                      <a:pt x="4942" y="691"/>
                      <a:pt x="4978" y="381"/>
                      <a:pt x="4692" y="155"/>
                    </a:cubicBezTo>
                    <a:cubicBezTo>
                      <a:pt x="4520" y="26"/>
                      <a:pt x="4332" y="1"/>
                      <a:pt x="4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rot="2191568" flipH="1">
                <a:off x="7748381" y="4333680"/>
                <a:ext cx="189928" cy="117852"/>
              </a:xfrm>
              <a:custGeom>
                <a:avLst/>
                <a:gdLst/>
                <a:ahLst/>
                <a:cxnLst/>
                <a:rect l="l" t="t" r="r" b="b"/>
                <a:pathLst>
                  <a:path w="7597" h="4714" extrusionOk="0">
                    <a:moveTo>
                      <a:pt x="2633" y="1"/>
                    </a:moveTo>
                    <a:cubicBezTo>
                      <a:pt x="2403" y="1"/>
                      <a:pt x="2177" y="32"/>
                      <a:pt x="1953" y="96"/>
                    </a:cubicBezTo>
                    <a:cubicBezTo>
                      <a:pt x="1512" y="215"/>
                      <a:pt x="1084" y="477"/>
                      <a:pt x="607" y="870"/>
                    </a:cubicBezTo>
                    <a:cubicBezTo>
                      <a:pt x="464" y="989"/>
                      <a:pt x="167" y="1143"/>
                      <a:pt x="83" y="1548"/>
                    </a:cubicBezTo>
                    <a:cubicBezTo>
                      <a:pt x="0" y="1929"/>
                      <a:pt x="202" y="2179"/>
                      <a:pt x="298" y="2346"/>
                    </a:cubicBezTo>
                    <a:cubicBezTo>
                      <a:pt x="953" y="3572"/>
                      <a:pt x="2096" y="4346"/>
                      <a:pt x="3393" y="4608"/>
                    </a:cubicBezTo>
                    <a:cubicBezTo>
                      <a:pt x="3730" y="4679"/>
                      <a:pt x="4072" y="4714"/>
                      <a:pt x="4417" y="4714"/>
                    </a:cubicBezTo>
                    <a:cubicBezTo>
                      <a:pt x="4878" y="4714"/>
                      <a:pt x="5342" y="4653"/>
                      <a:pt x="5798" y="4537"/>
                    </a:cubicBezTo>
                    <a:cubicBezTo>
                      <a:pt x="6048" y="4465"/>
                      <a:pt x="7239" y="4168"/>
                      <a:pt x="7596" y="3703"/>
                    </a:cubicBezTo>
                    <a:cubicBezTo>
                      <a:pt x="6295" y="2735"/>
                      <a:pt x="4682" y="1962"/>
                      <a:pt x="3093" y="1962"/>
                    </a:cubicBezTo>
                    <a:cubicBezTo>
                      <a:pt x="2923" y="1962"/>
                      <a:pt x="2753" y="1970"/>
                      <a:pt x="2584" y="1989"/>
                    </a:cubicBezTo>
                    <a:cubicBezTo>
                      <a:pt x="2572" y="1990"/>
                      <a:pt x="2561" y="1991"/>
                      <a:pt x="2551" y="1991"/>
                    </a:cubicBezTo>
                    <a:cubicBezTo>
                      <a:pt x="2244" y="1991"/>
                      <a:pt x="2154" y="1512"/>
                      <a:pt x="2465" y="1489"/>
                    </a:cubicBezTo>
                    <a:cubicBezTo>
                      <a:pt x="2656" y="1468"/>
                      <a:pt x="2849" y="1458"/>
                      <a:pt x="3041" y="1458"/>
                    </a:cubicBezTo>
                    <a:cubicBezTo>
                      <a:pt x="4532" y="1458"/>
                      <a:pt x="6027" y="2050"/>
                      <a:pt x="7334" y="2894"/>
                    </a:cubicBezTo>
                    <a:cubicBezTo>
                      <a:pt x="5525" y="1136"/>
                      <a:pt x="4023"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rot="2191568" flipH="1">
                <a:off x="7528255" y="4230329"/>
                <a:ext cx="124152" cy="167128"/>
              </a:xfrm>
              <a:custGeom>
                <a:avLst/>
                <a:gdLst/>
                <a:ahLst/>
                <a:cxnLst/>
                <a:rect l="l" t="t" r="r" b="b"/>
                <a:pathLst>
                  <a:path w="4966" h="6685" extrusionOk="0">
                    <a:moveTo>
                      <a:pt x="3782" y="0"/>
                    </a:moveTo>
                    <a:cubicBezTo>
                      <a:pt x="3649" y="0"/>
                      <a:pt x="3535" y="23"/>
                      <a:pt x="3454" y="28"/>
                    </a:cubicBezTo>
                    <a:cubicBezTo>
                      <a:pt x="2858" y="76"/>
                      <a:pt x="2382" y="195"/>
                      <a:pt x="1977" y="409"/>
                    </a:cubicBezTo>
                    <a:cubicBezTo>
                      <a:pt x="549" y="1148"/>
                      <a:pt x="1" y="3184"/>
                      <a:pt x="287" y="6029"/>
                    </a:cubicBezTo>
                    <a:cubicBezTo>
                      <a:pt x="441" y="4410"/>
                      <a:pt x="1132" y="2862"/>
                      <a:pt x="2525" y="1850"/>
                    </a:cubicBezTo>
                    <a:cubicBezTo>
                      <a:pt x="2579" y="1813"/>
                      <a:pt x="2635" y="1797"/>
                      <a:pt x="2690" y="1797"/>
                    </a:cubicBezTo>
                    <a:cubicBezTo>
                      <a:pt x="2914" y="1797"/>
                      <a:pt x="3103" y="2066"/>
                      <a:pt x="2882" y="2219"/>
                    </a:cubicBezTo>
                    <a:cubicBezTo>
                      <a:pt x="1430" y="3279"/>
                      <a:pt x="787" y="4958"/>
                      <a:pt x="775" y="6684"/>
                    </a:cubicBezTo>
                    <a:cubicBezTo>
                      <a:pt x="780" y="6684"/>
                      <a:pt x="786" y="6684"/>
                      <a:pt x="791" y="6684"/>
                    </a:cubicBezTo>
                    <a:cubicBezTo>
                      <a:pt x="1387" y="6684"/>
                      <a:pt x="2337" y="6040"/>
                      <a:pt x="2561" y="5910"/>
                    </a:cubicBezTo>
                    <a:cubicBezTo>
                      <a:pt x="3227" y="5482"/>
                      <a:pt x="3763" y="4910"/>
                      <a:pt x="4156" y="4279"/>
                    </a:cubicBezTo>
                    <a:cubicBezTo>
                      <a:pt x="4775" y="3219"/>
                      <a:pt x="4966" y="1981"/>
                      <a:pt x="4632" y="779"/>
                    </a:cubicBezTo>
                    <a:cubicBezTo>
                      <a:pt x="4585" y="612"/>
                      <a:pt x="4573" y="314"/>
                      <a:pt x="4251" y="124"/>
                    </a:cubicBezTo>
                    <a:cubicBezTo>
                      <a:pt x="4086" y="26"/>
                      <a:pt x="3923"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rot="2191568" flipH="1">
                <a:off x="7588749" y="4422080"/>
                <a:ext cx="197679" cy="111627"/>
              </a:xfrm>
              <a:custGeom>
                <a:avLst/>
                <a:gdLst/>
                <a:ahLst/>
                <a:cxnLst/>
                <a:rect l="l" t="t" r="r" b="b"/>
                <a:pathLst>
                  <a:path w="7907" h="4465" extrusionOk="0">
                    <a:moveTo>
                      <a:pt x="2588" y="0"/>
                    </a:moveTo>
                    <a:cubicBezTo>
                      <a:pt x="2294" y="0"/>
                      <a:pt x="2011" y="46"/>
                      <a:pt x="1739" y="142"/>
                    </a:cubicBezTo>
                    <a:cubicBezTo>
                      <a:pt x="1311" y="296"/>
                      <a:pt x="906" y="570"/>
                      <a:pt x="477" y="987"/>
                    </a:cubicBezTo>
                    <a:cubicBezTo>
                      <a:pt x="358" y="1106"/>
                      <a:pt x="72" y="1285"/>
                      <a:pt x="48" y="1666"/>
                    </a:cubicBezTo>
                    <a:cubicBezTo>
                      <a:pt x="1" y="2070"/>
                      <a:pt x="251" y="2297"/>
                      <a:pt x="358" y="2439"/>
                    </a:cubicBezTo>
                    <a:cubicBezTo>
                      <a:pt x="1180" y="3571"/>
                      <a:pt x="2430" y="4261"/>
                      <a:pt x="3787" y="4416"/>
                    </a:cubicBezTo>
                    <a:cubicBezTo>
                      <a:pt x="4030" y="4448"/>
                      <a:pt x="4275" y="4464"/>
                      <a:pt x="4520" y="4464"/>
                    </a:cubicBezTo>
                    <a:cubicBezTo>
                      <a:pt x="5091" y="4464"/>
                      <a:pt x="5662" y="4377"/>
                      <a:pt x="6204" y="4202"/>
                    </a:cubicBezTo>
                    <a:cubicBezTo>
                      <a:pt x="6442" y="4106"/>
                      <a:pt x="7597" y="3749"/>
                      <a:pt x="7907" y="3285"/>
                    </a:cubicBezTo>
                    <a:cubicBezTo>
                      <a:pt x="6572" y="2508"/>
                      <a:pt x="5012" y="1889"/>
                      <a:pt x="3485" y="1889"/>
                    </a:cubicBezTo>
                    <a:cubicBezTo>
                      <a:pt x="3187" y="1889"/>
                      <a:pt x="2890" y="1913"/>
                      <a:pt x="2596" y="1963"/>
                    </a:cubicBezTo>
                    <a:cubicBezTo>
                      <a:pt x="2578" y="1967"/>
                      <a:pt x="2560" y="1968"/>
                      <a:pt x="2543" y="1968"/>
                    </a:cubicBezTo>
                    <a:cubicBezTo>
                      <a:pt x="2252" y="1968"/>
                      <a:pt x="2174" y="1518"/>
                      <a:pt x="2477" y="1439"/>
                    </a:cubicBezTo>
                    <a:cubicBezTo>
                      <a:pt x="2800" y="1384"/>
                      <a:pt x="3126" y="1358"/>
                      <a:pt x="3454" y="1358"/>
                    </a:cubicBezTo>
                    <a:cubicBezTo>
                      <a:pt x="4815" y="1358"/>
                      <a:pt x="6194" y="1806"/>
                      <a:pt x="7442" y="2439"/>
                    </a:cubicBezTo>
                    <a:cubicBezTo>
                      <a:pt x="5526" y="963"/>
                      <a:pt x="3938" y="0"/>
                      <a:pt x="2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rot="2191568" flipH="1">
                <a:off x="7377249" y="4294562"/>
                <a:ext cx="121177" cy="165353"/>
              </a:xfrm>
              <a:custGeom>
                <a:avLst/>
                <a:gdLst/>
                <a:ahLst/>
                <a:cxnLst/>
                <a:rect l="l" t="t" r="r" b="b"/>
                <a:pathLst>
                  <a:path w="4847" h="6614" extrusionOk="0">
                    <a:moveTo>
                      <a:pt x="3469" y="1"/>
                    </a:moveTo>
                    <a:cubicBezTo>
                      <a:pt x="3299" y="1"/>
                      <a:pt x="3156" y="45"/>
                      <a:pt x="3061" y="65"/>
                    </a:cubicBezTo>
                    <a:cubicBezTo>
                      <a:pt x="2465" y="149"/>
                      <a:pt x="2001" y="303"/>
                      <a:pt x="1632" y="518"/>
                    </a:cubicBezTo>
                    <a:cubicBezTo>
                      <a:pt x="275" y="1327"/>
                      <a:pt x="1" y="3351"/>
                      <a:pt x="656" y="6042"/>
                    </a:cubicBezTo>
                    <a:cubicBezTo>
                      <a:pt x="596" y="4471"/>
                      <a:pt x="1120" y="2923"/>
                      <a:pt x="2394" y="1851"/>
                    </a:cubicBezTo>
                    <a:cubicBezTo>
                      <a:pt x="2447" y="1806"/>
                      <a:pt x="2505" y="1787"/>
                      <a:pt x="2561" y="1787"/>
                    </a:cubicBezTo>
                    <a:cubicBezTo>
                      <a:pt x="2768" y="1787"/>
                      <a:pt x="2948" y="2051"/>
                      <a:pt x="2751" y="2220"/>
                    </a:cubicBezTo>
                    <a:cubicBezTo>
                      <a:pt x="1418" y="3339"/>
                      <a:pt x="1013" y="5006"/>
                      <a:pt x="1215" y="6614"/>
                    </a:cubicBezTo>
                    <a:cubicBezTo>
                      <a:pt x="1822" y="6590"/>
                      <a:pt x="2739" y="5899"/>
                      <a:pt x="2930" y="5756"/>
                    </a:cubicBezTo>
                    <a:cubicBezTo>
                      <a:pt x="3537" y="5304"/>
                      <a:pt x="4013" y="4721"/>
                      <a:pt x="4311" y="4090"/>
                    </a:cubicBezTo>
                    <a:cubicBezTo>
                      <a:pt x="4823" y="3042"/>
                      <a:pt x="4847" y="1863"/>
                      <a:pt x="4346" y="720"/>
                    </a:cubicBezTo>
                    <a:cubicBezTo>
                      <a:pt x="4287" y="565"/>
                      <a:pt x="4227" y="280"/>
                      <a:pt x="3882" y="101"/>
                    </a:cubicBezTo>
                    <a:cubicBezTo>
                      <a:pt x="3735" y="25"/>
                      <a:pt x="3595"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rot="2191568" flipH="1">
                <a:off x="7418280" y="4490104"/>
                <a:ext cx="203929" cy="103852"/>
              </a:xfrm>
              <a:custGeom>
                <a:avLst/>
                <a:gdLst/>
                <a:ahLst/>
                <a:cxnLst/>
                <a:rect l="l" t="t" r="r" b="b"/>
                <a:pathLst>
                  <a:path w="8157" h="4154" extrusionOk="0">
                    <a:moveTo>
                      <a:pt x="2576" y="0"/>
                    </a:moveTo>
                    <a:cubicBezTo>
                      <a:pt x="2200" y="0"/>
                      <a:pt x="1849" y="65"/>
                      <a:pt x="1524" y="203"/>
                    </a:cubicBezTo>
                    <a:cubicBezTo>
                      <a:pt x="1132" y="358"/>
                      <a:pt x="739" y="644"/>
                      <a:pt x="370" y="1072"/>
                    </a:cubicBezTo>
                    <a:cubicBezTo>
                      <a:pt x="251" y="1191"/>
                      <a:pt x="0" y="1370"/>
                      <a:pt x="12" y="1763"/>
                    </a:cubicBezTo>
                    <a:cubicBezTo>
                      <a:pt x="24" y="2132"/>
                      <a:pt x="286" y="2346"/>
                      <a:pt x="429" y="2477"/>
                    </a:cubicBezTo>
                    <a:cubicBezTo>
                      <a:pt x="1405" y="3501"/>
                      <a:pt x="2763" y="4073"/>
                      <a:pt x="4144" y="4144"/>
                    </a:cubicBezTo>
                    <a:cubicBezTo>
                      <a:pt x="4249" y="4150"/>
                      <a:pt x="4354" y="4153"/>
                      <a:pt x="4459" y="4153"/>
                    </a:cubicBezTo>
                    <a:cubicBezTo>
                      <a:pt x="5177" y="4153"/>
                      <a:pt x="5896" y="4014"/>
                      <a:pt x="6561" y="3775"/>
                    </a:cubicBezTo>
                    <a:cubicBezTo>
                      <a:pt x="6799" y="3680"/>
                      <a:pt x="7882" y="3263"/>
                      <a:pt x="8156" y="2799"/>
                    </a:cubicBezTo>
                    <a:cubicBezTo>
                      <a:pt x="6837" y="2193"/>
                      <a:pt x="5360" y="1732"/>
                      <a:pt x="3929" y="1732"/>
                    </a:cubicBezTo>
                    <a:cubicBezTo>
                      <a:pt x="3474" y="1732"/>
                      <a:pt x="3023" y="1779"/>
                      <a:pt x="2584" y="1882"/>
                    </a:cubicBezTo>
                    <a:cubicBezTo>
                      <a:pt x="2562" y="1887"/>
                      <a:pt x="2541" y="1889"/>
                      <a:pt x="2521" y="1889"/>
                    </a:cubicBezTo>
                    <a:cubicBezTo>
                      <a:pt x="2240" y="1889"/>
                      <a:pt x="2176" y="1448"/>
                      <a:pt x="2465" y="1370"/>
                    </a:cubicBezTo>
                    <a:cubicBezTo>
                      <a:pt x="2937" y="1264"/>
                      <a:pt x="3419" y="1216"/>
                      <a:pt x="3904" y="1216"/>
                    </a:cubicBezTo>
                    <a:cubicBezTo>
                      <a:pt x="5107" y="1216"/>
                      <a:pt x="6332" y="1512"/>
                      <a:pt x="7478" y="1953"/>
                    </a:cubicBezTo>
                    <a:cubicBezTo>
                      <a:pt x="5509" y="779"/>
                      <a:pt x="3884" y="0"/>
                      <a:pt x="2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rot="2191568" flipH="1">
                <a:off x="7904351" y="3930699"/>
                <a:ext cx="153628" cy="160603"/>
              </a:xfrm>
              <a:custGeom>
                <a:avLst/>
                <a:gdLst/>
                <a:ahLst/>
                <a:cxnLst/>
                <a:rect l="l" t="t" r="r" b="b"/>
                <a:pathLst>
                  <a:path w="6145" h="6424" extrusionOk="0">
                    <a:moveTo>
                      <a:pt x="4683" y="1"/>
                    </a:moveTo>
                    <a:cubicBezTo>
                      <a:pt x="4341" y="1"/>
                      <a:pt x="4030" y="40"/>
                      <a:pt x="3739" y="127"/>
                    </a:cubicBezTo>
                    <a:cubicBezTo>
                      <a:pt x="2168" y="603"/>
                      <a:pt x="882" y="2484"/>
                      <a:pt x="1" y="5330"/>
                    </a:cubicBezTo>
                    <a:cubicBezTo>
                      <a:pt x="775" y="3758"/>
                      <a:pt x="1965" y="2448"/>
                      <a:pt x="3632" y="1710"/>
                    </a:cubicBezTo>
                    <a:cubicBezTo>
                      <a:pt x="3674" y="1688"/>
                      <a:pt x="3714" y="1679"/>
                      <a:pt x="3752" y="1679"/>
                    </a:cubicBezTo>
                    <a:cubicBezTo>
                      <a:pt x="3986" y="1679"/>
                      <a:pt x="4126" y="2038"/>
                      <a:pt x="3870" y="2151"/>
                    </a:cubicBezTo>
                    <a:cubicBezTo>
                      <a:pt x="2001" y="2984"/>
                      <a:pt x="775" y="4556"/>
                      <a:pt x="84" y="6401"/>
                    </a:cubicBezTo>
                    <a:cubicBezTo>
                      <a:pt x="149" y="6417"/>
                      <a:pt x="223" y="6423"/>
                      <a:pt x="302" y="6423"/>
                    </a:cubicBezTo>
                    <a:cubicBezTo>
                      <a:pt x="898" y="6423"/>
                      <a:pt x="1816" y="6032"/>
                      <a:pt x="2037" y="5937"/>
                    </a:cubicBezTo>
                    <a:cubicBezTo>
                      <a:pt x="2822" y="5604"/>
                      <a:pt x="3561" y="5115"/>
                      <a:pt x="4168" y="4532"/>
                    </a:cubicBezTo>
                    <a:cubicBezTo>
                      <a:pt x="5180" y="3568"/>
                      <a:pt x="5835" y="2329"/>
                      <a:pt x="6013" y="1020"/>
                    </a:cubicBezTo>
                    <a:cubicBezTo>
                      <a:pt x="6037" y="841"/>
                      <a:pt x="6144" y="543"/>
                      <a:pt x="5942" y="281"/>
                    </a:cubicBezTo>
                    <a:cubicBezTo>
                      <a:pt x="5728" y="8"/>
                      <a:pt x="5406" y="43"/>
                      <a:pt x="5239" y="31"/>
                    </a:cubicBezTo>
                    <a:cubicBezTo>
                      <a:pt x="5045" y="11"/>
                      <a:pt x="4860" y="1"/>
                      <a:pt x="4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rot="2191568" flipH="1">
                <a:off x="8029547" y="4098512"/>
                <a:ext cx="170878" cy="128802"/>
              </a:xfrm>
              <a:custGeom>
                <a:avLst/>
                <a:gdLst/>
                <a:ahLst/>
                <a:cxnLst/>
                <a:rect l="l" t="t" r="r" b="b"/>
                <a:pathLst>
                  <a:path w="6835" h="5152" extrusionOk="0">
                    <a:moveTo>
                      <a:pt x="2754" y="0"/>
                    </a:moveTo>
                    <a:cubicBezTo>
                      <a:pt x="2628" y="0"/>
                      <a:pt x="2500" y="11"/>
                      <a:pt x="2370" y="32"/>
                    </a:cubicBezTo>
                    <a:cubicBezTo>
                      <a:pt x="1930" y="103"/>
                      <a:pt x="1429" y="306"/>
                      <a:pt x="870" y="651"/>
                    </a:cubicBezTo>
                    <a:cubicBezTo>
                      <a:pt x="715" y="758"/>
                      <a:pt x="394" y="877"/>
                      <a:pt x="203" y="1282"/>
                    </a:cubicBezTo>
                    <a:cubicBezTo>
                      <a:pt x="1" y="1675"/>
                      <a:pt x="144" y="1961"/>
                      <a:pt x="179" y="2139"/>
                    </a:cubicBezTo>
                    <a:cubicBezTo>
                      <a:pt x="501" y="3473"/>
                      <a:pt x="1370" y="4414"/>
                      <a:pt x="2549" y="4866"/>
                    </a:cubicBezTo>
                    <a:cubicBezTo>
                      <a:pt x="3044" y="5059"/>
                      <a:pt x="3588" y="5152"/>
                      <a:pt x="4153" y="5152"/>
                    </a:cubicBezTo>
                    <a:cubicBezTo>
                      <a:pt x="4389" y="5152"/>
                      <a:pt x="4629" y="5136"/>
                      <a:pt x="4870" y="5104"/>
                    </a:cubicBezTo>
                    <a:cubicBezTo>
                      <a:pt x="5120" y="5056"/>
                      <a:pt x="6359" y="4890"/>
                      <a:pt x="6823" y="4461"/>
                    </a:cubicBezTo>
                    <a:cubicBezTo>
                      <a:pt x="5716" y="3175"/>
                      <a:pt x="4168" y="2080"/>
                      <a:pt x="2477" y="2056"/>
                    </a:cubicBezTo>
                    <a:cubicBezTo>
                      <a:pt x="2144" y="2032"/>
                      <a:pt x="2180" y="1532"/>
                      <a:pt x="2501" y="1532"/>
                    </a:cubicBezTo>
                    <a:cubicBezTo>
                      <a:pt x="4168" y="1568"/>
                      <a:pt x="5692" y="2520"/>
                      <a:pt x="6835" y="3723"/>
                    </a:cubicBezTo>
                    <a:cubicBezTo>
                      <a:pt x="5463" y="1462"/>
                      <a:pt x="4243"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rot="2191568" flipH="1">
                <a:off x="8080075" y="3884608"/>
                <a:ext cx="103602" cy="226929"/>
              </a:xfrm>
              <a:custGeom>
                <a:avLst/>
                <a:gdLst/>
                <a:ahLst/>
                <a:cxnLst/>
                <a:rect l="l" t="t" r="r" b="b"/>
                <a:pathLst>
                  <a:path w="4144" h="9077" extrusionOk="0">
                    <a:moveTo>
                      <a:pt x="1734" y="1"/>
                    </a:moveTo>
                    <a:cubicBezTo>
                      <a:pt x="1716" y="1"/>
                      <a:pt x="1698" y="2"/>
                      <a:pt x="1679" y="4"/>
                    </a:cubicBezTo>
                    <a:cubicBezTo>
                      <a:pt x="1346" y="27"/>
                      <a:pt x="1203" y="361"/>
                      <a:pt x="1096" y="504"/>
                    </a:cubicBezTo>
                    <a:cubicBezTo>
                      <a:pt x="310" y="1635"/>
                      <a:pt x="1" y="3171"/>
                      <a:pt x="203" y="4730"/>
                    </a:cubicBezTo>
                    <a:cubicBezTo>
                      <a:pt x="322" y="5671"/>
                      <a:pt x="632" y="6588"/>
                      <a:pt x="1096" y="7421"/>
                    </a:cubicBezTo>
                    <a:cubicBezTo>
                      <a:pt x="1215" y="7659"/>
                      <a:pt x="1810" y="8671"/>
                      <a:pt x="2298" y="9052"/>
                    </a:cubicBezTo>
                    <a:cubicBezTo>
                      <a:pt x="2287" y="8528"/>
                      <a:pt x="2287" y="8005"/>
                      <a:pt x="2287" y="7481"/>
                    </a:cubicBezTo>
                    <a:cubicBezTo>
                      <a:pt x="2298" y="5969"/>
                      <a:pt x="2441" y="4349"/>
                      <a:pt x="1929" y="2885"/>
                    </a:cubicBezTo>
                    <a:cubicBezTo>
                      <a:pt x="1866" y="2701"/>
                      <a:pt x="2020" y="2585"/>
                      <a:pt x="2178" y="2585"/>
                    </a:cubicBezTo>
                    <a:cubicBezTo>
                      <a:pt x="2287" y="2585"/>
                      <a:pt x="2398" y="2640"/>
                      <a:pt x="2441" y="2766"/>
                    </a:cubicBezTo>
                    <a:cubicBezTo>
                      <a:pt x="2894" y="4087"/>
                      <a:pt x="2822" y="5564"/>
                      <a:pt x="2822" y="6945"/>
                    </a:cubicBezTo>
                    <a:cubicBezTo>
                      <a:pt x="2822" y="7659"/>
                      <a:pt x="2822" y="8362"/>
                      <a:pt x="2834" y="9076"/>
                    </a:cubicBezTo>
                    <a:cubicBezTo>
                      <a:pt x="2858" y="9064"/>
                      <a:pt x="2870" y="9052"/>
                      <a:pt x="2882" y="9017"/>
                    </a:cubicBezTo>
                    <a:cubicBezTo>
                      <a:pt x="2894" y="9005"/>
                      <a:pt x="2894" y="9005"/>
                      <a:pt x="2894" y="8993"/>
                    </a:cubicBezTo>
                    <a:cubicBezTo>
                      <a:pt x="3727" y="5742"/>
                      <a:pt x="4144" y="3242"/>
                      <a:pt x="3299" y="1587"/>
                    </a:cubicBezTo>
                    <a:cubicBezTo>
                      <a:pt x="3072" y="1158"/>
                      <a:pt x="2763" y="742"/>
                      <a:pt x="2334" y="361"/>
                    </a:cubicBezTo>
                    <a:cubicBezTo>
                      <a:pt x="2211" y="260"/>
                      <a:pt x="2024" y="1"/>
                      <a:pt x="1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1">
  <p:cSld name="CUSTOM_2">
    <p:bg>
      <p:bgPr>
        <a:gradFill>
          <a:gsLst>
            <a:gs pos="0">
              <a:schemeClr val="accent4"/>
            </a:gs>
            <a:gs pos="100000">
              <a:schemeClr val="accent5"/>
            </a:gs>
          </a:gsLst>
          <a:lin ang="5400012" scaled="0"/>
        </a:gradFill>
        <a:effectLst/>
      </p:bgPr>
    </p:bg>
    <p:spTree>
      <p:nvGrpSpPr>
        <p:cNvPr id="1" name="Shape 479"/>
        <p:cNvGrpSpPr/>
        <p:nvPr/>
      </p:nvGrpSpPr>
      <p:grpSpPr>
        <a:xfrm>
          <a:off x="0" y="0"/>
          <a:ext cx="0" cy="0"/>
          <a:chOff x="0" y="0"/>
          <a:chExt cx="0" cy="0"/>
        </a:xfrm>
      </p:grpSpPr>
      <p:grpSp>
        <p:nvGrpSpPr>
          <p:cNvPr id="480" name="Google Shape;480;p17"/>
          <p:cNvGrpSpPr/>
          <p:nvPr/>
        </p:nvGrpSpPr>
        <p:grpSpPr>
          <a:xfrm>
            <a:off x="-436275" y="4033587"/>
            <a:ext cx="9810000" cy="1166694"/>
            <a:chOff x="-588675" y="-10838"/>
            <a:chExt cx="9810000" cy="1166694"/>
          </a:xfrm>
        </p:grpSpPr>
        <p:sp>
          <p:nvSpPr>
            <p:cNvPr id="481" name="Google Shape;481;p17"/>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17"/>
          <p:cNvSpPr/>
          <p:nvPr/>
        </p:nvSpPr>
        <p:spPr>
          <a:xfrm rot="5400000">
            <a:off x="75" y="0"/>
            <a:ext cx="1985400" cy="1985400"/>
          </a:xfrm>
          <a:prstGeom prst="rtTriangle">
            <a:avLst/>
          </a:prstGeom>
          <a:gradFill>
            <a:gsLst>
              <a:gs pos="0">
                <a:srgbClr val="EED0B2"/>
              </a:gs>
              <a:gs pos="100000">
                <a:srgbClr val="CEA67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9" name="Google Shape;489;p17"/>
          <p:cNvSpPr/>
          <p:nvPr/>
        </p:nvSpPr>
        <p:spPr>
          <a:xfrm>
            <a:off x="8694613" y="234740"/>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8737185" y="101447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txBox="1">
            <a:spLocks noGrp="1"/>
          </p:cNvSpPr>
          <p:nvPr>
            <p:ph type="subTitle" idx="1"/>
          </p:nvPr>
        </p:nvSpPr>
        <p:spPr>
          <a:xfrm>
            <a:off x="707512" y="3303150"/>
            <a:ext cx="1807500" cy="572700"/>
          </a:xfrm>
          <a:prstGeom prst="rect">
            <a:avLst/>
          </a:prstGeom>
        </p:spPr>
        <p:txBody>
          <a:bodyPr spcFirstLastPara="1" wrap="square" lIns="0" tIns="0" rIns="0" bIns="0" anchor="t" anchorCtr="0">
            <a:noAutofit/>
          </a:bodyPr>
          <a:lstStyle>
            <a:lvl1pPr lvl="0" algn="ctr" rtl="0">
              <a:spcBef>
                <a:spcPts val="0"/>
              </a:spcBef>
              <a:spcAft>
                <a:spcPts val="0"/>
              </a:spcAft>
              <a:buClr>
                <a:srgbClr val="FF00FF"/>
              </a:buClr>
              <a:buSzPts val="1800"/>
              <a:buFont typeface="Open Sans"/>
              <a:buNone/>
              <a:defRPr sz="1600"/>
            </a:lvl1pPr>
            <a:lvl2pPr lvl="1"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2pPr>
            <a:lvl3pPr lvl="2"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3pPr>
            <a:lvl4pPr lvl="3"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4pPr>
            <a:lvl5pPr lvl="4"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5pPr>
            <a:lvl6pPr lvl="5"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6pPr>
            <a:lvl7pPr lvl="6"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7pPr>
            <a:lvl8pPr lvl="7"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8pPr>
            <a:lvl9pPr lvl="8"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9pPr>
          </a:lstStyle>
          <a:p>
            <a:endParaRPr/>
          </a:p>
        </p:txBody>
      </p:sp>
      <p:sp>
        <p:nvSpPr>
          <p:cNvPr id="492" name="Google Shape;492;p17"/>
          <p:cNvSpPr txBox="1">
            <a:spLocks noGrp="1"/>
          </p:cNvSpPr>
          <p:nvPr>
            <p:ph type="title" idx="2"/>
          </p:nvPr>
        </p:nvSpPr>
        <p:spPr>
          <a:xfrm>
            <a:off x="706838" y="2912250"/>
            <a:ext cx="1808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rgbClr val="FF00FF"/>
              </a:buClr>
              <a:buSzPts val="2800"/>
              <a:buNone/>
              <a:defRPr sz="2100"/>
            </a:lvl1pPr>
            <a:lvl2pPr lvl="1" rtl="0">
              <a:spcBef>
                <a:spcPts val="0"/>
              </a:spcBef>
              <a:spcAft>
                <a:spcPts val="0"/>
              </a:spcAft>
              <a:buClr>
                <a:srgbClr val="FF00FF"/>
              </a:buClr>
              <a:buSzPts val="2800"/>
              <a:buNone/>
              <a:defRPr>
                <a:solidFill>
                  <a:srgbClr val="FF00FF"/>
                </a:solidFill>
              </a:defRPr>
            </a:lvl2pPr>
            <a:lvl3pPr lvl="2" rtl="0">
              <a:spcBef>
                <a:spcPts val="0"/>
              </a:spcBef>
              <a:spcAft>
                <a:spcPts val="0"/>
              </a:spcAft>
              <a:buClr>
                <a:srgbClr val="FF00FF"/>
              </a:buClr>
              <a:buSzPts val="2800"/>
              <a:buNone/>
              <a:defRPr>
                <a:solidFill>
                  <a:srgbClr val="FF00FF"/>
                </a:solidFill>
              </a:defRPr>
            </a:lvl3pPr>
            <a:lvl4pPr lvl="3" rtl="0">
              <a:spcBef>
                <a:spcPts val="0"/>
              </a:spcBef>
              <a:spcAft>
                <a:spcPts val="0"/>
              </a:spcAft>
              <a:buClr>
                <a:srgbClr val="FF00FF"/>
              </a:buClr>
              <a:buSzPts val="2800"/>
              <a:buNone/>
              <a:defRPr>
                <a:solidFill>
                  <a:srgbClr val="FF00FF"/>
                </a:solidFill>
              </a:defRPr>
            </a:lvl4pPr>
            <a:lvl5pPr lvl="4" rtl="0">
              <a:spcBef>
                <a:spcPts val="0"/>
              </a:spcBef>
              <a:spcAft>
                <a:spcPts val="0"/>
              </a:spcAft>
              <a:buClr>
                <a:srgbClr val="FF00FF"/>
              </a:buClr>
              <a:buSzPts val="2800"/>
              <a:buNone/>
              <a:defRPr>
                <a:solidFill>
                  <a:srgbClr val="FF00FF"/>
                </a:solidFill>
              </a:defRPr>
            </a:lvl5pPr>
            <a:lvl6pPr lvl="5" rtl="0">
              <a:spcBef>
                <a:spcPts val="0"/>
              </a:spcBef>
              <a:spcAft>
                <a:spcPts val="0"/>
              </a:spcAft>
              <a:buClr>
                <a:srgbClr val="FF00FF"/>
              </a:buClr>
              <a:buSzPts val="2800"/>
              <a:buNone/>
              <a:defRPr>
                <a:solidFill>
                  <a:srgbClr val="FF00FF"/>
                </a:solidFill>
              </a:defRPr>
            </a:lvl6pPr>
            <a:lvl7pPr lvl="6" rtl="0">
              <a:spcBef>
                <a:spcPts val="0"/>
              </a:spcBef>
              <a:spcAft>
                <a:spcPts val="0"/>
              </a:spcAft>
              <a:buClr>
                <a:srgbClr val="FF00FF"/>
              </a:buClr>
              <a:buSzPts val="2800"/>
              <a:buNone/>
              <a:defRPr>
                <a:solidFill>
                  <a:srgbClr val="FF00FF"/>
                </a:solidFill>
              </a:defRPr>
            </a:lvl7pPr>
            <a:lvl8pPr lvl="7" rtl="0">
              <a:spcBef>
                <a:spcPts val="0"/>
              </a:spcBef>
              <a:spcAft>
                <a:spcPts val="0"/>
              </a:spcAft>
              <a:buClr>
                <a:srgbClr val="FF00FF"/>
              </a:buClr>
              <a:buSzPts val="2800"/>
              <a:buNone/>
              <a:defRPr>
                <a:solidFill>
                  <a:srgbClr val="FF00FF"/>
                </a:solidFill>
              </a:defRPr>
            </a:lvl8pPr>
            <a:lvl9pPr lvl="8" rtl="0">
              <a:spcBef>
                <a:spcPts val="0"/>
              </a:spcBef>
              <a:spcAft>
                <a:spcPts val="0"/>
              </a:spcAft>
              <a:buClr>
                <a:srgbClr val="FF00FF"/>
              </a:buClr>
              <a:buSzPts val="2800"/>
              <a:buNone/>
              <a:defRPr>
                <a:solidFill>
                  <a:srgbClr val="FF00FF"/>
                </a:solidFill>
              </a:defRPr>
            </a:lvl9pPr>
          </a:lstStyle>
          <a:p>
            <a:endParaRPr/>
          </a:p>
        </p:txBody>
      </p:sp>
      <p:sp>
        <p:nvSpPr>
          <p:cNvPr id="493" name="Google Shape;493;p17"/>
          <p:cNvSpPr txBox="1">
            <a:spLocks noGrp="1"/>
          </p:cNvSpPr>
          <p:nvPr>
            <p:ph type="subTitle" idx="3"/>
          </p:nvPr>
        </p:nvSpPr>
        <p:spPr>
          <a:xfrm>
            <a:off x="2681387" y="3303150"/>
            <a:ext cx="1807500" cy="572700"/>
          </a:xfrm>
          <a:prstGeom prst="rect">
            <a:avLst/>
          </a:prstGeom>
        </p:spPr>
        <p:txBody>
          <a:bodyPr spcFirstLastPara="1" wrap="square" lIns="0" tIns="0" rIns="0" bIns="0" anchor="t" anchorCtr="0">
            <a:noAutofit/>
          </a:bodyPr>
          <a:lstStyle>
            <a:lvl1pPr lvl="0" algn="ctr" rtl="0">
              <a:spcBef>
                <a:spcPts val="0"/>
              </a:spcBef>
              <a:spcAft>
                <a:spcPts val="0"/>
              </a:spcAft>
              <a:buClr>
                <a:srgbClr val="FF00FF"/>
              </a:buClr>
              <a:buSzPts val="1800"/>
              <a:buFont typeface="Open Sans"/>
              <a:buNone/>
              <a:defRPr sz="1600"/>
            </a:lvl1pPr>
            <a:lvl2pPr lvl="1"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2pPr>
            <a:lvl3pPr lvl="2"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3pPr>
            <a:lvl4pPr lvl="3"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4pPr>
            <a:lvl5pPr lvl="4"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5pPr>
            <a:lvl6pPr lvl="5"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6pPr>
            <a:lvl7pPr lvl="6"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7pPr>
            <a:lvl8pPr lvl="7"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8pPr>
            <a:lvl9pPr lvl="8"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9pPr>
          </a:lstStyle>
          <a:p>
            <a:endParaRPr/>
          </a:p>
        </p:txBody>
      </p:sp>
      <p:sp>
        <p:nvSpPr>
          <p:cNvPr id="494" name="Google Shape;494;p17"/>
          <p:cNvSpPr txBox="1">
            <a:spLocks noGrp="1"/>
          </p:cNvSpPr>
          <p:nvPr>
            <p:ph type="title" idx="4"/>
          </p:nvPr>
        </p:nvSpPr>
        <p:spPr>
          <a:xfrm>
            <a:off x="2680713" y="2912250"/>
            <a:ext cx="1808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rgbClr val="FF00FF"/>
              </a:buClr>
              <a:buSzPts val="2800"/>
              <a:buNone/>
              <a:defRPr sz="2100"/>
            </a:lvl1pPr>
            <a:lvl2pPr lvl="1" rtl="0">
              <a:spcBef>
                <a:spcPts val="0"/>
              </a:spcBef>
              <a:spcAft>
                <a:spcPts val="0"/>
              </a:spcAft>
              <a:buClr>
                <a:srgbClr val="FF00FF"/>
              </a:buClr>
              <a:buSzPts val="2800"/>
              <a:buNone/>
              <a:defRPr>
                <a:solidFill>
                  <a:srgbClr val="FF00FF"/>
                </a:solidFill>
              </a:defRPr>
            </a:lvl2pPr>
            <a:lvl3pPr lvl="2" rtl="0">
              <a:spcBef>
                <a:spcPts val="0"/>
              </a:spcBef>
              <a:spcAft>
                <a:spcPts val="0"/>
              </a:spcAft>
              <a:buClr>
                <a:srgbClr val="FF00FF"/>
              </a:buClr>
              <a:buSzPts val="2800"/>
              <a:buNone/>
              <a:defRPr>
                <a:solidFill>
                  <a:srgbClr val="FF00FF"/>
                </a:solidFill>
              </a:defRPr>
            </a:lvl3pPr>
            <a:lvl4pPr lvl="3" rtl="0">
              <a:spcBef>
                <a:spcPts val="0"/>
              </a:spcBef>
              <a:spcAft>
                <a:spcPts val="0"/>
              </a:spcAft>
              <a:buClr>
                <a:srgbClr val="FF00FF"/>
              </a:buClr>
              <a:buSzPts val="2800"/>
              <a:buNone/>
              <a:defRPr>
                <a:solidFill>
                  <a:srgbClr val="FF00FF"/>
                </a:solidFill>
              </a:defRPr>
            </a:lvl4pPr>
            <a:lvl5pPr lvl="4" rtl="0">
              <a:spcBef>
                <a:spcPts val="0"/>
              </a:spcBef>
              <a:spcAft>
                <a:spcPts val="0"/>
              </a:spcAft>
              <a:buClr>
                <a:srgbClr val="FF00FF"/>
              </a:buClr>
              <a:buSzPts val="2800"/>
              <a:buNone/>
              <a:defRPr>
                <a:solidFill>
                  <a:srgbClr val="FF00FF"/>
                </a:solidFill>
              </a:defRPr>
            </a:lvl5pPr>
            <a:lvl6pPr lvl="5" rtl="0">
              <a:spcBef>
                <a:spcPts val="0"/>
              </a:spcBef>
              <a:spcAft>
                <a:spcPts val="0"/>
              </a:spcAft>
              <a:buClr>
                <a:srgbClr val="FF00FF"/>
              </a:buClr>
              <a:buSzPts val="2800"/>
              <a:buNone/>
              <a:defRPr>
                <a:solidFill>
                  <a:srgbClr val="FF00FF"/>
                </a:solidFill>
              </a:defRPr>
            </a:lvl6pPr>
            <a:lvl7pPr lvl="6" rtl="0">
              <a:spcBef>
                <a:spcPts val="0"/>
              </a:spcBef>
              <a:spcAft>
                <a:spcPts val="0"/>
              </a:spcAft>
              <a:buClr>
                <a:srgbClr val="FF00FF"/>
              </a:buClr>
              <a:buSzPts val="2800"/>
              <a:buNone/>
              <a:defRPr>
                <a:solidFill>
                  <a:srgbClr val="FF00FF"/>
                </a:solidFill>
              </a:defRPr>
            </a:lvl7pPr>
            <a:lvl8pPr lvl="7" rtl="0">
              <a:spcBef>
                <a:spcPts val="0"/>
              </a:spcBef>
              <a:spcAft>
                <a:spcPts val="0"/>
              </a:spcAft>
              <a:buClr>
                <a:srgbClr val="FF00FF"/>
              </a:buClr>
              <a:buSzPts val="2800"/>
              <a:buNone/>
              <a:defRPr>
                <a:solidFill>
                  <a:srgbClr val="FF00FF"/>
                </a:solidFill>
              </a:defRPr>
            </a:lvl8pPr>
            <a:lvl9pPr lvl="8" rtl="0">
              <a:spcBef>
                <a:spcPts val="0"/>
              </a:spcBef>
              <a:spcAft>
                <a:spcPts val="0"/>
              </a:spcAft>
              <a:buClr>
                <a:srgbClr val="FF00FF"/>
              </a:buClr>
              <a:buSzPts val="2800"/>
              <a:buNone/>
              <a:defRPr>
                <a:solidFill>
                  <a:srgbClr val="FF00FF"/>
                </a:solidFill>
              </a:defRPr>
            </a:lvl9pPr>
          </a:lstStyle>
          <a:p>
            <a:endParaRPr/>
          </a:p>
        </p:txBody>
      </p:sp>
      <p:sp>
        <p:nvSpPr>
          <p:cNvPr id="495" name="Google Shape;495;p17"/>
          <p:cNvSpPr txBox="1">
            <a:spLocks noGrp="1"/>
          </p:cNvSpPr>
          <p:nvPr>
            <p:ph type="subTitle" idx="5"/>
          </p:nvPr>
        </p:nvSpPr>
        <p:spPr>
          <a:xfrm>
            <a:off x="4655262" y="3303150"/>
            <a:ext cx="1807500" cy="572700"/>
          </a:xfrm>
          <a:prstGeom prst="rect">
            <a:avLst/>
          </a:prstGeom>
        </p:spPr>
        <p:txBody>
          <a:bodyPr spcFirstLastPara="1" wrap="square" lIns="0" tIns="0" rIns="0" bIns="0" anchor="t" anchorCtr="0">
            <a:noAutofit/>
          </a:bodyPr>
          <a:lstStyle>
            <a:lvl1pPr marR="91440" lvl="0" algn="ctr" rtl="0">
              <a:spcBef>
                <a:spcPts val="0"/>
              </a:spcBef>
              <a:spcAft>
                <a:spcPts val="0"/>
              </a:spcAft>
              <a:buClr>
                <a:srgbClr val="FF00FF"/>
              </a:buClr>
              <a:buSzPts val="1800"/>
              <a:buFont typeface="Open Sans"/>
              <a:buNone/>
              <a:defRPr sz="1600"/>
            </a:lvl1pPr>
            <a:lvl2pPr lvl="1"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2pPr>
            <a:lvl3pPr lvl="2"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3pPr>
            <a:lvl4pPr lvl="3"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4pPr>
            <a:lvl5pPr lvl="4"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5pPr>
            <a:lvl6pPr lvl="5"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6pPr>
            <a:lvl7pPr lvl="6"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7pPr>
            <a:lvl8pPr lvl="7"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8pPr>
            <a:lvl9pPr lvl="8"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9pPr>
          </a:lstStyle>
          <a:p>
            <a:endParaRPr/>
          </a:p>
        </p:txBody>
      </p:sp>
      <p:sp>
        <p:nvSpPr>
          <p:cNvPr id="496" name="Google Shape;496;p17"/>
          <p:cNvSpPr txBox="1">
            <a:spLocks noGrp="1"/>
          </p:cNvSpPr>
          <p:nvPr>
            <p:ph type="title" idx="6"/>
          </p:nvPr>
        </p:nvSpPr>
        <p:spPr>
          <a:xfrm>
            <a:off x="4654588" y="2912250"/>
            <a:ext cx="1808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rgbClr val="FF00FF"/>
              </a:buClr>
              <a:buSzPts val="2800"/>
              <a:buNone/>
              <a:defRPr sz="2100"/>
            </a:lvl1pPr>
            <a:lvl2pPr lvl="1" rtl="0">
              <a:spcBef>
                <a:spcPts val="0"/>
              </a:spcBef>
              <a:spcAft>
                <a:spcPts val="0"/>
              </a:spcAft>
              <a:buClr>
                <a:srgbClr val="FF00FF"/>
              </a:buClr>
              <a:buSzPts val="2800"/>
              <a:buNone/>
              <a:defRPr>
                <a:solidFill>
                  <a:srgbClr val="FF00FF"/>
                </a:solidFill>
              </a:defRPr>
            </a:lvl2pPr>
            <a:lvl3pPr lvl="2" rtl="0">
              <a:spcBef>
                <a:spcPts val="0"/>
              </a:spcBef>
              <a:spcAft>
                <a:spcPts val="0"/>
              </a:spcAft>
              <a:buClr>
                <a:srgbClr val="FF00FF"/>
              </a:buClr>
              <a:buSzPts val="2800"/>
              <a:buNone/>
              <a:defRPr>
                <a:solidFill>
                  <a:srgbClr val="FF00FF"/>
                </a:solidFill>
              </a:defRPr>
            </a:lvl3pPr>
            <a:lvl4pPr lvl="3" rtl="0">
              <a:spcBef>
                <a:spcPts val="0"/>
              </a:spcBef>
              <a:spcAft>
                <a:spcPts val="0"/>
              </a:spcAft>
              <a:buClr>
                <a:srgbClr val="FF00FF"/>
              </a:buClr>
              <a:buSzPts val="2800"/>
              <a:buNone/>
              <a:defRPr>
                <a:solidFill>
                  <a:srgbClr val="FF00FF"/>
                </a:solidFill>
              </a:defRPr>
            </a:lvl4pPr>
            <a:lvl5pPr lvl="4" rtl="0">
              <a:spcBef>
                <a:spcPts val="0"/>
              </a:spcBef>
              <a:spcAft>
                <a:spcPts val="0"/>
              </a:spcAft>
              <a:buClr>
                <a:srgbClr val="FF00FF"/>
              </a:buClr>
              <a:buSzPts val="2800"/>
              <a:buNone/>
              <a:defRPr>
                <a:solidFill>
                  <a:srgbClr val="FF00FF"/>
                </a:solidFill>
              </a:defRPr>
            </a:lvl5pPr>
            <a:lvl6pPr lvl="5" rtl="0">
              <a:spcBef>
                <a:spcPts val="0"/>
              </a:spcBef>
              <a:spcAft>
                <a:spcPts val="0"/>
              </a:spcAft>
              <a:buClr>
                <a:srgbClr val="FF00FF"/>
              </a:buClr>
              <a:buSzPts val="2800"/>
              <a:buNone/>
              <a:defRPr>
                <a:solidFill>
                  <a:srgbClr val="FF00FF"/>
                </a:solidFill>
              </a:defRPr>
            </a:lvl6pPr>
            <a:lvl7pPr lvl="6" rtl="0">
              <a:spcBef>
                <a:spcPts val="0"/>
              </a:spcBef>
              <a:spcAft>
                <a:spcPts val="0"/>
              </a:spcAft>
              <a:buClr>
                <a:srgbClr val="FF00FF"/>
              </a:buClr>
              <a:buSzPts val="2800"/>
              <a:buNone/>
              <a:defRPr>
                <a:solidFill>
                  <a:srgbClr val="FF00FF"/>
                </a:solidFill>
              </a:defRPr>
            </a:lvl7pPr>
            <a:lvl8pPr lvl="7" rtl="0">
              <a:spcBef>
                <a:spcPts val="0"/>
              </a:spcBef>
              <a:spcAft>
                <a:spcPts val="0"/>
              </a:spcAft>
              <a:buClr>
                <a:srgbClr val="FF00FF"/>
              </a:buClr>
              <a:buSzPts val="2800"/>
              <a:buNone/>
              <a:defRPr>
                <a:solidFill>
                  <a:srgbClr val="FF00FF"/>
                </a:solidFill>
              </a:defRPr>
            </a:lvl8pPr>
            <a:lvl9pPr lvl="8" rtl="0">
              <a:spcBef>
                <a:spcPts val="0"/>
              </a:spcBef>
              <a:spcAft>
                <a:spcPts val="0"/>
              </a:spcAft>
              <a:buClr>
                <a:srgbClr val="FF00FF"/>
              </a:buClr>
              <a:buSzPts val="2800"/>
              <a:buNone/>
              <a:defRPr>
                <a:solidFill>
                  <a:srgbClr val="FF00FF"/>
                </a:solidFill>
              </a:defRPr>
            </a:lvl9pPr>
          </a:lstStyle>
          <a:p>
            <a:endParaRPr/>
          </a:p>
        </p:txBody>
      </p:sp>
      <p:sp>
        <p:nvSpPr>
          <p:cNvPr id="497" name="Google Shape;497;p17"/>
          <p:cNvSpPr txBox="1">
            <a:spLocks noGrp="1"/>
          </p:cNvSpPr>
          <p:nvPr>
            <p:ph type="subTitle" idx="7"/>
          </p:nvPr>
        </p:nvSpPr>
        <p:spPr>
          <a:xfrm>
            <a:off x="6629137" y="3303150"/>
            <a:ext cx="1807500" cy="572700"/>
          </a:xfrm>
          <a:prstGeom prst="rect">
            <a:avLst/>
          </a:prstGeom>
        </p:spPr>
        <p:txBody>
          <a:bodyPr spcFirstLastPara="1" wrap="square" lIns="0" tIns="0" rIns="0" bIns="0" anchor="t" anchorCtr="0">
            <a:noAutofit/>
          </a:bodyPr>
          <a:lstStyle>
            <a:lvl1pPr lvl="0" algn="ctr" rtl="0">
              <a:spcBef>
                <a:spcPts val="0"/>
              </a:spcBef>
              <a:spcAft>
                <a:spcPts val="0"/>
              </a:spcAft>
              <a:buClr>
                <a:srgbClr val="FF00FF"/>
              </a:buClr>
              <a:buSzPts val="1800"/>
              <a:buFont typeface="Open Sans"/>
              <a:buNone/>
              <a:defRPr sz="1600"/>
            </a:lvl1pPr>
            <a:lvl2pPr lvl="1"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2pPr>
            <a:lvl3pPr lvl="2"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3pPr>
            <a:lvl4pPr lvl="3"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4pPr>
            <a:lvl5pPr lvl="4"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5pPr>
            <a:lvl6pPr lvl="5"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6pPr>
            <a:lvl7pPr lvl="6"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7pPr>
            <a:lvl8pPr lvl="7"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8pPr>
            <a:lvl9pPr lvl="8" algn="ctr" rtl="0">
              <a:lnSpc>
                <a:spcPct val="100000"/>
              </a:lnSpc>
              <a:spcBef>
                <a:spcPts val="0"/>
              </a:spcBef>
              <a:spcAft>
                <a:spcPts val="0"/>
              </a:spcAft>
              <a:buClr>
                <a:srgbClr val="FF00FF"/>
              </a:buClr>
              <a:buSzPts val="1400"/>
              <a:buFont typeface="Open Sans"/>
              <a:buNone/>
              <a:defRPr>
                <a:solidFill>
                  <a:srgbClr val="FF00FF"/>
                </a:solidFill>
                <a:latin typeface="Open Sans"/>
                <a:ea typeface="Open Sans"/>
                <a:cs typeface="Open Sans"/>
                <a:sym typeface="Open Sans"/>
              </a:defRPr>
            </a:lvl9pPr>
          </a:lstStyle>
          <a:p>
            <a:endParaRPr/>
          </a:p>
        </p:txBody>
      </p:sp>
      <p:sp>
        <p:nvSpPr>
          <p:cNvPr id="498" name="Google Shape;498;p17"/>
          <p:cNvSpPr txBox="1">
            <a:spLocks noGrp="1"/>
          </p:cNvSpPr>
          <p:nvPr>
            <p:ph type="title" idx="8"/>
          </p:nvPr>
        </p:nvSpPr>
        <p:spPr>
          <a:xfrm>
            <a:off x="6628463" y="2912250"/>
            <a:ext cx="1808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rgbClr val="FF00FF"/>
              </a:buClr>
              <a:buSzPts val="2800"/>
              <a:buNone/>
              <a:defRPr sz="2100"/>
            </a:lvl1pPr>
            <a:lvl2pPr lvl="1" rtl="0">
              <a:spcBef>
                <a:spcPts val="0"/>
              </a:spcBef>
              <a:spcAft>
                <a:spcPts val="0"/>
              </a:spcAft>
              <a:buClr>
                <a:srgbClr val="FF00FF"/>
              </a:buClr>
              <a:buSzPts val="2800"/>
              <a:buNone/>
              <a:defRPr>
                <a:solidFill>
                  <a:srgbClr val="FF00FF"/>
                </a:solidFill>
              </a:defRPr>
            </a:lvl2pPr>
            <a:lvl3pPr lvl="2" rtl="0">
              <a:spcBef>
                <a:spcPts val="0"/>
              </a:spcBef>
              <a:spcAft>
                <a:spcPts val="0"/>
              </a:spcAft>
              <a:buClr>
                <a:srgbClr val="FF00FF"/>
              </a:buClr>
              <a:buSzPts val="2800"/>
              <a:buNone/>
              <a:defRPr>
                <a:solidFill>
                  <a:srgbClr val="FF00FF"/>
                </a:solidFill>
              </a:defRPr>
            </a:lvl3pPr>
            <a:lvl4pPr lvl="3" rtl="0">
              <a:spcBef>
                <a:spcPts val="0"/>
              </a:spcBef>
              <a:spcAft>
                <a:spcPts val="0"/>
              </a:spcAft>
              <a:buClr>
                <a:srgbClr val="FF00FF"/>
              </a:buClr>
              <a:buSzPts val="2800"/>
              <a:buNone/>
              <a:defRPr>
                <a:solidFill>
                  <a:srgbClr val="FF00FF"/>
                </a:solidFill>
              </a:defRPr>
            </a:lvl4pPr>
            <a:lvl5pPr lvl="4" rtl="0">
              <a:spcBef>
                <a:spcPts val="0"/>
              </a:spcBef>
              <a:spcAft>
                <a:spcPts val="0"/>
              </a:spcAft>
              <a:buClr>
                <a:srgbClr val="FF00FF"/>
              </a:buClr>
              <a:buSzPts val="2800"/>
              <a:buNone/>
              <a:defRPr>
                <a:solidFill>
                  <a:srgbClr val="FF00FF"/>
                </a:solidFill>
              </a:defRPr>
            </a:lvl5pPr>
            <a:lvl6pPr lvl="5" rtl="0">
              <a:spcBef>
                <a:spcPts val="0"/>
              </a:spcBef>
              <a:spcAft>
                <a:spcPts val="0"/>
              </a:spcAft>
              <a:buClr>
                <a:srgbClr val="FF00FF"/>
              </a:buClr>
              <a:buSzPts val="2800"/>
              <a:buNone/>
              <a:defRPr>
                <a:solidFill>
                  <a:srgbClr val="FF00FF"/>
                </a:solidFill>
              </a:defRPr>
            </a:lvl6pPr>
            <a:lvl7pPr lvl="6" rtl="0">
              <a:spcBef>
                <a:spcPts val="0"/>
              </a:spcBef>
              <a:spcAft>
                <a:spcPts val="0"/>
              </a:spcAft>
              <a:buClr>
                <a:srgbClr val="FF00FF"/>
              </a:buClr>
              <a:buSzPts val="2800"/>
              <a:buNone/>
              <a:defRPr>
                <a:solidFill>
                  <a:srgbClr val="FF00FF"/>
                </a:solidFill>
              </a:defRPr>
            </a:lvl7pPr>
            <a:lvl8pPr lvl="7" rtl="0">
              <a:spcBef>
                <a:spcPts val="0"/>
              </a:spcBef>
              <a:spcAft>
                <a:spcPts val="0"/>
              </a:spcAft>
              <a:buClr>
                <a:srgbClr val="FF00FF"/>
              </a:buClr>
              <a:buSzPts val="2800"/>
              <a:buNone/>
              <a:defRPr>
                <a:solidFill>
                  <a:srgbClr val="FF00FF"/>
                </a:solidFill>
              </a:defRPr>
            </a:lvl8pPr>
            <a:lvl9pPr lvl="8" rtl="0">
              <a:spcBef>
                <a:spcPts val="0"/>
              </a:spcBef>
              <a:spcAft>
                <a:spcPts val="0"/>
              </a:spcAft>
              <a:buClr>
                <a:srgbClr val="FF00FF"/>
              </a:buClr>
              <a:buSzPts val="2800"/>
              <a:buNone/>
              <a:defRPr>
                <a:solidFill>
                  <a:srgbClr val="FF00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3">
    <p:bg>
      <p:bgPr>
        <a:gradFill>
          <a:gsLst>
            <a:gs pos="0">
              <a:schemeClr val="accent4"/>
            </a:gs>
            <a:gs pos="100000">
              <a:schemeClr val="accent5"/>
            </a:gs>
          </a:gsLst>
          <a:lin ang="5400012" scaled="0"/>
        </a:gradFill>
        <a:effectLst/>
      </p:bgPr>
    </p:bg>
    <p:spTree>
      <p:nvGrpSpPr>
        <p:cNvPr id="1" name="Shape 499"/>
        <p:cNvGrpSpPr/>
        <p:nvPr/>
      </p:nvGrpSpPr>
      <p:grpSpPr>
        <a:xfrm>
          <a:off x="0" y="0"/>
          <a:ext cx="0" cy="0"/>
          <a:chOff x="0" y="0"/>
          <a:chExt cx="0" cy="0"/>
        </a:xfrm>
      </p:grpSpPr>
      <p:grpSp>
        <p:nvGrpSpPr>
          <p:cNvPr id="500" name="Google Shape;500;p18"/>
          <p:cNvGrpSpPr/>
          <p:nvPr/>
        </p:nvGrpSpPr>
        <p:grpSpPr>
          <a:xfrm>
            <a:off x="-588675" y="4075262"/>
            <a:ext cx="9810000" cy="1166694"/>
            <a:chOff x="-588675" y="-10838"/>
            <a:chExt cx="9810000" cy="1166694"/>
          </a:xfrm>
        </p:grpSpPr>
        <p:sp>
          <p:nvSpPr>
            <p:cNvPr id="501" name="Google Shape;501;p18"/>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8"/>
          <p:cNvSpPr/>
          <p:nvPr/>
        </p:nvSpPr>
        <p:spPr>
          <a:xfrm rot="5400000">
            <a:off x="0" y="0"/>
            <a:ext cx="1365600" cy="1365600"/>
          </a:xfrm>
          <a:prstGeom prst="rtTriangle">
            <a:avLst/>
          </a:prstGeom>
          <a:gradFill>
            <a:gsLst>
              <a:gs pos="0">
                <a:srgbClr val="EED0B2"/>
              </a:gs>
              <a:gs pos="100000">
                <a:srgbClr val="CEA67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rot="-4274096">
            <a:off x="7875563" y="-594069"/>
            <a:ext cx="1832151" cy="1227281"/>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8613643" y="1051589"/>
            <a:ext cx="244905" cy="439449"/>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a:off x="295963" y="1491032"/>
            <a:ext cx="359662" cy="456877"/>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2" name="Google Shape;512;p18"/>
          <p:cNvSpPr txBox="1">
            <a:spLocks noGrp="1"/>
          </p:cNvSpPr>
          <p:nvPr>
            <p:ph type="subTitle" idx="1"/>
          </p:nvPr>
        </p:nvSpPr>
        <p:spPr>
          <a:xfrm>
            <a:off x="717800" y="2468274"/>
            <a:ext cx="2400900" cy="504300"/>
          </a:xfrm>
          <a:prstGeom prst="rect">
            <a:avLst/>
          </a:prstGeom>
        </p:spPr>
        <p:txBody>
          <a:bodyPr spcFirstLastPara="1" wrap="square" lIns="0" tIns="0" rIns="0" bIns="0" anchor="t" anchorCtr="0">
            <a:noAutofit/>
          </a:bodyPr>
          <a:lstStyle>
            <a:lvl1pPr marR="91440"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13" name="Google Shape;513;p18"/>
          <p:cNvSpPr txBox="1">
            <a:spLocks noGrp="1"/>
          </p:cNvSpPr>
          <p:nvPr>
            <p:ph type="title" idx="2"/>
          </p:nvPr>
        </p:nvSpPr>
        <p:spPr>
          <a:xfrm>
            <a:off x="714750" y="2118425"/>
            <a:ext cx="2402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4" name="Google Shape;514;p18"/>
          <p:cNvSpPr txBox="1">
            <a:spLocks noGrp="1"/>
          </p:cNvSpPr>
          <p:nvPr>
            <p:ph type="subTitle" idx="3"/>
          </p:nvPr>
        </p:nvSpPr>
        <p:spPr>
          <a:xfrm>
            <a:off x="3371550" y="2468274"/>
            <a:ext cx="2400900" cy="504300"/>
          </a:xfrm>
          <a:prstGeom prst="rect">
            <a:avLst/>
          </a:prstGeom>
        </p:spPr>
        <p:txBody>
          <a:bodyPr spcFirstLastPara="1" wrap="square" lIns="0" tIns="0" rIns="0" bIns="0" anchor="t" anchorCtr="0">
            <a:noAutofit/>
          </a:bodyPr>
          <a:lstStyle>
            <a:lvl1pPr marR="91440"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15" name="Google Shape;515;p18"/>
          <p:cNvSpPr txBox="1">
            <a:spLocks noGrp="1"/>
          </p:cNvSpPr>
          <p:nvPr>
            <p:ph type="title" idx="4"/>
          </p:nvPr>
        </p:nvSpPr>
        <p:spPr>
          <a:xfrm>
            <a:off x="3371550" y="2118425"/>
            <a:ext cx="2402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6" name="Google Shape;516;p18"/>
          <p:cNvSpPr txBox="1">
            <a:spLocks noGrp="1"/>
          </p:cNvSpPr>
          <p:nvPr>
            <p:ph type="subTitle" idx="5"/>
          </p:nvPr>
        </p:nvSpPr>
        <p:spPr>
          <a:xfrm>
            <a:off x="6029875" y="2468274"/>
            <a:ext cx="2400900" cy="504300"/>
          </a:xfrm>
          <a:prstGeom prst="rect">
            <a:avLst/>
          </a:prstGeom>
        </p:spPr>
        <p:txBody>
          <a:bodyPr spcFirstLastPara="1" wrap="square" lIns="0" tIns="0" rIns="0" bIns="0" anchor="t" anchorCtr="0">
            <a:noAutofit/>
          </a:bodyPr>
          <a:lstStyle>
            <a:lvl1pPr marR="91440"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17" name="Google Shape;517;p18"/>
          <p:cNvSpPr txBox="1">
            <a:spLocks noGrp="1"/>
          </p:cNvSpPr>
          <p:nvPr>
            <p:ph type="title" idx="6"/>
          </p:nvPr>
        </p:nvSpPr>
        <p:spPr>
          <a:xfrm>
            <a:off x="6029875" y="2118425"/>
            <a:ext cx="2402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8" name="Google Shape;518;p18"/>
          <p:cNvSpPr txBox="1">
            <a:spLocks noGrp="1"/>
          </p:cNvSpPr>
          <p:nvPr>
            <p:ph type="subTitle" idx="7"/>
          </p:nvPr>
        </p:nvSpPr>
        <p:spPr>
          <a:xfrm>
            <a:off x="714747" y="4096622"/>
            <a:ext cx="2400900" cy="502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19" name="Google Shape;519;p18"/>
          <p:cNvSpPr txBox="1">
            <a:spLocks noGrp="1"/>
          </p:cNvSpPr>
          <p:nvPr>
            <p:ph type="title" idx="8"/>
          </p:nvPr>
        </p:nvSpPr>
        <p:spPr>
          <a:xfrm>
            <a:off x="713847" y="3746775"/>
            <a:ext cx="2402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0" name="Google Shape;520;p18"/>
          <p:cNvSpPr txBox="1">
            <a:spLocks noGrp="1"/>
          </p:cNvSpPr>
          <p:nvPr>
            <p:ph type="subTitle" idx="9"/>
          </p:nvPr>
        </p:nvSpPr>
        <p:spPr>
          <a:xfrm>
            <a:off x="3373069" y="4096622"/>
            <a:ext cx="2400900" cy="502800"/>
          </a:xfrm>
          <a:prstGeom prst="rect">
            <a:avLst/>
          </a:prstGeom>
        </p:spPr>
        <p:txBody>
          <a:bodyPr spcFirstLastPara="1" wrap="square" lIns="0" tIns="0" rIns="0" bIns="0" anchor="t" anchorCtr="0">
            <a:noAutofit/>
          </a:bodyPr>
          <a:lstStyle>
            <a:lvl1pPr marR="91440"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21" name="Google Shape;521;p18"/>
          <p:cNvSpPr txBox="1">
            <a:spLocks noGrp="1"/>
          </p:cNvSpPr>
          <p:nvPr>
            <p:ph type="title" idx="13"/>
          </p:nvPr>
        </p:nvSpPr>
        <p:spPr>
          <a:xfrm>
            <a:off x="3370025" y="3746775"/>
            <a:ext cx="2402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8"/>
          <p:cNvSpPr txBox="1">
            <a:spLocks noGrp="1"/>
          </p:cNvSpPr>
          <p:nvPr>
            <p:ph type="subTitle" idx="14"/>
          </p:nvPr>
        </p:nvSpPr>
        <p:spPr>
          <a:xfrm>
            <a:off x="6031397" y="4096622"/>
            <a:ext cx="2400900" cy="502800"/>
          </a:xfrm>
          <a:prstGeom prst="rect">
            <a:avLst/>
          </a:prstGeom>
        </p:spPr>
        <p:txBody>
          <a:bodyPr spcFirstLastPara="1" wrap="square" lIns="0" tIns="0" rIns="0" bIns="0" anchor="t" anchorCtr="0">
            <a:noAutofit/>
          </a:bodyPr>
          <a:lstStyle>
            <a:lvl1pPr marR="91440"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23" name="Google Shape;523;p18"/>
          <p:cNvSpPr txBox="1">
            <a:spLocks noGrp="1"/>
          </p:cNvSpPr>
          <p:nvPr>
            <p:ph type="title" idx="15"/>
          </p:nvPr>
        </p:nvSpPr>
        <p:spPr>
          <a:xfrm>
            <a:off x="6030497" y="3746775"/>
            <a:ext cx="24027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4" name="Google Shape;524;p18"/>
          <p:cNvSpPr/>
          <p:nvPr/>
        </p:nvSpPr>
        <p:spPr>
          <a:xfrm flipH="1">
            <a:off x="6764080" y="10475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flipH="1">
            <a:off x="5047218" y="47447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flipH="1">
            <a:off x="3232553" y="242589"/>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flipH="1">
            <a:off x="5961834" y="294601"/>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flipH="1">
            <a:off x="3769788" y="402844"/>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rot="-742997">
            <a:off x="4392700" y="27669"/>
            <a:ext cx="359664" cy="456879"/>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18"/>
          <p:cNvGrpSpPr/>
          <p:nvPr/>
        </p:nvGrpSpPr>
        <p:grpSpPr>
          <a:xfrm rot="4523557">
            <a:off x="-674138" y="2674567"/>
            <a:ext cx="1241689" cy="1429930"/>
            <a:chOff x="7631971" y="865175"/>
            <a:chExt cx="1241659" cy="1429895"/>
          </a:xfrm>
        </p:grpSpPr>
        <p:grpSp>
          <p:nvGrpSpPr>
            <p:cNvPr id="531" name="Google Shape;531;p18"/>
            <p:cNvGrpSpPr/>
            <p:nvPr/>
          </p:nvGrpSpPr>
          <p:grpSpPr>
            <a:xfrm>
              <a:off x="7631971" y="965701"/>
              <a:ext cx="1241659" cy="1329369"/>
              <a:chOff x="7631971" y="965701"/>
              <a:chExt cx="1241659" cy="1329369"/>
            </a:xfrm>
          </p:grpSpPr>
          <p:sp>
            <p:nvSpPr>
              <p:cNvPr id="532" name="Google Shape;532;p18"/>
              <p:cNvSpPr/>
              <p:nvPr/>
            </p:nvSpPr>
            <p:spPr>
              <a:xfrm rot="-2485966">
                <a:off x="8009964" y="1054646"/>
                <a:ext cx="148263" cy="109585"/>
              </a:xfrm>
              <a:custGeom>
                <a:avLst/>
                <a:gdLst/>
                <a:ahLst/>
                <a:cxnLst/>
                <a:rect l="l" t="t" r="r" b="b"/>
                <a:pathLst>
                  <a:path w="5930" h="4383" fill="none" extrusionOk="0">
                    <a:moveTo>
                      <a:pt x="5929" y="1"/>
                    </a:moveTo>
                    <a:cubicBezTo>
                      <a:pt x="4262" y="1870"/>
                      <a:pt x="2215" y="3370"/>
                      <a:pt x="0" y="438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rot="-2485966">
                <a:off x="7869867" y="973214"/>
                <a:ext cx="74732" cy="137562"/>
              </a:xfrm>
              <a:custGeom>
                <a:avLst/>
                <a:gdLst/>
                <a:ahLst/>
                <a:cxnLst/>
                <a:rect l="l" t="t" r="r" b="b"/>
                <a:pathLst>
                  <a:path w="2989" h="5502" fill="none" extrusionOk="0">
                    <a:moveTo>
                      <a:pt x="2989" y="1"/>
                    </a:moveTo>
                    <a:cubicBezTo>
                      <a:pt x="2274" y="2180"/>
                      <a:pt x="1393" y="4156"/>
                      <a:pt x="0" y="550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rot="-2485966">
                <a:off x="7855931" y="1188843"/>
                <a:ext cx="203643" cy="88433"/>
              </a:xfrm>
              <a:custGeom>
                <a:avLst/>
                <a:gdLst/>
                <a:ahLst/>
                <a:cxnLst/>
                <a:rect l="l" t="t" r="r" b="b"/>
                <a:pathLst>
                  <a:path w="8145" h="3537" fill="none" extrusionOk="0">
                    <a:moveTo>
                      <a:pt x="8144" y="3537"/>
                    </a:moveTo>
                    <a:cubicBezTo>
                      <a:pt x="5132" y="3180"/>
                      <a:pt x="2513" y="1572"/>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rot="-2485966">
                <a:off x="8015654" y="1329258"/>
                <a:ext cx="173866" cy="49454"/>
              </a:xfrm>
              <a:custGeom>
                <a:avLst/>
                <a:gdLst/>
                <a:ahLst/>
                <a:cxnLst/>
                <a:rect l="l" t="t" r="r" b="b"/>
                <a:pathLst>
                  <a:path w="6954" h="1978" fill="none" extrusionOk="0">
                    <a:moveTo>
                      <a:pt x="6954" y="1977"/>
                    </a:moveTo>
                    <a:cubicBezTo>
                      <a:pt x="4454" y="1965"/>
                      <a:pt x="2037" y="1251"/>
                      <a:pt x="1"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rot="-2485966">
                <a:off x="8252592" y="1280143"/>
                <a:ext cx="161965" cy="139337"/>
              </a:xfrm>
              <a:custGeom>
                <a:avLst/>
                <a:gdLst/>
                <a:ahLst/>
                <a:cxnLst/>
                <a:rect l="l" t="t" r="r" b="b"/>
                <a:pathLst>
                  <a:path w="6478" h="5573" fill="none" extrusionOk="0">
                    <a:moveTo>
                      <a:pt x="0" y="5573"/>
                    </a:moveTo>
                    <a:cubicBezTo>
                      <a:pt x="2346" y="4692"/>
                      <a:pt x="4465" y="3001"/>
                      <a:pt x="5930" y="858"/>
                    </a:cubicBezTo>
                    <a:cubicBezTo>
                      <a:pt x="6120" y="572"/>
                      <a:pt x="6299" y="286"/>
                      <a:pt x="6477"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rot="-2485966">
                <a:off x="8164402" y="1499613"/>
                <a:ext cx="181891" cy="105709"/>
              </a:xfrm>
              <a:custGeom>
                <a:avLst/>
                <a:gdLst/>
                <a:ahLst/>
                <a:cxnLst/>
                <a:rect l="l" t="t" r="r" b="b"/>
                <a:pathLst>
                  <a:path w="7275" h="4228" fill="none" extrusionOk="0">
                    <a:moveTo>
                      <a:pt x="7275" y="4228"/>
                    </a:moveTo>
                    <a:cubicBezTo>
                      <a:pt x="4394" y="3454"/>
                      <a:pt x="1655" y="2406"/>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rot="-2485966">
                <a:off x="8408756" y="1601823"/>
                <a:ext cx="172365" cy="36628"/>
              </a:xfrm>
              <a:custGeom>
                <a:avLst/>
                <a:gdLst/>
                <a:ahLst/>
                <a:cxnLst/>
                <a:rect l="l" t="t" r="r" b="b"/>
                <a:pathLst>
                  <a:path w="6894" h="1465" fill="none" extrusionOk="0">
                    <a:moveTo>
                      <a:pt x="0" y="1464"/>
                    </a:moveTo>
                    <a:cubicBezTo>
                      <a:pt x="2286" y="1310"/>
                      <a:pt x="4608" y="810"/>
                      <a:pt x="6894" y="0"/>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rot="-2485966">
                <a:off x="8260156" y="1694587"/>
                <a:ext cx="183991" cy="84883"/>
              </a:xfrm>
              <a:custGeom>
                <a:avLst/>
                <a:gdLst/>
                <a:ahLst/>
                <a:cxnLst/>
                <a:rect l="l" t="t" r="r" b="b"/>
                <a:pathLst>
                  <a:path w="7359" h="3395" fill="none" extrusionOk="0">
                    <a:moveTo>
                      <a:pt x="7358" y="3394"/>
                    </a:moveTo>
                    <a:cubicBezTo>
                      <a:pt x="4953" y="2906"/>
                      <a:pt x="2084" y="2084"/>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rot="-2485966">
                <a:off x="8045744" y="926962"/>
                <a:ext cx="414112" cy="1407176"/>
              </a:xfrm>
              <a:custGeom>
                <a:avLst/>
                <a:gdLst/>
                <a:ahLst/>
                <a:cxnLst/>
                <a:rect l="l" t="t" r="r" b="b"/>
                <a:pathLst>
                  <a:path w="16563" h="56282" fill="none" extrusionOk="0">
                    <a:moveTo>
                      <a:pt x="9740" y="1"/>
                    </a:moveTo>
                    <a:cubicBezTo>
                      <a:pt x="15872" y="10062"/>
                      <a:pt x="16562" y="23468"/>
                      <a:pt x="11943" y="36124"/>
                    </a:cubicBezTo>
                    <a:cubicBezTo>
                      <a:pt x="9359" y="43280"/>
                      <a:pt x="5227" y="50078"/>
                      <a:pt x="1" y="5628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18"/>
            <p:cNvSpPr/>
            <p:nvPr/>
          </p:nvSpPr>
          <p:spPr>
            <a:xfrm rot="-2485966">
              <a:off x="7739439" y="1015870"/>
              <a:ext cx="137262" cy="124486"/>
            </a:xfrm>
            <a:custGeom>
              <a:avLst/>
              <a:gdLst/>
              <a:ahLst/>
              <a:cxnLst/>
              <a:rect l="l" t="t" r="r" b="b"/>
              <a:pathLst>
                <a:path w="5490" h="4979" extrusionOk="0">
                  <a:moveTo>
                    <a:pt x="2746" y="0"/>
                  </a:moveTo>
                  <a:cubicBezTo>
                    <a:pt x="2133" y="0"/>
                    <a:pt x="1519" y="227"/>
                    <a:pt x="1037" y="686"/>
                  </a:cubicBezTo>
                  <a:cubicBezTo>
                    <a:pt x="37" y="1626"/>
                    <a:pt x="1" y="3198"/>
                    <a:pt x="953" y="4198"/>
                  </a:cubicBezTo>
                  <a:cubicBezTo>
                    <a:pt x="1435" y="4716"/>
                    <a:pt x="2092" y="4979"/>
                    <a:pt x="2753" y="4979"/>
                  </a:cubicBezTo>
                  <a:cubicBezTo>
                    <a:pt x="3367" y="4979"/>
                    <a:pt x="3984" y="4752"/>
                    <a:pt x="4466" y="4293"/>
                  </a:cubicBezTo>
                  <a:cubicBezTo>
                    <a:pt x="5442" y="3353"/>
                    <a:pt x="5490" y="1781"/>
                    <a:pt x="4549" y="781"/>
                  </a:cubicBezTo>
                  <a:cubicBezTo>
                    <a:pt x="4062" y="263"/>
                    <a:pt x="3405" y="0"/>
                    <a:pt x="2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rot="-2485966">
              <a:off x="7756115" y="1068972"/>
              <a:ext cx="50930" cy="46404"/>
            </a:xfrm>
            <a:custGeom>
              <a:avLst/>
              <a:gdLst/>
              <a:ahLst/>
              <a:cxnLst/>
              <a:rect l="l" t="t" r="r" b="b"/>
              <a:pathLst>
                <a:path w="2037" h="1856" extrusionOk="0">
                  <a:moveTo>
                    <a:pt x="1031" y="0"/>
                  </a:moveTo>
                  <a:cubicBezTo>
                    <a:pt x="802" y="0"/>
                    <a:pt x="573" y="87"/>
                    <a:pt x="393" y="261"/>
                  </a:cubicBezTo>
                  <a:cubicBezTo>
                    <a:pt x="12" y="618"/>
                    <a:pt x="1" y="1190"/>
                    <a:pt x="358" y="1571"/>
                  </a:cubicBezTo>
                  <a:cubicBezTo>
                    <a:pt x="541" y="1760"/>
                    <a:pt x="783" y="1855"/>
                    <a:pt x="1026" y="1855"/>
                  </a:cubicBezTo>
                  <a:cubicBezTo>
                    <a:pt x="1256" y="1855"/>
                    <a:pt x="1487" y="1769"/>
                    <a:pt x="1667" y="1594"/>
                  </a:cubicBezTo>
                  <a:cubicBezTo>
                    <a:pt x="2025" y="1249"/>
                    <a:pt x="2036" y="654"/>
                    <a:pt x="1703" y="285"/>
                  </a:cubicBezTo>
                  <a:cubicBezTo>
                    <a:pt x="1514" y="96"/>
                    <a:pt x="1272" y="0"/>
                    <a:pt x="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rot="-2485966">
              <a:off x="7814410" y="894939"/>
              <a:ext cx="136962" cy="124286"/>
            </a:xfrm>
            <a:custGeom>
              <a:avLst/>
              <a:gdLst/>
              <a:ahLst/>
              <a:cxnLst/>
              <a:rect l="l" t="t" r="r" b="b"/>
              <a:pathLst>
                <a:path w="5478" h="4971" extrusionOk="0">
                  <a:moveTo>
                    <a:pt x="2758" y="1"/>
                  </a:moveTo>
                  <a:cubicBezTo>
                    <a:pt x="2138" y="1"/>
                    <a:pt x="1517" y="230"/>
                    <a:pt x="1037" y="688"/>
                  </a:cubicBezTo>
                  <a:cubicBezTo>
                    <a:pt x="37" y="1616"/>
                    <a:pt x="1" y="3200"/>
                    <a:pt x="942" y="4200"/>
                  </a:cubicBezTo>
                  <a:cubicBezTo>
                    <a:pt x="1434" y="4711"/>
                    <a:pt x="2095" y="4970"/>
                    <a:pt x="2753" y="4970"/>
                  </a:cubicBezTo>
                  <a:cubicBezTo>
                    <a:pt x="3369" y="4970"/>
                    <a:pt x="3982" y="4743"/>
                    <a:pt x="4454" y="4283"/>
                  </a:cubicBezTo>
                  <a:cubicBezTo>
                    <a:pt x="5454" y="3343"/>
                    <a:pt x="5478" y="1771"/>
                    <a:pt x="4549" y="771"/>
                  </a:cubicBezTo>
                  <a:cubicBezTo>
                    <a:pt x="4066" y="257"/>
                    <a:pt x="3413" y="1"/>
                    <a:pt x="2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rot="-2485966">
              <a:off x="7833775" y="915318"/>
              <a:ext cx="51505" cy="46304"/>
            </a:xfrm>
            <a:custGeom>
              <a:avLst/>
              <a:gdLst/>
              <a:ahLst/>
              <a:cxnLst/>
              <a:rect l="l" t="t" r="r" b="b"/>
              <a:pathLst>
                <a:path w="2060" h="1852" extrusionOk="0">
                  <a:moveTo>
                    <a:pt x="1029" y="1"/>
                  </a:moveTo>
                  <a:cubicBezTo>
                    <a:pt x="800" y="1"/>
                    <a:pt x="571" y="84"/>
                    <a:pt x="393" y="257"/>
                  </a:cubicBezTo>
                  <a:cubicBezTo>
                    <a:pt x="36" y="614"/>
                    <a:pt x="0" y="1198"/>
                    <a:pt x="369" y="1567"/>
                  </a:cubicBezTo>
                  <a:cubicBezTo>
                    <a:pt x="540" y="1756"/>
                    <a:pt x="780" y="1851"/>
                    <a:pt x="1024" y="1851"/>
                  </a:cubicBezTo>
                  <a:cubicBezTo>
                    <a:pt x="1256" y="1851"/>
                    <a:pt x="1493" y="1765"/>
                    <a:pt x="1679" y="1590"/>
                  </a:cubicBezTo>
                  <a:cubicBezTo>
                    <a:pt x="2036" y="1233"/>
                    <a:pt x="2060" y="662"/>
                    <a:pt x="1703" y="281"/>
                  </a:cubicBezTo>
                  <a:cubicBezTo>
                    <a:pt x="1518" y="96"/>
                    <a:pt x="1273"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rot="-2485966">
              <a:off x="7772363" y="1204006"/>
              <a:ext cx="136962" cy="124286"/>
            </a:xfrm>
            <a:custGeom>
              <a:avLst/>
              <a:gdLst/>
              <a:ahLst/>
              <a:cxnLst/>
              <a:rect l="l" t="t" r="r" b="b"/>
              <a:pathLst>
                <a:path w="5478" h="4971" extrusionOk="0">
                  <a:moveTo>
                    <a:pt x="2744" y="0"/>
                  </a:moveTo>
                  <a:cubicBezTo>
                    <a:pt x="2128" y="0"/>
                    <a:pt x="1509" y="226"/>
                    <a:pt x="1024" y="676"/>
                  </a:cubicBezTo>
                  <a:cubicBezTo>
                    <a:pt x="24" y="1617"/>
                    <a:pt x="0" y="3201"/>
                    <a:pt x="929" y="4201"/>
                  </a:cubicBezTo>
                  <a:cubicBezTo>
                    <a:pt x="1415" y="4711"/>
                    <a:pt x="2073" y="4971"/>
                    <a:pt x="2732" y="4971"/>
                  </a:cubicBezTo>
                  <a:cubicBezTo>
                    <a:pt x="3348" y="4971"/>
                    <a:pt x="3964" y="4744"/>
                    <a:pt x="4441" y="4284"/>
                  </a:cubicBezTo>
                  <a:cubicBezTo>
                    <a:pt x="5441" y="3343"/>
                    <a:pt x="5477" y="1772"/>
                    <a:pt x="4537" y="772"/>
                  </a:cubicBezTo>
                  <a:cubicBezTo>
                    <a:pt x="4052" y="256"/>
                    <a:pt x="3399" y="0"/>
                    <a:pt x="2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rot="-2485966">
              <a:off x="7791527" y="1224713"/>
              <a:ext cx="51230" cy="46279"/>
            </a:xfrm>
            <a:custGeom>
              <a:avLst/>
              <a:gdLst/>
              <a:ahLst/>
              <a:cxnLst/>
              <a:rect l="l" t="t" r="r" b="b"/>
              <a:pathLst>
                <a:path w="2049" h="1851" extrusionOk="0">
                  <a:moveTo>
                    <a:pt x="1017" y="0"/>
                  </a:moveTo>
                  <a:cubicBezTo>
                    <a:pt x="788" y="0"/>
                    <a:pt x="560" y="84"/>
                    <a:pt x="382" y="257"/>
                  </a:cubicBezTo>
                  <a:cubicBezTo>
                    <a:pt x="24" y="614"/>
                    <a:pt x="1" y="1185"/>
                    <a:pt x="358" y="1566"/>
                  </a:cubicBezTo>
                  <a:cubicBezTo>
                    <a:pt x="541" y="1756"/>
                    <a:pt x="780" y="1851"/>
                    <a:pt x="1021" y="1851"/>
                  </a:cubicBezTo>
                  <a:cubicBezTo>
                    <a:pt x="1251" y="1851"/>
                    <a:pt x="1482" y="1764"/>
                    <a:pt x="1667" y="1590"/>
                  </a:cubicBezTo>
                  <a:cubicBezTo>
                    <a:pt x="2025" y="1233"/>
                    <a:pt x="2048" y="650"/>
                    <a:pt x="1691" y="281"/>
                  </a:cubicBezTo>
                  <a:cubicBezTo>
                    <a:pt x="1507" y="96"/>
                    <a:pt x="1262"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rot="-2485966">
              <a:off x="8025438" y="945934"/>
              <a:ext cx="136962" cy="124386"/>
            </a:xfrm>
            <a:custGeom>
              <a:avLst/>
              <a:gdLst/>
              <a:ahLst/>
              <a:cxnLst/>
              <a:rect l="l" t="t" r="r" b="b"/>
              <a:pathLst>
                <a:path w="5478" h="4975" extrusionOk="0">
                  <a:moveTo>
                    <a:pt x="2739" y="1"/>
                  </a:moveTo>
                  <a:cubicBezTo>
                    <a:pt x="2125" y="1"/>
                    <a:pt x="1508" y="227"/>
                    <a:pt x="1025" y="682"/>
                  </a:cubicBezTo>
                  <a:cubicBezTo>
                    <a:pt x="25" y="1622"/>
                    <a:pt x="1" y="3194"/>
                    <a:pt x="941" y="4194"/>
                  </a:cubicBezTo>
                  <a:cubicBezTo>
                    <a:pt x="1435" y="4712"/>
                    <a:pt x="2095" y="4975"/>
                    <a:pt x="2754" y="4975"/>
                  </a:cubicBezTo>
                  <a:cubicBezTo>
                    <a:pt x="3366" y="4975"/>
                    <a:pt x="3978" y="4748"/>
                    <a:pt x="4454" y="4289"/>
                  </a:cubicBezTo>
                  <a:cubicBezTo>
                    <a:pt x="5442" y="3349"/>
                    <a:pt x="5478" y="1765"/>
                    <a:pt x="4537" y="777"/>
                  </a:cubicBezTo>
                  <a:cubicBezTo>
                    <a:pt x="4051" y="260"/>
                    <a:pt x="3396" y="1"/>
                    <a:pt x="2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rot="-2485966">
              <a:off x="8044748" y="966334"/>
              <a:ext cx="51530" cy="46304"/>
            </a:xfrm>
            <a:custGeom>
              <a:avLst/>
              <a:gdLst/>
              <a:ahLst/>
              <a:cxnLst/>
              <a:rect l="l" t="t" r="r" b="b"/>
              <a:pathLst>
                <a:path w="2061" h="1852" extrusionOk="0">
                  <a:moveTo>
                    <a:pt x="1018" y="0"/>
                  </a:moveTo>
                  <a:cubicBezTo>
                    <a:pt x="793" y="0"/>
                    <a:pt x="569" y="81"/>
                    <a:pt x="394" y="251"/>
                  </a:cubicBezTo>
                  <a:cubicBezTo>
                    <a:pt x="37" y="608"/>
                    <a:pt x="1" y="1192"/>
                    <a:pt x="358" y="1561"/>
                  </a:cubicBezTo>
                  <a:cubicBezTo>
                    <a:pt x="538" y="1753"/>
                    <a:pt x="789" y="1851"/>
                    <a:pt x="1038" y="1851"/>
                  </a:cubicBezTo>
                  <a:cubicBezTo>
                    <a:pt x="1268" y="1851"/>
                    <a:pt x="1497" y="1768"/>
                    <a:pt x="1668" y="1596"/>
                  </a:cubicBezTo>
                  <a:cubicBezTo>
                    <a:pt x="2025" y="1239"/>
                    <a:pt x="2061" y="656"/>
                    <a:pt x="1704" y="287"/>
                  </a:cubicBezTo>
                  <a:cubicBezTo>
                    <a:pt x="1516" y="99"/>
                    <a:pt x="1266" y="0"/>
                    <a:pt x="1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rot="-2485966">
              <a:off x="7956551" y="1331264"/>
              <a:ext cx="136962" cy="124286"/>
            </a:xfrm>
            <a:custGeom>
              <a:avLst/>
              <a:gdLst/>
              <a:ahLst/>
              <a:cxnLst/>
              <a:rect l="l" t="t" r="r" b="b"/>
              <a:pathLst>
                <a:path w="5478" h="4971" extrusionOk="0">
                  <a:moveTo>
                    <a:pt x="2744" y="1"/>
                  </a:moveTo>
                  <a:cubicBezTo>
                    <a:pt x="2128" y="1"/>
                    <a:pt x="1509" y="227"/>
                    <a:pt x="1024" y="677"/>
                  </a:cubicBezTo>
                  <a:cubicBezTo>
                    <a:pt x="24" y="1618"/>
                    <a:pt x="0" y="3201"/>
                    <a:pt x="941" y="4189"/>
                  </a:cubicBezTo>
                  <a:cubicBezTo>
                    <a:pt x="1422" y="4708"/>
                    <a:pt x="2079" y="4970"/>
                    <a:pt x="2740" y="4970"/>
                  </a:cubicBezTo>
                  <a:cubicBezTo>
                    <a:pt x="3354" y="4970"/>
                    <a:pt x="3972" y="4743"/>
                    <a:pt x="4453" y="4285"/>
                  </a:cubicBezTo>
                  <a:cubicBezTo>
                    <a:pt x="5442" y="3344"/>
                    <a:pt x="5477" y="1772"/>
                    <a:pt x="4537" y="772"/>
                  </a:cubicBezTo>
                  <a:cubicBezTo>
                    <a:pt x="4052" y="257"/>
                    <a:pt x="3399" y="1"/>
                    <a:pt x="2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rot="-2485966">
              <a:off x="7975731" y="1351990"/>
              <a:ext cx="51230" cy="46279"/>
            </a:xfrm>
            <a:custGeom>
              <a:avLst/>
              <a:gdLst/>
              <a:ahLst/>
              <a:cxnLst/>
              <a:rect l="l" t="t" r="r" b="b"/>
              <a:pathLst>
                <a:path w="2049" h="1851" extrusionOk="0">
                  <a:moveTo>
                    <a:pt x="1022" y="0"/>
                  </a:moveTo>
                  <a:cubicBezTo>
                    <a:pt x="794" y="0"/>
                    <a:pt x="566" y="84"/>
                    <a:pt x="382" y="256"/>
                  </a:cubicBezTo>
                  <a:cubicBezTo>
                    <a:pt x="24" y="613"/>
                    <a:pt x="1" y="1197"/>
                    <a:pt x="358" y="1566"/>
                  </a:cubicBezTo>
                  <a:cubicBezTo>
                    <a:pt x="541" y="1755"/>
                    <a:pt x="783" y="1850"/>
                    <a:pt x="1026" y="1850"/>
                  </a:cubicBezTo>
                  <a:cubicBezTo>
                    <a:pt x="1257" y="1850"/>
                    <a:pt x="1487" y="1764"/>
                    <a:pt x="1668" y="1590"/>
                  </a:cubicBezTo>
                  <a:cubicBezTo>
                    <a:pt x="2025" y="1233"/>
                    <a:pt x="2049" y="661"/>
                    <a:pt x="1691" y="280"/>
                  </a:cubicBezTo>
                  <a:cubicBezTo>
                    <a:pt x="1507" y="96"/>
                    <a:pt x="1265" y="0"/>
                    <a:pt x="1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rot="-2485966">
              <a:off x="8272294" y="1186559"/>
              <a:ext cx="136962" cy="124211"/>
            </a:xfrm>
            <a:custGeom>
              <a:avLst/>
              <a:gdLst/>
              <a:ahLst/>
              <a:cxnLst/>
              <a:rect l="l" t="t" r="r" b="b"/>
              <a:pathLst>
                <a:path w="5478" h="4968" extrusionOk="0">
                  <a:moveTo>
                    <a:pt x="2750" y="1"/>
                  </a:moveTo>
                  <a:cubicBezTo>
                    <a:pt x="2134" y="1"/>
                    <a:pt x="1515" y="228"/>
                    <a:pt x="1036" y="683"/>
                  </a:cubicBezTo>
                  <a:cubicBezTo>
                    <a:pt x="36" y="1624"/>
                    <a:pt x="1" y="3196"/>
                    <a:pt x="941" y="4196"/>
                  </a:cubicBezTo>
                  <a:cubicBezTo>
                    <a:pt x="1426" y="4711"/>
                    <a:pt x="2079" y="4967"/>
                    <a:pt x="2734" y="4967"/>
                  </a:cubicBezTo>
                  <a:cubicBezTo>
                    <a:pt x="3350" y="4967"/>
                    <a:pt x="3969" y="4741"/>
                    <a:pt x="4454" y="4291"/>
                  </a:cubicBezTo>
                  <a:cubicBezTo>
                    <a:pt x="5454" y="3350"/>
                    <a:pt x="5478" y="1767"/>
                    <a:pt x="4537" y="767"/>
                  </a:cubicBezTo>
                  <a:cubicBezTo>
                    <a:pt x="4058" y="257"/>
                    <a:pt x="340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rot="-2485966">
              <a:off x="8291494" y="1207138"/>
              <a:ext cx="51530" cy="46429"/>
            </a:xfrm>
            <a:custGeom>
              <a:avLst/>
              <a:gdLst/>
              <a:ahLst/>
              <a:cxnLst/>
              <a:rect l="l" t="t" r="r" b="b"/>
              <a:pathLst>
                <a:path w="2061" h="1857" extrusionOk="0">
                  <a:moveTo>
                    <a:pt x="1018" y="1"/>
                  </a:moveTo>
                  <a:cubicBezTo>
                    <a:pt x="793" y="1"/>
                    <a:pt x="569" y="82"/>
                    <a:pt x="394" y="252"/>
                  </a:cubicBezTo>
                  <a:cubicBezTo>
                    <a:pt x="37" y="609"/>
                    <a:pt x="1" y="1192"/>
                    <a:pt x="358" y="1561"/>
                  </a:cubicBezTo>
                  <a:cubicBezTo>
                    <a:pt x="536" y="1758"/>
                    <a:pt x="781" y="1856"/>
                    <a:pt x="1027" y="1856"/>
                  </a:cubicBezTo>
                  <a:cubicBezTo>
                    <a:pt x="1258" y="1856"/>
                    <a:pt x="1489" y="1770"/>
                    <a:pt x="1668" y="1597"/>
                  </a:cubicBezTo>
                  <a:cubicBezTo>
                    <a:pt x="2025" y="1240"/>
                    <a:pt x="2061" y="657"/>
                    <a:pt x="1704" y="287"/>
                  </a:cubicBezTo>
                  <a:cubicBezTo>
                    <a:pt x="1516" y="100"/>
                    <a:pt x="1266" y="1"/>
                    <a:pt x="1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rot="-2485966">
              <a:off x="8077141" y="1508915"/>
              <a:ext cx="136662" cy="124261"/>
            </a:xfrm>
            <a:custGeom>
              <a:avLst/>
              <a:gdLst/>
              <a:ahLst/>
              <a:cxnLst/>
              <a:rect l="l" t="t" r="r" b="b"/>
              <a:pathLst>
                <a:path w="5466" h="4970" extrusionOk="0">
                  <a:moveTo>
                    <a:pt x="2751" y="0"/>
                  </a:moveTo>
                  <a:cubicBezTo>
                    <a:pt x="2132" y="0"/>
                    <a:pt x="1511" y="230"/>
                    <a:pt x="1025" y="687"/>
                  </a:cubicBezTo>
                  <a:cubicBezTo>
                    <a:pt x="25" y="1616"/>
                    <a:pt x="1" y="3199"/>
                    <a:pt x="930" y="4199"/>
                  </a:cubicBezTo>
                  <a:cubicBezTo>
                    <a:pt x="1416" y="4710"/>
                    <a:pt x="2074" y="4969"/>
                    <a:pt x="2732" y="4969"/>
                  </a:cubicBezTo>
                  <a:cubicBezTo>
                    <a:pt x="3348" y="4969"/>
                    <a:pt x="3964" y="4743"/>
                    <a:pt x="4442" y="4283"/>
                  </a:cubicBezTo>
                  <a:cubicBezTo>
                    <a:pt x="5442" y="3342"/>
                    <a:pt x="5466" y="1770"/>
                    <a:pt x="4537" y="770"/>
                  </a:cubicBezTo>
                  <a:cubicBezTo>
                    <a:pt x="4054" y="256"/>
                    <a:pt x="3404"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8"/>
            <p:cNvSpPr/>
            <p:nvPr/>
          </p:nvSpPr>
          <p:spPr>
            <a:xfrm rot="-2485966">
              <a:off x="8096270" y="1529462"/>
              <a:ext cx="51230" cy="46304"/>
            </a:xfrm>
            <a:custGeom>
              <a:avLst/>
              <a:gdLst/>
              <a:ahLst/>
              <a:cxnLst/>
              <a:rect l="l" t="t" r="r" b="b"/>
              <a:pathLst>
                <a:path w="2049" h="1852" extrusionOk="0">
                  <a:moveTo>
                    <a:pt x="1012" y="1"/>
                  </a:moveTo>
                  <a:cubicBezTo>
                    <a:pt x="782" y="1"/>
                    <a:pt x="554" y="85"/>
                    <a:pt x="381" y="257"/>
                  </a:cubicBezTo>
                  <a:cubicBezTo>
                    <a:pt x="24" y="614"/>
                    <a:pt x="0" y="1198"/>
                    <a:pt x="357" y="1567"/>
                  </a:cubicBezTo>
                  <a:cubicBezTo>
                    <a:pt x="540" y="1756"/>
                    <a:pt x="780" y="1851"/>
                    <a:pt x="1021" y="1851"/>
                  </a:cubicBezTo>
                  <a:cubicBezTo>
                    <a:pt x="1250" y="1851"/>
                    <a:pt x="1481" y="1765"/>
                    <a:pt x="1667" y="1591"/>
                  </a:cubicBezTo>
                  <a:cubicBezTo>
                    <a:pt x="2024" y="1234"/>
                    <a:pt x="2048" y="662"/>
                    <a:pt x="1691" y="281"/>
                  </a:cubicBezTo>
                  <a:cubicBezTo>
                    <a:pt x="1506" y="97"/>
                    <a:pt x="1258"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8"/>
            <p:cNvSpPr/>
            <p:nvPr/>
          </p:nvSpPr>
          <p:spPr>
            <a:xfrm rot="-2485966">
              <a:off x="8478886" y="1487220"/>
              <a:ext cx="136962" cy="124161"/>
            </a:xfrm>
            <a:custGeom>
              <a:avLst/>
              <a:gdLst/>
              <a:ahLst/>
              <a:cxnLst/>
              <a:rect l="l" t="t" r="r" b="b"/>
              <a:pathLst>
                <a:path w="5478" h="4966" extrusionOk="0">
                  <a:moveTo>
                    <a:pt x="2744" y="1"/>
                  </a:moveTo>
                  <a:cubicBezTo>
                    <a:pt x="2128" y="1"/>
                    <a:pt x="1509" y="227"/>
                    <a:pt x="1024" y="677"/>
                  </a:cubicBezTo>
                  <a:cubicBezTo>
                    <a:pt x="24" y="1618"/>
                    <a:pt x="1" y="3201"/>
                    <a:pt x="929" y="4190"/>
                  </a:cubicBezTo>
                  <a:cubicBezTo>
                    <a:pt x="1415" y="4707"/>
                    <a:pt x="2073" y="4966"/>
                    <a:pt x="2732" y="4966"/>
                  </a:cubicBezTo>
                  <a:cubicBezTo>
                    <a:pt x="3348" y="4966"/>
                    <a:pt x="3964" y="4739"/>
                    <a:pt x="4442" y="4285"/>
                  </a:cubicBezTo>
                  <a:cubicBezTo>
                    <a:pt x="5442" y="3344"/>
                    <a:pt x="5477" y="1773"/>
                    <a:pt x="4537" y="773"/>
                  </a:cubicBezTo>
                  <a:cubicBezTo>
                    <a:pt x="4052" y="257"/>
                    <a:pt x="3400" y="1"/>
                    <a:pt x="2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rot="-2485966">
              <a:off x="8498108" y="1507930"/>
              <a:ext cx="51230" cy="46279"/>
            </a:xfrm>
            <a:custGeom>
              <a:avLst/>
              <a:gdLst/>
              <a:ahLst/>
              <a:cxnLst/>
              <a:rect l="l" t="t" r="r" b="b"/>
              <a:pathLst>
                <a:path w="2049" h="1851" extrusionOk="0">
                  <a:moveTo>
                    <a:pt x="1017" y="0"/>
                  </a:moveTo>
                  <a:cubicBezTo>
                    <a:pt x="789" y="0"/>
                    <a:pt x="560" y="84"/>
                    <a:pt x="382" y="257"/>
                  </a:cubicBezTo>
                  <a:cubicBezTo>
                    <a:pt x="25" y="614"/>
                    <a:pt x="1" y="1185"/>
                    <a:pt x="358" y="1566"/>
                  </a:cubicBezTo>
                  <a:cubicBezTo>
                    <a:pt x="529" y="1755"/>
                    <a:pt x="768" y="1851"/>
                    <a:pt x="1013" y="1851"/>
                  </a:cubicBezTo>
                  <a:cubicBezTo>
                    <a:pt x="1245" y="1851"/>
                    <a:pt x="1482" y="1764"/>
                    <a:pt x="1668" y="1590"/>
                  </a:cubicBezTo>
                  <a:cubicBezTo>
                    <a:pt x="2025" y="1233"/>
                    <a:pt x="2049" y="649"/>
                    <a:pt x="1691" y="280"/>
                  </a:cubicBezTo>
                  <a:cubicBezTo>
                    <a:pt x="1507" y="96"/>
                    <a:pt x="1262"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rot="-2485966">
              <a:off x="8178074" y="1694672"/>
              <a:ext cx="136962" cy="124386"/>
            </a:xfrm>
            <a:custGeom>
              <a:avLst/>
              <a:gdLst/>
              <a:ahLst/>
              <a:cxnLst/>
              <a:rect l="l" t="t" r="r" b="b"/>
              <a:pathLst>
                <a:path w="5478" h="4975" extrusionOk="0">
                  <a:moveTo>
                    <a:pt x="2739" y="0"/>
                  </a:moveTo>
                  <a:cubicBezTo>
                    <a:pt x="2125" y="0"/>
                    <a:pt x="1508" y="227"/>
                    <a:pt x="1025" y="681"/>
                  </a:cubicBezTo>
                  <a:cubicBezTo>
                    <a:pt x="25" y="1622"/>
                    <a:pt x="1" y="3193"/>
                    <a:pt x="941" y="4193"/>
                  </a:cubicBezTo>
                  <a:cubicBezTo>
                    <a:pt x="1435" y="4712"/>
                    <a:pt x="2095" y="4974"/>
                    <a:pt x="2754" y="4974"/>
                  </a:cubicBezTo>
                  <a:cubicBezTo>
                    <a:pt x="3366" y="4974"/>
                    <a:pt x="3978" y="4747"/>
                    <a:pt x="4454" y="4289"/>
                  </a:cubicBezTo>
                  <a:cubicBezTo>
                    <a:pt x="5442" y="3348"/>
                    <a:pt x="5478" y="1764"/>
                    <a:pt x="4537" y="776"/>
                  </a:cubicBezTo>
                  <a:cubicBezTo>
                    <a:pt x="4051" y="259"/>
                    <a:pt x="3396" y="0"/>
                    <a:pt x="2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rot="-2485966">
              <a:off x="8197665" y="1715391"/>
              <a:ext cx="51530" cy="46304"/>
            </a:xfrm>
            <a:custGeom>
              <a:avLst/>
              <a:gdLst/>
              <a:ahLst/>
              <a:cxnLst/>
              <a:rect l="l" t="t" r="r" b="b"/>
              <a:pathLst>
                <a:path w="2061" h="1852" extrusionOk="0">
                  <a:moveTo>
                    <a:pt x="1030" y="1"/>
                  </a:moveTo>
                  <a:cubicBezTo>
                    <a:pt x="801" y="1"/>
                    <a:pt x="572" y="85"/>
                    <a:pt x="394" y="257"/>
                  </a:cubicBezTo>
                  <a:cubicBezTo>
                    <a:pt x="37" y="614"/>
                    <a:pt x="1" y="1186"/>
                    <a:pt x="358" y="1567"/>
                  </a:cubicBezTo>
                  <a:cubicBezTo>
                    <a:pt x="535" y="1756"/>
                    <a:pt x="778" y="1851"/>
                    <a:pt x="1022" y="1851"/>
                  </a:cubicBezTo>
                  <a:cubicBezTo>
                    <a:pt x="1254" y="1851"/>
                    <a:pt x="1488" y="1765"/>
                    <a:pt x="1668" y="1591"/>
                  </a:cubicBezTo>
                  <a:cubicBezTo>
                    <a:pt x="2025" y="1233"/>
                    <a:pt x="2061" y="650"/>
                    <a:pt x="1704" y="281"/>
                  </a:cubicBezTo>
                  <a:cubicBezTo>
                    <a:pt x="1519" y="96"/>
                    <a:pt x="1274" y="1"/>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4">
    <p:bg>
      <p:bgPr>
        <a:gradFill>
          <a:gsLst>
            <a:gs pos="0">
              <a:schemeClr val="accent4"/>
            </a:gs>
            <a:gs pos="100000">
              <a:schemeClr val="accent5"/>
            </a:gs>
          </a:gsLst>
          <a:lin ang="5400012" scaled="0"/>
        </a:gradFill>
        <a:effectLst/>
      </p:bgPr>
    </p:bg>
    <p:spTree>
      <p:nvGrpSpPr>
        <p:cNvPr id="1" name="Shape 559"/>
        <p:cNvGrpSpPr/>
        <p:nvPr/>
      </p:nvGrpSpPr>
      <p:grpSpPr>
        <a:xfrm>
          <a:off x="0" y="0"/>
          <a:ext cx="0" cy="0"/>
          <a:chOff x="0" y="0"/>
          <a:chExt cx="0" cy="0"/>
        </a:xfrm>
      </p:grpSpPr>
      <p:grpSp>
        <p:nvGrpSpPr>
          <p:cNvPr id="560" name="Google Shape;560;p19"/>
          <p:cNvGrpSpPr/>
          <p:nvPr/>
        </p:nvGrpSpPr>
        <p:grpSpPr>
          <a:xfrm>
            <a:off x="-588675" y="-10838"/>
            <a:ext cx="9810000" cy="1166694"/>
            <a:chOff x="-588675" y="-10838"/>
            <a:chExt cx="9810000" cy="1166694"/>
          </a:xfrm>
        </p:grpSpPr>
        <p:sp>
          <p:nvSpPr>
            <p:cNvPr id="561" name="Google Shape;561;p19"/>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9"/>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9"/>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9"/>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19"/>
          <p:cNvSpPr/>
          <p:nvPr/>
        </p:nvSpPr>
        <p:spPr>
          <a:xfrm rot="-2893730" flipH="1">
            <a:off x="-474990" y="4306631"/>
            <a:ext cx="1371917" cy="918989"/>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a:off x="8435598" y="4296998"/>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9"/>
          <p:cNvSpPr/>
          <p:nvPr/>
        </p:nvSpPr>
        <p:spPr>
          <a:xfrm>
            <a:off x="7055770" y="47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9"/>
          <p:cNvSpPr/>
          <p:nvPr/>
        </p:nvSpPr>
        <p:spPr>
          <a:xfrm rot="-4274018">
            <a:off x="6422578" y="-229062"/>
            <a:ext cx="2005786" cy="1343592"/>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9"/>
          <p:cNvSpPr/>
          <p:nvPr/>
        </p:nvSpPr>
        <p:spPr>
          <a:xfrm>
            <a:off x="8452447" y="1172788"/>
            <a:ext cx="201726" cy="359013"/>
          </a:xfrm>
          <a:custGeom>
            <a:avLst/>
            <a:gdLst/>
            <a:ahLst/>
            <a:cxnLst/>
            <a:rect l="l" t="t" r="r" b="b"/>
            <a:pathLst>
              <a:path w="2183" h="3885" extrusionOk="0">
                <a:moveTo>
                  <a:pt x="2029" y="1"/>
                </a:moveTo>
                <a:lnTo>
                  <a:pt x="575" y="364"/>
                </a:lnTo>
                <a:cubicBezTo>
                  <a:pt x="556" y="364"/>
                  <a:pt x="517" y="403"/>
                  <a:pt x="517" y="422"/>
                </a:cubicBezTo>
                <a:lnTo>
                  <a:pt x="977" y="2872"/>
                </a:lnTo>
                <a:cubicBezTo>
                  <a:pt x="913" y="2843"/>
                  <a:pt x="840" y="2828"/>
                  <a:pt x="765" y="2828"/>
                </a:cubicBezTo>
                <a:cubicBezTo>
                  <a:pt x="639" y="2828"/>
                  <a:pt x="503" y="2871"/>
                  <a:pt x="383" y="2967"/>
                </a:cubicBezTo>
                <a:cubicBezTo>
                  <a:pt x="96" y="3159"/>
                  <a:pt x="0" y="3484"/>
                  <a:pt x="134" y="3714"/>
                </a:cubicBezTo>
                <a:cubicBezTo>
                  <a:pt x="216" y="3827"/>
                  <a:pt x="359" y="3884"/>
                  <a:pt x="512" y="3884"/>
                </a:cubicBezTo>
                <a:cubicBezTo>
                  <a:pt x="644" y="3884"/>
                  <a:pt x="785" y="3841"/>
                  <a:pt x="900" y="3752"/>
                </a:cubicBezTo>
                <a:cubicBezTo>
                  <a:pt x="938" y="3752"/>
                  <a:pt x="938" y="3733"/>
                  <a:pt x="957" y="3733"/>
                </a:cubicBezTo>
                <a:cubicBezTo>
                  <a:pt x="1168" y="3542"/>
                  <a:pt x="1264" y="3254"/>
                  <a:pt x="1225" y="2967"/>
                </a:cubicBezTo>
                <a:lnTo>
                  <a:pt x="900" y="1187"/>
                </a:lnTo>
                <a:lnTo>
                  <a:pt x="1379" y="1072"/>
                </a:lnTo>
                <a:cubicBezTo>
                  <a:pt x="1857" y="958"/>
                  <a:pt x="2182" y="479"/>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9"/>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3" name="Google Shape;573;p19"/>
          <p:cNvSpPr txBox="1">
            <a:spLocks noGrp="1"/>
          </p:cNvSpPr>
          <p:nvPr>
            <p:ph type="subTitle" idx="1"/>
          </p:nvPr>
        </p:nvSpPr>
        <p:spPr>
          <a:xfrm>
            <a:off x="1484074" y="2304025"/>
            <a:ext cx="2740200" cy="934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4" name="Google Shape;574;p19"/>
          <p:cNvSpPr txBox="1">
            <a:spLocks noGrp="1"/>
          </p:cNvSpPr>
          <p:nvPr>
            <p:ph type="title" idx="2"/>
          </p:nvPr>
        </p:nvSpPr>
        <p:spPr>
          <a:xfrm>
            <a:off x="1481024" y="1954175"/>
            <a:ext cx="2743200" cy="2742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7">
    <p:bg>
      <p:bgPr>
        <a:gradFill>
          <a:gsLst>
            <a:gs pos="0">
              <a:schemeClr val="accent4"/>
            </a:gs>
            <a:gs pos="100000">
              <a:schemeClr val="accent5"/>
            </a:gs>
          </a:gsLst>
          <a:lin ang="5400012" scaled="0"/>
        </a:gradFill>
        <a:effectLst/>
      </p:bgPr>
    </p:bg>
    <p:spTree>
      <p:nvGrpSpPr>
        <p:cNvPr id="1" name="Shape 575"/>
        <p:cNvGrpSpPr/>
        <p:nvPr/>
      </p:nvGrpSpPr>
      <p:grpSpPr>
        <a:xfrm>
          <a:off x="0" y="0"/>
          <a:ext cx="0" cy="0"/>
          <a:chOff x="0" y="0"/>
          <a:chExt cx="0" cy="0"/>
        </a:xfrm>
      </p:grpSpPr>
      <p:sp>
        <p:nvSpPr>
          <p:cNvPr id="576" name="Google Shape;576;p20"/>
          <p:cNvSpPr txBox="1">
            <a:spLocks noGrp="1"/>
          </p:cNvSpPr>
          <p:nvPr>
            <p:ph type="title"/>
          </p:nvPr>
        </p:nvSpPr>
        <p:spPr>
          <a:xfrm>
            <a:off x="1086450" y="1271801"/>
            <a:ext cx="3748800" cy="16983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7" name="Google Shape;577;p20"/>
          <p:cNvSpPr txBox="1">
            <a:spLocks noGrp="1"/>
          </p:cNvSpPr>
          <p:nvPr>
            <p:ph type="subTitle" idx="1"/>
          </p:nvPr>
        </p:nvSpPr>
        <p:spPr>
          <a:xfrm>
            <a:off x="1086450" y="3063799"/>
            <a:ext cx="3748800" cy="8079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800"/>
              <a:buFont typeface="Open Sans"/>
              <a:buNone/>
              <a:defRPr sz="1600"/>
            </a:lvl1pPr>
            <a:lvl2pPr lvl="1"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8" name="Google Shape;578;p20"/>
          <p:cNvSpPr/>
          <p:nvPr/>
        </p:nvSpPr>
        <p:spPr>
          <a:xfrm rot="-5400000">
            <a:off x="3975625" y="-25200"/>
            <a:ext cx="5168700" cy="5168700"/>
          </a:xfrm>
          <a:prstGeom prst="rtTriangle">
            <a:avLst/>
          </a:prstGeom>
          <a:gradFill>
            <a:gsLst>
              <a:gs pos="0">
                <a:srgbClr val="EED0B2"/>
              </a:gs>
              <a:gs pos="100000">
                <a:srgbClr val="CEA67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rot="1273996" flipH="1">
            <a:off x="-114791" y="4148001"/>
            <a:ext cx="1273906" cy="853336"/>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20"/>
          <p:cNvGrpSpPr/>
          <p:nvPr/>
        </p:nvGrpSpPr>
        <p:grpSpPr>
          <a:xfrm>
            <a:off x="-588675" y="-10838"/>
            <a:ext cx="9810000" cy="1166694"/>
            <a:chOff x="-588675" y="-10838"/>
            <a:chExt cx="9810000" cy="1166694"/>
          </a:xfrm>
        </p:grpSpPr>
        <p:sp>
          <p:nvSpPr>
            <p:cNvPr id="581" name="Google Shape;581;p20"/>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3"/>
          <p:cNvSpPr/>
          <p:nvPr/>
        </p:nvSpPr>
        <p:spPr>
          <a:xfrm rot="10800000">
            <a:off x="-15825" y="-41325"/>
            <a:ext cx="9175650" cy="5226150"/>
          </a:xfrm>
          <a:custGeom>
            <a:avLst/>
            <a:gdLst/>
            <a:ahLst/>
            <a:cxnLst/>
            <a:rect l="l" t="t" r="r" b="b"/>
            <a:pathLst>
              <a:path w="367026" h="209046" extrusionOk="0">
                <a:moveTo>
                  <a:pt x="0" y="734"/>
                </a:moveTo>
                <a:lnTo>
                  <a:pt x="0" y="209046"/>
                </a:lnTo>
                <a:lnTo>
                  <a:pt x="183697" y="209046"/>
                </a:lnTo>
                <a:lnTo>
                  <a:pt x="367026" y="0"/>
                </a:lnTo>
                <a:close/>
              </a:path>
            </a:pathLst>
          </a:custGeom>
          <a:gradFill>
            <a:gsLst>
              <a:gs pos="0">
                <a:srgbClr val="EED0B2"/>
              </a:gs>
              <a:gs pos="100000">
                <a:srgbClr val="CEA67E"/>
              </a:gs>
            </a:gsLst>
            <a:lin ang="5400012" scaled="0"/>
          </a:gradFill>
          <a:ln>
            <a:noFill/>
          </a:ln>
        </p:spPr>
      </p:sp>
      <p:sp>
        <p:nvSpPr>
          <p:cNvPr id="84" name="Google Shape;84;p3"/>
          <p:cNvSpPr txBox="1">
            <a:spLocks noGrp="1"/>
          </p:cNvSpPr>
          <p:nvPr>
            <p:ph type="title"/>
          </p:nvPr>
        </p:nvSpPr>
        <p:spPr>
          <a:xfrm>
            <a:off x="2841100" y="2570575"/>
            <a:ext cx="5589600" cy="8418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sz="4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5" name="Google Shape;85;p3"/>
          <p:cNvSpPr txBox="1">
            <a:spLocks noGrp="1"/>
          </p:cNvSpPr>
          <p:nvPr>
            <p:ph type="title" idx="2" hasCustomPrompt="1"/>
          </p:nvPr>
        </p:nvSpPr>
        <p:spPr>
          <a:xfrm>
            <a:off x="6659325" y="1014200"/>
            <a:ext cx="1945200" cy="16944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2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6" name="Google Shape;86;p3"/>
          <p:cNvSpPr txBox="1">
            <a:spLocks noGrp="1"/>
          </p:cNvSpPr>
          <p:nvPr>
            <p:ph type="subTitle" idx="1"/>
          </p:nvPr>
        </p:nvSpPr>
        <p:spPr>
          <a:xfrm>
            <a:off x="2841100" y="3391525"/>
            <a:ext cx="5586900" cy="267300"/>
          </a:xfrm>
          <a:prstGeom prst="rect">
            <a:avLst/>
          </a:prstGeom>
        </p:spPr>
        <p:txBody>
          <a:bodyPr spcFirstLastPara="1" wrap="square" lIns="0" tIns="0" rIns="0" bIns="0" anchor="t" anchorCtr="0">
            <a:noAutofit/>
          </a:bodyPr>
          <a:lstStyle>
            <a:lvl1pPr lvl="0" algn="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87" name="Google Shape;87;p3"/>
          <p:cNvSpPr/>
          <p:nvPr/>
        </p:nvSpPr>
        <p:spPr>
          <a:xfrm>
            <a:off x="857678" y="34970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8730464" y="334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449912" y="487539"/>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707861" y="4854301"/>
            <a:ext cx="125848" cy="99818"/>
          </a:xfrm>
          <a:custGeom>
            <a:avLst/>
            <a:gdLst/>
            <a:ahLst/>
            <a:cxnLst/>
            <a:rect l="l" t="t" r="r" b="b"/>
            <a:pathLst>
              <a:path w="1112" h="882" extrusionOk="0">
                <a:moveTo>
                  <a:pt x="575" y="1"/>
                </a:moveTo>
                <a:lnTo>
                  <a:pt x="479" y="383"/>
                </a:lnTo>
                <a:lnTo>
                  <a:pt x="1" y="441"/>
                </a:lnTo>
                <a:lnTo>
                  <a:pt x="479" y="498"/>
                </a:lnTo>
                <a:lnTo>
                  <a:pt x="575" y="881"/>
                </a:lnTo>
                <a:lnTo>
                  <a:pt x="633" y="498"/>
                </a:lnTo>
                <a:lnTo>
                  <a:pt x="1111" y="441"/>
                </a:lnTo>
                <a:lnTo>
                  <a:pt x="633" y="383"/>
                </a:lnTo>
                <a:lnTo>
                  <a:pt x="5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805959" y="4875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333935" y="13858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658185" y="2024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51525" y="43121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811963" y="472374"/>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48159" y="28497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444464" y="1096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23710" y="2024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518395" y="4740362"/>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13">
    <p:spTree>
      <p:nvGrpSpPr>
        <p:cNvPr id="1" name="Shape 587"/>
        <p:cNvGrpSpPr/>
        <p:nvPr/>
      </p:nvGrpSpPr>
      <p:grpSpPr>
        <a:xfrm>
          <a:off x="0" y="0"/>
          <a:ext cx="0" cy="0"/>
          <a:chOff x="0" y="0"/>
          <a:chExt cx="0" cy="0"/>
        </a:xfrm>
      </p:grpSpPr>
      <p:grpSp>
        <p:nvGrpSpPr>
          <p:cNvPr id="588" name="Google Shape;588;p21"/>
          <p:cNvGrpSpPr/>
          <p:nvPr/>
        </p:nvGrpSpPr>
        <p:grpSpPr>
          <a:xfrm>
            <a:off x="-588675" y="-10838"/>
            <a:ext cx="9810000" cy="1166694"/>
            <a:chOff x="-588675" y="-10838"/>
            <a:chExt cx="9810000" cy="1166694"/>
          </a:xfrm>
        </p:grpSpPr>
        <p:sp>
          <p:nvSpPr>
            <p:cNvPr id="589" name="Google Shape;589;p21"/>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1"/>
          <p:cNvSpPr txBox="1">
            <a:spLocks noGrp="1"/>
          </p:cNvSpPr>
          <p:nvPr>
            <p:ph type="subTitle" idx="1"/>
          </p:nvPr>
        </p:nvSpPr>
        <p:spPr>
          <a:xfrm>
            <a:off x="3383259" y="3630176"/>
            <a:ext cx="2377500" cy="7740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SzPts val="1800"/>
              <a:buFont typeface="Open Sans"/>
              <a:buNone/>
              <a:defRPr sz="1400"/>
            </a:lvl1pPr>
            <a:lvl2pPr lvl="1" algn="ctr" rtl="0">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sp>
        <p:nvSpPr>
          <p:cNvPr id="596" name="Google Shape;596;p21"/>
          <p:cNvSpPr txBox="1">
            <a:spLocks noGrp="1"/>
          </p:cNvSpPr>
          <p:nvPr>
            <p:ph type="subTitle" idx="2"/>
          </p:nvPr>
        </p:nvSpPr>
        <p:spPr>
          <a:xfrm>
            <a:off x="3383259" y="3153713"/>
            <a:ext cx="2377500" cy="360900"/>
          </a:xfrm>
          <a:prstGeom prst="rect">
            <a:avLst/>
          </a:prstGeom>
        </p:spPr>
        <p:txBody>
          <a:bodyPr spcFirstLastPara="1" wrap="square" lIns="0" tIns="0" rIns="0" bIns="0" anchor="b" anchorCtr="0">
            <a:noAutofit/>
          </a:bodyPr>
          <a:lstStyle>
            <a:lvl1pPr marL="0" lvl="0" indent="0" algn="ctr" rtl="0">
              <a:lnSpc>
                <a:spcPct val="80000"/>
              </a:lnSpc>
              <a:spcBef>
                <a:spcPts val="0"/>
              </a:spcBef>
              <a:spcAft>
                <a:spcPts val="0"/>
              </a:spcAft>
              <a:buSzPts val="2100"/>
              <a:buFont typeface="Lexend SemiBold"/>
              <a:buNone/>
              <a:defRPr sz="2100">
                <a:solidFill>
                  <a:schemeClr val="accent2"/>
                </a:solidFill>
                <a:latin typeface="Playfair Display Black"/>
                <a:ea typeface="Playfair Display Black"/>
                <a:cs typeface="Playfair Display Black"/>
                <a:sym typeface="Playfair Display Black"/>
              </a:defRPr>
            </a:lvl1pPr>
            <a:lvl2pPr lvl="1" algn="ctr" rtl="0">
              <a:lnSpc>
                <a:spcPct val="100000"/>
              </a:lnSpc>
              <a:spcBef>
                <a:spcPts val="0"/>
              </a:spcBef>
              <a:spcAft>
                <a:spcPts val="0"/>
              </a:spcAft>
              <a:buSzPts val="1400"/>
              <a:buFont typeface="Exo"/>
              <a:buNone/>
              <a:defRPr b="1">
                <a:latin typeface="Exo"/>
                <a:ea typeface="Exo"/>
                <a:cs typeface="Exo"/>
                <a:sym typeface="Exo"/>
              </a:defRPr>
            </a:lvl2pPr>
            <a:lvl3pPr lvl="2" algn="ctr" rtl="0">
              <a:lnSpc>
                <a:spcPct val="100000"/>
              </a:lnSpc>
              <a:spcBef>
                <a:spcPts val="0"/>
              </a:spcBef>
              <a:spcAft>
                <a:spcPts val="0"/>
              </a:spcAft>
              <a:buSzPts val="1400"/>
              <a:buFont typeface="Exo"/>
              <a:buNone/>
              <a:defRPr b="1">
                <a:latin typeface="Exo"/>
                <a:ea typeface="Exo"/>
                <a:cs typeface="Exo"/>
                <a:sym typeface="Exo"/>
              </a:defRPr>
            </a:lvl3pPr>
            <a:lvl4pPr lvl="3" algn="ctr" rtl="0">
              <a:lnSpc>
                <a:spcPct val="100000"/>
              </a:lnSpc>
              <a:spcBef>
                <a:spcPts val="0"/>
              </a:spcBef>
              <a:spcAft>
                <a:spcPts val="0"/>
              </a:spcAft>
              <a:buSzPts val="1400"/>
              <a:buFont typeface="Exo"/>
              <a:buNone/>
              <a:defRPr b="1">
                <a:latin typeface="Exo"/>
                <a:ea typeface="Exo"/>
                <a:cs typeface="Exo"/>
                <a:sym typeface="Exo"/>
              </a:defRPr>
            </a:lvl4pPr>
            <a:lvl5pPr lvl="4" algn="ctr" rtl="0">
              <a:lnSpc>
                <a:spcPct val="100000"/>
              </a:lnSpc>
              <a:spcBef>
                <a:spcPts val="0"/>
              </a:spcBef>
              <a:spcAft>
                <a:spcPts val="0"/>
              </a:spcAft>
              <a:buSzPts val="1400"/>
              <a:buFont typeface="Exo"/>
              <a:buNone/>
              <a:defRPr b="1">
                <a:latin typeface="Exo"/>
                <a:ea typeface="Exo"/>
                <a:cs typeface="Exo"/>
                <a:sym typeface="Exo"/>
              </a:defRPr>
            </a:lvl5pPr>
            <a:lvl6pPr lvl="5" algn="ctr" rtl="0">
              <a:lnSpc>
                <a:spcPct val="100000"/>
              </a:lnSpc>
              <a:spcBef>
                <a:spcPts val="0"/>
              </a:spcBef>
              <a:spcAft>
                <a:spcPts val="0"/>
              </a:spcAft>
              <a:buSzPts val="1400"/>
              <a:buFont typeface="Exo"/>
              <a:buNone/>
              <a:defRPr b="1">
                <a:latin typeface="Exo"/>
                <a:ea typeface="Exo"/>
                <a:cs typeface="Exo"/>
                <a:sym typeface="Exo"/>
              </a:defRPr>
            </a:lvl6pPr>
            <a:lvl7pPr lvl="6" algn="ctr" rtl="0">
              <a:lnSpc>
                <a:spcPct val="100000"/>
              </a:lnSpc>
              <a:spcBef>
                <a:spcPts val="0"/>
              </a:spcBef>
              <a:spcAft>
                <a:spcPts val="0"/>
              </a:spcAft>
              <a:buSzPts val="1400"/>
              <a:buFont typeface="Exo"/>
              <a:buNone/>
              <a:defRPr b="1">
                <a:latin typeface="Exo"/>
                <a:ea typeface="Exo"/>
                <a:cs typeface="Exo"/>
                <a:sym typeface="Exo"/>
              </a:defRPr>
            </a:lvl7pPr>
            <a:lvl8pPr lvl="7" algn="ctr" rtl="0">
              <a:lnSpc>
                <a:spcPct val="100000"/>
              </a:lnSpc>
              <a:spcBef>
                <a:spcPts val="0"/>
              </a:spcBef>
              <a:spcAft>
                <a:spcPts val="0"/>
              </a:spcAft>
              <a:buSzPts val="1400"/>
              <a:buFont typeface="Exo"/>
              <a:buNone/>
              <a:defRPr b="1">
                <a:latin typeface="Exo"/>
                <a:ea typeface="Exo"/>
                <a:cs typeface="Exo"/>
                <a:sym typeface="Exo"/>
              </a:defRPr>
            </a:lvl8pPr>
            <a:lvl9pPr lvl="8" algn="ctr" rtl="0">
              <a:lnSpc>
                <a:spcPct val="100000"/>
              </a:lnSpc>
              <a:spcBef>
                <a:spcPts val="0"/>
              </a:spcBef>
              <a:spcAft>
                <a:spcPts val="0"/>
              </a:spcAft>
              <a:buSzPts val="1400"/>
              <a:buFont typeface="Exo"/>
              <a:buNone/>
              <a:defRPr b="1">
                <a:latin typeface="Exo"/>
                <a:ea typeface="Exo"/>
                <a:cs typeface="Exo"/>
                <a:sym typeface="Exo"/>
              </a:defRPr>
            </a:lvl9pPr>
          </a:lstStyle>
          <a:p>
            <a:endParaRPr/>
          </a:p>
        </p:txBody>
      </p:sp>
      <p:sp>
        <p:nvSpPr>
          <p:cNvPr id="597" name="Google Shape;597;p21"/>
          <p:cNvSpPr txBox="1">
            <a:spLocks noGrp="1"/>
          </p:cNvSpPr>
          <p:nvPr>
            <p:ph type="title" hasCustomPrompt="1"/>
          </p:nvPr>
        </p:nvSpPr>
        <p:spPr>
          <a:xfrm>
            <a:off x="3383959" y="2550025"/>
            <a:ext cx="23760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98" name="Google Shape;598;p21"/>
          <p:cNvSpPr txBox="1">
            <a:spLocks noGrp="1"/>
          </p:cNvSpPr>
          <p:nvPr>
            <p:ph type="subTitle" idx="3"/>
          </p:nvPr>
        </p:nvSpPr>
        <p:spPr>
          <a:xfrm>
            <a:off x="713234" y="3630176"/>
            <a:ext cx="2377500" cy="7740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SzPts val="1800"/>
              <a:buFont typeface="Open Sans"/>
              <a:buNone/>
              <a:defRPr sz="1400"/>
            </a:lvl1pPr>
            <a:lvl2pPr lvl="1" algn="ctr" rtl="0">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sp>
        <p:nvSpPr>
          <p:cNvPr id="599" name="Google Shape;599;p21"/>
          <p:cNvSpPr txBox="1">
            <a:spLocks noGrp="1"/>
          </p:cNvSpPr>
          <p:nvPr>
            <p:ph type="subTitle" idx="4"/>
          </p:nvPr>
        </p:nvSpPr>
        <p:spPr>
          <a:xfrm>
            <a:off x="713234" y="3153713"/>
            <a:ext cx="2377500" cy="360900"/>
          </a:xfrm>
          <a:prstGeom prst="rect">
            <a:avLst/>
          </a:prstGeom>
        </p:spPr>
        <p:txBody>
          <a:bodyPr spcFirstLastPara="1" wrap="square" lIns="0" tIns="0" rIns="0" bIns="0" anchor="b" anchorCtr="0">
            <a:noAutofit/>
          </a:bodyPr>
          <a:lstStyle>
            <a:lvl1pPr marL="0" lvl="0" indent="0" algn="ctr" rtl="0">
              <a:lnSpc>
                <a:spcPct val="80000"/>
              </a:lnSpc>
              <a:spcBef>
                <a:spcPts val="0"/>
              </a:spcBef>
              <a:spcAft>
                <a:spcPts val="0"/>
              </a:spcAft>
              <a:buSzPts val="2100"/>
              <a:buFont typeface="Lexend SemiBold"/>
              <a:buNone/>
              <a:defRPr sz="2100">
                <a:solidFill>
                  <a:schemeClr val="accent2"/>
                </a:solidFill>
                <a:latin typeface="Playfair Display Black"/>
                <a:ea typeface="Playfair Display Black"/>
                <a:cs typeface="Playfair Display Black"/>
                <a:sym typeface="Playfair Display Black"/>
              </a:defRPr>
            </a:lvl1pPr>
            <a:lvl2pPr lvl="1" algn="ctr" rtl="0">
              <a:lnSpc>
                <a:spcPct val="100000"/>
              </a:lnSpc>
              <a:spcBef>
                <a:spcPts val="0"/>
              </a:spcBef>
              <a:spcAft>
                <a:spcPts val="0"/>
              </a:spcAft>
              <a:buSzPts val="1400"/>
              <a:buFont typeface="Exo"/>
              <a:buNone/>
              <a:defRPr b="1">
                <a:latin typeface="Exo"/>
                <a:ea typeface="Exo"/>
                <a:cs typeface="Exo"/>
                <a:sym typeface="Exo"/>
              </a:defRPr>
            </a:lvl2pPr>
            <a:lvl3pPr lvl="2" algn="ctr" rtl="0">
              <a:lnSpc>
                <a:spcPct val="100000"/>
              </a:lnSpc>
              <a:spcBef>
                <a:spcPts val="0"/>
              </a:spcBef>
              <a:spcAft>
                <a:spcPts val="0"/>
              </a:spcAft>
              <a:buSzPts val="1400"/>
              <a:buFont typeface="Exo"/>
              <a:buNone/>
              <a:defRPr b="1">
                <a:latin typeface="Exo"/>
                <a:ea typeface="Exo"/>
                <a:cs typeface="Exo"/>
                <a:sym typeface="Exo"/>
              </a:defRPr>
            </a:lvl3pPr>
            <a:lvl4pPr lvl="3" algn="ctr" rtl="0">
              <a:lnSpc>
                <a:spcPct val="100000"/>
              </a:lnSpc>
              <a:spcBef>
                <a:spcPts val="0"/>
              </a:spcBef>
              <a:spcAft>
                <a:spcPts val="0"/>
              </a:spcAft>
              <a:buSzPts val="1400"/>
              <a:buFont typeface="Exo"/>
              <a:buNone/>
              <a:defRPr b="1">
                <a:latin typeface="Exo"/>
                <a:ea typeface="Exo"/>
                <a:cs typeface="Exo"/>
                <a:sym typeface="Exo"/>
              </a:defRPr>
            </a:lvl4pPr>
            <a:lvl5pPr lvl="4" algn="ctr" rtl="0">
              <a:lnSpc>
                <a:spcPct val="100000"/>
              </a:lnSpc>
              <a:spcBef>
                <a:spcPts val="0"/>
              </a:spcBef>
              <a:spcAft>
                <a:spcPts val="0"/>
              </a:spcAft>
              <a:buSzPts val="1400"/>
              <a:buFont typeface="Exo"/>
              <a:buNone/>
              <a:defRPr b="1">
                <a:latin typeface="Exo"/>
                <a:ea typeface="Exo"/>
                <a:cs typeface="Exo"/>
                <a:sym typeface="Exo"/>
              </a:defRPr>
            </a:lvl5pPr>
            <a:lvl6pPr lvl="5" algn="ctr" rtl="0">
              <a:lnSpc>
                <a:spcPct val="100000"/>
              </a:lnSpc>
              <a:spcBef>
                <a:spcPts val="0"/>
              </a:spcBef>
              <a:spcAft>
                <a:spcPts val="0"/>
              </a:spcAft>
              <a:buSzPts val="1400"/>
              <a:buFont typeface="Exo"/>
              <a:buNone/>
              <a:defRPr b="1">
                <a:latin typeface="Exo"/>
                <a:ea typeface="Exo"/>
                <a:cs typeface="Exo"/>
                <a:sym typeface="Exo"/>
              </a:defRPr>
            </a:lvl6pPr>
            <a:lvl7pPr lvl="6" algn="ctr" rtl="0">
              <a:lnSpc>
                <a:spcPct val="100000"/>
              </a:lnSpc>
              <a:spcBef>
                <a:spcPts val="0"/>
              </a:spcBef>
              <a:spcAft>
                <a:spcPts val="0"/>
              </a:spcAft>
              <a:buSzPts val="1400"/>
              <a:buFont typeface="Exo"/>
              <a:buNone/>
              <a:defRPr b="1">
                <a:latin typeface="Exo"/>
                <a:ea typeface="Exo"/>
                <a:cs typeface="Exo"/>
                <a:sym typeface="Exo"/>
              </a:defRPr>
            </a:lvl7pPr>
            <a:lvl8pPr lvl="7" algn="ctr" rtl="0">
              <a:lnSpc>
                <a:spcPct val="100000"/>
              </a:lnSpc>
              <a:spcBef>
                <a:spcPts val="0"/>
              </a:spcBef>
              <a:spcAft>
                <a:spcPts val="0"/>
              </a:spcAft>
              <a:buSzPts val="1400"/>
              <a:buFont typeface="Exo"/>
              <a:buNone/>
              <a:defRPr b="1">
                <a:latin typeface="Exo"/>
                <a:ea typeface="Exo"/>
                <a:cs typeface="Exo"/>
                <a:sym typeface="Exo"/>
              </a:defRPr>
            </a:lvl8pPr>
            <a:lvl9pPr lvl="8" algn="ctr" rtl="0">
              <a:lnSpc>
                <a:spcPct val="100000"/>
              </a:lnSpc>
              <a:spcBef>
                <a:spcPts val="0"/>
              </a:spcBef>
              <a:spcAft>
                <a:spcPts val="0"/>
              </a:spcAft>
              <a:buSzPts val="1400"/>
              <a:buFont typeface="Exo"/>
              <a:buNone/>
              <a:defRPr b="1">
                <a:latin typeface="Exo"/>
                <a:ea typeface="Exo"/>
                <a:cs typeface="Exo"/>
                <a:sym typeface="Exo"/>
              </a:defRPr>
            </a:lvl9pPr>
          </a:lstStyle>
          <a:p>
            <a:endParaRPr/>
          </a:p>
        </p:txBody>
      </p:sp>
      <p:sp>
        <p:nvSpPr>
          <p:cNvPr id="600" name="Google Shape;600;p21"/>
          <p:cNvSpPr txBox="1">
            <a:spLocks noGrp="1"/>
          </p:cNvSpPr>
          <p:nvPr>
            <p:ph type="title" idx="5" hasCustomPrompt="1"/>
          </p:nvPr>
        </p:nvSpPr>
        <p:spPr>
          <a:xfrm>
            <a:off x="713934" y="2550025"/>
            <a:ext cx="23760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1" name="Google Shape;601;p21"/>
          <p:cNvSpPr txBox="1">
            <a:spLocks noGrp="1"/>
          </p:cNvSpPr>
          <p:nvPr>
            <p:ph type="subTitle" idx="6"/>
          </p:nvPr>
        </p:nvSpPr>
        <p:spPr>
          <a:xfrm>
            <a:off x="6053309" y="3630176"/>
            <a:ext cx="2377500" cy="7740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SzPts val="1800"/>
              <a:buFont typeface="Open Sans"/>
              <a:buNone/>
              <a:defRPr sz="1400"/>
            </a:lvl1pPr>
            <a:lvl2pPr lvl="1" algn="ctr" rtl="0">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sp>
        <p:nvSpPr>
          <p:cNvPr id="602" name="Google Shape;602;p21"/>
          <p:cNvSpPr txBox="1">
            <a:spLocks noGrp="1"/>
          </p:cNvSpPr>
          <p:nvPr>
            <p:ph type="subTitle" idx="7"/>
          </p:nvPr>
        </p:nvSpPr>
        <p:spPr>
          <a:xfrm>
            <a:off x="6053309" y="3153713"/>
            <a:ext cx="2377500" cy="360900"/>
          </a:xfrm>
          <a:prstGeom prst="rect">
            <a:avLst/>
          </a:prstGeom>
        </p:spPr>
        <p:txBody>
          <a:bodyPr spcFirstLastPara="1" wrap="square" lIns="0" tIns="0" rIns="0" bIns="0" anchor="b" anchorCtr="0">
            <a:noAutofit/>
          </a:bodyPr>
          <a:lstStyle>
            <a:lvl1pPr marL="0" marR="0" lvl="0" indent="0" algn="ctr" rtl="0">
              <a:lnSpc>
                <a:spcPct val="100000"/>
              </a:lnSpc>
              <a:spcBef>
                <a:spcPts val="0"/>
              </a:spcBef>
              <a:spcAft>
                <a:spcPts val="0"/>
              </a:spcAft>
              <a:buSzPts val="2100"/>
              <a:buFont typeface="Lexend SemiBold"/>
              <a:buNone/>
              <a:defRPr sz="2100">
                <a:solidFill>
                  <a:schemeClr val="accent2"/>
                </a:solidFill>
                <a:latin typeface="Playfair Display Black"/>
                <a:ea typeface="Playfair Display Black"/>
                <a:cs typeface="Playfair Display Black"/>
                <a:sym typeface="Playfair Display Black"/>
              </a:defRPr>
            </a:lvl1pPr>
            <a:lvl2pPr lvl="1" algn="ctr" rtl="0">
              <a:lnSpc>
                <a:spcPct val="100000"/>
              </a:lnSpc>
              <a:spcBef>
                <a:spcPts val="0"/>
              </a:spcBef>
              <a:spcAft>
                <a:spcPts val="0"/>
              </a:spcAft>
              <a:buSzPts val="1400"/>
              <a:buFont typeface="Exo"/>
              <a:buNone/>
              <a:defRPr b="1">
                <a:latin typeface="Exo"/>
                <a:ea typeface="Exo"/>
                <a:cs typeface="Exo"/>
                <a:sym typeface="Exo"/>
              </a:defRPr>
            </a:lvl2pPr>
            <a:lvl3pPr lvl="2" algn="ctr" rtl="0">
              <a:lnSpc>
                <a:spcPct val="100000"/>
              </a:lnSpc>
              <a:spcBef>
                <a:spcPts val="0"/>
              </a:spcBef>
              <a:spcAft>
                <a:spcPts val="0"/>
              </a:spcAft>
              <a:buSzPts val="1400"/>
              <a:buFont typeface="Exo"/>
              <a:buNone/>
              <a:defRPr b="1">
                <a:latin typeface="Exo"/>
                <a:ea typeface="Exo"/>
                <a:cs typeface="Exo"/>
                <a:sym typeface="Exo"/>
              </a:defRPr>
            </a:lvl3pPr>
            <a:lvl4pPr lvl="3" algn="ctr" rtl="0">
              <a:lnSpc>
                <a:spcPct val="100000"/>
              </a:lnSpc>
              <a:spcBef>
                <a:spcPts val="0"/>
              </a:spcBef>
              <a:spcAft>
                <a:spcPts val="0"/>
              </a:spcAft>
              <a:buSzPts val="1400"/>
              <a:buFont typeface="Exo"/>
              <a:buNone/>
              <a:defRPr b="1">
                <a:latin typeface="Exo"/>
                <a:ea typeface="Exo"/>
                <a:cs typeface="Exo"/>
                <a:sym typeface="Exo"/>
              </a:defRPr>
            </a:lvl4pPr>
            <a:lvl5pPr lvl="4" algn="ctr" rtl="0">
              <a:lnSpc>
                <a:spcPct val="100000"/>
              </a:lnSpc>
              <a:spcBef>
                <a:spcPts val="0"/>
              </a:spcBef>
              <a:spcAft>
                <a:spcPts val="0"/>
              </a:spcAft>
              <a:buSzPts val="1400"/>
              <a:buFont typeface="Exo"/>
              <a:buNone/>
              <a:defRPr b="1">
                <a:latin typeface="Exo"/>
                <a:ea typeface="Exo"/>
                <a:cs typeface="Exo"/>
                <a:sym typeface="Exo"/>
              </a:defRPr>
            </a:lvl5pPr>
            <a:lvl6pPr lvl="5" algn="ctr" rtl="0">
              <a:lnSpc>
                <a:spcPct val="100000"/>
              </a:lnSpc>
              <a:spcBef>
                <a:spcPts val="0"/>
              </a:spcBef>
              <a:spcAft>
                <a:spcPts val="0"/>
              </a:spcAft>
              <a:buSzPts val="1400"/>
              <a:buFont typeface="Exo"/>
              <a:buNone/>
              <a:defRPr b="1">
                <a:latin typeface="Exo"/>
                <a:ea typeface="Exo"/>
                <a:cs typeface="Exo"/>
                <a:sym typeface="Exo"/>
              </a:defRPr>
            </a:lvl6pPr>
            <a:lvl7pPr lvl="6" algn="ctr" rtl="0">
              <a:lnSpc>
                <a:spcPct val="100000"/>
              </a:lnSpc>
              <a:spcBef>
                <a:spcPts val="0"/>
              </a:spcBef>
              <a:spcAft>
                <a:spcPts val="0"/>
              </a:spcAft>
              <a:buSzPts val="1400"/>
              <a:buFont typeface="Exo"/>
              <a:buNone/>
              <a:defRPr b="1">
                <a:latin typeface="Exo"/>
                <a:ea typeface="Exo"/>
                <a:cs typeface="Exo"/>
                <a:sym typeface="Exo"/>
              </a:defRPr>
            </a:lvl7pPr>
            <a:lvl8pPr lvl="7" algn="ctr" rtl="0">
              <a:lnSpc>
                <a:spcPct val="100000"/>
              </a:lnSpc>
              <a:spcBef>
                <a:spcPts val="0"/>
              </a:spcBef>
              <a:spcAft>
                <a:spcPts val="0"/>
              </a:spcAft>
              <a:buSzPts val="1400"/>
              <a:buFont typeface="Exo"/>
              <a:buNone/>
              <a:defRPr b="1">
                <a:latin typeface="Exo"/>
                <a:ea typeface="Exo"/>
                <a:cs typeface="Exo"/>
                <a:sym typeface="Exo"/>
              </a:defRPr>
            </a:lvl8pPr>
            <a:lvl9pPr lvl="8" algn="ctr" rtl="0">
              <a:lnSpc>
                <a:spcPct val="100000"/>
              </a:lnSpc>
              <a:spcBef>
                <a:spcPts val="0"/>
              </a:spcBef>
              <a:spcAft>
                <a:spcPts val="0"/>
              </a:spcAft>
              <a:buSzPts val="1400"/>
              <a:buFont typeface="Exo"/>
              <a:buNone/>
              <a:defRPr b="1">
                <a:latin typeface="Exo"/>
                <a:ea typeface="Exo"/>
                <a:cs typeface="Exo"/>
                <a:sym typeface="Exo"/>
              </a:defRPr>
            </a:lvl9pPr>
          </a:lstStyle>
          <a:p>
            <a:endParaRPr/>
          </a:p>
        </p:txBody>
      </p:sp>
      <p:sp>
        <p:nvSpPr>
          <p:cNvPr id="603" name="Google Shape;603;p21"/>
          <p:cNvSpPr txBox="1">
            <a:spLocks noGrp="1"/>
          </p:cNvSpPr>
          <p:nvPr>
            <p:ph type="title" idx="8" hasCustomPrompt="1"/>
          </p:nvPr>
        </p:nvSpPr>
        <p:spPr>
          <a:xfrm>
            <a:off x="6054009" y="2550025"/>
            <a:ext cx="23760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4" name="Google Shape;604;p21"/>
          <p:cNvSpPr txBox="1">
            <a:spLocks noGrp="1"/>
          </p:cNvSpPr>
          <p:nvPr>
            <p:ph type="title" idx="9"/>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5" name="Google Shape;605;p21"/>
          <p:cNvGrpSpPr/>
          <p:nvPr/>
        </p:nvGrpSpPr>
        <p:grpSpPr>
          <a:xfrm>
            <a:off x="155785" y="1125834"/>
            <a:ext cx="8747654" cy="594955"/>
            <a:chOff x="123710" y="33484"/>
            <a:chExt cx="8747654" cy="594955"/>
          </a:xfrm>
        </p:grpSpPr>
        <p:sp>
          <p:nvSpPr>
            <p:cNvPr id="606" name="Google Shape;606;p21"/>
            <p:cNvSpPr/>
            <p:nvPr/>
          </p:nvSpPr>
          <p:spPr>
            <a:xfrm>
              <a:off x="857678" y="34970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1"/>
            <p:cNvSpPr/>
            <p:nvPr/>
          </p:nvSpPr>
          <p:spPr>
            <a:xfrm>
              <a:off x="8730464" y="334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a:off x="4449912" y="487539"/>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5805959" y="4875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1658185" y="2024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7811963" y="472374"/>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6444464" y="1096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123710" y="2024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CUSTOM_7_1">
    <p:spTree>
      <p:nvGrpSpPr>
        <p:cNvPr id="1" name="Shape 614"/>
        <p:cNvGrpSpPr/>
        <p:nvPr/>
      </p:nvGrpSpPr>
      <p:grpSpPr>
        <a:xfrm>
          <a:off x="0" y="0"/>
          <a:ext cx="0" cy="0"/>
          <a:chOff x="0" y="0"/>
          <a:chExt cx="0" cy="0"/>
        </a:xfrm>
      </p:grpSpPr>
      <p:sp>
        <p:nvSpPr>
          <p:cNvPr id="615" name="Google Shape;615;p22"/>
          <p:cNvSpPr txBox="1">
            <a:spLocks noGrp="1"/>
          </p:cNvSpPr>
          <p:nvPr>
            <p:ph type="title"/>
          </p:nvPr>
        </p:nvSpPr>
        <p:spPr>
          <a:xfrm>
            <a:off x="713225" y="1640519"/>
            <a:ext cx="3858900" cy="497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3600"/>
            </a:lvl1pPr>
            <a:lvl2pPr lvl="1" rtl="0">
              <a:spcBef>
                <a:spcPts val="0"/>
              </a:spcBef>
              <a:spcAft>
                <a:spcPts val="0"/>
              </a:spcAft>
              <a:buSzPts val="2800"/>
              <a:buNone/>
              <a:defRPr>
                <a:latin typeface="Barlow" panose="00000500000000000000"/>
                <a:ea typeface="Barlow" panose="00000500000000000000"/>
                <a:cs typeface="Barlow" panose="00000500000000000000"/>
                <a:sym typeface="Barlow" panose="00000500000000000000"/>
              </a:defRPr>
            </a:lvl2pPr>
            <a:lvl3pPr lvl="2" rtl="0">
              <a:spcBef>
                <a:spcPts val="0"/>
              </a:spcBef>
              <a:spcAft>
                <a:spcPts val="0"/>
              </a:spcAft>
              <a:buSzPts val="2800"/>
              <a:buNone/>
              <a:defRPr>
                <a:latin typeface="Barlow" panose="00000500000000000000"/>
                <a:ea typeface="Barlow" panose="00000500000000000000"/>
                <a:cs typeface="Barlow" panose="00000500000000000000"/>
                <a:sym typeface="Barlow" panose="00000500000000000000"/>
              </a:defRPr>
            </a:lvl3pPr>
            <a:lvl4pPr lvl="3" rtl="0">
              <a:spcBef>
                <a:spcPts val="0"/>
              </a:spcBef>
              <a:spcAft>
                <a:spcPts val="0"/>
              </a:spcAft>
              <a:buSzPts val="2800"/>
              <a:buNone/>
              <a:defRPr>
                <a:latin typeface="Barlow" panose="00000500000000000000"/>
                <a:ea typeface="Barlow" panose="00000500000000000000"/>
                <a:cs typeface="Barlow" panose="00000500000000000000"/>
                <a:sym typeface="Barlow" panose="00000500000000000000"/>
              </a:defRPr>
            </a:lvl4pPr>
            <a:lvl5pPr lvl="4" rtl="0">
              <a:spcBef>
                <a:spcPts val="0"/>
              </a:spcBef>
              <a:spcAft>
                <a:spcPts val="0"/>
              </a:spcAft>
              <a:buSzPts val="2800"/>
              <a:buNone/>
              <a:defRPr>
                <a:latin typeface="Barlow" panose="00000500000000000000"/>
                <a:ea typeface="Barlow" panose="00000500000000000000"/>
                <a:cs typeface="Barlow" panose="00000500000000000000"/>
                <a:sym typeface="Barlow" panose="00000500000000000000"/>
              </a:defRPr>
            </a:lvl5pPr>
            <a:lvl6pPr lvl="5" rtl="0">
              <a:spcBef>
                <a:spcPts val="0"/>
              </a:spcBef>
              <a:spcAft>
                <a:spcPts val="0"/>
              </a:spcAft>
              <a:buSzPts val="2800"/>
              <a:buNone/>
              <a:defRPr>
                <a:latin typeface="Barlow" panose="00000500000000000000"/>
                <a:ea typeface="Barlow" panose="00000500000000000000"/>
                <a:cs typeface="Barlow" panose="00000500000000000000"/>
                <a:sym typeface="Barlow" panose="00000500000000000000"/>
              </a:defRPr>
            </a:lvl6pPr>
            <a:lvl7pPr lvl="6" rtl="0">
              <a:spcBef>
                <a:spcPts val="0"/>
              </a:spcBef>
              <a:spcAft>
                <a:spcPts val="0"/>
              </a:spcAft>
              <a:buSzPts val="2800"/>
              <a:buNone/>
              <a:defRPr>
                <a:latin typeface="Barlow" panose="00000500000000000000"/>
                <a:ea typeface="Barlow" panose="00000500000000000000"/>
                <a:cs typeface="Barlow" panose="00000500000000000000"/>
                <a:sym typeface="Barlow" panose="00000500000000000000"/>
              </a:defRPr>
            </a:lvl7pPr>
            <a:lvl8pPr lvl="7" rtl="0">
              <a:spcBef>
                <a:spcPts val="0"/>
              </a:spcBef>
              <a:spcAft>
                <a:spcPts val="0"/>
              </a:spcAft>
              <a:buSzPts val="2800"/>
              <a:buNone/>
              <a:defRPr>
                <a:latin typeface="Barlow" panose="00000500000000000000"/>
                <a:ea typeface="Barlow" panose="00000500000000000000"/>
                <a:cs typeface="Barlow" panose="00000500000000000000"/>
                <a:sym typeface="Barlow" panose="00000500000000000000"/>
              </a:defRPr>
            </a:lvl8pPr>
            <a:lvl9pPr lvl="8" rtl="0">
              <a:spcBef>
                <a:spcPts val="0"/>
              </a:spcBef>
              <a:spcAft>
                <a:spcPts val="0"/>
              </a:spcAft>
              <a:buSzPts val="2800"/>
              <a:buNone/>
              <a:defRPr>
                <a:latin typeface="Barlow" panose="00000500000000000000"/>
                <a:ea typeface="Barlow" panose="00000500000000000000"/>
                <a:cs typeface="Barlow" panose="00000500000000000000"/>
                <a:sym typeface="Barlow" panose="00000500000000000000"/>
              </a:defRPr>
            </a:lvl9pPr>
          </a:lstStyle>
          <a:p>
            <a:endParaRPr/>
          </a:p>
        </p:txBody>
      </p:sp>
      <p:sp>
        <p:nvSpPr>
          <p:cNvPr id="616" name="Google Shape;616;p22"/>
          <p:cNvSpPr txBox="1">
            <a:spLocks noGrp="1"/>
          </p:cNvSpPr>
          <p:nvPr>
            <p:ph type="subTitle" idx="1"/>
          </p:nvPr>
        </p:nvSpPr>
        <p:spPr>
          <a:xfrm>
            <a:off x="713225" y="2159281"/>
            <a:ext cx="3858900" cy="1343700"/>
          </a:xfrm>
          <a:prstGeom prst="rect">
            <a:avLst/>
          </a:prstGeom>
        </p:spPr>
        <p:txBody>
          <a:bodyPr spcFirstLastPara="1" wrap="square" lIns="0" tIns="0" rIns="0" bIns="0" anchor="t" anchorCtr="0">
            <a:noAutofit/>
          </a:bodyPr>
          <a:lstStyle>
            <a:lvl1pPr marL="0" marR="0" lvl="0" indent="0" rtl="0">
              <a:lnSpc>
                <a:spcPct val="100000"/>
              </a:lnSpc>
              <a:spcBef>
                <a:spcPts val="0"/>
              </a:spcBef>
              <a:spcAft>
                <a:spcPts val="0"/>
              </a:spcAft>
              <a:buClr>
                <a:schemeClr val="accent1"/>
              </a:buClr>
              <a:buSzPts val="16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7" name="Google Shape;617;p22"/>
          <p:cNvGrpSpPr/>
          <p:nvPr/>
        </p:nvGrpSpPr>
        <p:grpSpPr>
          <a:xfrm>
            <a:off x="-364725" y="2337"/>
            <a:ext cx="9810000" cy="490316"/>
            <a:chOff x="-333000" y="-10838"/>
            <a:chExt cx="9810000" cy="490316"/>
          </a:xfrm>
        </p:grpSpPr>
        <p:sp>
          <p:nvSpPr>
            <p:cNvPr id="618" name="Google Shape;618;p22"/>
            <p:cNvSpPr/>
            <p:nvPr/>
          </p:nvSpPr>
          <p:spPr>
            <a:xfrm>
              <a:off x="-333000" y="379578"/>
              <a:ext cx="9810000" cy="99900"/>
            </a:xfrm>
            <a:prstGeom prst="rect">
              <a:avLst/>
            </a:prstGeom>
            <a:solidFill>
              <a:srgbClr val="FFF5EB">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2"/>
            <p:cNvSpPr/>
            <p:nvPr/>
          </p:nvSpPr>
          <p:spPr>
            <a:xfrm>
              <a:off x="-333000" y="249439"/>
              <a:ext cx="9810000" cy="36900"/>
            </a:xfrm>
            <a:prstGeom prst="rect">
              <a:avLst/>
            </a:prstGeom>
            <a:solidFill>
              <a:srgbClr val="FFF5EB">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2"/>
            <p:cNvSpPr/>
            <p:nvPr/>
          </p:nvSpPr>
          <p:spPr>
            <a:xfrm>
              <a:off x="-333000" y="119301"/>
              <a:ext cx="9810000" cy="36900"/>
            </a:xfrm>
            <a:prstGeom prst="rect">
              <a:avLst/>
            </a:prstGeom>
            <a:solidFill>
              <a:srgbClr val="FFF5EB">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a:off x="-333000" y="-10838"/>
              <a:ext cx="9810000" cy="36900"/>
            </a:xfrm>
            <a:prstGeom prst="rect">
              <a:avLst/>
            </a:prstGeom>
            <a:solidFill>
              <a:srgbClr val="FFF5EB">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22"/>
          <p:cNvGrpSpPr/>
          <p:nvPr/>
        </p:nvGrpSpPr>
        <p:grpSpPr>
          <a:xfrm>
            <a:off x="-3" y="3967215"/>
            <a:ext cx="1791296" cy="1951028"/>
            <a:chOff x="7181142" y="3687292"/>
            <a:chExt cx="1072633" cy="1168210"/>
          </a:xfrm>
        </p:grpSpPr>
        <p:sp>
          <p:nvSpPr>
            <p:cNvPr id="623" name="Google Shape;623;p22"/>
            <p:cNvSpPr/>
            <p:nvPr/>
          </p:nvSpPr>
          <p:spPr>
            <a:xfrm rot="2191568" flipH="1">
              <a:off x="7431615" y="3756237"/>
              <a:ext cx="571685" cy="1030319"/>
            </a:xfrm>
            <a:custGeom>
              <a:avLst/>
              <a:gdLst/>
              <a:ahLst/>
              <a:cxnLst/>
              <a:rect l="l" t="t" r="r" b="b"/>
              <a:pathLst>
                <a:path w="22867" h="41212" extrusionOk="0">
                  <a:moveTo>
                    <a:pt x="4736" y="1"/>
                  </a:moveTo>
                  <a:cubicBezTo>
                    <a:pt x="4581" y="1"/>
                    <a:pt x="4433" y="117"/>
                    <a:pt x="4489" y="301"/>
                  </a:cubicBezTo>
                  <a:cubicBezTo>
                    <a:pt x="5013" y="1742"/>
                    <a:pt x="4870" y="3385"/>
                    <a:pt x="4846" y="4897"/>
                  </a:cubicBezTo>
                  <a:cubicBezTo>
                    <a:pt x="4846" y="5421"/>
                    <a:pt x="4846" y="5944"/>
                    <a:pt x="4870" y="6468"/>
                  </a:cubicBezTo>
                  <a:cubicBezTo>
                    <a:pt x="4894" y="7397"/>
                    <a:pt x="4954" y="8326"/>
                    <a:pt x="5108" y="9242"/>
                  </a:cubicBezTo>
                  <a:lnTo>
                    <a:pt x="4704" y="8802"/>
                  </a:lnTo>
                  <a:cubicBezTo>
                    <a:pt x="3537" y="7576"/>
                    <a:pt x="2025" y="6647"/>
                    <a:pt x="358" y="6611"/>
                  </a:cubicBezTo>
                  <a:cubicBezTo>
                    <a:pt x="12" y="6611"/>
                    <a:pt x="1" y="7135"/>
                    <a:pt x="322" y="7135"/>
                  </a:cubicBezTo>
                  <a:cubicBezTo>
                    <a:pt x="2025" y="7183"/>
                    <a:pt x="3572" y="8254"/>
                    <a:pt x="4668" y="9540"/>
                  </a:cubicBezTo>
                  <a:cubicBezTo>
                    <a:pt x="4894" y="9814"/>
                    <a:pt x="5108" y="10100"/>
                    <a:pt x="5299" y="10374"/>
                  </a:cubicBezTo>
                  <a:cubicBezTo>
                    <a:pt x="5680" y="12326"/>
                    <a:pt x="6120" y="14279"/>
                    <a:pt x="6620" y="16196"/>
                  </a:cubicBezTo>
                  <a:cubicBezTo>
                    <a:pt x="6394" y="15969"/>
                    <a:pt x="6156" y="15767"/>
                    <a:pt x="5906" y="15553"/>
                  </a:cubicBezTo>
                  <a:cubicBezTo>
                    <a:pt x="4652" y="14515"/>
                    <a:pt x="3113" y="13750"/>
                    <a:pt x="1521" y="13750"/>
                  </a:cubicBezTo>
                  <a:cubicBezTo>
                    <a:pt x="1451" y="13750"/>
                    <a:pt x="1381" y="13752"/>
                    <a:pt x="1310" y="13755"/>
                  </a:cubicBezTo>
                  <a:cubicBezTo>
                    <a:pt x="969" y="13767"/>
                    <a:pt x="953" y="14279"/>
                    <a:pt x="1264" y="14279"/>
                  </a:cubicBezTo>
                  <a:cubicBezTo>
                    <a:pt x="1267" y="14279"/>
                    <a:pt x="1271" y="14279"/>
                    <a:pt x="1275" y="14279"/>
                  </a:cubicBezTo>
                  <a:cubicBezTo>
                    <a:pt x="1356" y="14274"/>
                    <a:pt x="1437" y="14272"/>
                    <a:pt x="1519" y="14272"/>
                  </a:cubicBezTo>
                  <a:cubicBezTo>
                    <a:pt x="3192" y="14272"/>
                    <a:pt x="4787" y="15192"/>
                    <a:pt x="6025" y="16339"/>
                  </a:cubicBezTo>
                  <a:cubicBezTo>
                    <a:pt x="6299" y="16589"/>
                    <a:pt x="6549" y="16839"/>
                    <a:pt x="6775" y="17101"/>
                  </a:cubicBezTo>
                  <a:cubicBezTo>
                    <a:pt x="6787" y="17160"/>
                    <a:pt x="6823" y="17208"/>
                    <a:pt x="6894" y="17220"/>
                  </a:cubicBezTo>
                  <a:cubicBezTo>
                    <a:pt x="7037" y="17732"/>
                    <a:pt x="7168" y="18255"/>
                    <a:pt x="7323" y="18708"/>
                  </a:cubicBezTo>
                  <a:cubicBezTo>
                    <a:pt x="7704" y="19958"/>
                    <a:pt x="8144" y="21196"/>
                    <a:pt x="8621" y="22423"/>
                  </a:cubicBezTo>
                  <a:cubicBezTo>
                    <a:pt x="8406" y="22268"/>
                    <a:pt x="8216" y="22137"/>
                    <a:pt x="8002" y="22006"/>
                  </a:cubicBezTo>
                  <a:cubicBezTo>
                    <a:pt x="6719" y="21165"/>
                    <a:pt x="5233" y="20556"/>
                    <a:pt x="3738" y="20556"/>
                  </a:cubicBezTo>
                  <a:cubicBezTo>
                    <a:pt x="3540" y="20556"/>
                    <a:pt x="3342" y="20567"/>
                    <a:pt x="3144" y="20589"/>
                  </a:cubicBezTo>
                  <a:cubicBezTo>
                    <a:pt x="2822" y="20635"/>
                    <a:pt x="2922" y="21091"/>
                    <a:pt x="3228" y="21091"/>
                  </a:cubicBezTo>
                  <a:cubicBezTo>
                    <a:pt x="3240" y="21091"/>
                    <a:pt x="3251" y="21090"/>
                    <a:pt x="3263" y="21089"/>
                  </a:cubicBezTo>
                  <a:cubicBezTo>
                    <a:pt x="3432" y="21071"/>
                    <a:pt x="3602" y="21062"/>
                    <a:pt x="3772" y="21062"/>
                  </a:cubicBezTo>
                  <a:cubicBezTo>
                    <a:pt x="5362" y="21062"/>
                    <a:pt x="6974" y="21836"/>
                    <a:pt x="8275" y="22804"/>
                  </a:cubicBezTo>
                  <a:cubicBezTo>
                    <a:pt x="8525" y="22994"/>
                    <a:pt x="8775" y="23208"/>
                    <a:pt x="9002" y="23399"/>
                  </a:cubicBezTo>
                  <a:cubicBezTo>
                    <a:pt x="9728" y="25125"/>
                    <a:pt x="10585" y="26828"/>
                    <a:pt x="11550" y="28447"/>
                  </a:cubicBezTo>
                  <a:cubicBezTo>
                    <a:pt x="11371" y="28340"/>
                    <a:pt x="11157" y="28233"/>
                    <a:pt x="10966" y="28138"/>
                  </a:cubicBezTo>
                  <a:cubicBezTo>
                    <a:pt x="9722" y="27496"/>
                    <a:pt x="8347" y="27055"/>
                    <a:pt x="6990" y="27055"/>
                  </a:cubicBezTo>
                  <a:cubicBezTo>
                    <a:pt x="6658" y="27055"/>
                    <a:pt x="6328" y="27081"/>
                    <a:pt x="6001" y="27138"/>
                  </a:cubicBezTo>
                  <a:cubicBezTo>
                    <a:pt x="5687" y="27194"/>
                    <a:pt x="5775" y="27643"/>
                    <a:pt x="6066" y="27643"/>
                  </a:cubicBezTo>
                  <a:cubicBezTo>
                    <a:pt x="6084" y="27643"/>
                    <a:pt x="6102" y="27641"/>
                    <a:pt x="6120" y="27638"/>
                  </a:cubicBezTo>
                  <a:cubicBezTo>
                    <a:pt x="6417" y="27587"/>
                    <a:pt x="6716" y="27563"/>
                    <a:pt x="7017" y="27563"/>
                  </a:cubicBezTo>
                  <a:cubicBezTo>
                    <a:pt x="8541" y="27563"/>
                    <a:pt x="10098" y="28176"/>
                    <a:pt x="11431" y="28971"/>
                  </a:cubicBezTo>
                  <a:cubicBezTo>
                    <a:pt x="11693" y="29126"/>
                    <a:pt x="11931" y="29281"/>
                    <a:pt x="12169" y="29447"/>
                  </a:cubicBezTo>
                  <a:cubicBezTo>
                    <a:pt x="12347" y="29745"/>
                    <a:pt x="12550" y="30043"/>
                    <a:pt x="12740" y="30316"/>
                  </a:cubicBezTo>
                  <a:cubicBezTo>
                    <a:pt x="13657" y="31686"/>
                    <a:pt x="14669" y="32995"/>
                    <a:pt x="15729" y="34269"/>
                  </a:cubicBezTo>
                  <a:cubicBezTo>
                    <a:pt x="15407" y="34115"/>
                    <a:pt x="15074" y="33972"/>
                    <a:pt x="14729" y="33829"/>
                  </a:cubicBezTo>
                  <a:cubicBezTo>
                    <a:pt x="13584" y="33391"/>
                    <a:pt x="12362" y="33090"/>
                    <a:pt x="11172" y="33090"/>
                  </a:cubicBezTo>
                  <a:cubicBezTo>
                    <a:pt x="10679" y="33090"/>
                    <a:pt x="10191" y="33142"/>
                    <a:pt x="9716" y="33257"/>
                  </a:cubicBezTo>
                  <a:cubicBezTo>
                    <a:pt x="9427" y="33324"/>
                    <a:pt x="9501" y="33764"/>
                    <a:pt x="9774" y="33764"/>
                  </a:cubicBezTo>
                  <a:cubicBezTo>
                    <a:pt x="9793" y="33764"/>
                    <a:pt x="9814" y="33762"/>
                    <a:pt x="9835" y="33757"/>
                  </a:cubicBezTo>
                  <a:cubicBezTo>
                    <a:pt x="10271" y="33658"/>
                    <a:pt x="10718" y="33613"/>
                    <a:pt x="11170" y="33613"/>
                  </a:cubicBezTo>
                  <a:cubicBezTo>
                    <a:pt x="12608" y="33613"/>
                    <a:pt x="14094" y="34070"/>
                    <a:pt x="15407" y="34686"/>
                  </a:cubicBezTo>
                  <a:cubicBezTo>
                    <a:pt x="15800" y="34865"/>
                    <a:pt x="16181" y="35055"/>
                    <a:pt x="16538" y="35258"/>
                  </a:cubicBezTo>
                  <a:cubicBezTo>
                    <a:pt x="16562" y="35281"/>
                    <a:pt x="16574" y="35293"/>
                    <a:pt x="16610" y="35293"/>
                  </a:cubicBezTo>
                  <a:cubicBezTo>
                    <a:pt x="18408" y="37341"/>
                    <a:pt x="20325" y="39282"/>
                    <a:pt x="22313" y="41139"/>
                  </a:cubicBezTo>
                  <a:cubicBezTo>
                    <a:pt x="22366" y="41190"/>
                    <a:pt x="22427" y="41211"/>
                    <a:pt x="22485" y="41211"/>
                  </a:cubicBezTo>
                  <a:cubicBezTo>
                    <a:pt x="22686" y="41211"/>
                    <a:pt x="22867" y="40957"/>
                    <a:pt x="22682" y="40782"/>
                  </a:cubicBezTo>
                  <a:cubicBezTo>
                    <a:pt x="20670" y="38877"/>
                    <a:pt x="18705" y="36901"/>
                    <a:pt x="16872" y="34817"/>
                  </a:cubicBezTo>
                  <a:cubicBezTo>
                    <a:pt x="16800" y="34531"/>
                    <a:pt x="16741" y="34246"/>
                    <a:pt x="16717" y="33972"/>
                  </a:cubicBezTo>
                  <a:cubicBezTo>
                    <a:pt x="16503" y="32329"/>
                    <a:pt x="16907" y="30674"/>
                    <a:pt x="18241" y="29566"/>
                  </a:cubicBezTo>
                  <a:cubicBezTo>
                    <a:pt x="18450" y="29396"/>
                    <a:pt x="18265" y="29127"/>
                    <a:pt x="18049" y="29127"/>
                  </a:cubicBezTo>
                  <a:cubicBezTo>
                    <a:pt x="17994" y="29127"/>
                    <a:pt x="17937" y="29144"/>
                    <a:pt x="17884" y="29185"/>
                  </a:cubicBezTo>
                  <a:cubicBezTo>
                    <a:pt x="16610" y="30257"/>
                    <a:pt x="16098" y="31805"/>
                    <a:pt x="16145" y="33388"/>
                  </a:cubicBezTo>
                  <a:cubicBezTo>
                    <a:pt x="16157" y="33615"/>
                    <a:pt x="16181" y="33817"/>
                    <a:pt x="16205" y="34043"/>
                  </a:cubicBezTo>
                  <a:cubicBezTo>
                    <a:pt x="15002" y="32614"/>
                    <a:pt x="13871" y="31126"/>
                    <a:pt x="12859" y="29566"/>
                  </a:cubicBezTo>
                  <a:cubicBezTo>
                    <a:pt x="12871" y="29543"/>
                    <a:pt x="12871" y="29543"/>
                    <a:pt x="12871" y="29531"/>
                  </a:cubicBezTo>
                  <a:lnTo>
                    <a:pt x="12871" y="29424"/>
                  </a:lnTo>
                  <a:lnTo>
                    <a:pt x="12871" y="29412"/>
                  </a:lnTo>
                  <a:cubicBezTo>
                    <a:pt x="12812" y="29054"/>
                    <a:pt x="12800" y="28697"/>
                    <a:pt x="12800" y="28340"/>
                  </a:cubicBezTo>
                  <a:cubicBezTo>
                    <a:pt x="12812" y="26602"/>
                    <a:pt x="13467" y="24923"/>
                    <a:pt x="14931" y="23863"/>
                  </a:cubicBezTo>
                  <a:cubicBezTo>
                    <a:pt x="15142" y="23700"/>
                    <a:pt x="14951" y="23429"/>
                    <a:pt x="14726" y="23429"/>
                  </a:cubicBezTo>
                  <a:cubicBezTo>
                    <a:pt x="14672" y="23429"/>
                    <a:pt x="14615" y="23445"/>
                    <a:pt x="14562" y="23482"/>
                  </a:cubicBezTo>
                  <a:cubicBezTo>
                    <a:pt x="13169" y="24482"/>
                    <a:pt x="12478" y="26030"/>
                    <a:pt x="12324" y="27673"/>
                  </a:cubicBezTo>
                  <a:cubicBezTo>
                    <a:pt x="12288" y="27995"/>
                    <a:pt x="12276" y="28340"/>
                    <a:pt x="12288" y="28673"/>
                  </a:cubicBezTo>
                  <a:cubicBezTo>
                    <a:pt x="11323" y="27126"/>
                    <a:pt x="10466" y="25518"/>
                    <a:pt x="9728" y="23828"/>
                  </a:cubicBezTo>
                  <a:cubicBezTo>
                    <a:pt x="9692" y="23732"/>
                    <a:pt x="9657" y="23637"/>
                    <a:pt x="9609" y="23530"/>
                  </a:cubicBezTo>
                  <a:cubicBezTo>
                    <a:pt x="9621" y="23518"/>
                    <a:pt x="9621" y="23518"/>
                    <a:pt x="9621" y="23506"/>
                  </a:cubicBezTo>
                  <a:cubicBezTo>
                    <a:pt x="9657" y="23447"/>
                    <a:pt x="9657" y="23387"/>
                    <a:pt x="9645" y="23328"/>
                  </a:cubicBezTo>
                  <a:cubicBezTo>
                    <a:pt x="9645" y="22970"/>
                    <a:pt x="9668" y="22625"/>
                    <a:pt x="9716" y="22280"/>
                  </a:cubicBezTo>
                  <a:cubicBezTo>
                    <a:pt x="9954" y="20494"/>
                    <a:pt x="10788" y="18791"/>
                    <a:pt x="12359" y="17803"/>
                  </a:cubicBezTo>
                  <a:cubicBezTo>
                    <a:pt x="12599" y="17663"/>
                    <a:pt x="12470" y="17322"/>
                    <a:pt x="12253" y="17322"/>
                  </a:cubicBezTo>
                  <a:cubicBezTo>
                    <a:pt x="12211" y="17322"/>
                    <a:pt x="12167" y="17334"/>
                    <a:pt x="12121" y="17363"/>
                  </a:cubicBezTo>
                  <a:cubicBezTo>
                    <a:pt x="10478" y="18386"/>
                    <a:pt x="9537" y="20113"/>
                    <a:pt x="9240" y="21970"/>
                  </a:cubicBezTo>
                  <a:cubicBezTo>
                    <a:pt x="9228" y="22137"/>
                    <a:pt x="9192" y="22292"/>
                    <a:pt x="9180" y="22458"/>
                  </a:cubicBezTo>
                  <a:cubicBezTo>
                    <a:pt x="8430" y="20601"/>
                    <a:pt x="7823" y="18696"/>
                    <a:pt x="7299" y="16767"/>
                  </a:cubicBezTo>
                  <a:cubicBezTo>
                    <a:pt x="7347" y="16434"/>
                    <a:pt x="7406" y="16124"/>
                    <a:pt x="7478" y="15815"/>
                  </a:cubicBezTo>
                  <a:cubicBezTo>
                    <a:pt x="7942" y="13981"/>
                    <a:pt x="8954" y="12386"/>
                    <a:pt x="10716" y="11445"/>
                  </a:cubicBezTo>
                  <a:cubicBezTo>
                    <a:pt x="10971" y="11323"/>
                    <a:pt x="10833" y="10973"/>
                    <a:pt x="10601" y="10973"/>
                  </a:cubicBezTo>
                  <a:cubicBezTo>
                    <a:pt x="10562" y="10973"/>
                    <a:pt x="10521" y="10982"/>
                    <a:pt x="10478" y="11005"/>
                  </a:cubicBezTo>
                  <a:cubicBezTo>
                    <a:pt x="8847" y="11862"/>
                    <a:pt x="7823" y="13231"/>
                    <a:pt x="7240" y="14850"/>
                  </a:cubicBezTo>
                  <a:cubicBezTo>
                    <a:pt x="7156" y="15112"/>
                    <a:pt x="7085" y="15374"/>
                    <a:pt x="7013" y="15648"/>
                  </a:cubicBezTo>
                  <a:cubicBezTo>
                    <a:pt x="6561" y="13874"/>
                    <a:pt x="6180" y="12088"/>
                    <a:pt x="5823" y="10302"/>
                  </a:cubicBezTo>
                  <a:lnTo>
                    <a:pt x="5823" y="10243"/>
                  </a:lnTo>
                  <a:cubicBezTo>
                    <a:pt x="5918" y="9874"/>
                    <a:pt x="6037" y="9481"/>
                    <a:pt x="6180" y="9123"/>
                  </a:cubicBezTo>
                  <a:cubicBezTo>
                    <a:pt x="6870" y="7278"/>
                    <a:pt x="8085" y="5730"/>
                    <a:pt x="9954" y="4885"/>
                  </a:cubicBezTo>
                  <a:cubicBezTo>
                    <a:pt x="10222" y="4771"/>
                    <a:pt x="10071" y="4417"/>
                    <a:pt x="9832" y="4417"/>
                  </a:cubicBezTo>
                  <a:cubicBezTo>
                    <a:pt x="9795" y="4417"/>
                    <a:pt x="9756" y="4425"/>
                    <a:pt x="9716" y="4444"/>
                  </a:cubicBezTo>
                  <a:cubicBezTo>
                    <a:pt x="8049" y="5194"/>
                    <a:pt x="6859" y="6492"/>
                    <a:pt x="6085" y="8052"/>
                  </a:cubicBezTo>
                  <a:cubicBezTo>
                    <a:pt x="5906" y="8409"/>
                    <a:pt x="5739" y="8802"/>
                    <a:pt x="5608" y="9183"/>
                  </a:cubicBezTo>
                  <a:cubicBezTo>
                    <a:pt x="5477" y="8290"/>
                    <a:pt x="5418" y="7397"/>
                    <a:pt x="5382" y="6492"/>
                  </a:cubicBezTo>
                  <a:cubicBezTo>
                    <a:pt x="5358" y="5778"/>
                    <a:pt x="5370" y="5075"/>
                    <a:pt x="5370" y="4361"/>
                  </a:cubicBezTo>
                  <a:cubicBezTo>
                    <a:pt x="5382" y="2980"/>
                    <a:pt x="5466" y="1503"/>
                    <a:pt x="5001" y="182"/>
                  </a:cubicBezTo>
                  <a:cubicBezTo>
                    <a:pt x="4953" y="56"/>
                    <a:pt x="4843" y="1"/>
                    <a:pt x="4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22"/>
            <p:cNvGrpSpPr/>
            <p:nvPr/>
          </p:nvGrpSpPr>
          <p:grpSpPr>
            <a:xfrm>
              <a:off x="7339942" y="3876063"/>
              <a:ext cx="901093" cy="768382"/>
              <a:chOff x="7339942" y="3876063"/>
              <a:chExt cx="901093" cy="768382"/>
            </a:xfrm>
          </p:grpSpPr>
          <p:sp>
            <p:nvSpPr>
              <p:cNvPr id="625" name="Google Shape;625;p22"/>
              <p:cNvSpPr/>
              <p:nvPr/>
            </p:nvSpPr>
            <p:spPr>
              <a:xfrm rot="2191568" flipH="1">
                <a:off x="7795880" y="4048478"/>
                <a:ext cx="139028" cy="164153"/>
              </a:xfrm>
              <a:custGeom>
                <a:avLst/>
                <a:gdLst/>
                <a:ahLst/>
                <a:cxnLst/>
                <a:rect l="l" t="t" r="r" b="b"/>
                <a:pathLst>
                  <a:path w="5561" h="6566" extrusionOk="0">
                    <a:moveTo>
                      <a:pt x="4754" y="0"/>
                    </a:moveTo>
                    <a:cubicBezTo>
                      <a:pt x="4687" y="0"/>
                      <a:pt x="4629" y="4"/>
                      <a:pt x="4584" y="4"/>
                    </a:cubicBezTo>
                    <a:cubicBezTo>
                      <a:pt x="4536" y="3"/>
                      <a:pt x="4489" y="3"/>
                      <a:pt x="4442" y="3"/>
                    </a:cubicBezTo>
                    <a:cubicBezTo>
                      <a:pt x="3921" y="3"/>
                      <a:pt x="3477" y="65"/>
                      <a:pt x="3072" y="207"/>
                    </a:cubicBezTo>
                    <a:cubicBezTo>
                      <a:pt x="1560" y="766"/>
                      <a:pt x="501" y="2731"/>
                      <a:pt x="0" y="5600"/>
                    </a:cubicBezTo>
                    <a:cubicBezTo>
                      <a:pt x="572" y="3981"/>
                      <a:pt x="1620" y="2612"/>
                      <a:pt x="3227" y="1743"/>
                    </a:cubicBezTo>
                    <a:cubicBezTo>
                      <a:pt x="3270" y="1718"/>
                      <a:pt x="3311" y="1707"/>
                      <a:pt x="3350" y="1707"/>
                    </a:cubicBezTo>
                    <a:cubicBezTo>
                      <a:pt x="3575" y="1707"/>
                      <a:pt x="3719" y="2063"/>
                      <a:pt x="3465" y="2195"/>
                    </a:cubicBezTo>
                    <a:cubicBezTo>
                      <a:pt x="1703" y="3124"/>
                      <a:pt x="691" y="4719"/>
                      <a:pt x="215" y="6553"/>
                    </a:cubicBezTo>
                    <a:cubicBezTo>
                      <a:pt x="263" y="6562"/>
                      <a:pt x="316" y="6566"/>
                      <a:pt x="372" y="6566"/>
                    </a:cubicBezTo>
                    <a:cubicBezTo>
                      <a:pt x="970" y="6566"/>
                      <a:pt x="1926" y="6079"/>
                      <a:pt x="2144" y="5981"/>
                    </a:cubicBezTo>
                    <a:cubicBezTo>
                      <a:pt x="2882" y="5612"/>
                      <a:pt x="3549" y="5088"/>
                      <a:pt x="4084" y="4481"/>
                    </a:cubicBezTo>
                    <a:cubicBezTo>
                      <a:pt x="4977" y="3469"/>
                      <a:pt x="5489" y="2219"/>
                      <a:pt x="5489" y="921"/>
                    </a:cubicBezTo>
                    <a:cubicBezTo>
                      <a:pt x="5489" y="742"/>
                      <a:pt x="5561" y="445"/>
                      <a:pt x="5311" y="195"/>
                    </a:cubicBezTo>
                    <a:cubicBezTo>
                      <a:pt x="5141" y="25"/>
                      <a:pt x="4922" y="0"/>
                      <a:pt x="4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rot="2191568" flipH="1">
                <a:off x="7896007" y="4225584"/>
                <a:ext cx="181303" cy="123602"/>
              </a:xfrm>
              <a:custGeom>
                <a:avLst/>
                <a:gdLst/>
                <a:ahLst/>
                <a:cxnLst/>
                <a:rect l="l" t="t" r="r" b="b"/>
                <a:pathLst>
                  <a:path w="7252" h="4944" extrusionOk="0">
                    <a:moveTo>
                      <a:pt x="2708" y="0"/>
                    </a:moveTo>
                    <a:cubicBezTo>
                      <a:pt x="2528" y="0"/>
                      <a:pt x="2348" y="21"/>
                      <a:pt x="2167" y="63"/>
                    </a:cubicBezTo>
                    <a:cubicBezTo>
                      <a:pt x="1715" y="147"/>
                      <a:pt x="1250" y="385"/>
                      <a:pt x="738" y="754"/>
                    </a:cubicBezTo>
                    <a:cubicBezTo>
                      <a:pt x="584" y="873"/>
                      <a:pt x="274" y="1016"/>
                      <a:pt x="143" y="1409"/>
                    </a:cubicBezTo>
                    <a:cubicBezTo>
                      <a:pt x="0" y="1802"/>
                      <a:pt x="179" y="2087"/>
                      <a:pt x="238" y="2242"/>
                    </a:cubicBezTo>
                    <a:cubicBezTo>
                      <a:pt x="738" y="3540"/>
                      <a:pt x="1750" y="4409"/>
                      <a:pt x="3001" y="4766"/>
                    </a:cubicBezTo>
                    <a:cubicBezTo>
                      <a:pt x="3423" y="4882"/>
                      <a:pt x="3876" y="4943"/>
                      <a:pt x="4339" y="4943"/>
                    </a:cubicBezTo>
                    <a:cubicBezTo>
                      <a:pt x="4685" y="4943"/>
                      <a:pt x="5035" y="4909"/>
                      <a:pt x="5382" y="4838"/>
                    </a:cubicBezTo>
                    <a:cubicBezTo>
                      <a:pt x="5632" y="4778"/>
                      <a:pt x="6834" y="4540"/>
                      <a:pt x="7251" y="4088"/>
                    </a:cubicBezTo>
                    <a:cubicBezTo>
                      <a:pt x="6013" y="2952"/>
                      <a:pt x="4417" y="2021"/>
                      <a:pt x="2742" y="2021"/>
                    </a:cubicBezTo>
                    <a:cubicBezTo>
                      <a:pt x="2662" y="2021"/>
                      <a:pt x="2581" y="2024"/>
                      <a:pt x="2501" y="2028"/>
                    </a:cubicBezTo>
                    <a:cubicBezTo>
                      <a:pt x="2497" y="2028"/>
                      <a:pt x="2493" y="2028"/>
                      <a:pt x="2490" y="2028"/>
                    </a:cubicBezTo>
                    <a:cubicBezTo>
                      <a:pt x="2180" y="2028"/>
                      <a:pt x="2207" y="1516"/>
                      <a:pt x="2536" y="1504"/>
                    </a:cubicBezTo>
                    <a:cubicBezTo>
                      <a:pt x="2606" y="1501"/>
                      <a:pt x="2675" y="1500"/>
                      <a:pt x="2744" y="1500"/>
                    </a:cubicBezTo>
                    <a:cubicBezTo>
                      <a:pt x="4317" y="1500"/>
                      <a:pt x="5866" y="2264"/>
                      <a:pt x="7120" y="3302"/>
                    </a:cubicBezTo>
                    <a:cubicBezTo>
                      <a:pt x="5502" y="1304"/>
                      <a:pt x="4129" y="0"/>
                      <a:pt x="2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rot="2191568" flipH="1">
                <a:off x="7669534" y="4149435"/>
                <a:ext cx="128927" cy="167003"/>
              </a:xfrm>
              <a:custGeom>
                <a:avLst/>
                <a:gdLst/>
                <a:ahLst/>
                <a:cxnLst/>
                <a:rect l="l" t="t" r="r" b="b"/>
                <a:pathLst>
                  <a:path w="5157" h="6680" extrusionOk="0">
                    <a:moveTo>
                      <a:pt x="4175" y="1"/>
                    </a:moveTo>
                    <a:cubicBezTo>
                      <a:pt x="4070" y="1"/>
                      <a:pt x="3980" y="12"/>
                      <a:pt x="3918" y="12"/>
                    </a:cubicBezTo>
                    <a:cubicBezTo>
                      <a:pt x="3335" y="24"/>
                      <a:pt x="2846" y="131"/>
                      <a:pt x="2430" y="310"/>
                    </a:cubicBezTo>
                    <a:cubicBezTo>
                      <a:pt x="858" y="988"/>
                      <a:pt x="48" y="3191"/>
                      <a:pt x="1" y="6334"/>
                    </a:cubicBezTo>
                    <a:lnTo>
                      <a:pt x="1" y="6370"/>
                    </a:lnTo>
                    <a:cubicBezTo>
                      <a:pt x="310" y="4501"/>
                      <a:pt x="1239" y="2774"/>
                      <a:pt x="2894" y="1750"/>
                    </a:cubicBezTo>
                    <a:cubicBezTo>
                      <a:pt x="2938" y="1722"/>
                      <a:pt x="2981" y="1709"/>
                      <a:pt x="3021" y="1709"/>
                    </a:cubicBezTo>
                    <a:cubicBezTo>
                      <a:pt x="3231" y="1709"/>
                      <a:pt x="3362" y="2053"/>
                      <a:pt x="3132" y="2203"/>
                    </a:cubicBezTo>
                    <a:cubicBezTo>
                      <a:pt x="1549" y="3179"/>
                      <a:pt x="715" y="4894"/>
                      <a:pt x="489" y="6680"/>
                    </a:cubicBezTo>
                    <a:cubicBezTo>
                      <a:pt x="1084" y="6680"/>
                      <a:pt x="2037" y="6108"/>
                      <a:pt x="2263" y="5989"/>
                    </a:cubicBezTo>
                    <a:cubicBezTo>
                      <a:pt x="2965" y="5596"/>
                      <a:pt x="3573" y="5036"/>
                      <a:pt x="4037" y="4417"/>
                    </a:cubicBezTo>
                    <a:cubicBezTo>
                      <a:pt x="4799" y="3358"/>
                      <a:pt x="5156" y="2119"/>
                      <a:pt x="4978" y="857"/>
                    </a:cubicBezTo>
                    <a:cubicBezTo>
                      <a:pt x="4942" y="691"/>
                      <a:pt x="4978" y="381"/>
                      <a:pt x="4692" y="155"/>
                    </a:cubicBezTo>
                    <a:cubicBezTo>
                      <a:pt x="4520" y="26"/>
                      <a:pt x="4332" y="1"/>
                      <a:pt x="4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rot="2191568" flipH="1">
                <a:off x="7748381" y="4333680"/>
                <a:ext cx="189928" cy="117852"/>
              </a:xfrm>
              <a:custGeom>
                <a:avLst/>
                <a:gdLst/>
                <a:ahLst/>
                <a:cxnLst/>
                <a:rect l="l" t="t" r="r" b="b"/>
                <a:pathLst>
                  <a:path w="7597" h="4714" extrusionOk="0">
                    <a:moveTo>
                      <a:pt x="2633" y="1"/>
                    </a:moveTo>
                    <a:cubicBezTo>
                      <a:pt x="2403" y="1"/>
                      <a:pt x="2177" y="32"/>
                      <a:pt x="1953" y="96"/>
                    </a:cubicBezTo>
                    <a:cubicBezTo>
                      <a:pt x="1512" y="215"/>
                      <a:pt x="1084" y="477"/>
                      <a:pt x="607" y="870"/>
                    </a:cubicBezTo>
                    <a:cubicBezTo>
                      <a:pt x="464" y="989"/>
                      <a:pt x="167" y="1143"/>
                      <a:pt x="83" y="1548"/>
                    </a:cubicBezTo>
                    <a:cubicBezTo>
                      <a:pt x="0" y="1929"/>
                      <a:pt x="202" y="2179"/>
                      <a:pt x="298" y="2346"/>
                    </a:cubicBezTo>
                    <a:cubicBezTo>
                      <a:pt x="953" y="3572"/>
                      <a:pt x="2096" y="4346"/>
                      <a:pt x="3393" y="4608"/>
                    </a:cubicBezTo>
                    <a:cubicBezTo>
                      <a:pt x="3730" y="4679"/>
                      <a:pt x="4072" y="4714"/>
                      <a:pt x="4417" y="4714"/>
                    </a:cubicBezTo>
                    <a:cubicBezTo>
                      <a:pt x="4878" y="4714"/>
                      <a:pt x="5342" y="4653"/>
                      <a:pt x="5798" y="4537"/>
                    </a:cubicBezTo>
                    <a:cubicBezTo>
                      <a:pt x="6048" y="4465"/>
                      <a:pt x="7239" y="4168"/>
                      <a:pt x="7596" y="3703"/>
                    </a:cubicBezTo>
                    <a:cubicBezTo>
                      <a:pt x="6295" y="2735"/>
                      <a:pt x="4682" y="1962"/>
                      <a:pt x="3093" y="1962"/>
                    </a:cubicBezTo>
                    <a:cubicBezTo>
                      <a:pt x="2923" y="1962"/>
                      <a:pt x="2753" y="1970"/>
                      <a:pt x="2584" y="1989"/>
                    </a:cubicBezTo>
                    <a:cubicBezTo>
                      <a:pt x="2572" y="1990"/>
                      <a:pt x="2561" y="1991"/>
                      <a:pt x="2551" y="1991"/>
                    </a:cubicBezTo>
                    <a:cubicBezTo>
                      <a:pt x="2244" y="1991"/>
                      <a:pt x="2154" y="1512"/>
                      <a:pt x="2465" y="1489"/>
                    </a:cubicBezTo>
                    <a:cubicBezTo>
                      <a:pt x="2656" y="1468"/>
                      <a:pt x="2849" y="1458"/>
                      <a:pt x="3041" y="1458"/>
                    </a:cubicBezTo>
                    <a:cubicBezTo>
                      <a:pt x="4532" y="1458"/>
                      <a:pt x="6027" y="2050"/>
                      <a:pt x="7334" y="2894"/>
                    </a:cubicBezTo>
                    <a:cubicBezTo>
                      <a:pt x="5525" y="1136"/>
                      <a:pt x="4023"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rot="2191568" flipH="1">
                <a:off x="7528255" y="4230329"/>
                <a:ext cx="124152" cy="167128"/>
              </a:xfrm>
              <a:custGeom>
                <a:avLst/>
                <a:gdLst/>
                <a:ahLst/>
                <a:cxnLst/>
                <a:rect l="l" t="t" r="r" b="b"/>
                <a:pathLst>
                  <a:path w="4966" h="6685" extrusionOk="0">
                    <a:moveTo>
                      <a:pt x="3782" y="0"/>
                    </a:moveTo>
                    <a:cubicBezTo>
                      <a:pt x="3649" y="0"/>
                      <a:pt x="3535" y="23"/>
                      <a:pt x="3454" y="28"/>
                    </a:cubicBezTo>
                    <a:cubicBezTo>
                      <a:pt x="2858" y="76"/>
                      <a:pt x="2382" y="195"/>
                      <a:pt x="1977" y="409"/>
                    </a:cubicBezTo>
                    <a:cubicBezTo>
                      <a:pt x="549" y="1148"/>
                      <a:pt x="1" y="3184"/>
                      <a:pt x="287" y="6029"/>
                    </a:cubicBezTo>
                    <a:cubicBezTo>
                      <a:pt x="441" y="4410"/>
                      <a:pt x="1132" y="2862"/>
                      <a:pt x="2525" y="1850"/>
                    </a:cubicBezTo>
                    <a:cubicBezTo>
                      <a:pt x="2579" y="1813"/>
                      <a:pt x="2635" y="1797"/>
                      <a:pt x="2690" y="1797"/>
                    </a:cubicBezTo>
                    <a:cubicBezTo>
                      <a:pt x="2914" y="1797"/>
                      <a:pt x="3103" y="2066"/>
                      <a:pt x="2882" y="2219"/>
                    </a:cubicBezTo>
                    <a:cubicBezTo>
                      <a:pt x="1430" y="3279"/>
                      <a:pt x="787" y="4958"/>
                      <a:pt x="775" y="6684"/>
                    </a:cubicBezTo>
                    <a:cubicBezTo>
                      <a:pt x="780" y="6684"/>
                      <a:pt x="786" y="6684"/>
                      <a:pt x="791" y="6684"/>
                    </a:cubicBezTo>
                    <a:cubicBezTo>
                      <a:pt x="1387" y="6684"/>
                      <a:pt x="2337" y="6040"/>
                      <a:pt x="2561" y="5910"/>
                    </a:cubicBezTo>
                    <a:cubicBezTo>
                      <a:pt x="3227" y="5482"/>
                      <a:pt x="3763" y="4910"/>
                      <a:pt x="4156" y="4279"/>
                    </a:cubicBezTo>
                    <a:cubicBezTo>
                      <a:pt x="4775" y="3219"/>
                      <a:pt x="4966" y="1981"/>
                      <a:pt x="4632" y="779"/>
                    </a:cubicBezTo>
                    <a:cubicBezTo>
                      <a:pt x="4585" y="612"/>
                      <a:pt x="4573" y="314"/>
                      <a:pt x="4251" y="124"/>
                    </a:cubicBezTo>
                    <a:cubicBezTo>
                      <a:pt x="4086" y="26"/>
                      <a:pt x="3923"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rot="2191568" flipH="1">
                <a:off x="7588749" y="4422080"/>
                <a:ext cx="197679" cy="111627"/>
              </a:xfrm>
              <a:custGeom>
                <a:avLst/>
                <a:gdLst/>
                <a:ahLst/>
                <a:cxnLst/>
                <a:rect l="l" t="t" r="r" b="b"/>
                <a:pathLst>
                  <a:path w="7907" h="4465" extrusionOk="0">
                    <a:moveTo>
                      <a:pt x="2588" y="0"/>
                    </a:moveTo>
                    <a:cubicBezTo>
                      <a:pt x="2294" y="0"/>
                      <a:pt x="2011" y="46"/>
                      <a:pt x="1739" y="142"/>
                    </a:cubicBezTo>
                    <a:cubicBezTo>
                      <a:pt x="1311" y="296"/>
                      <a:pt x="906" y="570"/>
                      <a:pt x="477" y="987"/>
                    </a:cubicBezTo>
                    <a:cubicBezTo>
                      <a:pt x="358" y="1106"/>
                      <a:pt x="72" y="1285"/>
                      <a:pt x="48" y="1666"/>
                    </a:cubicBezTo>
                    <a:cubicBezTo>
                      <a:pt x="1" y="2070"/>
                      <a:pt x="251" y="2297"/>
                      <a:pt x="358" y="2439"/>
                    </a:cubicBezTo>
                    <a:cubicBezTo>
                      <a:pt x="1180" y="3571"/>
                      <a:pt x="2430" y="4261"/>
                      <a:pt x="3787" y="4416"/>
                    </a:cubicBezTo>
                    <a:cubicBezTo>
                      <a:pt x="4030" y="4448"/>
                      <a:pt x="4275" y="4464"/>
                      <a:pt x="4520" y="4464"/>
                    </a:cubicBezTo>
                    <a:cubicBezTo>
                      <a:pt x="5091" y="4464"/>
                      <a:pt x="5662" y="4377"/>
                      <a:pt x="6204" y="4202"/>
                    </a:cubicBezTo>
                    <a:cubicBezTo>
                      <a:pt x="6442" y="4106"/>
                      <a:pt x="7597" y="3749"/>
                      <a:pt x="7907" y="3285"/>
                    </a:cubicBezTo>
                    <a:cubicBezTo>
                      <a:pt x="6572" y="2508"/>
                      <a:pt x="5012" y="1889"/>
                      <a:pt x="3485" y="1889"/>
                    </a:cubicBezTo>
                    <a:cubicBezTo>
                      <a:pt x="3187" y="1889"/>
                      <a:pt x="2890" y="1913"/>
                      <a:pt x="2596" y="1963"/>
                    </a:cubicBezTo>
                    <a:cubicBezTo>
                      <a:pt x="2578" y="1967"/>
                      <a:pt x="2560" y="1968"/>
                      <a:pt x="2543" y="1968"/>
                    </a:cubicBezTo>
                    <a:cubicBezTo>
                      <a:pt x="2252" y="1968"/>
                      <a:pt x="2174" y="1518"/>
                      <a:pt x="2477" y="1439"/>
                    </a:cubicBezTo>
                    <a:cubicBezTo>
                      <a:pt x="2800" y="1384"/>
                      <a:pt x="3126" y="1358"/>
                      <a:pt x="3454" y="1358"/>
                    </a:cubicBezTo>
                    <a:cubicBezTo>
                      <a:pt x="4815" y="1358"/>
                      <a:pt x="6194" y="1806"/>
                      <a:pt x="7442" y="2439"/>
                    </a:cubicBezTo>
                    <a:cubicBezTo>
                      <a:pt x="5526" y="963"/>
                      <a:pt x="3938" y="0"/>
                      <a:pt x="2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rot="2191568" flipH="1">
                <a:off x="7377249" y="4294562"/>
                <a:ext cx="121177" cy="165353"/>
              </a:xfrm>
              <a:custGeom>
                <a:avLst/>
                <a:gdLst/>
                <a:ahLst/>
                <a:cxnLst/>
                <a:rect l="l" t="t" r="r" b="b"/>
                <a:pathLst>
                  <a:path w="4847" h="6614" extrusionOk="0">
                    <a:moveTo>
                      <a:pt x="3469" y="1"/>
                    </a:moveTo>
                    <a:cubicBezTo>
                      <a:pt x="3299" y="1"/>
                      <a:pt x="3156" y="45"/>
                      <a:pt x="3061" y="65"/>
                    </a:cubicBezTo>
                    <a:cubicBezTo>
                      <a:pt x="2465" y="149"/>
                      <a:pt x="2001" y="303"/>
                      <a:pt x="1632" y="518"/>
                    </a:cubicBezTo>
                    <a:cubicBezTo>
                      <a:pt x="275" y="1327"/>
                      <a:pt x="1" y="3351"/>
                      <a:pt x="656" y="6042"/>
                    </a:cubicBezTo>
                    <a:cubicBezTo>
                      <a:pt x="596" y="4471"/>
                      <a:pt x="1120" y="2923"/>
                      <a:pt x="2394" y="1851"/>
                    </a:cubicBezTo>
                    <a:cubicBezTo>
                      <a:pt x="2447" y="1806"/>
                      <a:pt x="2505" y="1787"/>
                      <a:pt x="2561" y="1787"/>
                    </a:cubicBezTo>
                    <a:cubicBezTo>
                      <a:pt x="2768" y="1787"/>
                      <a:pt x="2948" y="2051"/>
                      <a:pt x="2751" y="2220"/>
                    </a:cubicBezTo>
                    <a:cubicBezTo>
                      <a:pt x="1418" y="3339"/>
                      <a:pt x="1013" y="5006"/>
                      <a:pt x="1215" y="6614"/>
                    </a:cubicBezTo>
                    <a:cubicBezTo>
                      <a:pt x="1822" y="6590"/>
                      <a:pt x="2739" y="5899"/>
                      <a:pt x="2930" y="5756"/>
                    </a:cubicBezTo>
                    <a:cubicBezTo>
                      <a:pt x="3537" y="5304"/>
                      <a:pt x="4013" y="4721"/>
                      <a:pt x="4311" y="4090"/>
                    </a:cubicBezTo>
                    <a:cubicBezTo>
                      <a:pt x="4823" y="3042"/>
                      <a:pt x="4847" y="1863"/>
                      <a:pt x="4346" y="720"/>
                    </a:cubicBezTo>
                    <a:cubicBezTo>
                      <a:pt x="4287" y="565"/>
                      <a:pt x="4227" y="280"/>
                      <a:pt x="3882" y="101"/>
                    </a:cubicBezTo>
                    <a:cubicBezTo>
                      <a:pt x="3735" y="25"/>
                      <a:pt x="3595"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rot="2191568" flipH="1">
                <a:off x="7418280" y="4490104"/>
                <a:ext cx="203929" cy="103852"/>
              </a:xfrm>
              <a:custGeom>
                <a:avLst/>
                <a:gdLst/>
                <a:ahLst/>
                <a:cxnLst/>
                <a:rect l="l" t="t" r="r" b="b"/>
                <a:pathLst>
                  <a:path w="8157" h="4154" extrusionOk="0">
                    <a:moveTo>
                      <a:pt x="2576" y="0"/>
                    </a:moveTo>
                    <a:cubicBezTo>
                      <a:pt x="2200" y="0"/>
                      <a:pt x="1849" y="65"/>
                      <a:pt x="1524" y="203"/>
                    </a:cubicBezTo>
                    <a:cubicBezTo>
                      <a:pt x="1132" y="358"/>
                      <a:pt x="739" y="644"/>
                      <a:pt x="370" y="1072"/>
                    </a:cubicBezTo>
                    <a:cubicBezTo>
                      <a:pt x="251" y="1191"/>
                      <a:pt x="0" y="1370"/>
                      <a:pt x="12" y="1763"/>
                    </a:cubicBezTo>
                    <a:cubicBezTo>
                      <a:pt x="24" y="2132"/>
                      <a:pt x="286" y="2346"/>
                      <a:pt x="429" y="2477"/>
                    </a:cubicBezTo>
                    <a:cubicBezTo>
                      <a:pt x="1405" y="3501"/>
                      <a:pt x="2763" y="4073"/>
                      <a:pt x="4144" y="4144"/>
                    </a:cubicBezTo>
                    <a:cubicBezTo>
                      <a:pt x="4249" y="4150"/>
                      <a:pt x="4354" y="4153"/>
                      <a:pt x="4459" y="4153"/>
                    </a:cubicBezTo>
                    <a:cubicBezTo>
                      <a:pt x="5177" y="4153"/>
                      <a:pt x="5896" y="4014"/>
                      <a:pt x="6561" y="3775"/>
                    </a:cubicBezTo>
                    <a:cubicBezTo>
                      <a:pt x="6799" y="3680"/>
                      <a:pt x="7882" y="3263"/>
                      <a:pt x="8156" y="2799"/>
                    </a:cubicBezTo>
                    <a:cubicBezTo>
                      <a:pt x="6837" y="2193"/>
                      <a:pt x="5360" y="1732"/>
                      <a:pt x="3929" y="1732"/>
                    </a:cubicBezTo>
                    <a:cubicBezTo>
                      <a:pt x="3474" y="1732"/>
                      <a:pt x="3023" y="1779"/>
                      <a:pt x="2584" y="1882"/>
                    </a:cubicBezTo>
                    <a:cubicBezTo>
                      <a:pt x="2562" y="1887"/>
                      <a:pt x="2541" y="1889"/>
                      <a:pt x="2521" y="1889"/>
                    </a:cubicBezTo>
                    <a:cubicBezTo>
                      <a:pt x="2240" y="1889"/>
                      <a:pt x="2176" y="1448"/>
                      <a:pt x="2465" y="1370"/>
                    </a:cubicBezTo>
                    <a:cubicBezTo>
                      <a:pt x="2937" y="1264"/>
                      <a:pt x="3419" y="1216"/>
                      <a:pt x="3904" y="1216"/>
                    </a:cubicBezTo>
                    <a:cubicBezTo>
                      <a:pt x="5107" y="1216"/>
                      <a:pt x="6332" y="1512"/>
                      <a:pt x="7478" y="1953"/>
                    </a:cubicBezTo>
                    <a:cubicBezTo>
                      <a:pt x="5509" y="779"/>
                      <a:pt x="3884" y="0"/>
                      <a:pt x="2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rot="2191568" flipH="1">
                <a:off x="7904351" y="3930699"/>
                <a:ext cx="153628" cy="160603"/>
              </a:xfrm>
              <a:custGeom>
                <a:avLst/>
                <a:gdLst/>
                <a:ahLst/>
                <a:cxnLst/>
                <a:rect l="l" t="t" r="r" b="b"/>
                <a:pathLst>
                  <a:path w="6145" h="6424" extrusionOk="0">
                    <a:moveTo>
                      <a:pt x="4683" y="1"/>
                    </a:moveTo>
                    <a:cubicBezTo>
                      <a:pt x="4341" y="1"/>
                      <a:pt x="4030" y="40"/>
                      <a:pt x="3739" y="127"/>
                    </a:cubicBezTo>
                    <a:cubicBezTo>
                      <a:pt x="2168" y="603"/>
                      <a:pt x="882" y="2484"/>
                      <a:pt x="1" y="5330"/>
                    </a:cubicBezTo>
                    <a:cubicBezTo>
                      <a:pt x="775" y="3758"/>
                      <a:pt x="1965" y="2448"/>
                      <a:pt x="3632" y="1710"/>
                    </a:cubicBezTo>
                    <a:cubicBezTo>
                      <a:pt x="3674" y="1688"/>
                      <a:pt x="3714" y="1679"/>
                      <a:pt x="3752" y="1679"/>
                    </a:cubicBezTo>
                    <a:cubicBezTo>
                      <a:pt x="3986" y="1679"/>
                      <a:pt x="4126" y="2038"/>
                      <a:pt x="3870" y="2151"/>
                    </a:cubicBezTo>
                    <a:cubicBezTo>
                      <a:pt x="2001" y="2984"/>
                      <a:pt x="775" y="4556"/>
                      <a:pt x="84" y="6401"/>
                    </a:cubicBezTo>
                    <a:cubicBezTo>
                      <a:pt x="149" y="6417"/>
                      <a:pt x="223" y="6423"/>
                      <a:pt x="302" y="6423"/>
                    </a:cubicBezTo>
                    <a:cubicBezTo>
                      <a:pt x="898" y="6423"/>
                      <a:pt x="1816" y="6032"/>
                      <a:pt x="2037" y="5937"/>
                    </a:cubicBezTo>
                    <a:cubicBezTo>
                      <a:pt x="2822" y="5604"/>
                      <a:pt x="3561" y="5115"/>
                      <a:pt x="4168" y="4532"/>
                    </a:cubicBezTo>
                    <a:cubicBezTo>
                      <a:pt x="5180" y="3568"/>
                      <a:pt x="5835" y="2329"/>
                      <a:pt x="6013" y="1020"/>
                    </a:cubicBezTo>
                    <a:cubicBezTo>
                      <a:pt x="6037" y="841"/>
                      <a:pt x="6144" y="543"/>
                      <a:pt x="5942" y="281"/>
                    </a:cubicBezTo>
                    <a:cubicBezTo>
                      <a:pt x="5728" y="8"/>
                      <a:pt x="5406" y="43"/>
                      <a:pt x="5239" y="31"/>
                    </a:cubicBezTo>
                    <a:cubicBezTo>
                      <a:pt x="5045" y="11"/>
                      <a:pt x="4860" y="1"/>
                      <a:pt x="4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rot="2191568" flipH="1">
                <a:off x="8029547" y="4098512"/>
                <a:ext cx="170878" cy="128802"/>
              </a:xfrm>
              <a:custGeom>
                <a:avLst/>
                <a:gdLst/>
                <a:ahLst/>
                <a:cxnLst/>
                <a:rect l="l" t="t" r="r" b="b"/>
                <a:pathLst>
                  <a:path w="6835" h="5152" extrusionOk="0">
                    <a:moveTo>
                      <a:pt x="2754" y="0"/>
                    </a:moveTo>
                    <a:cubicBezTo>
                      <a:pt x="2628" y="0"/>
                      <a:pt x="2500" y="11"/>
                      <a:pt x="2370" y="32"/>
                    </a:cubicBezTo>
                    <a:cubicBezTo>
                      <a:pt x="1930" y="103"/>
                      <a:pt x="1429" y="306"/>
                      <a:pt x="870" y="651"/>
                    </a:cubicBezTo>
                    <a:cubicBezTo>
                      <a:pt x="715" y="758"/>
                      <a:pt x="394" y="877"/>
                      <a:pt x="203" y="1282"/>
                    </a:cubicBezTo>
                    <a:cubicBezTo>
                      <a:pt x="1" y="1675"/>
                      <a:pt x="144" y="1961"/>
                      <a:pt x="179" y="2139"/>
                    </a:cubicBezTo>
                    <a:cubicBezTo>
                      <a:pt x="501" y="3473"/>
                      <a:pt x="1370" y="4414"/>
                      <a:pt x="2549" y="4866"/>
                    </a:cubicBezTo>
                    <a:cubicBezTo>
                      <a:pt x="3044" y="5059"/>
                      <a:pt x="3588" y="5152"/>
                      <a:pt x="4153" y="5152"/>
                    </a:cubicBezTo>
                    <a:cubicBezTo>
                      <a:pt x="4389" y="5152"/>
                      <a:pt x="4629" y="5136"/>
                      <a:pt x="4870" y="5104"/>
                    </a:cubicBezTo>
                    <a:cubicBezTo>
                      <a:pt x="5120" y="5056"/>
                      <a:pt x="6359" y="4890"/>
                      <a:pt x="6823" y="4461"/>
                    </a:cubicBezTo>
                    <a:cubicBezTo>
                      <a:pt x="5716" y="3175"/>
                      <a:pt x="4168" y="2080"/>
                      <a:pt x="2477" y="2056"/>
                    </a:cubicBezTo>
                    <a:cubicBezTo>
                      <a:pt x="2144" y="2032"/>
                      <a:pt x="2180" y="1532"/>
                      <a:pt x="2501" y="1532"/>
                    </a:cubicBezTo>
                    <a:cubicBezTo>
                      <a:pt x="4168" y="1568"/>
                      <a:pt x="5692" y="2520"/>
                      <a:pt x="6835" y="3723"/>
                    </a:cubicBezTo>
                    <a:cubicBezTo>
                      <a:pt x="5463" y="1462"/>
                      <a:pt x="4243"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rot="2191568" flipH="1">
                <a:off x="8080075" y="3884608"/>
                <a:ext cx="103602" cy="226929"/>
              </a:xfrm>
              <a:custGeom>
                <a:avLst/>
                <a:gdLst/>
                <a:ahLst/>
                <a:cxnLst/>
                <a:rect l="l" t="t" r="r" b="b"/>
                <a:pathLst>
                  <a:path w="4144" h="9077" extrusionOk="0">
                    <a:moveTo>
                      <a:pt x="1734" y="1"/>
                    </a:moveTo>
                    <a:cubicBezTo>
                      <a:pt x="1716" y="1"/>
                      <a:pt x="1698" y="2"/>
                      <a:pt x="1679" y="4"/>
                    </a:cubicBezTo>
                    <a:cubicBezTo>
                      <a:pt x="1346" y="27"/>
                      <a:pt x="1203" y="361"/>
                      <a:pt x="1096" y="504"/>
                    </a:cubicBezTo>
                    <a:cubicBezTo>
                      <a:pt x="310" y="1635"/>
                      <a:pt x="1" y="3171"/>
                      <a:pt x="203" y="4730"/>
                    </a:cubicBezTo>
                    <a:cubicBezTo>
                      <a:pt x="322" y="5671"/>
                      <a:pt x="632" y="6588"/>
                      <a:pt x="1096" y="7421"/>
                    </a:cubicBezTo>
                    <a:cubicBezTo>
                      <a:pt x="1215" y="7659"/>
                      <a:pt x="1810" y="8671"/>
                      <a:pt x="2298" y="9052"/>
                    </a:cubicBezTo>
                    <a:cubicBezTo>
                      <a:pt x="2287" y="8528"/>
                      <a:pt x="2287" y="8005"/>
                      <a:pt x="2287" y="7481"/>
                    </a:cubicBezTo>
                    <a:cubicBezTo>
                      <a:pt x="2298" y="5969"/>
                      <a:pt x="2441" y="4349"/>
                      <a:pt x="1929" y="2885"/>
                    </a:cubicBezTo>
                    <a:cubicBezTo>
                      <a:pt x="1866" y="2701"/>
                      <a:pt x="2020" y="2585"/>
                      <a:pt x="2178" y="2585"/>
                    </a:cubicBezTo>
                    <a:cubicBezTo>
                      <a:pt x="2287" y="2585"/>
                      <a:pt x="2398" y="2640"/>
                      <a:pt x="2441" y="2766"/>
                    </a:cubicBezTo>
                    <a:cubicBezTo>
                      <a:pt x="2894" y="4087"/>
                      <a:pt x="2822" y="5564"/>
                      <a:pt x="2822" y="6945"/>
                    </a:cubicBezTo>
                    <a:cubicBezTo>
                      <a:pt x="2822" y="7659"/>
                      <a:pt x="2822" y="8362"/>
                      <a:pt x="2834" y="9076"/>
                    </a:cubicBezTo>
                    <a:cubicBezTo>
                      <a:pt x="2858" y="9064"/>
                      <a:pt x="2870" y="9052"/>
                      <a:pt x="2882" y="9017"/>
                    </a:cubicBezTo>
                    <a:cubicBezTo>
                      <a:pt x="2894" y="9005"/>
                      <a:pt x="2894" y="9005"/>
                      <a:pt x="2894" y="8993"/>
                    </a:cubicBezTo>
                    <a:cubicBezTo>
                      <a:pt x="3727" y="5742"/>
                      <a:pt x="4144" y="3242"/>
                      <a:pt x="3299" y="1587"/>
                    </a:cubicBezTo>
                    <a:cubicBezTo>
                      <a:pt x="3072" y="1158"/>
                      <a:pt x="2763" y="742"/>
                      <a:pt x="2334" y="361"/>
                    </a:cubicBezTo>
                    <a:cubicBezTo>
                      <a:pt x="2211" y="260"/>
                      <a:pt x="2024" y="1"/>
                      <a:pt x="1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CUSTOM_8">
    <p:bg>
      <p:bgPr>
        <a:gradFill>
          <a:gsLst>
            <a:gs pos="0">
              <a:schemeClr val="accent4"/>
            </a:gs>
            <a:gs pos="100000">
              <a:schemeClr val="accent5"/>
            </a:gs>
          </a:gsLst>
          <a:lin ang="5400012" scaled="0"/>
        </a:gradFill>
        <a:effectLst/>
      </p:bgPr>
    </p:bg>
    <p:spTree>
      <p:nvGrpSpPr>
        <p:cNvPr id="1" name="Shape 636"/>
        <p:cNvGrpSpPr/>
        <p:nvPr/>
      </p:nvGrpSpPr>
      <p:grpSpPr>
        <a:xfrm>
          <a:off x="0" y="0"/>
          <a:ext cx="0" cy="0"/>
          <a:chOff x="0" y="0"/>
          <a:chExt cx="0" cy="0"/>
        </a:xfrm>
      </p:grpSpPr>
      <p:sp>
        <p:nvSpPr>
          <p:cNvPr id="637" name="Google Shape;637;p23"/>
          <p:cNvSpPr/>
          <p:nvPr/>
        </p:nvSpPr>
        <p:spPr>
          <a:xfrm rot="10800000">
            <a:off x="7795575" y="0"/>
            <a:ext cx="1365600" cy="1365600"/>
          </a:xfrm>
          <a:prstGeom prst="rtTriangle">
            <a:avLst/>
          </a:prstGeom>
          <a:gradFill>
            <a:gsLst>
              <a:gs pos="0">
                <a:srgbClr val="EED0B2"/>
              </a:gs>
              <a:gs pos="100000">
                <a:srgbClr val="CEA67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23"/>
          <p:cNvGrpSpPr/>
          <p:nvPr/>
        </p:nvGrpSpPr>
        <p:grpSpPr>
          <a:xfrm>
            <a:off x="-588675" y="-10838"/>
            <a:ext cx="9810000" cy="1166694"/>
            <a:chOff x="-588675" y="-10838"/>
            <a:chExt cx="9810000" cy="1166694"/>
          </a:xfrm>
        </p:grpSpPr>
        <p:sp>
          <p:nvSpPr>
            <p:cNvPr id="639" name="Google Shape;639;p23"/>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3"/>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23"/>
          <p:cNvSpPr/>
          <p:nvPr/>
        </p:nvSpPr>
        <p:spPr>
          <a:xfrm rot="159074">
            <a:off x="8397911" y="590321"/>
            <a:ext cx="1371865" cy="918954"/>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857678" y="34970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a:off x="8730464" y="334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4449912" y="487539"/>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1707861" y="4854301"/>
            <a:ext cx="125848" cy="99818"/>
          </a:xfrm>
          <a:custGeom>
            <a:avLst/>
            <a:gdLst/>
            <a:ahLst/>
            <a:cxnLst/>
            <a:rect l="l" t="t" r="r" b="b"/>
            <a:pathLst>
              <a:path w="1112" h="882" extrusionOk="0">
                <a:moveTo>
                  <a:pt x="575" y="1"/>
                </a:moveTo>
                <a:lnTo>
                  <a:pt x="479" y="383"/>
                </a:lnTo>
                <a:lnTo>
                  <a:pt x="1" y="441"/>
                </a:lnTo>
                <a:lnTo>
                  <a:pt x="479" y="498"/>
                </a:lnTo>
                <a:lnTo>
                  <a:pt x="575" y="881"/>
                </a:lnTo>
                <a:lnTo>
                  <a:pt x="633" y="498"/>
                </a:lnTo>
                <a:lnTo>
                  <a:pt x="1111" y="441"/>
                </a:lnTo>
                <a:lnTo>
                  <a:pt x="633" y="383"/>
                </a:lnTo>
                <a:lnTo>
                  <a:pt x="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a:off x="5805959" y="4875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3"/>
          <p:cNvSpPr/>
          <p:nvPr/>
        </p:nvSpPr>
        <p:spPr>
          <a:xfrm>
            <a:off x="1658185" y="2024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3"/>
          <p:cNvSpPr/>
          <p:nvPr/>
        </p:nvSpPr>
        <p:spPr>
          <a:xfrm>
            <a:off x="7811963" y="472374"/>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3"/>
          <p:cNvSpPr/>
          <p:nvPr/>
        </p:nvSpPr>
        <p:spPr>
          <a:xfrm>
            <a:off x="6444464" y="1096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3"/>
          <p:cNvSpPr/>
          <p:nvPr/>
        </p:nvSpPr>
        <p:spPr>
          <a:xfrm>
            <a:off x="123710" y="2024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3"/>
          <p:cNvSpPr/>
          <p:nvPr/>
        </p:nvSpPr>
        <p:spPr>
          <a:xfrm>
            <a:off x="3518395" y="4740362"/>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3"/>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CUSTOM_11">
    <p:bg>
      <p:bgPr>
        <a:gradFill>
          <a:gsLst>
            <a:gs pos="0">
              <a:schemeClr val="accent4"/>
            </a:gs>
            <a:gs pos="100000">
              <a:schemeClr val="accent5"/>
            </a:gs>
          </a:gsLst>
          <a:lin ang="5400012" scaled="0"/>
        </a:gradFill>
        <a:effectLst/>
      </p:bgPr>
    </p:bg>
    <p:spTree>
      <p:nvGrpSpPr>
        <p:cNvPr id="1" name="Shape 657"/>
        <p:cNvGrpSpPr/>
        <p:nvPr/>
      </p:nvGrpSpPr>
      <p:grpSpPr>
        <a:xfrm>
          <a:off x="0" y="0"/>
          <a:ext cx="0" cy="0"/>
          <a:chOff x="0" y="0"/>
          <a:chExt cx="0" cy="0"/>
        </a:xfrm>
      </p:grpSpPr>
      <p:grpSp>
        <p:nvGrpSpPr>
          <p:cNvPr id="658" name="Google Shape;658;p24"/>
          <p:cNvGrpSpPr/>
          <p:nvPr/>
        </p:nvGrpSpPr>
        <p:grpSpPr>
          <a:xfrm>
            <a:off x="-588675" y="4224774"/>
            <a:ext cx="9810000" cy="1166694"/>
            <a:chOff x="-588675" y="-10838"/>
            <a:chExt cx="9810000" cy="1166694"/>
          </a:xfrm>
        </p:grpSpPr>
        <p:sp>
          <p:nvSpPr>
            <p:cNvPr id="659" name="Google Shape;659;p24"/>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 name="Google Shape;665;p24"/>
          <p:cNvSpPr txBox="1">
            <a:spLocks noGrp="1"/>
          </p:cNvSpPr>
          <p:nvPr>
            <p:ph type="subTitle" idx="1"/>
          </p:nvPr>
        </p:nvSpPr>
        <p:spPr>
          <a:xfrm>
            <a:off x="817900" y="1985475"/>
            <a:ext cx="3657600" cy="2478000"/>
          </a:xfrm>
          <a:prstGeom prst="rect">
            <a:avLst/>
          </a:prstGeom>
        </p:spPr>
        <p:txBody>
          <a:bodyPr spcFirstLastPara="1" wrap="square" lIns="0" tIns="0" rIns="0" bIns="0" anchor="t" anchorCtr="0">
            <a:noAutofit/>
          </a:bodyPr>
          <a:lstStyle>
            <a:lvl1pPr marR="91440" lvl="0" rtl="0">
              <a:spcBef>
                <a:spcPts val="0"/>
              </a:spcBef>
              <a:spcAft>
                <a:spcPts val="0"/>
              </a:spcAft>
              <a:buClr>
                <a:schemeClr val="accent2"/>
              </a:buClr>
              <a:buSzPts val="1400"/>
              <a:buChar char="●"/>
              <a:defRPr sz="1600"/>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
        <p:nvSpPr>
          <p:cNvPr id="666" name="Google Shape;666;p24"/>
          <p:cNvSpPr txBox="1">
            <a:spLocks noGrp="1"/>
          </p:cNvSpPr>
          <p:nvPr>
            <p:ph type="subTitle" idx="2"/>
          </p:nvPr>
        </p:nvSpPr>
        <p:spPr>
          <a:xfrm>
            <a:off x="817895" y="1592275"/>
            <a:ext cx="3657600" cy="2559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667" name="Google Shape;667;p24"/>
          <p:cNvSpPr txBox="1">
            <a:spLocks noGrp="1"/>
          </p:cNvSpPr>
          <p:nvPr>
            <p:ph type="title"/>
          </p:nvPr>
        </p:nvSpPr>
        <p:spPr>
          <a:xfrm>
            <a:off x="713225" y="5212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668" name="Google Shape;668;p24"/>
          <p:cNvSpPr txBox="1">
            <a:spLocks noGrp="1"/>
          </p:cNvSpPr>
          <p:nvPr>
            <p:ph type="subTitle" idx="3"/>
          </p:nvPr>
        </p:nvSpPr>
        <p:spPr>
          <a:xfrm>
            <a:off x="4668475" y="1985478"/>
            <a:ext cx="3657600" cy="2475300"/>
          </a:xfrm>
          <a:prstGeom prst="rect">
            <a:avLst/>
          </a:prstGeom>
        </p:spPr>
        <p:txBody>
          <a:bodyPr spcFirstLastPara="1" wrap="square" lIns="0" tIns="0" rIns="0" bIns="0" anchor="t" anchorCtr="0">
            <a:noAutofit/>
          </a:bodyPr>
          <a:lstStyle>
            <a:lvl1pPr marR="91440" lvl="0" rtl="0">
              <a:spcBef>
                <a:spcPts val="0"/>
              </a:spcBef>
              <a:spcAft>
                <a:spcPts val="0"/>
              </a:spcAft>
              <a:buClr>
                <a:schemeClr val="accent2"/>
              </a:buClr>
              <a:buSzPts val="1400"/>
              <a:buChar char="●"/>
              <a:defRPr sz="1600">
                <a:solidFill>
                  <a:schemeClr val="hlink"/>
                </a:solidFill>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
        <p:nvSpPr>
          <p:cNvPr id="669" name="Google Shape;669;p24"/>
          <p:cNvSpPr txBox="1">
            <a:spLocks noGrp="1"/>
          </p:cNvSpPr>
          <p:nvPr>
            <p:ph type="subTitle" idx="4"/>
          </p:nvPr>
        </p:nvSpPr>
        <p:spPr>
          <a:xfrm>
            <a:off x="4668495" y="1592275"/>
            <a:ext cx="3657600" cy="2559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670" name="Google Shape;670;p24"/>
          <p:cNvSpPr/>
          <p:nvPr/>
        </p:nvSpPr>
        <p:spPr>
          <a:xfrm>
            <a:off x="5120853" y="4651833"/>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4"/>
          <p:cNvSpPr/>
          <p:nvPr/>
        </p:nvSpPr>
        <p:spPr>
          <a:xfrm>
            <a:off x="6898535" y="502155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4"/>
          <p:cNvSpPr/>
          <p:nvPr/>
        </p:nvSpPr>
        <p:spPr>
          <a:xfrm>
            <a:off x="8713087" y="4789664"/>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4"/>
          <p:cNvSpPr/>
          <p:nvPr/>
        </p:nvSpPr>
        <p:spPr>
          <a:xfrm>
            <a:off x="5921360" y="4504613"/>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p:nvPr/>
        </p:nvSpPr>
        <p:spPr>
          <a:xfrm>
            <a:off x="8273407" y="4949919"/>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flipH="1">
            <a:off x="3424455" y="4936883"/>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flipH="1">
            <a:off x="1707593" y="53066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flipH="1">
            <a:off x="-107072" y="5074714"/>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4"/>
          <p:cNvSpPr/>
          <p:nvPr/>
        </p:nvSpPr>
        <p:spPr>
          <a:xfrm flipH="1">
            <a:off x="2777909" y="4789663"/>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4"/>
          <p:cNvSpPr/>
          <p:nvPr/>
        </p:nvSpPr>
        <p:spPr>
          <a:xfrm flipH="1">
            <a:off x="430163" y="5234969"/>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4"/>
          <p:cNvSpPr/>
          <p:nvPr/>
        </p:nvSpPr>
        <p:spPr>
          <a:xfrm rot="-742997">
            <a:off x="1053075" y="4859794"/>
            <a:ext cx="359664" cy="456879"/>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rot="2141883">
            <a:off x="4193680" y="4752774"/>
            <a:ext cx="359661" cy="454839"/>
          </a:xfrm>
          <a:custGeom>
            <a:avLst/>
            <a:gdLst/>
            <a:ahLst/>
            <a:cxnLst/>
            <a:rect l="l" t="t" r="r" b="b"/>
            <a:pathLst>
              <a:path w="3178" h="4019" extrusionOk="0">
                <a:moveTo>
                  <a:pt x="2623" y="1"/>
                </a:moveTo>
                <a:lnTo>
                  <a:pt x="575" y="498"/>
                </a:lnTo>
                <a:cubicBezTo>
                  <a:pt x="556" y="498"/>
                  <a:pt x="517" y="537"/>
                  <a:pt x="517" y="575"/>
                </a:cubicBezTo>
                <a:lnTo>
                  <a:pt x="977" y="3006"/>
                </a:lnTo>
                <a:cubicBezTo>
                  <a:pt x="918" y="2980"/>
                  <a:pt x="852" y="2967"/>
                  <a:pt x="783" y="2967"/>
                </a:cubicBezTo>
                <a:cubicBezTo>
                  <a:pt x="651" y="2967"/>
                  <a:pt x="509" y="3014"/>
                  <a:pt x="383" y="3102"/>
                </a:cubicBezTo>
                <a:cubicBezTo>
                  <a:pt x="96" y="3293"/>
                  <a:pt x="1" y="3637"/>
                  <a:pt x="135" y="3848"/>
                </a:cubicBezTo>
                <a:cubicBezTo>
                  <a:pt x="217" y="3961"/>
                  <a:pt x="359" y="4019"/>
                  <a:pt x="512" y="4019"/>
                </a:cubicBezTo>
                <a:cubicBezTo>
                  <a:pt x="644" y="4019"/>
                  <a:pt x="785" y="3975"/>
                  <a:pt x="900" y="3886"/>
                </a:cubicBezTo>
                <a:cubicBezTo>
                  <a:pt x="939" y="3886"/>
                  <a:pt x="939" y="3867"/>
                  <a:pt x="958" y="3848"/>
                </a:cubicBezTo>
                <a:cubicBezTo>
                  <a:pt x="1168" y="3657"/>
                  <a:pt x="1264" y="3370"/>
                  <a:pt x="1226" y="3082"/>
                </a:cubicBezTo>
                <a:lnTo>
                  <a:pt x="881" y="1341"/>
                </a:lnTo>
                <a:lnTo>
                  <a:pt x="2604" y="900"/>
                </a:lnTo>
                <a:lnTo>
                  <a:pt x="2891" y="2412"/>
                </a:lnTo>
                <a:cubicBezTo>
                  <a:pt x="2827" y="2384"/>
                  <a:pt x="2755" y="2369"/>
                  <a:pt x="2680" y="2369"/>
                </a:cubicBezTo>
                <a:cubicBezTo>
                  <a:pt x="2553" y="2369"/>
                  <a:pt x="2418" y="2412"/>
                  <a:pt x="2297" y="2508"/>
                </a:cubicBezTo>
                <a:cubicBezTo>
                  <a:pt x="2010" y="2700"/>
                  <a:pt x="1915" y="3025"/>
                  <a:pt x="2049" y="3255"/>
                </a:cubicBezTo>
                <a:cubicBezTo>
                  <a:pt x="2131" y="3367"/>
                  <a:pt x="2273" y="3425"/>
                  <a:pt x="2426" y="3425"/>
                </a:cubicBezTo>
                <a:cubicBezTo>
                  <a:pt x="2558" y="3425"/>
                  <a:pt x="2699" y="3382"/>
                  <a:pt x="2814" y="3293"/>
                </a:cubicBezTo>
                <a:cubicBezTo>
                  <a:pt x="2853" y="3293"/>
                  <a:pt x="2853" y="3274"/>
                  <a:pt x="2872" y="3255"/>
                </a:cubicBezTo>
                <a:cubicBezTo>
                  <a:pt x="3082" y="3063"/>
                  <a:pt x="3178" y="2776"/>
                  <a:pt x="3140" y="2489"/>
                </a:cubicBezTo>
                <a:lnTo>
                  <a:pt x="2719" y="39"/>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CUSTOM_11_1">
    <p:bg>
      <p:bgPr>
        <a:gradFill>
          <a:gsLst>
            <a:gs pos="0">
              <a:schemeClr val="accent4"/>
            </a:gs>
            <a:gs pos="100000">
              <a:schemeClr val="accent5"/>
            </a:gs>
          </a:gsLst>
          <a:lin ang="5400012" scaled="0"/>
        </a:gradFill>
        <a:effectLst/>
      </p:bgPr>
    </p:bg>
    <p:spTree>
      <p:nvGrpSpPr>
        <p:cNvPr id="1" name="Shape 682"/>
        <p:cNvGrpSpPr/>
        <p:nvPr/>
      </p:nvGrpSpPr>
      <p:grpSpPr>
        <a:xfrm>
          <a:off x="0" y="0"/>
          <a:ext cx="0" cy="0"/>
          <a:chOff x="0" y="0"/>
          <a:chExt cx="0" cy="0"/>
        </a:xfrm>
      </p:grpSpPr>
      <p:grpSp>
        <p:nvGrpSpPr>
          <p:cNvPr id="683" name="Google Shape;683;p25"/>
          <p:cNvGrpSpPr/>
          <p:nvPr/>
        </p:nvGrpSpPr>
        <p:grpSpPr>
          <a:xfrm>
            <a:off x="-588675" y="4124387"/>
            <a:ext cx="9810000" cy="1166694"/>
            <a:chOff x="-588675" y="-10838"/>
            <a:chExt cx="9810000" cy="1166694"/>
          </a:xfrm>
        </p:grpSpPr>
        <p:sp>
          <p:nvSpPr>
            <p:cNvPr id="684" name="Google Shape;684;p25"/>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5"/>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5"/>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5"/>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5"/>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5"/>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 name="Google Shape;690;p25"/>
          <p:cNvSpPr txBox="1">
            <a:spLocks noGrp="1"/>
          </p:cNvSpPr>
          <p:nvPr>
            <p:ph type="subTitle" idx="1"/>
          </p:nvPr>
        </p:nvSpPr>
        <p:spPr>
          <a:xfrm>
            <a:off x="817900" y="1985475"/>
            <a:ext cx="3657600" cy="1814700"/>
          </a:xfrm>
          <a:prstGeom prst="rect">
            <a:avLst/>
          </a:prstGeom>
        </p:spPr>
        <p:txBody>
          <a:bodyPr spcFirstLastPara="1" wrap="square" lIns="0" tIns="0" rIns="0" bIns="0" anchor="t" anchorCtr="0">
            <a:noAutofit/>
          </a:bodyPr>
          <a:lstStyle>
            <a:lvl1pPr marR="91440" lvl="0" rtl="0">
              <a:spcBef>
                <a:spcPts val="0"/>
              </a:spcBef>
              <a:spcAft>
                <a:spcPts val="0"/>
              </a:spcAft>
              <a:buClr>
                <a:schemeClr val="accent2"/>
              </a:buClr>
              <a:buSzPts val="1600"/>
              <a:buChar char="●"/>
              <a:defRPr sz="1600"/>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
        <p:nvSpPr>
          <p:cNvPr id="691" name="Google Shape;691;p25"/>
          <p:cNvSpPr txBox="1">
            <a:spLocks noGrp="1"/>
          </p:cNvSpPr>
          <p:nvPr>
            <p:ph type="subTitle" idx="2"/>
          </p:nvPr>
        </p:nvSpPr>
        <p:spPr>
          <a:xfrm>
            <a:off x="817895" y="1592275"/>
            <a:ext cx="3657600" cy="2559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692" name="Google Shape;692;p25"/>
          <p:cNvSpPr txBox="1">
            <a:spLocks noGrp="1"/>
          </p:cNvSpPr>
          <p:nvPr>
            <p:ph type="title"/>
          </p:nvPr>
        </p:nvSpPr>
        <p:spPr>
          <a:xfrm>
            <a:off x="713225" y="5212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693" name="Google Shape;693;p25"/>
          <p:cNvSpPr/>
          <p:nvPr/>
        </p:nvSpPr>
        <p:spPr>
          <a:xfrm>
            <a:off x="5120853" y="4499433"/>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5"/>
          <p:cNvSpPr/>
          <p:nvPr/>
        </p:nvSpPr>
        <p:spPr>
          <a:xfrm>
            <a:off x="6898535" y="486915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5"/>
          <p:cNvSpPr/>
          <p:nvPr/>
        </p:nvSpPr>
        <p:spPr>
          <a:xfrm>
            <a:off x="8713087" y="4637264"/>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5"/>
          <p:cNvSpPr/>
          <p:nvPr/>
        </p:nvSpPr>
        <p:spPr>
          <a:xfrm>
            <a:off x="5921360" y="4352213"/>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5"/>
          <p:cNvSpPr/>
          <p:nvPr/>
        </p:nvSpPr>
        <p:spPr>
          <a:xfrm>
            <a:off x="8273407" y="4797519"/>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5"/>
          <p:cNvSpPr/>
          <p:nvPr/>
        </p:nvSpPr>
        <p:spPr>
          <a:xfrm flipH="1">
            <a:off x="7604430" y="387835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5"/>
          <p:cNvSpPr/>
          <p:nvPr/>
        </p:nvSpPr>
        <p:spPr>
          <a:xfrm flipH="1">
            <a:off x="8224681" y="3153966"/>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5"/>
          <p:cNvSpPr/>
          <p:nvPr/>
        </p:nvSpPr>
        <p:spPr>
          <a:xfrm flipH="1">
            <a:off x="3969853" y="4744489"/>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5"/>
          <p:cNvSpPr/>
          <p:nvPr/>
        </p:nvSpPr>
        <p:spPr>
          <a:xfrm flipH="1">
            <a:off x="2777909" y="4637263"/>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5"/>
          <p:cNvSpPr/>
          <p:nvPr/>
        </p:nvSpPr>
        <p:spPr>
          <a:xfrm flipH="1">
            <a:off x="7039413" y="3207044"/>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5"/>
          <p:cNvSpPr/>
          <p:nvPr/>
        </p:nvSpPr>
        <p:spPr>
          <a:xfrm rot="-742997">
            <a:off x="6563650" y="4090144"/>
            <a:ext cx="359664" cy="456879"/>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5"/>
          <p:cNvSpPr/>
          <p:nvPr/>
        </p:nvSpPr>
        <p:spPr>
          <a:xfrm rot="2141883">
            <a:off x="8373655" y="3694249"/>
            <a:ext cx="359661" cy="454839"/>
          </a:xfrm>
          <a:custGeom>
            <a:avLst/>
            <a:gdLst/>
            <a:ahLst/>
            <a:cxnLst/>
            <a:rect l="l" t="t" r="r" b="b"/>
            <a:pathLst>
              <a:path w="3178" h="4019" extrusionOk="0">
                <a:moveTo>
                  <a:pt x="2623" y="1"/>
                </a:moveTo>
                <a:lnTo>
                  <a:pt x="575" y="498"/>
                </a:lnTo>
                <a:cubicBezTo>
                  <a:pt x="556" y="498"/>
                  <a:pt x="517" y="537"/>
                  <a:pt x="517" y="575"/>
                </a:cubicBezTo>
                <a:lnTo>
                  <a:pt x="977" y="3006"/>
                </a:lnTo>
                <a:cubicBezTo>
                  <a:pt x="918" y="2980"/>
                  <a:pt x="852" y="2967"/>
                  <a:pt x="783" y="2967"/>
                </a:cubicBezTo>
                <a:cubicBezTo>
                  <a:pt x="651" y="2967"/>
                  <a:pt x="509" y="3014"/>
                  <a:pt x="383" y="3102"/>
                </a:cubicBezTo>
                <a:cubicBezTo>
                  <a:pt x="96" y="3293"/>
                  <a:pt x="1" y="3637"/>
                  <a:pt x="135" y="3848"/>
                </a:cubicBezTo>
                <a:cubicBezTo>
                  <a:pt x="217" y="3961"/>
                  <a:pt x="359" y="4019"/>
                  <a:pt x="512" y="4019"/>
                </a:cubicBezTo>
                <a:cubicBezTo>
                  <a:pt x="644" y="4019"/>
                  <a:pt x="785" y="3975"/>
                  <a:pt x="900" y="3886"/>
                </a:cubicBezTo>
                <a:cubicBezTo>
                  <a:pt x="939" y="3886"/>
                  <a:pt x="939" y="3867"/>
                  <a:pt x="958" y="3848"/>
                </a:cubicBezTo>
                <a:cubicBezTo>
                  <a:pt x="1168" y="3657"/>
                  <a:pt x="1264" y="3370"/>
                  <a:pt x="1226" y="3082"/>
                </a:cubicBezTo>
                <a:lnTo>
                  <a:pt x="881" y="1341"/>
                </a:lnTo>
                <a:lnTo>
                  <a:pt x="2604" y="900"/>
                </a:lnTo>
                <a:lnTo>
                  <a:pt x="2891" y="2412"/>
                </a:lnTo>
                <a:cubicBezTo>
                  <a:pt x="2827" y="2384"/>
                  <a:pt x="2755" y="2369"/>
                  <a:pt x="2680" y="2369"/>
                </a:cubicBezTo>
                <a:cubicBezTo>
                  <a:pt x="2553" y="2369"/>
                  <a:pt x="2418" y="2412"/>
                  <a:pt x="2297" y="2508"/>
                </a:cubicBezTo>
                <a:cubicBezTo>
                  <a:pt x="2010" y="2700"/>
                  <a:pt x="1915" y="3025"/>
                  <a:pt x="2049" y="3255"/>
                </a:cubicBezTo>
                <a:cubicBezTo>
                  <a:pt x="2131" y="3367"/>
                  <a:pt x="2273" y="3425"/>
                  <a:pt x="2426" y="3425"/>
                </a:cubicBezTo>
                <a:cubicBezTo>
                  <a:pt x="2558" y="3425"/>
                  <a:pt x="2699" y="3382"/>
                  <a:pt x="2814" y="3293"/>
                </a:cubicBezTo>
                <a:cubicBezTo>
                  <a:pt x="2853" y="3293"/>
                  <a:pt x="2853" y="3274"/>
                  <a:pt x="2872" y="3255"/>
                </a:cubicBezTo>
                <a:cubicBezTo>
                  <a:pt x="3082" y="3063"/>
                  <a:pt x="3178" y="2776"/>
                  <a:pt x="3140" y="2489"/>
                </a:cubicBezTo>
                <a:lnTo>
                  <a:pt x="2719" y="39"/>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5"/>
          <p:cNvSpPr txBox="1">
            <a:spLocks noGrp="1"/>
          </p:cNvSpPr>
          <p:nvPr>
            <p:ph type="subTitle" idx="3"/>
          </p:nvPr>
        </p:nvSpPr>
        <p:spPr>
          <a:xfrm>
            <a:off x="4707975" y="1985475"/>
            <a:ext cx="3657600" cy="1814700"/>
          </a:xfrm>
          <a:prstGeom prst="rect">
            <a:avLst/>
          </a:prstGeom>
        </p:spPr>
        <p:txBody>
          <a:bodyPr spcFirstLastPara="1" wrap="square" lIns="0" tIns="0" rIns="0" bIns="0" anchor="t" anchorCtr="0">
            <a:noAutofit/>
          </a:bodyPr>
          <a:lstStyle>
            <a:lvl1pPr marR="91440" lvl="0" rtl="0">
              <a:spcBef>
                <a:spcPts val="0"/>
              </a:spcBef>
              <a:spcAft>
                <a:spcPts val="0"/>
              </a:spcAft>
              <a:buClr>
                <a:schemeClr val="accent2"/>
              </a:buClr>
              <a:buSzPts val="1600"/>
              <a:buChar char="●"/>
              <a:defRPr sz="1600"/>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5">
    <p:bg>
      <p:bgPr>
        <a:gradFill>
          <a:gsLst>
            <a:gs pos="0">
              <a:schemeClr val="accent4"/>
            </a:gs>
            <a:gs pos="100000">
              <a:schemeClr val="accent5"/>
            </a:gs>
          </a:gsLst>
          <a:lin ang="5400012" scaled="0"/>
        </a:gradFill>
        <a:effectLst/>
      </p:bgPr>
    </p:bg>
    <p:spTree>
      <p:nvGrpSpPr>
        <p:cNvPr id="1" name="Shape 706"/>
        <p:cNvGrpSpPr/>
        <p:nvPr/>
      </p:nvGrpSpPr>
      <p:grpSpPr>
        <a:xfrm>
          <a:off x="0" y="0"/>
          <a:ext cx="0" cy="0"/>
          <a:chOff x="0" y="0"/>
          <a:chExt cx="0" cy="0"/>
        </a:xfrm>
      </p:grpSpPr>
      <p:sp>
        <p:nvSpPr>
          <p:cNvPr id="707" name="Google Shape;707;p26"/>
          <p:cNvSpPr/>
          <p:nvPr/>
        </p:nvSpPr>
        <p:spPr>
          <a:xfrm rot="5400000">
            <a:off x="0" y="0"/>
            <a:ext cx="1720800" cy="1720800"/>
          </a:xfrm>
          <a:prstGeom prst="rtTriangle">
            <a:avLst/>
          </a:prstGeom>
          <a:gradFill>
            <a:gsLst>
              <a:gs pos="0">
                <a:srgbClr val="EED0B2"/>
              </a:gs>
              <a:gs pos="100000">
                <a:srgbClr val="CEA67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26"/>
          <p:cNvGrpSpPr/>
          <p:nvPr/>
        </p:nvGrpSpPr>
        <p:grpSpPr>
          <a:xfrm>
            <a:off x="-588675" y="-10838"/>
            <a:ext cx="9810000" cy="1166694"/>
            <a:chOff x="-588675" y="-10838"/>
            <a:chExt cx="9810000" cy="1166694"/>
          </a:xfrm>
        </p:grpSpPr>
        <p:sp>
          <p:nvSpPr>
            <p:cNvPr id="709" name="Google Shape;709;p26"/>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6"/>
          <p:cNvSpPr/>
          <p:nvPr/>
        </p:nvSpPr>
        <p:spPr>
          <a:xfrm rot="-742997">
            <a:off x="8563650" y="2565544"/>
            <a:ext cx="359664" cy="456879"/>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rot="-1117759">
            <a:off x="1093662" y="4535287"/>
            <a:ext cx="201721" cy="362159"/>
          </a:xfrm>
          <a:custGeom>
            <a:avLst/>
            <a:gdLst/>
            <a:ahLst/>
            <a:cxnLst/>
            <a:rect l="l" t="t" r="r" b="b"/>
            <a:pathLst>
              <a:path w="2164" h="3885" extrusionOk="0">
                <a:moveTo>
                  <a:pt x="2029" y="1"/>
                </a:moveTo>
                <a:lnTo>
                  <a:pt x="574" y="364"/>
                </a:lnTo>
                <a:cubicBezTo>
                  <a:pt x="536" y="364"/>
                  <a:pt x="517" y="402"/>
                  <a:pt x="517" y="441"/>
                </a:cubicBezTo>
                <a:lnTo>
                  <a:pt x="976" y="2872"/>
                </a:lnTo>
                <a:cubicBezTo>
                  <a:pt x="917" y="2845"/>
                  <a:pt x="851" y="2833"/>
                  <a:pt x="783" y="2833"/>
                </a:cubicBezTo>
                <a:cubicBezTo>
                  <a:pt x="651" y="2833"/>
                  <a:pt x="509" y="2879"/>
                  <a:pt x="383" y="2967"/>
                </a:cubicBezTo>
                <a:cubicBezTo>
                  <a:pt x="96" y="3159"/>
                  <a:pt x="0" y="3503"/>
                  <a:pt x="134" y="3714"/>
                </a:cubicBezTo>
                <a:cubicBezTo>
                  <a:pt x="216" y="3827"/>
                  <a:pt x="353" y="3884"/>
                  <a:pt x="504" y="3884"/>
                </a:cubicBezTo>
                <a:cubicBezTo>
                  <a:pt x="634" y="3884"/>
                  <a:pt x="775" y="3841"/>
                  <a:pt x="900" y="3752"/>
                </a:cubicBezTo>
                <a:cubicBezTo>
                  <a:pt x="919" y="3752"/>
                  <a:pt x="919" y="3733"/>
                  <a:pt x="957" y="3733"/>
                </a:cubicBezTo>
                <a:cubicBezTo>
                  <a:pt x="1168" y="3542"/>
                  <a:pt x="1264" y="3254"/>
                  <a:pt x="1206" y="2967"/>
                </a:cubicBezTo>
                <a:lnTo>
                  <a:pt x="900" y="1206"/>
                </a:lnTo>
                <a:lnTo>
                  <a:pt x="1378" y="1072"/>
                </a:lnTo>
                <a:cubicBezTo>
                  <a:pt x="1857" y="958"/>
                  <a:pt x="2163" y="479"/>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8830397" y="3651238"/>
            <a:ext cx="201726" cy="359013"/>
          </a:xfrm>
          <a:custGeom>
            <a:avLst/>
            <a:gdLst/>
            <a:ahLst/>
            <a:cxnLst/>
            <a:rect l="l" t="t" r="r" b="b"/>
            <a:pathLst>
              <a:path w="2183" h="3885" extrusionOk="0">
                <a:moveTo>
                  <a:pt x="2029" y="1"/>
                </a:moveTo>
                <a:lnTo>
                  <a:pt x="575" y="364"/>
                </a:lnTo>
                <a:cubicBezTo>
                  <a:pt x="556" y="364"/>
                  <a:pt x="517" y="403"/>
                  <a:pt x="517" y="422"/>
                </a:cubicBezTo>
                <a:lnTo>
                  <a:pt x="977" y="2872"/>
                </a:lnTo>
                <a:cubicBezTo>
                  <a:pt x="913" y="2843"/>
                  <a:pt x="840" y="2828"/>
                  <a:pt x="765" y="2828"/>
                </a:cubicBezTo>
                <a:cubicBezTo>
                  <a:pt x="639" y="2828"/>
                  <a:pt x="503" y="2871"/>
                  <a:pt x="383" y="2967"/>
                </a:cubicBezTo>
                <a:cubicBezTo>
                  <a:pt x="96" y="3159"/>
                  <a:pt x="0" y="3484"/>
                  <a:pt x="134" y="3714"/>
                </a:cubicBezTo>
                <a:cubicBezTo>
                  <a:pt x="216" y="3827"/>
                  <a:pt x="359" y="3884"/>
                  <a:pt x="512" y="3884"/>
                </a:cubicBezTo>
                <a:cubicBezTo>
                  <a:pt x="644" y="3884"/>
                  <a:pt x="785" y="3841"/>
                  <a:pt x="900" y="3752"/>
                </a:cubicBezTo>
                <a:cubicBezTo>
                  <a:pt x="938" y="3752"/>
                  <a:pt x="938" y="3733"/>
                  <a:pt x="957" y="3733"/>
                </a:cubicBezTo>
                <a:cubicBezTo>
                  <a:pt x="1168" y="3542"/>
                  <a:pt x="1264" y="3254"/>
                  <a:pt x="1225" y="2967"/>
                </a:cubicBezTo>
                <a:lnTo>
                  <a:pt x="900" y="1187"/>
                </a:lnTo>
                <a:lnTo>
                  <a:pt x="1379" y="1072"/>
                </a:lnTo>
                <a:cubicBezTo>
                  <a:pt x="1857" y="958"/>
                  <a:pt x="2182" y="479"/>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857678" y="34970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8730464" y="334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333935" y="13858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1658185" y="2024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a:off x="251525" y="43121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6444464" y="1096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123710" y="2024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3518395" y="4740362"/>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txBox="1">
            <a:spLocks noGrp="1"/>
          </p:cNvSpPr>
          <p:nvPr>
            <p:ph type="subTitle" idx="1"/>
          </p:nvPr>
        </p:nvSpPr>
        <p:spPr>
          <a:xfrm>
            <a:off x="4572000" y="1769975"/>
            <a:ext cx="3858900" cy="1188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None/>
              <a:defRPr sz="1600" b="1"/>
            </a:lvl1pPr>
            <a:lvl2pPr lvl="1"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2pPr>
            <a:lvl3pPr lvl="2"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3pPr>
            <a:lvl4pPr lvl="3"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9pPr>
          </a:lstStyle>
          <a:p>
            <a:endParaRPr/>
          </a:p>
        </p:txBody>
      </p:sp>
      <p:sp>
        <p:nvSpPr>
          <p:cNvPr id="727" name="Google Shape;727;p26"/>
          <p:cNvSpPr txBox="1"/>
          <p:nvPr/>
        </p:nvSpPr>
        <p:spPr>
          <a:xfrm>
            <a:off x="3074275" y="3688150"/>
            <a:ext cx="5356500" cy="590700"/>
          </a:xfrm>
          <a:prstGeom prst="rect">
            <a:avLst/>
          </a:prstGeom>
          <a:noFill/>
          <a:ln>
            <a:noFill/>
          </a:ln>
        </p:spPr>
        <p:txBody>
          <a:bodyPr spcFirstLastPara="1" wrap="square" lIns="0" tIns="0" rIns="0" bIns="0" anchor="t" anchorCtr="0">
            <a:noAutofit/>
          </a:bodyPr>
          <a:lstStyle/>
          <a:p>
            <a:pPr marL="0" lvl="0" indent="0" algn="r" rtl="0">
              <a:spcBef>
                <a:spcPts val="300"/>
              </a:spcBef>
              <a:spcAft>
                <a:spcPts val="0"/>
              </a:spcAft>
              <a:buClr>
                <a:schemeClr val="dk1"/>
              </a:buClr>
              <a:buSzPts val="1100"/>
              <a:buFont typeface="Arial" panose="020B0604020202020204"/>
              <a:buNone/>
            </a:pPr>
            <a:r>
              <a:rPr lang="en-GB">
                <a:solidFill>
                  <a:schemeClr val="dk1"/>
                </a:solidFill>
                <a:latin typeface="Red Hat Display" panose="02010303040201060303"/>
                <a:ea typeface="Red Hat Display" panose="02010303040201060303"/>
                <a:cs typeface="Red Hat Display" panose="02010303040201060303"/>
                <a:sym typeface="Red Hat Display" panose="02010303040201060303"/>
              </a:rPr>
              <a:t>CREDITS: This presentation template was created by </a:t>
            </a:r>
            <a:r>
              <a:rPr lang="en-GB" b="1">
                <a:solidFill>
                  <a:schemeClr val="dk1"/>
                </a:solidFill>
                <a:uFill>
                  <a:noFill/>
                </a:uFill>
                <a:latin typeface="Red Hat Display" panose="02010303040201060303"/>
                <a:ea typeface="Red Hat Display" panose="02010303040201060303"/>
                <a:cs typeface="Red Hat Display" panose="02010303040201060303"/>
                <a:sym typeface="Red Hat Display" panose="02010303040201060303"/>
                <a:hlinkClick r:id="rId2"/>
              </a:rPr>
              <a:t>Slidesgo</a:t>
            </a:r>
            <a:r>
              <a:rPr lang="en-GB">
                <a:solidFill>
                  <a:schemeClr val="dk1"/>
                </a:solidFill>
                <a:latin typeface="Red Hat Display" panose="02010303040201060303"/>
                <a:ea typeface="Red Hat Display" panose="02010303040201060303"/>
                <a:cs typeface="Red Hat Display" panose="02010303040201060303"/>
                <a:sym typeface="Red Hat Display" panose="02010303040201060303"/>
              </a:rPr>
              <a:t>, including icons by</a:t>
            </a:r>
            <a:r>
              <a:rPr lang="en-GB" b="1">
                <a:solidFill>
                  <a:schemeClr val="dk1"/>
                </a:solidFill>
                <a:latin typeface="Red Hat Display" panose="02010303040201060303"/>
                <a:ea typeface="Red Hat Display" panose="02010303040201060303"/>
                <a:cs typeface="Red Hat Display" panose="02010303040201060303"/>
                <a:sym typeface="Red Hat Display" panose="02010303040201060303"/>
              </a:rPr>
              <a:t> </a:t>
            </a:r>
            <a:r>
              <a:rPr lang="en-GB" b="1">
                <a:solidFill>
                  <a:schemeClr val="dk1"/>
                </a:solidFill>
                <a:uFill>
                  <a:noFill/>
                </a:uFill>
                <a:latin typeface="Red Hat Display" panose="02010303040201060303"/>
                <a:ea typeface="Red Hat Display" panose="02010303040201060303"/>
                <a:cs typeface="Red Hat Display" panose="02010303040201060303"/>
                <a:sym typeface="Red Hat Display" panose="02010303040201060303"/>
                <a:hlinkClick r:id="rId3"/>
              </a:rPr>
              <a:t>Flaticon</a:t>
            </a:r>
            <a:r>
              <a:rPr lang="en-GB">
                <a:solidFill>
                  <a:schemeClr val="dk1"/>
                </a:solidFill>
                <a:latin typeface="Red Hat Display" panose="02010303040201060303"/>
                <a:ea typeface="Red Hat Display" panose="02010303040201060303"/>
                <a:cs typeface="Red Hat Display" panose="02010303040201060303"/>
                <a:sym typeface="Red Hat Display" panose="02010303040201060303"/>
              </a:rPr>
              <a:t>, and infographics &amp; images by</a:t>
            </a:r>
            <a:r>
              <a:rPr lang="en-GB" b="1">
                <a:solidFill>
                  <a:schemeClr val="dk1"/>
                </a:solidFill>
                <a:latin typeface="Red Hat Display" panose="02010303040201060303"/>
                <a:ea typeface="Red Hat Display" panose="02010303040201060303"/>
                <a:cs typeface="Red Hat Display" panose="02010303040201060303"/>
                <a:sym typeface="Red Hat Display" panose="02010303040201060303"/>
              </a:rPr>
              <a:t> </a:t>
            </a:r>
            <a:r>
              <a:rPr lang="en-GB" b="1">
                <a:solidFill>
                  <a:schemeClr val="dk1"/>
                </a:solidFill>
                <a:uFill>
                  <a:noFill/>
                </a:uFill>
                <a:latin typeface="Red Hat Display" panose="02010303040201060303"/>
                <a:ea typeface="Red Hat Display" panose="02010303040201060303"/>
                <a:cs typeface="Red Hat Display" panose="02010303040201060303"/>
                <a:sym typeface="Red Hat Display" panose="02010303040201060303"/>
                <a:hlinkClick r:id="rId4"/>
              </a:rPr>
              <a:t>Freepik</a:t>
            </a:r>
            <a:r>
              <a:rPr lang="en-GB" sz="1200">
                <a:solidFill>
                  <a:schemeClr val="dk1"/>
                </a:solidFill>
                <a:latin typeface="Lato" panose="020F0502020204030203"/>
                <a:ea typeface="Lato" panose="020F0502020204030203"/>
                <a:cs typeface="Lato" panose="020F0502020204030203"/>
                <a:sym typeface="Lato" panose="020F0502020204030203"/>
              </a:rPr>
              <a:t> </a:t>
            </a:r>
            <a:endParaRPr sz="1200">
              <a:solidFill>
                <a:schemeClr val="dk1"/>
              </a:solidFill>
              <a:latin typeface="Lato" panose="020F0502020204030203"/>
              <a:ea typeface="Lato" panose="020F0502020204030203"/>
              <a:cs typeface="Lato" panose="020F0502020204030203"/>
              <a:sym typeface="Lato" panose="020F0502020204030203"/>
            </a:endParaRPr>
          </a:p>
        </p:txBody>
      </p:sp>
      <p:sp>
        <p:nvSpPr>
          <p:cNvPr id="728" name="Google Shape;728;p26"/>
          <p:cNvSpPr txBox="1">
            <a:spLocks noGrp="1"/>
          </p:cNvSpPr>
          <p:nvPr>
            <p:ph type="title"/>
          </p:nvPr>
        </p:nvSpPr>
        <p:spPr>
          <a:xfrm>
            <a:off x="4572000" y="624900"/>
            <a:ext cx="3858900" cy="1188600"/>
          </a:xfrm>
          <a:prstGeom prst="rect">
            <a:avLst/>
          </a:prstGeom>
        </p:spPr>
        <p:txBody>
          <a:bodyPr spcFirstLastPara="1" wrap="square" lIns="0" tIns="0" rIns="0" bIns="0" anchor="b" anchorCtr="0">
            <a:noAutofit/>
          </a:bodyPr>
          <a:lstStyle>
            <a:lvl1pPr lvl="0" algn="r" rtl="0">
              <a:spcBef>
                <a:spcPts val="0"/>
              </a:spcBef>
              <a:spcAft>
                <a:spcPts val="0"/>
              </a:spcAft>
              <a:buSzPts val="2800"/>
              <a:buNone/>
              <a:defRPr sz="7000"/>
            </a:lvl1pPr>
            <a:lvl2pPr lvl="1"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2pPr>
            <a:lvl3pPr lvl="2"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3pPr>
            <a:lvl4pPr lvl="3"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4pPr>
            <a:lvl5pPr lvl="4"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5pPr>
            <a:lvl6pPr lvl="5"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6pPr>
            <a:lvl7pPr lvl="6"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7pPr>
            <a:lvl8pPr lvl="7"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8pPr>
            <a:lvl9pPr lvl="8"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bg>
      <p:bgPr>
        <a:gradFill>
          <a:gsLst>
            <a:gs pos="0">
              <a:schemeClr val="accent4"/>
            </a:gs>
            <a:gs pos="100000">
              <a:schemeClr val="accent5"/>
            </a:gs>
          </a:gsLst>
          <a:lin ang="5400012" scaled="0"/>
        </a:gradFill>
        <a:effectLst/>
      </p:bgPr>
    </p:bg>
    <p:spTree>
      <p:nvGrpSpPr>
        <p:cNvPr id="1" name="Shape 729"/>
        <p:cNvGrpSpPr/>
        <p:nvPr/>
      </p:nvGrpSpPr>
      <p:grpSpPr>
        <a:xfrm>
          <a:off x="0" y="0"/>
          <a:ext cx="0" cy="0"/>
          <a:chOff x="0" y="0"/>
          <a:chExt cx="0" cy="0"/>
        </a:xfrm>
      </p:grpSpPr>
      <p:sp>
        <p:nvSpPr>
          <p:cNvPr id="730" name="Google Shape;730;p27"/>
          <p:cNvSpPr/>
          <p:nvPr/>
        </p:nvSpPr>
        <p:spPr>
          <a:xfrm rot="10800000">
            <a:off x="7454900" y="0"/>
            <a:ext cx="9175650" cy="5226150"/>
          </a:xfrm>
          <a:custGeom>
            <a:avLst/>
            <a:gdLst/>
            <a:ahLst/>
            <a:cxnLst/>
            <a:rect l="l" t="t" r="r" b="b"/>
            <a:pathLst>
              <a:path w="367026" h="209046" extrusionOk="0">
                <a:moveTo>
                  <a:pt x="0" y="734"/>
                </a:moveTo>
                <a:lnTo>
                  <a:pt x="0" y="209046"/>
                </a:lnTo>
                <a:lnTo>
                  <a:pt x="183697" y="209046"/>
                </a:lnTo>
                <a:lnTo>
                  <a:pt x="367026" y="0"/>
                </a:lnTo>
                <a:close/>
              </a:path>
            </a:pathLst>
          </a:custGeom>
          <a:gradFill>
            <a:gsLst>
              <a:gs pos="0">
                <a:srgbClr val="EED0B2"/>
              </a:gs>
              <a:gs pos="100000">
                <a:srgbClr val="CEA67E"/>
              </a:gs>
            </a:gsLst>
            <a:lin ang="5400012" scaled="0"/>
          </a:gradFill>
          <a:ln>
            <a:noFill/>
          </a:ln>
        </p:spPr>
      </p:sp>
      <p:sp>
        <p:nvSpPr>
          <p:cNvPr id="731" name="Google Shape;731;p27"/>
          <p:cNvSpPr/>
          <p:nvPr/>
        </p:nvSpPr>
        <p:spPr>
          <a:xfrm rot="5400000">
            <a:off x="-91" y="-10169"/>
            <a:ext cx="3855000" cy="3855000"/>
          </a:xfrm>
          <a:prstGeom prst="rtTriangle">
            <a:avLst/>
          </a:prstGeom>
          <a:gradFill>
            <a:gsLst>
              <a:gs pos="0">
                <a:srgbClr val="EED0B2"/>
              </a:gs>
              <a:gs pos="100000">
                <a:srgbClr val="CEA67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rot="-4273892">
            <a:off x="2312067" y="-598716"/>
            <a:ext cx="1873432" cy="1254933"/>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rgbClr val="89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7"/>
          <p:cNvSpPr/>
          <p:nvPr/>
        </p:nvSpPr>
        <p:spPr>
          <a:xfrm rot="6062616">
            <a:off x="7522604" y="4365370"/>
            <a:ext cx="1873381" cy="1254899"/>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rgbClr val="89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4306537" y="5017539"/>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5662584" y="50175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27"/>
          <p:cNvGrpSpPr/>
          <p:nvPr/>
        </p:nvGrpSpPr>
        <p:grpSpPr>
          <a:xfrm>
            <a:off x="-19665" y="3554365"/>
            <a:ext cx="7436529" cy="1551003"/>
            <a:chOff x="-19665" y="3554365"/>
            <a:chExt cx="7436529" cy="1551003"/>
          </a:xfrm>
        </p:grpSpPr>
        <p:sp>
          <p:nvSpPr>
            <p:cNvPr id="737" name="Google Shape;737;p27"/>
            <p:cNvSpPr/>
            <p:nvPr/>
          </p:nvSpPr>
          <p:spPr>
            <a:xfrm>
              <a:off x="637338" y="4152949"/>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191643" y="4124039"/>
              <a:ext cx="244905" cy="439449"/>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459613" y="35543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p:nvPr/>
          </p:nvSpPr>
          <p:spPr>
            <a:xfrm>
              <a:off x="714303" y="487970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a:off x="7275964" y="4682647"/>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7"/>
            <p:cNvSpPr/>
            <p:nvPr/>
          </p:nvSpPr>
          <p:spPr>
            <a:xfrm>
              <a:off x="1514810" y="47324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a:off x="7323613" y="5070624"/>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6301089" y="46396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19665" y="47324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10">
    <p:bg>
      <p:bgPr>
        <a:solidFill>
          <a:schemeClr val="accent1"/>
        </a:solidFill>
        <a:effectLst/>
      </p:bgPr>
    </p:bg>
    <p:spTree>
      <p:nvGrpSpPr>
        <p:cNvPr id="1" name="Shape 746"/>
        <p:cNvGrpSpPr/>
        <p:nvPr/>
      </p:nvGrpSpPr>
      <p:grpSpPr>
        <a:xfrm>
          <a:off x="0" y="0"/>
          <a:ext cx="0" cy="0"/>
          <a:chOff x="0" y="0"/>
          <a:chExt cx="0" cy="0"/>
        </a:xfrm>
      </p:grpSpPr>
      <p:sp>
        <p:nvSpPr>
          <p:cNvPr id="747" name="Google Shape;747;p28"/>
          <p:cNvSpPr/>
          <p:nvPr/>
        </p:nvSpPr>
        <p:spPr>
          <a:xfrm rot="10800000" flipH="1">
            <a:off x="-59125" y="0"/>
            <a:ext cx="9175650" cy="5226150"/>
          </a:xfrm>
          <a:custGeom>
            <a:avLst/>
            <a:gdLst/>
            <a:ahLst/>
            <a:cxnLst/>
            <a:rect l="l" t="t" r="r" b="b"/>
            <a:pathLst>
              <a:path w="367026" h="209046" extrusionOk="0">
                <a:moveTo>
                  <a:pt x="0" y="734"/>
                </a:moveTo>
                <a:lnTo>
                  <a:pt x="0" y="209046"/>
                </a:lnTo>
                <a:lnTo>
                  <a:pt x="183697" y="209046"/>
                </a:lnTo>
                <a:lnTo>
                  <a:pt x="367026" y="0"/>
                </a:lnTo>
                <a:close/>
              </a:path>
            </a:pathLst>
          </a:custGeom>
          <a:gradFill>
            <a:gsLst>
              <a:gs pos="0">
                <a:srgbClr val="EED0B2"/>
              </a:gs>
              <a:gs pos="100000">
                <a:srgbClr val="CEA67E"/>
              </a:gs>
            </a:gsLst>
            <a:lin ang="5400012" scaled="0"/>
          </a:gradFill>
          <a:ln>
            <a:noFill/>
          </a:ln>
        </p:spPr>
      </p:sp>
      <p:grpSp>
        <p:nvGrpSpPr>
          <p:cNvPr id="748" name="Google Shape;748;p28"/>
          <p:cNvGrpSpPr/>
          <p:nvPr/>
        </p:nvGrpSpPr>
        <p:grpSpPr>
          <a:xfrm>
            <a:off x="-588675" y="4078087"/>
            <a:ext cx="9810000" cy="1166694"/>
            <a:chOff x="-588675" y="-10838"/>
            <a:chExt cx="9810000" cy="1166694"/>
          </a:xfrm>
        </p:grpSpPr>
        <p:sp>
          <p:nvSpPr>
            <p:cNvPr id="749" name="Google Shape;749;p28"/>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28"/>
          <p:cNvGrpSpPr/>
          <p:nvPr/>
        </p:nvGrpSpPr>
        <p:grpSpPr>
          <a:xfrm>
            <a:off x="7894226" y="2989065"/>
            <a:ext cx="1870808" cy="2154423"/>
            <a:chOff x="7708171" y="738622"/>
            <a:chExt cx="1241659" cy="1429895"/>
          </a:xfrm>
        </p:grpSpPr>
        <p:sp>
          <p:nvSpPr>
            <p:cNvPr id="756" name="Google Shape;756;p28"/>
            <p:cNvSpPr/>
            <p:nvPr/>
          </p:nvSpPr>
          <p:spPr>
            <a:xfrm rot="-2485966">
              <a:off x="8086164" y="928093"/>
              <a:ext cx="148263" cy="109585"/>
            </a:xfrm>
            <a:custGeom>
              <a:avLst/>
              <a:gdLst/>
              <a:ahLst/>
              <a:cxnLst/>
              <a:rect l="l" t="t" r="r" b="b"/>
              <a:pathLst>
                <a:path w="5930" h="4383" fill="none" extrusionOk="0">
                  <a:moveTo>
                    <a:pt x="5929" y="1"/>
                  </a:moveTo>
                  <a:cubicBezTo>
                    <a:pt x="4262" y="1870"/>
                    <a:pt x="2215" y="3370"/>
                    <a:pt x="0" y="438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rot="-2485966">
              <a:off x="7946067" y="846661"/>
              <a:ext cx="74732" cy="137562"/>
            </a:xfrm>
            <a:custGeom>
              <a:avLst/>
              <a:gdLst/>
              <a:ahLst/>
              <a:cxnLst/>
              <a:rect l="l" t="t" r="r" b="b"/>
              <a:pathLst>
                <a:path w="2989" h="5502" fill="none" extrusionOk="0">
                  <a:moveTo>
                    <a:pt x="2989" y="1"/>
                  </a:moveTo>
                  <a:cubicBezTo>
                    <a:pt x="2274" y="2180"/>
                    <a:pt x="1393" y="4156"/>
                    <a:pt x="0" y="550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rot="-2485966">
              <a:off x="7932131" y="1062289"/>
              <a:ext cx="203643" cy="88433"/>
            </a:xfrm>
            <a:custGeom>
              <a:avLst/>
              <a:gdLst/>
              <a:ahLst/>
              <a:cxnLst/>
              <a:rect l="l" t="t" r="r" b="b"/>
              <a:pathLst>
                <a:path w="8145" h="3537" fill="none" extrusionOk="0">
                  <a:moveTo>
                    <a:pt x="8144" y="3537"/>
                  </a:moveTo>
                  <a:cubicBezTo>
                    <a:pt x="5132" y="3180"/>
                    <a:pt x="2513" y="1572"/>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rot="-2485966">
              <a:off x="8091854" y="1202704"/>
              <a:ext cx="173866" cy="49454"/>
            </a:xfrm>
            <a:custGeom>
              <a:avLst/>
              <a:gdLst/>
              <a:ahLst/>
              <a:cxnLst/>
              <a:rect l="l" t="t" r="r" b="b"/>
              <a:pathLst>
                <a:path w="6954" h="1978" fill="none" extrusionOk="0">
                  <a:moveTo>
                    <a:pt x="6954" y="1977"/>
                  </a:moveTo>
                  <a:cubicBezTo>
                    <a:pt x="4454" y="1965"/>
                    <a:pt x="2037" y="1251"/>
                    <a:pt x="1"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rot="-2485966">
              <a:off x="8328792" y="1153590"/>
              <a:ext cx="161965" cy="139337"/>
            </a:xfrm>
            <a:custGeom>
              <a:avLst/>
              <a:gdLst/>
              <a:ahLst/>
              <a:cxnLst/>
              <a:rect l="l" t="t" r="r" b="b"/>
              <a:pathLst>
                <a:path w="6478" h="5573" fill="none" extrusionOk="0">
                  <a:moveTo>
                    <a:pt x="0" y="5573"/>
                  </a:moveTo>
                  <a:cubicBezTo>
                    <a:pt x="2346" y="4692"/>
                    <a:pt x="4465" y="3001"/>
                    <a:pt x="5930" y="858"/>
                  </a:cubicBezTo>
                  <a:cubicBezTo>
                    <a:pt x="6120" y="572"/>
                    <a:pt x="6299" y="286"/>
                    <a:pt x="6477"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rot="-2485966">
              <a:off x="8240602" y="1373060"/>
              <a:ext cx="181891" cy="105709"/>
            </a:xfrm>
            <a:custGeom>
              <a:avLst/>
              <a:gdLst/>
              <a:ahLst/>
              <a:cxnLst/>
              <a:rect l="l" t="t" r="r" b="b"/>
              <a:pathLst>
                <a:path w="7275" h="4228" fill="none" extrusionOk="0">
                  <a:moveTo>
                    <a:pt x="7275" y="4228"/>
                  </a:moveTo>
                  <a:cubicBezTo>
                    <a:pt x="4394" y="3454"/>
                    <a:pt x="1655" y="2406"/>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rot="-2485966">
              <a:off x="8484956" y="1475270"/>
              <a:ext cx="172365" cy="36628"/>
            </a:xfrm>
            <a:custGeom>
              <a:avLst/>
              <a:gdLst/>
              <a:ahLst/>
              <a:cxnLst/>
              <a:rect l="l" t="t" r="r" b="b"/>
              <a:pathLst>
                <a:path w="6894" h="1465" fill="none" extrusionOk="0">
                  <a:moveTo>
                    <a:pt x="0" y="1464"/>
                  </a:moveTo>
                  <a:cubicBezTo>
                    <a:pt x="2286" y="1310"/>
                    <a:pt x="4608" y="810"/>
                    <a:pt x="6894" y="0"/>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rot="-2485966">
              <a:off x="8336356" y="1568034"/>
              <a:ext cx="183991" cy="84883"/>
            </a:xfrm>
            <a:custGeom>
              <a:avLst/>
              <a:gdLst/>
              <a:ahLst/>
              <a:cxnLst/>
              <a:rect l="l" t="t" r="r" b="b"/>
              <a:pathLst>
                <a:path w="7359" h="3395" fill="none" extrusionOk="0">
                  <a:moveTo>
                    <a:pt x="7358" y="3394"/>
                  </a:moveTo>
                  <a:cubicBezTo>
                    <a:pt x="4953" y="2906"/>
                    <a:pt x="2084" y="2084"/>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rot="-2485966">
              <a:off x="8121944" y="800408"/>
              <a:ext cx="414112" cy="1407176"/>
            </a:xfrm>
            <a:custGeom>
              <a:avLst/>
              <a:gdLst/>
              <a:ahLst/>
              <a:cxnLst/>
              <a:rect l="l" t="t" r="r" b="b"/>
              <a:pathLst>
                <a:path w="16563" h="56282" fill="none" extrusionOk="0">
                  <a:moveTo>
                    <a:pt x="9740" y="1"/>
                  </a:moveTo>
                  <a:cubicBezTo>
                    <a:pt x="15872" y="10062"/>
                    <a:pt x="16562" y="23468"/>
                    <a:pt x="11943" y="36124"/>
                  </a:cubicBezTo>
                  <a:cubicBezTo>
                    <a:pt x="9359" y="43280"/>
                    <a:pt x="5227" y="50078"/>
                    <a:pt x="1" y="5628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rot="-2485966">
              <a:off x="7815639" y="889317"/>
              <a:ext cx="137262" cy="124486"/>
            </a:xfrm>
            <a:custGeom>
              <a:avLst/>
              <a:gdLst/>
              <a:ahLst/>
              <a:cxnLst/>
              <a:rect l="l" t="t" r="r" b="b"/>
              <a:pathLst>
                <a:path w="5490" h="4979" extrusionOk="0">
                  <a:moveTo>
                    <a:pt x="2746" y="0"/>
                  </a:moveTo>
                  <a:cubicBezTo>
                    <a:pt x="2133" y="0"/>
                    <a:pt x="1519" y="227"/>
                    <a:pt x="1037" y="686"/>
                  </a:cubicBezTo>
                  <a:cubicBezTo>
                    <a:pt x="37" y="1626"/>
                    <a:pt x="1" y="3198"/>
                    <a:pt x="953" y="4198"/>
                  </a:cubicBezTo>
                  <a:cubicBezTo>
                    <a:pt x="1435" y="4716"/>
                    <a:pt x="2092" y="4979"/>
                    <a:pt x="2753" y="4979"/>
                  </a:cubicBezTo>
                  <a:cubicBezTo>
                    <a:pt x="3367" y="4979"/>
                    <a:pt x="3984" y="4752"/>
                    <a:pt x="4466" y="4293"/>
                  </a:cubicBezTo>
                  <a:cubicBezTo>
                    <a:pt x="5442" y="3353"/>
                    <a:pt x="5490" y="1781"/>
                    <a:pt x="4549" y="781"/>
                  </a:cubicBezTo>
                  <a:cubicBezTo>
                    <a:pt x="4062" y="263"/>
                    <a:pt x="3405" y="0"/>
                    <a:pt x="2746"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rot="-2485966">
              <a:off x="7832315" y="942419"/>
              <a:ext cx="50930" cy="46404"/>
            </a:xfrm>
            <a:custGeom>
              <a:avLst/>
              <a:gdLst/>
              <a:ahLst/>
              <a:cxnLst/>
              <a:rect l="l" t="t" r="r" b="b"/>
              <a:pathLst>
                <a:path w="2037" h="1856" extrusionOk="0">
                  <a:moveTo>
                    <a:pt x="1031" y="0"/>
                  </a:moveTo>
                  <a:cubicBezTo>
                    <a:pt x="802" y="0"/>
                    <a:pt x="573" y="87"/>
                    <a:pt x="393" y="261"/>
                  </a:cubicBezTo>
                  <a:cubicBezTo>
                    <a:pt x="12" y="618"/>
                    <a:pt x="1" y="1190"/>
                    <a:pt x="358" y="1571"/>
                  </a:cubicBezTo>
                  <a:cubicBezTo>
                    <a:pt x="541" y="1760"/>
                    <a:pt x="783" y="1855"/>
                    <a:pt x="1026" y="1855"/>
                  </a:cubicBezTo>
                  <a:cubicBezTo>
                    <a:pt x="1256" y="1855"/>
                    <a:pt x="1487" y="1769"/>
                    <a:pt x="1667" y="1594"/>
                  </a:cubicBezTo>
                  <a:cubicBezTo>
                    <a:pt x="2025" y="1249"/>
                    <a:pt x="2036" y="654"/>
                    <a:pt x="1703" y="285"/>
                  </a:cubicBezTo>
                  <a:cubicBezTo>
                    <a:pt x="1514" y="96"/>
                    <a:pt x="1272" y="0"/>
                    <a:pt x="1031"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rot="-2485966">
              <a:off x="7890610" y="768386"/>
              <a:ext cx="136962" cy="124286"/>
            </a:xfrm>
            <a:custGeom>
              <a:avLst/>
              <a:gdLst/>
              <a:ahLst/>
              <a:cxnLst/>
              <a:rect l="l" t="t" r="r" b="b"/>
              <a:pathLst>
                <a:path w="5478" h="4971" extrusionOk="0">
                  <a:moveTo>
                    <a:pt x="2758" y="1"/>
                  </a:moveTo>
                  <a:cubicBezTo>
                    <a:pt x="2138" y="1"/>
                    <a:pt x="1517" y="230"/>
                    <a:pt x="1037" y="688"/>
                  </a:cubicBezTo>
                  <a:cubicBezTo>
                    <a:pt x="37" y="1616"/>
                    <a:pt x="1" y="3200"/>
                    <a:pt x="942" y="4200"/>
                  </a:cubicBezTo>
                  <a:cubicBezTo>
                    <a:pt x="1434" y="4711"/>
                    <a:pt x="2095" y="4970"/>
                    <a:pt x="2753" y="4970"/>
                  </a:cubicBezTo>
                  <a:cubicBezTo>
                    <a:pt x="3369" y="4970"/>
                    <a:pt x="3982" y="4743"/>
                    <a:pt x="4454" y="4283"/>
                  </a:cubicBezTo>
                  <a:cubicBezTo>
                    <a:pt x="5454" y="3343"/>
                    <a:pt x="5478" y="1771"/>
                    <a:pt x="4549" y="771"/>
                  </a:cubicBezTo>
                  <a:cubicBezTo>
                    <a:pt x="4066" y="257"/>
                    <a:pt x="3413" y="1"/>
                    <a:pt x="2758"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rot="-2485966">
              <a:off x="7909975" y="788765"/>
              <a:ext cx="51505" cy="46304"/>
            </a:xfrm>
            <a:custGeom>
              <a:avLst/>
              <a:gdLst/>
              <a:ahLst/>
              <a:cxnLst/>
              <a:rect l="l" t="t" r="r" b="b"/>
              <a:pathLst>
                <a:path w="2060" h="1852" extrusionOk="0">
                  <a:moveTo>
                    <a:pt x="1029" y="1"/>
                  </a:moveTo>
                  <a:cubicBezTo>
                    <a:pt x="800" y="1"/>
                    <a:pt x="571" y="84"/>
                    <a:pt x="393" y="257"/>
                  </a:cubicBezTo>
                  <a:cubicBezTo>
                    <a:pt x="36" y="614"/>
                    <a:pt x="0" y="1198"/>
                    <a:pt x="369" y="1567"/>
                  </a:cubicBezTo>
                  <a:cubicBezTo>
                    <a:pt x="540" y="1756"/>
                    <a:pt x="780" y="1851"/>
                    <a:pt x="1024" y="1851"/>
                  </a:cubicBezTo>
                  <a:cubicBezTo>
                    <a:pt x="1256" y="1851"/>
                    <a:pt x="1493" y="1765"/>
                    <a:pt x="1679" y="1590"/>
                  </a:cubicBezTo>
                  <a:cubicBezTo>
                    <a:pt x="2036" y="1233"/>
                    <a:pt x="2060" y="662"/>
                    <a:pt x="1703" y="281"/>
                  </a:cubicBezTo>
                  <a:cubicBezTo>
                    <a:pt x="1518" y="96"/>
                    <a:pt x="1273" y="1"/>
                    <a:pt x="1029"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rot="-2485966">
              <a:off x="7848563" y="1077453"/>
              <a:ext cx="136962" cy="124286"/>
            </a:xfrm>
            <a:custGeom>
              <a:avLst/>
              <a:gdLst/>
              <a:ahLst/>
              <a:cxnLst/>
              <a:rect l="l" t="t" r="r" b="b"/>
              <a:pathLst>
                <a:path w="5478" h="4971" extrusionOk="0">
                  <a:moveTo>
                    <a:pt x="2744" y="0"/>
                  </a:moveTo>
                  <a:cubicBezTo>
                    <a:pt x="2128" y="0"/>
                    <a:pt x="1509" y="226"/>
                    <a:pt x="1024" y="676"/>
                  </a:cubicBezTo>
                  <a:cubicBezTo>
                    <a:pt x="24" y="1617"/>
                    <a:pt x="0" y="3201"/>
                    <a:pt x="929" y="4201"/>
                  </a:cubicBezTo>
                  <a:cubicBezTo>
                    <a:pt x="1415" y="4711"/>
                    <a:pt x="2073" y="4971"/>
                    <a:pt x="2732" y="4971"/>
                  </a:cubicBezTo>
                  <a:cubicBezTo>
                    <a:pt x="3348" y="4971"/>
                    <a:pt x="3964" y="4744"/>
                    <a:pt x="4441" y="4284"/>
                  </a:cubicBezTo>
                  <a:cubicBezTo>
                    <a:pt x="5441" y="3343"/>
                    <a:pt x="5477" y="1772"/>
                    <a:pt x="4537" y="772"/>
                  </a:cubicBezTo>
                  <a:cubicBezTo>
                    <a:pt x="4052" y="256"/>
                    <a:pt x="3399" y="0"/>
                    <a:pt x="2744"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rot="-2485966">
              <a:off x="7867727" y="1098160"/>
              <a:ext cx="51230" cy="46279"/>
            </a:xfrm>
            <a:custGeom>
              <a:avLst/>
              <a:gdLst/>
              <a:ahLst/>
              <a:cxnLst/>
              <a:rect l="l" t="t" r="r" b="b"/>
              <a:pathLst>
                <a:path w="2049" h="1851" extrusionOk="0">
                  <a:moveTo>
                    <a:pt x="1017" y="0"/>
                  </a:moveTo>
                  <a:cubicBezTo>
                    <a:pt x="788" y="0"/>
                    <a:pt x="560" y="84"/>
                    <a:pt x="382" y="257"/>
                  </a:cubicBezTo>
                  <a:cubicBezTo>
                    <a:pt x="24" y="614"/>
                    <a:pt x="1" y="1185"/>
                    <a:pt x="358" y="1566"/>
                  </a:cubicBezTo>
                  <a:cubicBezTo>
                    <a:pt x="541" y="1756"/>
                    <a:pt x="780" y="1851"/>
                    <a:pt x="1021" y="1851"/>
                  </a:cubicBezTo>
                  <a:cubicBezTo>
                    <a:pt x="1251" y="1851"/>
                    <a:pt x="1482" y="1764"/>
                    <a:pt x="1667" y="1590"/>
                  </a:cubicBezTo>
                  <a:cubicBezTo>
                    <a:pt x="2025" y="1233"/>
                    <a:pt x="2048" y="650"/>
                    <a:pt x="1691" y="281"/>
                  </a:cubicBezTo>
                  <a:cubicBezTo>
                    <a:pt x="1507" y="96"/>
                    <a:pt x="1262" y="0"/>
                    <a:pt x="1017"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rot="-2485966">
              <a:off x="8101638" y="819381"/>
              <a:ext cx="136962" cy="124386"/>
            </a:xfrm>
            <a:custGeom>
              <a:avLst/>
              <a:gdLst/>
              <a:ahLst/>
              <a:cxnLst/>
              <a:rect l="l" t="t" r="r" b="b"/>
              <a:pathLst>
                <a:path w="5478" h="4975" extrusionOk="0">
                  <a:moveTo>
                    <a:pt x="2739" y="1"/>
                  </a:moveTo>
                  <a:cubicBezTo>
                    <a:pt x="2125" y="1"/>
                    <a:pt x="1508" y="227"/>
                    <a:pt x="1025" y="682"/>
                  </a:cubicBezTo>
                  <a:cubicBezTo>
                    <a:pt x="25" y="1622"/>
                    <a:pt x="1" y="3194"/>
                    <a:pt x="941" y="4194"/>
                  </a:cubicBezTo>
                  <a:cubicBezTo>
                    <a:pt x="1435" y="4712"/>
                    <a:pt x="2095" y="4975"/>
                    <a:pt x="2754" y="4975"/>
                  </a:cubicBezTo>
                  <a:cubicBezTo>
                    <a:pt x="3366" y="4975"/>
                    <a:pt x="3978" y="4748"/>
                    <a:pt x="4454" y="4289"/>
                  </a:cubicBezTo>
                  <a:cubicBezTo>
                    <a:pt x="5442" y="3349"/>
                    <a:pt x="5478" y="1765"/>
                    <a:pt x="4537" y="777"/>
                  </a:cubicBezTo>
                  <a:cubicBezTo>
                    <a:pt x="4051" y="260"/>
                    <a:pt x="3396" y="1"/>
                    <a:pt x="2739"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rot="-2485966">
              <a:off x="8120948" y="839781"/>
              <a:ext cx="51530" cy="46304"/>
            </a:xfrm>
            <a:custGeom>
              <a:avLst/>
              <a:gdLst/>
              <a:ahLst/>
              <a:cxnLst/>
              <a:rect l="l" t="t" r="r" b="b"/>
              <a:pathLst>
                <a:path w="2061" h="1852" extrusionOk="0">
                  <a:moveTo>
                    <a:pt x="1018" y="0"/>
                  </a:moveTo>
                  <a:cubicBezTo>
                    <a:pt x="793" y="0"/>
                    <a:pt x="569" y="81"/>
                    <a:pt x="394" y="251"/>
                  </a:cubicBezTo>
                  <a:cubicBezTo>
                    <a:pt x="37" y="608"/>
                    <a:pt x="1" y="1192"/>
                    <a:pt x="358" y="1561"/>
                  </a:cubicBezTo>
                  <a:cubicBezTo>
                    <a:pt x="538" y="1753"/>
                    <a:pt x="789" y="1851"/>
                    <a:pt x="1038" y="1851"/>
                  </a:cubicBezTo>
                  <a:cubicBezTo>
                    <a:pt x="1268" y="1851"/>
                    <a:pt x="1497" y="1768"/>
                    <a:pt x="1668" y="1596"/>
                  </a:cubicBezTo>
                  <a:cubicBezTo>
                    <a:pt x="2025" y="1239"/>
                    <a:pt x="2061" y="656"/>
                    <a:pt x="1704" y="287"/>
                  </a:cubicBezTo>
                  <a:cubicBezTo>
                    <a:pt x="1516" y="99"/>
                    <a:pt x="1266" y="0"/>
                    <a:pt x="1018"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rot="-2485966">
              <a:off x="8032751" y="1204711"/>
              <a:ext cx="136962" cy="124286"/>
            </a:xfrm>
            <a:custGeom>
              <a:avLst/>
              <a:gdLst/>
              <a:ahLst/>
              <a:cxnLst/>
              <a:rect l="l" t="t" r="r" b="b"/>
              <a:pathLst>
                <a:path w="5478" h="4971" extrusionOk="0">
                  <a:moveTo>
                    <a:pt x="2744" y="1"/>
                  </a:moveTo>
                  <a:cubicBezTo>
                    <a:pt x="2128" y="1"/>
                    <a:pt x="1509" y="227"/>
                    <a:pt x="1024" y="677"/>
                  </a:cubicBezTo>
                  <a:cubicBezTo>
                    <a:pt x="24" y="1618"/>
                    <a:pt x="0" y="3201"/>
                    <a:pt x="941" y="4189"/>
                  </a:cubicBezTo>
                  <a:cubicBezTo>
                    <a:pt x="1422" y="4708"/>
                    <a:pt x="2079" y="4970"/>
                    <a:pt x="2740" y="4970"/>
                  </a:cubicBezTo>
                  <a:cubicBezTo>
                    <a:pt x="3354" y="4970"/>
                    <a:pt x="3972" y="4743"/>
                    <a:pt x="4453" y="4285"/>
                  </a:cubicBezTo>
                  <a:cubicBezTo>
                    <a:pt x="5442" y="3344"/>
                    <a:pt x="5477" y="1772"/>
                    <a:pt x="4537" y="772"/>
                  </a:cubicBezTo>
                  <a:cubicBezTo>
                    <a:pt x="4052" y="257"/>
                    <a:pt x="3399" y="1"/>
                    <a:pt x="2744"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rot="-2485966">
              <a:off x="8051931" y="1225437"/>
              <a:ext cx="51230" cy="46279"/>
            </a:xfrm>
            <a:custGeom>
              <a:avLst/>
              <a:gdLst/>
              <a:ahLst/>
              <a:cxnLst/>
              <a:rect l="l" t="t" r="r" b="b"/>
              <a:pathLst>
                <a:path w="2049" h="1851" extrusionOk="0">
                  <a:moveTo>
                    <a:pt x="1022" y="0"/>
                  </a:moveTo>
                  <a:cubicBezTo>
                    <a:pt x="794" y="0"/>
                    <a:pt x="566" y="84"/>
                    <a:pt x="382" y="256"/>
                  </a:cubicBezTo>
                  <a:cubicBezTo>
                    <a:pt x="24" y="613"/>
                    <a:pt x="1" y="1197"/>
                    <a:pt x="358" y="1566"/>
                  </a:cubicBezTo>
                  <a:cubicBezTo>
                    <a:pt x="541" y="1755"/>
                    <a:pt x="783" y="1850"/>
                    <a:pt x="1026" y="1850"/>
                  </a:cubicBezTo>
                  <a:cubicBezTo>
                    <a:pt x="1257" y="1850"/>
                    <a:pt x="1487" y="1764"/>
                    <a:pt x="1668" y="1590"/>
                  </a:cubicBezTo>
                  <a:cubicBezTo>
                    <a:pt x="2025" y="1233"/>
                    <a:pt x="2049" y="661"/>
                    <a:pt x="1691" y="280"/>
                  </a:cubicBezTo>
                  <a:cubicBezTo>
                    <a:pt x="1507" y="96"/>
                    <a:pt x="1265" y="0"/>
                    <a:pt x="1022"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rot="-2485966">
              <a:off x="8348494" y="1060006"/>
              <a:ext cx="136962" cy="124211"/>
            </a:xfrm>
            <a:custGeom>
              <a:avLst/>
              <a:gdLst/>
              <a:ahLst/>
              <a:cxnLst/>
              <a:rect l="l" t="t" r="r" b="b"/>
              <a:pathLst>
                <a:path w="5478" h="4968" extrusionOk="0">
                  <a:moveTo>
                    <a:pt x="2750" y="1"/>
                  </a:moveTo>
                  <a:cubicBezTo>
                    <a:pt x="2134" y="1"/>
                    <a:pt x="1515" y="228"/>
                    <a:pt x="1036" y="683"/>
                  </a:cubicBezTo>
                  <a:cubicBezTo>
                    <a:pt x="36" y="1624"/>
                    <a:pt x="1" y="3196"/>
                    <a:pt x="941" y="4196"/>
                  </a:cubicBezTo>
                  <a:cubicBezTo>
                    <a:pt x="1426" y="4711"/>
                    <a:pt x="2079" y="4967"/>
                    <a:pt x="2734" y="4967"/>
                  </a:cubicBezTo>
                  <a:cubicBezTo>
                    <a:pt x="3350" y="4967"/>
                    <a:pt x="3969" y="4741"/>
                    <a:pt x="4454" y="4291"/>
                  </a:cubicBezTo>
                  <a:cubicBezTo>
                    <a:pt x="5454" y="3350"/>
                    <a:pt x="5478" y="1767"/>
                    <a:pt x="4537" y="767"/>
                  </a:cubicBezTo>
                  <a:cubicBezTo>
                    <a:pt x="4058" y="257"/>
                    <a:pt x="3406" y="1"/>
                    <a:pt x="2750"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rot="-2485966">
              <a:off x="8367694" y="1080585"/>
              <a:ext cx="51530" cy="46429"/>
            </a:xfrm>
            <a:custGeom>
              <a:avLst/>
              <a:gdLst/>
              <a:ahLst/>
              <a:cxnLst/>
              <a:rect l="l" t="t" r="r" b="b"/>
              <a:pathLst>
                <a:path w="2061" h="1857" extrusionOk="0">
                  <a:moveTo>
                    <a:pt x="1018" y="1"/>
                  </a:moveTo>
                  <a:cubicBezTo>
                    <a:pt x="793" y="1"/>
                    <a:pt x="569" y="82"/>
                    <a:pt x="394" y="252"/>
                  </a:cubicBezTo>
                  <a:cubicBezTo>
                    <a:pt x="37" y="609"/>
                    <a:pt x="1" y="1192"/>
                    <a:pt x="358" y="1561"/>
                  </a:cubicBezTo>
                  <a:cubicBezTo>
                    <a:pt x="536" y="1758"/>
                    <a:pt x="781" y="1856"/>
                    <a:pt x="1027" y="1856"/>
                  </a:cubicBezTo>
                  <a:cubicBezTo>
                    <a:pt x="1258" y="1856"/>
                    <a:pt x="1489" y="1770"/>
                    <a:pt x="1668" y="1597"/>
                  </a:cubicBezTo>
                  <a:cubicBezTo>
                    <a:pt x="2025" y="1240"/>
                    <a:pt x="2061" y="657"/>
                    <a:pt x="1704" y="287"/>
                  </a:cubicBezTo>
                  <a:cubicBezTo>
                    <a:pt x="1516" y="100"/>
                    <a:pt x="1266" y="1"/>
                    <a:pt x="1018"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rot="-2485966">
              <a:off x="8153341" y="1382362"/>
              <a:ext cx="136662" cy="124261"/>
            </a:xfrm>
            <a:custGeom>
              <a:avLst/>
              <a:gdLst/>
              <a:ahLst/>
              <a:cxnLst/>
              <a:rect l="l" t="t" r="r" b="b"/>
              <a:pathLst>
                <a:path w="5466" h="4970" extrusionOk="0">
                  <a:moveTo>
                    <a:pt x="2751" y="0"/>
                  </a:moveTo>
                  <a:cubicBezTo>
                    <a:pt x="2132" y="0"/>
                    <a:pt x="1511" y="230"/>
                    <a:pt x="1025" y="687"/>
                  </a:cubicBezTo>
                  <a:cubicBezTo>
                    <a:pt x="25" y="1616"/>
                    <a:pt x="1" y="3199"/>
                    <a:pt x="930" y="4199"/>
                  </a:cubicBezTo>
                  <a:cubicBezTo>
                    <a:pt x="1416" y="4710"/>
                    <a:pt x="2074" y="4969"/>
                    <a:pt x="2732" y="4969"/>
                  </a:cubicBezTo>
                  <a:cubicBezTo>
                    <a:pt x="3348" y="4969"/>
                    <a:pt x="3964" y="4743"/>
                    <a:pt x="4442" y="4283"/>
                  </a:cubicBezTo>
                  <a:cubicBezTo>
                    <a:pt x="5442" y="3342"/>
                    <a:pt x="5466" y="1770"/>
                    <a:pt x="4537" y="770"/>
                  </a:cubicBezTo>
                  <a:cubicBezTo>
                    <a:pt x="4054" y="256"/>
                    <a:pt x="3404" y="0"/>
                    <a:pt x="2751" y="0"/>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rot="-2485966">
              <a:off x="8172470" y="1402909"/>
              <a:ext cx="51230" cy="46304"/>
            </a:xfrm>
            <a:custGeom>
              <a:avLst/>
              <a:gdLst/>
              <a:ahLst/>
              <a:cxnLst/>
              <a:rect l="l" t="t" r="r" b="b"/>
              <a:pathLst>
                <a:path w="2049" h="1852" extrusionOk="0">
                  <a:moveTo>
                    <a:pt x="1012" y="1"/>
                  </a:moveTo>
                  <a:cubicBezTo>
                    <a:pt x="782" y="1"/>
                    <a:pt x="554" y="85"/>
                    <a:pt x="381" y="257"/>
                  </a:cubicBezTo>
                  <a:cubicBezTo>
                    <a:pt x="24" y="614"/>
                    <a:pt x="0" y="1198"/>
                    <a:pt x="357" y="1567"/>
                  </a:cubicBezTo>
                  <a:cubicBezTo>
                    <a:pt x="540" y="1756"/>
                    <a:pt x="780" y="1851"/>
                    <a:pt x="1021" y="1851"/>
                  </a:cubicBezTo>
                  <a:cubicBezTo>
                    <a:pt x="1250" y="1851"/>
                    <a:pt x="1481" y="1765"/>
                    <a:pt x="1667" y="1591"/>
                  </a:cubicBezTo>
                  <a:cubicBezTo>
                    <a:pt x="2024" y="1234"/>
                    <a:pt x="2048" y="662"/>
                    <a:pt x="1691" y="281"/>
                  </a:cubicBezTo>
                  <a:cubicBezTo>
                    <a:pt x="1506" y="97"/>
                    <a:pt x="1258" y="1"/>
                    <a:pt x="1012"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rot="-2485966">
              <a:off x="8555086" y="1360667"/>
              <a:ext cx="136962" cy="124161"/>
            </a:xfrm>
            <a:custGeom>
              <a:avLst/>
              <a:gdLst/>
              <a:ahLst/>
              <a:cxnLst/>
              <a:rect l="l" t="t" r="r" b="b"/>
              <a:pathLst>
                <a:path w="5478" h="4966" extrusionOk="0">
                  <a:moveTo>
                    <a:pt x="2744" y="1"/>
                  </a:moveTo>
                  <a:cubicBezTo>
                    <a:pt x="2128" y="1"/>
                    <a:pt x="1509" y="227"/>
                    <a:pt x="1024" y="677"/>
                  </a:cubicBezTo>
                  <a:cubicBezTo>
                    <a:pt x="24" y="1618"/>
                    <a:pt x="1" y="3201"/>
                    <a:pt x="929" y="4190"/>
                  </a:cubicBezTo>
                  <a:cubicBezTo>
                    <a:pt x="1415" y="4707"/>
                    <a:pt x="2073" y="4966"/>
                    <a:pt x="2732" y="4966"/>
                  </a:cubicBezTo>
                  <a:cubicBezTo>
                    <a:pt x="3348" y="4966"/>
                    <a:pt x="3964" y="4739"/>
                    <a:pt x="4442" y="4285"/>
                  </a:cubicBezTo>
                  <a:cubicBezTo>
                    <a:pt x="5442" y="3344"/>
                    <a:pt x="5477" y="1773"/>
                    <a:pt x="4537" y="773"/>
                  </a:cubicBezTo>
                  <a:cubicBezTo>
                    <a:pt x="4052" y="257"/>
                    <a:pt x="3400" y="1"/>
                    <a:pt x="2744"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rot="-2485966">
              <a:off x="8574308" y="1381377"/>
              <a:ext cx="51230" cy="46279"/>
            </a:xfrm>
            <a:custGeom>
              <a:avLst/>
              <a:gdLst/>
              <a:ahLst/>
              <a:cxnLst/>
              <a:rect l="l" t="t" r="r" b="b"/>
              <a:pathLst>
                <a:path w="2049" h="1851" extrusionOk="0">
                  <a:moveTo>
                    <a:pt x="1017" y="0"/>
                  </a:moveTo>
                  <a:cubicBezTo>
                    <a:pt x="789" y="0"/>
                    <a:pt x="560" y="84"/>
                    <a:pt x="382" y="257"/>
                  </a:cubicBezTo>
                  <a:cubicBezTo>
                    <a:pt x="25" y="614"/>
                    <a:pt x="1" y="1185"/>
                    <a:pt x="358" y="1566"/>
                  </a:cubicBezTo>
                  <a:cubicBezTo>
                    <a:pt x="529" y="1755"/>
                    <a:pt x="768" y="1851"/>
                    <a:pt x="1013" y="1851"/>
                  </a:cubicBezTo>
                  <a:cubicBezTo>
                    <a:pt x="1245" y="1851"/>
                    <a:pt x="1482" y="1764"/>
                    <a:pt x="1668" y="1590"/>
                  </a:cubicBezTo>
                  <a:cubicBezTo>
                    <a:pt x="2025" y="1233"/>
                    <a:pt x="2049" y="649"/>
                    <a:pt x="1691" y="280"/>
                  </a:cubicBezTo>
                  <a:cubicBezTo>
                    <a:pt x="1507" y="96"/>
                    <a:pt x="1262" y="0"/>
                    <a:pt x="1017"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rot="-2485966">
              <a:off x="8254274" y="1568119"/>
              <a:ext cx="136962" cy="124386"/>
            </a:xfrm>
            <a:custGeom>
              <a:avLst/>
              <a:gdLst/>
              <a:ahLst/>
              <a:cxnLst/>
              <a:rect l="l" t="t" r="r" b="b"/>
              <a:pathLst>
                <a:path w="5478" h="4975" extrusionOk="0">
                  <a:moveTo>
                    <a:pt x="2739" y="0"/>
                  </a:moveTo>
                  <a:cubicBezTo>
                    <a:pt x="2125" y="0"/>
                    <a:pt x="1508" y="227"/>
                    <a:pt x="1025" y="681"/>
                  </a:cubicBezTo>
                  <a:cubicBezTo>
                    <a:pt x="25" y="1622"/>
                    <a:pt x="1" y="3193"/>
                    <a:pt x="941" y="4193"/>
                  </a:cubicBezTo>
                  <a:cubicBezTo>
                    <a:pt x="1435" y="4712"/>
                    <a:pt x="2095" y="4974"/>
                    <a:pt x="2754" y="4974"/>
                  </a:cubicBezTo>
                  <a:cubicBezTo>
                    <a:pt x="3366" y="4974"/>
                    <a:pt x="3978" y="4747"/>
                    <a:pt x="4454" y="4289"/>
                  </a:cubicBezTo>
                  <a:cubicBezTo>
                    <a:pt x="5442" y="3348"/>
                    <a:pt x="5478" y="1764"/>
                    <a:pt x="4537" y="776"/>
                  </a:cubicBezTo>
                  <a:cubicBezTo>
                    <a:pt x="4051" y="259"/>
                    <a:pt x="3396" y="0"/>
                    <a:pt x="2739" y="0"/>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rot="-2485966">
              <a:off x="8273865" y="1588838"/>
              <a:ext cx="51530" cy="46304"/>
            </a:xfrm>
            <a:custGeom>
              <a:avLst/>
              <a:gdLst/>
              <a:ahLst/>
              <a:cxnLst/>
              <a:rect l="l" t="t" r="r" b="b"/>
              <a:pathLst>
                <a:path w="2061" h="1852" extrusionOk="0">
                  <a:moveTo>
                    <a:pt x="1030" y="1"/>
                  </a:moveTo>
                  <a:cubicBezTo>
                    <a:pt x="801" y="1"/>
                    <a:pt x="572" y="85"/>
                    <a:pt x="394" y="257"/>
                  </a:cubicBezTo>
                  <a:cubicBezTo>
                    <a:pt x="37" y="614"/>
                    <a:pt x="1" y="1186"/>
                    <a:pt x="358" y="1567"/>
                  </a:cubicBezTo>
                  <a:cubicBezTo>
                    <a:pt x="535" y="1756"/>
                    <a:pt x="778" y="1851"/>
                    <a:pt x="1022" y="1851"/>
                  </a:cubicBezTo>
                  <a:cubicBezTo>
                    <a:pt x="1254" y="1851"/>
                    <a:pt x="1488" y="1765"/>
                    <a:pt x="1668" y="1591"/>
                  </a:cubicBezTo>
                  <a:cubicBezTo>
                    <a:pt x="2025" y="1233"/>
                    <a:pt x="2061" y="650"/>
                    <a:pt x="1704" y="281"/>
                  </a:cubicBezTo>
                  <a:cubicBezTo>
                    <a:pt x="1519" y="96"/>
                    <a:pt x="1274" y="1"/>
                    <a:pt x="1030"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783;p28"/>
          <p:cNvSpPr/>
          <p:nvPr/>
        </p:nvSpPr>
        <p:spPr>
          <a:xfrm>
            <a:off x="857678" y="34970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8730464" y="334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4449912" y="487539"/>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5805959" y="4875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1658185" y="2024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7811963" y="472374"/>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6444464" y="1096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123710" y="2024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9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accent4"/>
            </a:gs>
            <a:gs pos="100000">
              <a:schemeClr val="accent5"/>
            </a:gs>
          </a:gsLst>
          <a:lin ang="5400012" scaled="0"/>
        </a:gradFill>
        <a:effectLst/>
      </p:bgPr>
    </p:bg>
    <p:spTree>
      <p:nvGrpSpPr>
        <p:cNvPr id="1" name="Shape 106"/>
        <p:cNvGrpSpPr/>
        <p:nvPr/>
      </p:nvGrpSpPr>
      <p:grpSpPr>
        <a:xfrm>
          <a:off x="0" y="0"/>
          <a:ext cx="0" cy="0"/>
          <a:chOff x="0" y="0"/>
          <a:chExt cx="0" cy="0"/>
        </a:xfrm>
      </p:grpSpPr>
      <p:grpSp>
        <p:nvGrpSpPr>
          <p:cNvPr id="107" name="Google Shape;107;p4"/>
          <p:cNvGrpSpPr/>
          <p:nvPr/>
        </p:nvGrpSpPr>
        <p:grpSpPr>
          <a:xfrm>
            <a:off x="-588675" y="4013424"/>
            <a:ext cx="9810000" cy="1166694"/>
            <a:chOff x="-588675" y="2430124"/>
            <a:chExt cx="9810000" cy="1166694"/>
          </a:xfrm>
        </p:grpSpPr>
        <p:sp>
          <p:nvSpPr>
            <p:cNvPr id="108" name="Google Shape;108;p4"/>
            <p:cNvSpPr/>
            <p:nvPr/>
          </p:nvSpPr>
          <p:spPr>
            <a:xfrm>
              <a:off x="-588675" y="3013679"/>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88675" y="2820541"/>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88675" y="349691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88675" y="2690402"/>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88675" y="2560263"/>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88675" y="2430124"/>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4"/>
          <p:cNvSpPr/>
          <p:nvPr/>
        </p:nvSpPr>
        <p:spPr>
          <a:xfrm rot="5400000">
            <a:off x="0" y="0"/>
            <a:ext cx="1365600" cy="1365600"/>
          </a:xfrm>
          <a:prstGeom prst="rtTriangle">
            <a:avLst/>
          </a:prstGeom>
          <a:gradFill>
            <a:gsLst>
              <a:gs pos="0">
                <a:srgbClr val="EED0B2"/>
              </a:gs>
              <a:gs pos="100000">
                <a:srgbClr val="CEA67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4274018">
            <a:off x="-103147" y="-768712"/>
            <a:ext cx="2005786" cy="1343592"/>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txBox="1">
            <a:spLocks noGrp="1"/>
          </p:cNvSpPr>
          <p:nvPr>
            <p:ph type="body" idx="1"/>
          </p:nvPr>
        </p:nvSpPr>
        <p:spPr>
          <a:xfrm>
            <a:off x="713225" y="1399925"/>
            <a:ext cx="7717500" cy="31689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Font typeface="Anaheim"/>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117" name="Google Shape;117;p4"/>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 name="Google Shape;118;p4"/>
          <p:cNvGrpSpPr/>
          <p:nvPr/>
        </p:nvGrpSpPr>
        <p:grpSpPr>
          <a:xfrm rot="5400000">
            <a:off x="7737296" y="4176775"/>
            <a:ext cx="1241659" cy="1429895"/>
            <a:chOff x="7631971" y="865175"/>
            <a:chExt cx="1241659" cy="1429895"/>
          </a:xfrm>
        </p:grpSpPr>
        <p:grpSp>
          <p:nvGrpSpPr>
            <p:cNvPr id="119" name="Google Shape;119;p4"/>
            <p:cNvGrpSpPr/>
            <p:nvPr/>
          </p:nvGrpSpPr>
          <p:grpSpPr>
            <a:xfrm>
              <a:off x="7631971" y="965701"/>
              <a:ext cx="1241659" cy="1329369"/>
              <a:chOff x="7631971" y="965701"/>
              <a:chExt cx="1241659" cy="1329369"/>
            </a:xfrm>
          </p:grpSpPr>
          <p:sp>
            <p:nvSpPr>
              <p:cNvPr id="120" name="Google Shape;120;p4"/>
              <p:cNvSpPr/>
              <p:nvPr/>
            </p:nvSpPr>
            <p:spPr>
              <a:xfrm rot="-2485966">
                <a:off x="8009964" y="1054646"/>
                <a:ext cx="148263" cy="109585"/>
              </a:xfrm>
              <a:custGeom>
                <a:avLst/>
                <a:gdLst/>
                <a:ahLst/>
                <a:cxnLst/>
                <a:rect l="l" t="t" r="r" b="b"/>
                <a:pathLst>
                  <a:path w="5930" h="4383" fill="none" extrusionOk="0">
                    <a:moveTo>
                      <a:pt x="5929" y="1"/>
                    </a:moveTo>
                    <a:cubicBezTo>
                      <a:pt x="4262" y="1870"/>
                      <a:pt x="2215" y="3370"/>
                      <a:pt x="0" y="438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2485966">
                <a:off x="7869867" y="973214"/>
                <a:ext cx="74732" cy="137562"/>
              </a:xfrm>
              <a:custGeom>
                <a:avLst/>
                <a:gdLst/>
                <a:ahLst/>
                <a:cxnLst/>
                <a:rect l="l" t="t" r="r" b="b"/>
                <a:pathLst>
                  <a:path w="2989" h="5502" fill="none" extrusionOk="0">
                    <a:moveTo>
                      <a:pt x="2989" y="1"/>
                    </a:moveTo>
                    <a:cubicBezTo>
                      <a:pt x="2274" y="2180"/>
                      <a:pt x="1393" y="4156"/>
                      <a:pt x="0" y="550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2485966">
                <a:off x="7855931" y="1188843"/>
                <a:ext cx="203643" cy="88433"/>
              </a:xfrm>
              <a:custGeom>
                <a:avLst/>
                <a:gdLst/>
                <a:ahLst/>
                <a:cxnLst/>
                <a:rect l="l" t="t" r="r" b="b"/>
                <a:pathLst>
                  <a:path w="8145" h="3537" fill="none" extrusionOk="0">
                    <a:moveTo>
                      <a:pt x="8144" y="3537"/>
                    </a:moveTo>
                    <a:cubicBezTo>
                      <a:pt x="5132" y="3180"/>
                      <a:pt x="2513" y="1572"/>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2485966">
                <a:off x="8015654" y="1329258"/>
                <a:ext cx="173866" cy="49454"/>
              </a:xfrm>
              <a:custGeom>
                <a:avLst/>
                <a:gdLst/>
                <a:ahLst/>
                <a:cxnLst/>
                <a:rect l="l" t="t" r="r" b="b"/>
                <a:pathLst>
                  <a:path w="6954" h="1978" fill="none" extrusionOk="0">
                    <a:moveTo>
                      <a:pt x="6954" y="1977"/>
                    </a:moveTo>
                    <a:cubicBezTo>
                      <a:pt x="4454" y="1965"/>
                      <a:pt x="2037" y="1251"/>
                      <a:pt x="1"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2485966">
                <a:off x="8252592" y="1280143"/>
                <a:ext cx="161965" cy="139337"/>
              </a:xfrm>
              <a:custGeom>
                <a:avLst/>
                <a:gdLst/>
                <a:ahLst/>
                <a:cxnLst/>
                <a:rect l="l" t="t" r="r" b="b"/>
                <a:pathLst>
                  <a:path w="6478" h="5573" fill="none" extrusionOk="0">
                    <a:moveTo>
                      <a:pt x="0" y="5573"/>
                    </a:moveTo>
                    <a:cubicBezTo>
                      <a:pt x="2346" y="4692"/>
                      <a:pt x="4465" y="3001"/>
                      <a:pt x="5930" y="858"/>
                    </a:cubicBezTo>
                    <a:cubicBezTo>
                      <a:pt x="6120" y="572"/>
                      <a:pt x="6299" y="286"/>
                      <a:pt x="6477"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2485966">
                <a:off x="8164402" y="1499613"/>
                <a:ext cx="181891" cy="105709"/>
              </a:xfrm>
              <a:custGeom>
                <a:avLst/>
                <a:gdLst/>
                <a:ahLst/>
                <a:cxnLst/>
                <a:rect l="l" t="t" r="r" b="b"/>
                <a:pathLst>
                  <a:path w="7275" h="4228" fill="none" extrusionOk="0">
                    <a:moveTo>
                      <a:pt x="7275" y="4228"/>
                    </a:moveTo>
                    <a:cubicBezTo>
                      <a:pt x="4394" y="3454"/>
                      <a:pt x="1655" y="2406"/>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2485966">
                <a:off x="8408756" y="1601823"/>
                <a:ext cx="172365" cy="36628"/>
              </a:xfrm>
              <a:custGeom>
                <a:avLst/>
                <a:gdLst/>
                <a:ahLst/>
                <a:cxnLst/>
                <a:rect l="l" t="t" r="r" b="b"/>
                <a:pathLst>
                  <a:path w="6894" h="1465" fill="none" extrusionOk="0">
                    <a:moveTo>
                      <a:pt x="0" y="1464"/>
                    </a:moveTo>
                    <a:cubicBezTo>
                      <a:pt x="2286" y="1310"/>
                      <a:pt x="4608" y="810"/>
                      <a:pt x="6894" y="0"/>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2485966">
                <a:off x="8260156" y="1694587"/>
                <a:ext cx="183991" cy="84883"/>
              </a:xfrm>
              <a:custGeom>
                <a:avLst/>
                <a:gdLst/>
                <a:ahLst/>
                <a:cxnLst/>
                <a:rect l="l" t="t" r="r" b="b"/>
                <a:pathLst>
                  <a:path w="7359" h="3395" fill="none" extrusionOk="0">
                    <a:moveTo>
                      <a:pt x="7358" y="3394"/>
                    </a:moveTo>
                    <a:cubicBezTo>
                      <a:pt x="4953" y="2906"/>
                      <a:pt x="2084" y="2084"/>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2485966">
                <a:off x="8045744" y="926962"/>
                <a:ext cx="414112" cy="1407176"/>
              </a:xfrm>
              <a:custGeom>
                <a:avLst/>
                <a:gdLst/>
                <a:ahLst/>
                <a:cxnLst/>
                <a:rect l="l" t="t" r="r" b="b"/>
                <a:pathLst>
                  <a:path w="16563" h="56282" fill="none" extrusionOk="0">
                    <a:moveTo>
                      <a:pt x="9740" y="1"/>
                    </a:moveTo>
                    <a:cubicBezTo>
                      <a:pt x="15872" y="10062"/>
                      <a:pt x="16562" y="23468"/>
                      <a:pt x="11943" y="36124"/>
                    </a:cubicBezTo>
                    <a:cubicBezTo>
                      <a:pt x="9359" y="43280"/>
                      <a:pt x="5227" y="50078"/>
                      <a:pt x="1" y="5628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4"/>
            <p:cNvSpPr/>
            <p:nvPr/>
          </p:nvSpPr>
          <p:spPr>
            <a:xfrm rot="-2485966">
              <a:off x="7739439" y="1015870"/>
              <a:ext cx="137262" cy="124486"/>
            </a:xfrm>
            <a:custGeom>
              <a:avLst/>
              <a:gdLst/>
              <a:ahLst/>
              <a:cxnLst/>
              <a:rect l="l" t="t" r="r" b="b"/>
              <a:pathLst>
                <a:path w="5490" h="4979" extrusionOk="0">
                  <a:moveTo>
                    <a:pt x="2746" y="0"/>
                  </a:moveTo>
                  <a:cubicBezTo>
                    <a:pt x="2133" y="0"/>
                    <a:pt x="1519" y="227"/>
                    <a:pt x="1037" y="686"/>
                  </a:cubicBezTo>
                  <a:cubicBezTo>
                    <a:pt x="37" y="1626"/>
                    <a:pt x="1" y="3198"/>
                    <a:pt x="953" y="4198"/>
                  </a:cubicBezTo>
                  <a:cubicBezTo>
                    <a:pt x="1435" y="4716"/>
                    <a:pt x="2092" y="4979"/>
                    <a:pt x="2753" y="4979"/>
                  </a:cubicBezTo>
                  <a:cubicBezTo>
                    <a:pt x="3367" y="4979"/>
                    <a:pt x="3984" y="4752"/>
                    <a:pt x="4466" y="4293"/>
                  </a:cubicBezTo>
                  <a:cubicBezTo>
                    <a:pt x="5442" y="3353"/>
                    <a:pt x="5490" y="1781"/>
                    <a:pt x="4549" y="781"/>
                  </a:cubicBezTo>
                  <a:cubicBezTo>
                    <a:pt x="4062" y="263"/>
                    <a:pt x="3405" y="0"/>
                    <a:pt x="2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2485966">
              <a:off x="7756115" y="1068972"/>
              <a:ext cx="50930" cy="46404"/>
            </a:xfrm>
            <a:custGeom>
              <a:avLst/>
              <a:gdLst/>
              <a:ahLst/>
              <a:cxnLst/>
              <a:rect l="l" t="t" r="r" b="b"/>
              <a:pathLst>
                <a:path w="2037" h="1856" extrusionOk="0">
                  <a:moveTo>
                    <a:pt x="1031" y="0"/>
                  </a:moveTo>
                  <a:cubicBezTo>
                    <a:pt x="802" y="0"/>
                    <a:pt x="573" y="87"/>
                    <a:pt x="393" y="261"/>
                  </a:cubicBezTo>
                  <a:cubicBezTo>
                    <a:pt x="12" y="618"/>
                    <a:pt x="1" y="1190"/>
                    <a:pt x="358" y="1571"/>
                  </a:cubicBezTo>
                  <a:cubicBezTo>
                    <a:pt x="541" y="1760"/>
                    <a:pt x="783" y="1855"/>
                    <a:pt x="1026" y="1855"/>
                  </a:cubicBezTo>
                  <a:cubicBezTo>
                    <a:pt x="1256" y="1855"/>
                    <a:pt x="1487" y="1769"/>
                    <a:pt x="1667" y="1594"/>
                  </a:cubicBezTo>
                  <a:cubicBezTo>
                    <a:pt x="2025" y="1249"/>
                    <a:pt x="2036" y="654"/>
                    <a:pt x="1703" y="285"/>
                  </a:cubicBezTo>
                  <a:cubicBezTo>
                    <a:pt x="1514" y="96"/>
                    <a:pt x="1272" y="0"/>
                    <a:pt x="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2485966">
              <a:off x="7814410" y="894939"/>
              <a:ext cx="136962" cy="124286"/>
            </a:xfrm>
            <a:custGeom>
              <a:avLst/>
              <a:gdLst/>
              <a:ahLst/>
              <a:cxnLst/>
              <a:rect l="l" t="t" r="r" b="b"/>
              <a:pathLst>
                <a:path w="5478" h="4971" extrusionOk="0">
                  <a:moveTo>
                    <a:pt x="2758" y="1"/>
                  </a:moveTo>
                  <a:cubicBezTo>
                    <a:pt x="2138" y="1"/>
                    <a:pt x="1517" y="230"/>
                    <a:pt x="1037" y="688"/>
                  </a:cubicBezTo>
                  <a:cubicBezTo>
                    <a:pt x="37" y="1616"/>
                    <a:pt x="1" y="3200"/>
                    <a:pt x="942" y="4200"/>
                  </a:cubicBezTo>
                  <a:cubicBezTo>
                    <a:pt x="1434" y="4711"/>
                    <a:pt x="2095" y="4970"/>
                    <a:pt x="2753" y="4970"/>
                  </a:cubicBezTo>
                  <a:cubicBezTo>
                    <a:pt x="3369" y="4970"/>
                    <a:pt x="3982" y="4743"/>
                    <a:pt x="4454" y="4283"/>
                  </a:cubicBezTo>
                  <a:cubicBezTo>
                    <a:pt x="5454" y="3343"/>
                    <a:pt x="5478" y="1771"/>
                    <a:pt x="4549" y="771"/>
                  </a:cubicBezTo>
                  <a:cubicBezTo>
                    <a:pt x="4066" y="257"/>
                    <a:pt x="3413" y="1"/>
                    <a:pt x="2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2485966">
              <a:off x="7833775" y="915318"/>
              <a:ext cx="51505" cy="46304"/>
            </a:xfrm>
            <a:custGeom>
              <a:avLst/>
              <a:gdLst/>
              <a:ahLst/>
              <a:cxnLst/>
              <a:rect l="l" t="t" r="r" b="b"/>
              <a:pathLst>
                <a:path w="2060" h="1852" extrusionOk="0">
                  <a:moveTo>
                    <a:pt x="1029" y="1"/>
                  </a:moveTo>
                  <a:cubicBezTo>
                    <a:pt x="800" y="1"/>
                    <a:pt x="571" y="84"/>
                    <a:pt x="393" y="257"/>
                  </a:cubicBezTo>
                  <a:cubicBezTo>
                    <a:pt x="36" y="614"/>
                    <a:pt x="0" y="1198"/>
                    <a:pt x="369" y="1567"/>
                  </a:cubicBezTo>
                  <a:cubicBezTo>
                    <a:pt x="540" y="1756"/>
                    <a:pt x="780" y="1851"/>
                    <a:pt x="1024" y="1851"/>
                  </a:cubicBezTo>
                  <a:cubicBezTo>
                    <a:pt x="1256" y="1851"/>
                    <a:pt x="1493" y="1765"/>
                    <a:pt x="1679" y="1590"/>
                  </a:cubicBezTo>
                  <a:cubicBezTo>
                    <a:pt x="2036" y="1233"/>
                    <a:pt x="2060" y="662"/>
                    <a:pt x="1703" y="281"/>
                  </a:cubicBezTo>
                  <a:cubicBezTo>
                    <a:pt x="1518" y="96"/>
                    <a:pt x="1273"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2485966">
              <a:off x="7772363" y="1204006"/>
              <a:ext cx="136962" cy="124286"/>
            </a:xfrm>
            <a:custGeom>
              <a:avLst/>
              <a:gdLst/>
              <a:ahLst/>
              <a:cxnLst/>
              <a:rect l="l" t="t" r="r" b="b"/>
              <a:pathLst>
                <a:path w="5478" h="4971" extrusionOk="0">
                  <a:moveTo>
                    <a:pt x="2744" y="0"/>
                  </a:moveTo>
                  <a:cubicBezTo>
                    <a:pt x="2128" y="0"/>
                    <a:pt x="1509" y="226"/>
                    <a:pt x="1024" y="676"/>
                  </a:cubicBezTo>
                  <a:cubicBezTo>
                    <a:pt x="24" y="1617"/>
                    <a:pt x="0" y="3201"/>
                    <a:pt x="929" y="4201"/>
                  </a:cubicBezTo>
                  <a:cubicBezTo>
                    <a:pt x="1415" y="4711"/>
                    <a:pt x="2073" y="4971"/>
                    <a:pt x="2732" y="4971"/>
                  </a:cubicBezTo>
                  <a:cubicBezTo>
                    <a:pt x="3348" y="4971"/>
                    <a:pt x="3964" y="4744"/>
                    <a:pt x="4441" y="4284"/>
                  </a:cubicBezTo>
                  <a:cubicBezTo>
                    <a:pt x="5441" y="3343"/>
                    <a:pt x="5477" y="1772"/>
                    <a:pt x="4537" y="772"/>
                  </a:cubicBezTo>
                  <a:cubicBezTo>
                    <a:pt x="4052" y="256"/>
                    <a:pt x="3399" y="0"/>
                    <a:pt x="2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2485966">
              <a:off x="7791527" y="1224713"/>
              <a:ext cx="51230" cy="46279"/>
            </a:xfrm>
            <a:custGeom>
              <a:avLst/>
              <a:gdLst/>
              <a:ahLst/>
              <a:cxnLst/>
              <a:rect l="l" t="t" r="r" b="b"/>
              <a:pathLst>
                <a:path w="2049" h="1851" extrusionOk="0">
                  <a:moveTo>
                    <a:pt x="1017" y="0"/>
                  </a:moveTo>
                  <a:cubicBezTo>
                    <a:pt x="788" y="0"/>
                    <a:pt x="560" y="84"/>
                    <a:pt x="382" y="257"/>
                  </a:cubicBezTo>
                  <a:cubicBezTo>
                    <a:pt x="24" y="614"/>
                    <a:pt x="1" y="1185"/>
                    <a:pt x="358" y="1566"/>
                  </a:cubicBezTo>
                  <a:cubicBezTo>
                    <a:pt x="541" y="1756"/>
                    <a:pt x="780" y="1851"/>
                    <a:pt x="1021" y="1851"/>
                  </a:cubicBezTo>
                  <a:cubicBezTo>
                    <a:pt x="1251" y="1851"/>
                    <a:pt x="1482" y="1764"/>
                    <a:pt x="1667" y="1590"/>
                  </a:cubicBezTo>
                  <a:cubicBezTo>
                    <a:pt x="2025" y="1233"/>
                    <a:pt x="2048" y="650"/>
                    <a:pt x="1691" y="281"/>
                  </a:cubicBezTo>
                  <a:cubicBezTo>
                    <a:pt x="1507" y="96"/>
                    <a:pt x="1262"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2485966">
              <a:off x="8025438" y="945934"/>
              <a:ext cx="136962" cy="124386"/>
            </a:xfrm>
            <a:custGeom>
              <a:avLst/>
              <a:gdLst/>
              <a:ahLst/>
              <a:cxnLst/>
              <a:rect l="l" t="t" r="r" b="b"/>
              <a:pathLst>
                <a:path w="5478" h="4975" extrusionOk="0">
                  <a:moveTo>
                    <a:pt x="2739" y="1"/>
                  </a:moveTo>
                  <a:cubicBezTo>
                    <a:pt x="2125" y="1"/>
                    <a:pt x="1508" y="227"/>
                    <a:pt x="1025" y="682"/>
                  </a:cubicBezTo>
                  <a:cubicBezTo>
                    <a:pt x="25" y="1622"/>
                    <a:pt x="1" y="3194"/>
                    <a:pt x="941" y="4194"/>
                  </a:cubicBezTo>
                  <a:cubicBezTo>
                    <a:pt x="1435" y="4712"/>
                    <a:pt x="2095" y="4975"/>
                    <a:pt x="2754" y="4975"/>
                  </a:cubicBezTo>
                  <a:cubicBezTo>
                    <a:pt x="3366" y="4975"/>
                    <a:pt x="3978" y="4748"/>
                    <a:pt x="4454" y="4289"/>
                  </a:cubicBezTo>
                  <a:cubicBezTo>
                    <a:pt x="5442" y="3349"/>
                    <a:pt x="5478" y="1765"/>
                    <a:pt x="4537" y="777"/>
                  </a:cubicBezTo>
                  <a:cubicBezTo>
                    <a:pt x="4051" y="260"/>
                    <a:pt x="3396" y="1"/>
                    <a:pt x="2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2485966">
              <a:off x="8044748" y="966334"/>
              <a:ext cx="51530" cy="46304"/>
            </a:xfrm>
            <a:custGeom>
              <a:avLst/>
              <a:gdLst/>
              <a:ahLst/>
              <a:cxnLst/>
              <a:rect l="l" t="t" r="r" b="b"/>
              <a:pathLst>
                <a:path w="2061" h="1852" extrusionOk="0">
                  <a:moveTo>
                    <a:pt x="1018" y="0"/>
                  </a:moveTo>
                  <a:cubicBezTo>
                    <a:pt x="793" y="0"/>
                    <a:pt x="569" y="81"/>
                    <a:pt x="394" y="251"/>
                  </a:cubicBezTo>
                  <a:cubicBezTo>
                    <a:pt x="37" y="608"/>
                    <a:pt x="1" y="1192"/>
                    <a:pt x="358" y="1561"/>
                  </a:cubicBezTo>
                  <a:cubicBezTo>
                    <a:pt x="538" y="1753"/>
                    <a:pt x="789" y="1851"/>
                    <a:pt x="1038" y="1851"/>
                  </a:cubicBezTo>
                  <a:cubicBezTo>
                    <a:pt x="1268" y="1851"/>
                    <a:pt x="1497" y="1768"/>
                    <a:pt x="1668" y="1596"/>
                  </a:cubicBezTo>
                  <a:cubicBezTo>
                    <a:pt x="2025" y="1239"/>
                    <a:pt x="2061" y="656"/>
                    <a:pt x="1704" y="287"/>
                  </a:cubicBezTo>
                  <a:cubicBezTo>
                    <a:pt x="1516" y="99"/>
                    <a:pt x="1266" y="0"/>
                    <a:pt x="1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2485966">
              <a:off x="7956551" y="1331264"/>
              <a:ext cx="136962" cy="124286"/>
            </a:xfrm>
            <a:custGeom>
              <a:avLst/>
              <a:gdLst/>
              <a:ahLst/>
              <a:cxnLst/>
              <a:rect l="l" t="t" r="r" b="b"/>
              <a:pathLst>
                <a:path w="5478" h="4971" extrusionOk="0">
                  <a:moveTo>
                    <a:pt x="2744" y="1"/>
                  </a:moveTo>
                  <a:cubicBezTo>
                    <a:pt x="2128" y="1"/>
                    <a:pt x="1509" y="227"/>
                    <a:pt x="1024" y="677"/>
                  </a:cubicBezTo>
                  <a:cubicBezTo>
                    <a:pt x="24" y="1618"/>
                    <a:pt x="0" y="3201"/>
                    <a:pt x="941" y="4189"/>
                  </a:cubicBezTo>
                  <a:cubicBezTo>
                    <a:pt x="1422" y="4708"/>
                    <a:pt x="2079" y="4970"/>
                    <a:pt x="2740" y="4970"/>
                  </a:cubicBezTo>
                  <a:cubicBezTo>
                    <a:pt x="3354" y="4970"/>
                    <a:pt x="3972" y="4743"/>
                    <a:pt x="4453" y="4285"/>
                  </a:cubicBezTo>
                  <a:cubicBezTo>
                    <a:pt x="5442" y="3344"/>
                    <a:pt x="5477" y="1772"/>
                    <a:pt x="4537" y="772"/>
                  </a:cubicBezTo>
                  <a:cubicBezTo>
                    <a:pt x="4052" y="257"/>
                    <a:pt x="3399" y="1"/>
                    <a:pt x="2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2485966">
              <a:off x="7975731" y="1351990"/>
              <a:ext cx="51230" cy="46279"/>
            </a:xfrm>
            <a:custGeom>
              <a:avLst/>
              <a:gdLst/>
              <a:ahLst/>
              <a:cxnLst/>
              <a:rect l="l" t="t" r="r" b="b"/>
              <a:pathLst>
                <a:path w="2049" h="1851" extrusionOk="0">
                  <a:moveTo>
                    <a:pt x="1022" y="0"/>
                  </a:moveTo>
                  <a:cubicBezTo>
                    <a:pt x="794" y="0"/>
                    <a:pt x="566" y="84"/>
                    <a:pt x="382" y="256"/>
                  </a:cubicBezTo>
                  <a:cubicBezTo>
                    <a:pt x="24" y="613"/>
                    <a:pt x="1" y="1197"/>
                    <a:pt x="358" y="1566"/>
                  </a:cubicBezTo>
                  <a:cubicBezTo>
                    <a:pt x="541" y="1755"/>
                    <a:pt x="783" y="1850"/>
                    <a:pt x="1026" y="1850"/>
                  </a:cubicBezTo>
                  <a:cubicBezTo>
                    <a:pt x="1257" y="1850"/>
                    <a:pt x="1487" y="1764"/>
                    <a:pt x="1668" y="1590"/>
                  </a:cubicBezTo>
                  <a:cubicBezTo>
                    <a:pt x="2025" y="1233"/>
                    <a:pt x="2049" y="661"/>
                    <a:pt x="1691" y="280"/>
                  </a:cubicBezTo>
                  <a:cubicBezTo>
                    <a:pt x="1507" y="96"/>
                    <a:pt x="1265" y="0"/>
                    <a:pt x="1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2485966">
              <a:off x="8272294" y="1186559"/>
              <a:ext cx="136962" cy="124211"/>
            </a:xfrm>
            <a:custGeom>
              <a:avLst/>
              <a:gdLst/>
              <a:ahLst/>
              <a:cxnLst/>
              <a:rect l="l" t="t" r="r" b="b"/>
              <a:pathLst>
                <a:path w="5478" h="4968" extrusionOk="0">
                  <a:moveTo>
                    <a:pt x="2750" y="1"/>
                  </a:moveTo>
                  <a:cubicBezTo>
                    <a:pt x="2134" y="1"/>
                    <a:pt x="1515" y="228"/>
                    <a:pt x="1036" y="683"/>
                  </a:cubicBezTo>
                  <a:cubicBezTo>
                    <a:pt x="36" y="1624"/>
                    <a:pt x="1" y="3196"/>
                    <a:pt x="941" y="4196"/>
                  </a:cubicBezTo>
                  <a:cubicBezTo>
                    <a:pt x="1426" y="4711"/>
                    <a:pt x="2079" y="4967"/>
                    <a:pt x="2734" y="4967"/>
                  </a:cubicBezTo>
                  <a:cubicBezTo>
                    <a:pt x="3350" y="4967"/>
                    <a:pt x="3969" y="4741"/>
                    <a:pt x="4454" y="4291"/>
                  </a:cubicBezTo>
                  <a:cubicBezTo>
                    <a:pt x="5454" y="3350"/>
                    <a:pt x="5478" y="1767"/>
                    <a:pt x="4537" y="767"/>
                  </a:cubicBezTo>
                  <a:cubicBezTo>
                    <a:pt x="4058" y="257"/>
                    <a:pt x="340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2485966">
              <a:off x="8291494" y="1207138"/>
              <a:ext cx="51530" cy="46429"/>
            </a:xfrm>
            <a:custGeom>
              <a:avLst/>
              <a:gdLst/>
              <a:ahLst/>
              <a:cxnLst/>
              <a:rect l="l" t="t" r="r" b="b"/>
              <a:pathLst>
                <a:path w="2061" h="1857" extrusionOk="0">
                  <a:moveTo>
                    <a:pt x="1018" y="1"/>
                  </a:moveTo>
                  <a:cubicBezTo>
                    <a:pt x="793" y="1"/>
                    <a:pt x="569" y="82"/>
                    <a:pt x="394" y="252"/>
                  </a:cubicBezTo>
                  <a:cubicBezTo>
                    <a:pt x="37" y="609"/>
                    <a:pt x="1" y="1192"/>
                    <a:pt x="358" y="1561"/>
                  </a:cubicBezTo>
                  <a:cubicBezTo>
                    <a:pt x="536" y="1758"/>
                    <a:pt x="781" y="1856"/>
                    <a:pt x="1027" y="1856"/>
                  </a:cubicBezTo>
                  <a:cubicBezTo>
                    <a:pt x="1258" y="1856"/>
                    <a:pt x="1489" y="1770"/>
                    <a:pt x="1668" y="1597"/>
                  </a:cubicBezTo>
                  <a:cubicBezTo>
                    <a:pt x="2025" y="1240"/>
                    <a:pt x="2061" y="657"/>
                    <a:pt x="1704" y="287"/>
                  </a:cubicBezTo>
                  <a:cubicBezTo>
                    <a:pt x="1516" y="100"/>
                    <a:pt x="1266" y="1"/>
                    <a:pt x="1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2485966">
              <a:off x="8077141" y="1508915"/>
              <a:ext cx="136662" cy="124261"/>
            </a:xfrm>
            <a:custGeom>
              <a:avLst/>
              <a:gdLst/>
              <a:ahLst/>
              <a:cxnLst/>
              <a:rect l="l" t="t" r="r" b="b"/>
              <a:pathLst>
                <a:path w="5466" h="4970" extrusionOk="0">
                  <a:moveTo>
                    <a:pt x="2751" y="0"/>
                  </a:moveTo>
                  <a:cubicBezTo>
                    <a:pt x="2132" y="0"/>
                    <a:pt x="1511" y="230"/>
                    <a:pt x="1025" y="687"/>
                  </a:cubicBezTo>
                  <a:cubicBezTo>
                    <a:pt x="25" y="1616"/>
                    <a:pt x="1" y="3199"/>
                    <a:pt x="930" y="4199"/>
                  </a:cubicBezTo>
                  <a:cubicBezTo>
                    <a:pt x="1416" y="4710"/>
                    <a:pt x="2074" y="4969"/>
                    <a:pt x="2732" y="4969"/>
                  </a:cubicBezTo>
                  <a:cubicBezTo>
                    <a:pt x="3348" y="4969"/>
                    <a:pt x="3964" y="4743"/>
                    <a:pt x="4442" y="4283"/>
                  </a:cubicBezTo>
                  <a:cubicBezTo>
                    <a:pt x="5442" y="3342"/>
                    <a:pt x="5466" y="1770"/>
                    <a:pt x="4537" y="770"/>
                  </a:cubicBezTo>
                  <a:cubicBezTo>
                    <a:pt x="4054" y="256"/>
                    <a:pt x="3404"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2485966">
              <a:off x="8096270" y="1529462"/>
              <a:ext cx="51230" cy="46304"/>
            </a:xfrm>
            <a:custGeom>
              <a:avLst/>
              <a:gdLst/>
              <a:ahLst/>
              <a:cxnLst/>
              <a:rect l="l" t="t" r="r" b="b"/>
              <a:pathLst>
                <a:path w="2049" h="1852" extrusionOk="0">
                  <a:moveTo>
                    <a:pt x="1012" y="1"/>
                  </a:moveTo>
                  <a:cubicBezTo>
                    <a:pt x="782" y="1"/>
                    <a:pt x="554" y="85"/>
                    <a:pt x="381" y="257"/>
                  </a:cubicBezTo>
                  <a:cubicBezTo>
                    <a:pt x="24" y="614"/>
                    <a:pt x="0" y="1198"/>
                    <a:pt x="357" y="1567"/>
                  </a:cubicBezTo>
                  <a:cubicBezTo>
                    <a:pt x="540" y="1756"/>
                    <a:pt x="780" y="1851"/>
                    <a:pt x="1021" y="1851"/>
                  </a:cubicBezTo>
                  <a:cubicBezTo>
                    <a:pt x="1250" y="1851"/>
                    <a:pt x="1481" y="1765"/>
                    <a:pt x="1667" y="1591"/>
                  </a:cubicBezTo>
                  <a:cubicBezTo>
                    <a:pt x="2024" y="1234"/>
                    <a:pt x="2048" y="662"/>
                    <a:pt x="1691" y="281"/>
                  </a:cubicBezTo>
                  <a:cubicBezTo>
                    <a:pt x="1506" y="97"/>
                    <a:pt x="1258"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2485966">
              <a:off x="8478886" y="1487220"/>
              <a:ext cx="136962" cy="124161"/>
            </a:xfrm>
            <a:custGeom>
              <a:avLst/>
              <a:gdLst/>
              <a:ahLst/>
              <a:cxnLst/>
              <a:rect l="l" t="t" r="r" b="b"/>
              <a:pathLst>
                <a:path w="5478" h="4966" extrusionOk="0">
                  <a:moveTo>
                    <a:pt x="2744" y="1"/>
                  </a:moveTo>
                  <a:cubicBezTo>
                    <a:pt x="2128" y="1"/>
                    <a:pt x="1509" y="227"/>
                    <a:pt x="1024" y="677"/>
                  </a:cubicBezTo>
                  <a:cubicBezTo>
                    <a:pt x="24" y="1618"/>
                    <a:pt x="1" y="3201"/>
                    <a:pt x="929" y="4190"/>
                  </a:cubicBezTo>
                  <a:cubicBezTo>
                    <a:pt x="1415" y="4707"/>
                    <a:pt x="2073" y="4966"/>
                    <a:pt x="2732" y="4966"/>
                  </a:cubicBezTo>
                  <a:cubicBezTo>
                    <a:pt x="3348" y="4966"/>
                    <a:pt x="3964" y="4739"/>
                    <a:pt x="4442" y="4285"/>
                  </a:cubicBezTo>
                  <a:cubicBezTo>
                    <a:pt x="5442" y="3344"/>
                    <a:pt x="5477" y="1773"/>
                    <a:pt x="4537" y="773"/>
                  </a:cubicBezTo>
                  <a:cubicBezTo>
                    <a:pt x="4052" y="257"/>
                    <a:pt x="3400" y="1"/>
                    <a:pt x="2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2485966">
              <a:off x="8498108" y="1507930"/>
              <a:ext cx="51230" cy="46279"/>
            </a:xfrm>
            <a:custGeom>
              <a:avLst/>
              <a:gdLst/>
              <a:ahLst/>
              <a:cxnLst/>
              <a:rect l="l" t="t" r="r" b="b"/>
              <a:pathLst>
                <a:path w="2049" h="1851" extrusionOk="0">
                  <a:moveTo>
                    <a:pt x="1017" y="0"/>
                  </a:moveTo>
                  <a:cubicBezTo>
                    <a:pt x="789" y="0"/>
                    <a:pt x="560" y="84"/>
                    <a:pt x="382" y="257"/>
                  </a:cubicBezTo>
                  <a:cubicBezTo>
                    <a:pt x="25" y="614"/>
                    <a:pt x="1" y="1185"/>
                    <a:pt x="358" y="1566"/>
                  </a:cubicBezTo>
                  <a:cubicBezTo>
                    <a:pt x="529" y="1755"/>
                    <a:pt x="768" y="1851"/>
                    <a:pt x="1013" y="1851"/>
                  </a:cubicBezTo>
                  <a:cubicBezTo>
                    <a:pt x="1245" y="1851"/>
                    <a:pt x="1482" y="1764"/>
                    <a:pt x="1668" y="1590"/>
                  </a:cubicBezTo>
                  <a:cubicBezTo>
                    <a:pt x="2025" y="1233"/>
                    <a:pt x="2049" y="649"/>
                    <a:pt x="1691" y="280"/>
                  </a:cubicBezTo>
                  <a:cubicBezTo>
                    <a:pt x="1507" y="96"/>
                    <a:pt x="1262"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2485966">
              <a:off x="8178074" y="1694672"/>
              <a:ext cx="136962" cy="124386"/>
            </a:xfrm>
            <a:custGeom>
              <a:avLst/>
              <a:gdLst/>
              <a:ahLst/>
              <a:cxnLst/>
              <a:rect l="l" t="t" r="r" b="b"/>
              <a:pathLst>
                <a:path w="5478" h="4975" extrusionOk="0">
                  <a:moveTo>
                    <a:pt x="2739" y="0"/>
                  </a:moveTo>
                  <a:cubicBezTo>
                    <a:pt x="2125" y="0"/>
                    <a:pt x="1508" y="227"/>
                    <a:pt x="1025" y="681"/>
                  </a:cubicBezTo>
                  <a:cubicBezTo>
                    <a:pt x="25" y="1622"/>
                    <a:pt x="1" y="3193"/>
                    <a:pt x="941" y="4193"/>
                  </a:cubicBezTo>
                  <a:cubicBezTo>
                    <a:pt x="1435" y="4712"/>
                    <a:pt x="2095" y="4974"/>
                    <a:pt x="2754" y="4974"/>
                  </a:cubicBezTo>
                  <a:cubicBezTo>
                    <a:pt x="3366" y="4974"/>
                    <a:pt x="3978" y="4747"/>
                    <a:pt x="4454" y="4289"/>
                  </a:cubicBezTo>
                  <a:cubicBezTo>
                    <a:pt x="5442" y="3348"/>
                    <a:pt x="5478" y="1764"/>
                    <a:pt x="4537" y="776"/>
                  </a:cubicBezTo>
                  <a:cubicBezTo>
                    <a:pt x="4051" y="259"/>
                    <a:pt x="3396" y="0"/>
                    <a:pt x="2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2485966">
              <a:off x="8197665" y="1715391"/>
              <a:ext cx="51530" cy="46304"/>
            </a:xfrm>
            <a:custGeom>
              <a:avLst/>
              <a:gdLst/>
              <a:ahLst/>
              <a:cxnLst/>
              <a:rect l="l" t="t" r="r" b="b"/>
              <a:pathLst>
                <a:path w="2061" h="1852" extrusionOk="0">
                  <a:moveTo>
                    <a:pt x="1030" y="1"/>
                  </a:moveTo>
                  <a:cubicBezTo>
                    <a:pt x="801" y="1"/>
                    <a:pt x="572" y="85"/>
                    <a:pt x="394" y="257"/>
                  </a:cubicBezTo>
                  <a:cubicBezTo>
                    <a:pt x="37" y="614"/>
                    <a:pt x="1" y="1186"/>
                    <a:pt x="358" y="1567"/>
                  </a:cubicBezTo>
                  <a:cubicBezTo>
                    <a:pt x="535" y="1756"/>
                    <a:pt x="778" y="1851"/>
                    <a:pt x="1022" y="1851"/>
                  </a:cubicBezTo>
                  <a:cubicBezTo>
                    <a:pt x="1254" y="1851"/>
                    <a:pt x="1488" y="1765"/>
                    <a:pt x="1668" y="1591"/>
                  </a:cubicBezTo>
                  <a:cubicBezTo>
                    <a:pt x="2025" y="1233"/>
                    <a:pt x="2061" y="650"/>
                    <a:pt x="1704" y="281"/>
                  </a:cubicBezTo>
                  <a:cubicBezTo>
                    <a:pt x="1519" y="96"/>
                    <a:pt x="1274" y="1"/>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gradFill>
          <a:gsLst>
            <a:gs pos="0">
              <a:schemeClr val="accent4"/>
            </a:gs>
            <a:gs pos="100000">
              <a:schemeClr val="accent5"/>
            </a:gs>
          </a:gsLst>
          <a:lin ang="5400012" scaled="0"/>
        </a:gradFill>
        <a:effectLst/>
      </p:bgPr>
    </p:bg>
    <p:spTree>
      <p:nvGrpSpPr>
        <p:cNvPr id="1" name="Shape 147"/>
        <p:cNvGrpSpPr/>
        <p:nvPr/>
      </p:nvGrpSpPr>
      <p:grpSpPr>
        <a:xfrm>
          <a:off x="0" y="0"/>
          <a:ext cx="0" cy="0"/>
          <a:chOff x="0" y="0"/>
          <a:chExt cx="0" cy="0"/>
        </a:xfrm>
      </p:grpSpPr>
      <p:sp>
        <p:nvSpPr>
          <p:cNvPr id="148" name="Google Shape;148;p5"/>
          <p:cNvSpPr/>
          <p:nvPr/>
        </p:nvSpPr>
        <p:spPr>
          <a:xfrm>
            <a:off x="-7258050" y="-106200"/>
            <a:ext cx="9175650" cy="5226150"/>
          </a:xfrm>
          <a:custGeom>
            <a:avLst/>
            <a:gdLst/>
            <a:ahLst/>
            <a:cxnLst/>
            <a:rect l="l" t="t" r="r" b="b"/>
            <a:pathLst>
              <a:path w="367026" h="209046" extrusionOk="0">
                <a:moveTo>
                  <a:pt x="0" y="734"/>
                </a:moveTo>
                <a:lnTo>
                  <a:pt x="0" y="209046"/>
                </a:lnTo>
                <a:lnTo>
                  <a:pt x="183697" y="209046"/>
                </a:lnTo>
                <a:lnTo>
                  <a:pt x="367026" y="0"/>
                </a:lnTo>
                <a:close/>
              </a:path>
            </a:pathLst>
          </a:custGeom>
          <a:gradFill>
            <a:gsLst>
              <a:gs pos="0">
                <a:srgbClr val="EED0B2"/>
              </a:gs>
              <a:gs pos="100000">
                <a:srgbClr val="CEA67E"/>
              </a:gs>
            </a:gsLst>
            <a:lin ang="5400012" scaled="0"/>
          </a:gradFill>
          <a:ln>
            <a:noFill/>
          </a:ln>
        </p:spPr>
      </p:sp>
      <p:grpSp>
        <p:nvGrpSpPr>
          <p:cNvPr id="149" name="Google Shape;149;p5"/>
          <p:cNvGrpSpPr/>
          <p:nvPr/>
        </p:nvGrpSpPr>
        <p:grpSpPr>
          <a:xfrm>
            <a:off x="-588675" y="-10838"/>
            <a:ext cx="9810000" cy="1166694"/>
            <a:chOff x="-588675" y="-10838"/>
            <a:chExt cx="9810000" cy="1166694"/>
          </a:xfrm>
        </p:grpSpPr>
        <p:sp>
          <p:nvSpPr>
            <p:cNvPr id="150" name="Google Shape;150;p5"/>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5"/>
          <p:cNvSpPr txBox="1">
            <a:spLocks noGrp="1"/>
          </p:cNvSpPr>
          <p:nvPr>
            <p:ph type="subTitle" idx="1"/>
          </p:nvPr>
        </p:nvSpPr>
        <p:spPr>
          <a:xfrm>
            <a:off x="2082025" y="1755275"/>
            <a:ext cx="4988700" cy="750000"/>
          </a:xfrm>
          <a:prstGeom prst="rect">
            <a:avLst/>
          </a:prstGeom>
        </p:spPr>
        <p:txBody>
          <a:bodyPr spcFirstLastPara="1" wrap="square" lIns="0" tIns="0" rIns="0" bIns="0" anchor="t" anchorCtr="0">
            <a:noAutofit/>
          </a:bodyPr>
          <a:lstStyle>
            <a:lvl1pPr marR="91440"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57" name="Google Shape;157;p5"/>
          <p:cNvSpPr txBox="1">
            <a:spLocks noGrp="1"/>
          </p:cNvSpPr>
          <p:nvPr>
            <p:ph type="title"/>
          </p:nvPr>
        </p:nvSpPr>
        <p:spPr>
          <a:xfrm>
            <a:off x="2075700" y="1405430"/>
            <a:ext cx="4992600" cy="2742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SzPts val="2800"/>
              <a:buNone/>
              <a:defRPr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8" name="Google Shape;158;p5"/>
          <p:cNvSpPr txBox="1">
            <a:spLocks noGrp="1"/>
          </p:cNvSpPr>
          <p:nvPr>
            <p:ph type="subTitle" idx="2"/>
          </p:nvPr>
        </p:nvSpPr>
        <p:spPr>
          <a:xfrm>
            <a:off x="2080075" y="3905425"/>
            <a:ext cx="4992600" cy="750000"/>
          </a:xfrm>
          <a:prstGeom prst="rect">
            <a:avLst/>
          </a:prstGeom>
        </p:spPr>
        <p:txBody>
          <a:bodyPr spcFirstLastPara="1" wrap="square" lIns="0" tIns="0" rIns="0" bIns="0" anchor="t" anchorCtr="0">
            <a:noAutofit/>
          </a:bodyPr>
          <a:lstStyle>
            <a:lvl1pPr marR="91440" lvl="0" algn="ctr" rtl="0">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59" name="Google Shape;159;p5"/>
          <p:cNvSpPr txBox="1">
            <a:spLocks noGrp="1"/>
          </p:cNvSpPr>
          <p:nvPr>
            <p:ph type="subTitle" idx="3"/>
          </p:nvPr>
        </p:nvSpPr>
        <p:spPr>
          <a:xfrm>
            <a:off x="2080075" y="3557124"/>
            <a:ext cx="4992600" cy="271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accent3"/>
              </a:buClr>
              <a:buSzPts val="2100"/>
              <a:buFont typeface="Exo"/>
              <a:buNone/>
              <a:defRPr sz="2100">
                <a:solidFill>
                  <a:schemeClr val="accent2"/>
                </a:solidFill>
                <a:latin typeface="Playfair Display Black"/>
                <a:ea typeface="Playfair Display Black"/>
                <a:cs typeface="Playfair Display Black"/>
                <a:sym typeface="Playfair Display Black"/>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60" name="Google Shape;160;p5"/>
          <p:cNvSpPr/>
          <p:nvPr/>
        </p:nvSpPr>
        <p:spPr>
          <a:xfrm rot="10800000" flipH="1">
            <a:off x="8884713" y="410238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rot="10800000" flipH="1">
            <a:off x="10624289" y="4742723"/>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rot="10800000" flipH="1">
            <a:off x="4529185" y="4052365"/>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rot="10800000" flipH="1">
            <a:off x="3601686" y="-41313"/>
            <a:ext cx="125848" cy="99818"/>
          </a:xfrm>
          <a:custGeom>
            <a:avLst/>
            <a:gdLst/>
            <a:ahLst/>
            <a:cxnLst/>
            <a:rect l="l" t="t" r="r" b="b"/>
            <a:pathLst>
              <a:path w="1112" h="882" extrusionOk="0">
                <a:moveTo>
                  <a:pt x="575" y="1"/>
                </a:moveTo>
                <a:lnTo>
                  <a:pt x="479" y="383"/>
                </a:lnTo>
                <a:lnTo>
                  <a:pt x="1" y="441"/>
                </a:lnTo>
                <a:lnTo>
                  <a:pt x="479" y="498"/>
                </a:lnTo>
                <a:lnTo>
                  <a:pt x="575" y="881"/>
                </a:lnTo>
                <a:lnTo>
                  <a:pt x="633" y="498"/>
                </a:lnTo>
                <a:lnTo>
                  <a:pt x="1111" y="441"/>
                </a:lnTo>
                <a:lnTo>
                  <a:pt x="633" y="383"/>
                </a:lnTo>
                <a:lnTo>
                  <a:pt x="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10800000" flipH="1">
            <a:off x="9705788" y="4405688"/>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10800000" flipH="1">
            <a:off x="4236453" y="332047"/>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rot="10800000" flipH="1">
            <a:off x="2610484" y="707267"/>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rot="10800000" flipH="1">
            <a:off x="3358985" y="988390"/>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rot="10800000" flipH="1">
            <a:off x="8338289" y="4666523"/>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rot="10800000" flipH="1">
            <a:off x="5412220" y="31544"/>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rot="7011524">
            <a:off x="-587814" y="1065924"/>
            <a:ext cx="2005781" cy="1343588"/>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5"/>
          <p:cNvGrpSpPr/>
          <p:nvPr/>
        </p:nvGrpSpPr>
        <p:grpSpPr>
          <a:xfrm flipH="1">
            <a:off x="7518582" y="210276"/>
            <a:ext cx="1778639" cy="1937126"/>
            <a:chOff x="7181142" y="3687292"/>
            <a:chExt cx="1072633" cy="1168210"/>
          </a:xfrm>
        </p:grpSpPr>
        <p:sp>
          <p:nvSpPr>
            <p:cNvPr id="172" name="Google Shape;172;p5"/>
            <p:cNvSpPr/>
            <p:nvPr/>
          </p:nvSpPr>
          <p:spPr>
            <a:xfrm rot="2191568" flipH="1">
              <a:off x="7431615" y="3756237"/>
              <a:ext cx="571685" cy="1030319"/>
            </a:xfrm>
            <a:custGeom>
              <a:avLst/>
              <a:gdLst/>
              <a:ahLst/>
              <a:cxnLst/>
              <a:rect l="l" t="t" r="r" b="b"/>
              <a:pathLst>
                <a:path w="22867" h="41212" extrusionOk="0">
                  <a:moveTo>
                    <a:pt x="4736" y="1"/>
                  </a:moveTo>
                  <a:cubicBezTo>
                    <a:pt x="4581" y="1"/>
                    <a:pt x="4433" y="117"/>
                    <a:pt x="4489" y="301"/>
                  </a:cubicBezTo>
                  <a:cubicBezTo>
                    <a:pt x="5013" y="1742"/>
                    <a:pt x="4870" y="3385"/>
                    <a:pt x="4846" y="4897"/>
                  </a:cubicBezTo>
                  <a:cubicBezTo>
                    <a:pt x="4846" y="5421"/>
                    <a:pt x="4846" y="5944"/>
                    <a:pt x="4870" y="6468"/>
                  </a:cubicBezTo>
                  <a:cubicBezTo>
                    <a:pt x="4894" y="7397"/>
                    <a:pt x="4954" y="8326"/>
                    <a:pt x="5108" y="9242"/>
                  </a:cubicBezTo>
                  <a:lnTo>
                    <a:pt x="4704" y="8802"/>
                  </a:lnTo>
                  <a:cubicBezTo>
                    <a:pt x="3537" y="7576"/>
                    <a:pt x="2025" y="6647"/>
                    <a:pt x="358" y="6611"/>
                  </a:cubicBezTo>
                  <a:cubicBezTo>
                    <a:pt x="12" y="6611"/>
                    <a:pt x="1" y="7135"/>
                    <a:pt x="322" y="7135"/>
                  </a:cubicBezTo>
                  <a:cubicBezTo>
                    <a:pt x="2025" y="7183"/>
                    <a:pt x="3572" y="8254"/>
                    <a:pt x="4668" y="9540"/>
                  </a:cubicBezTo>
                  <a:cubicBezTo>
                    <a:pt x="4894" y="9814"/>
                    <a:pt x="5108" y="10100"/>
                    <a:pt x="5299" y="10374"/>
                  </a:cubicBezTo>
                  <a:cubicBezTo>
                    <a:pt x="5680" y="12326"/>
                    <a:pt x="6120" y="14279"/>
                    <a:pt x="6620" y="16196"/>
                  </a:cubicBezTo>
                  <a:cubicBezTo>
                    <a:pt x="6394" y="15969"/>
                    <a:pt x="6156" y="15767"/>
                    <a:pt x="5906" y="15553"/>
                  </a:cubicBezTo>
                  <a:cubicBezTo>
                    <a:pt x="4652" y="14515"/>
                    <a:pt x="3113" y="13750"/>
                    <a:pt x="1521" y="13750"/>
                  </a:cubicBezTo>
                  <a:cubicBezTo>
                    <a:pt x="1451" y="13750"/>
                    <a:pt x="1381" y="13752"/>
                    <a:pt x="1310" y="13755"/>
                  </a:cubicBezTo>
                  <a:cubicBezTo>
                    <a:pt x="969" y="13767"/>
                    <a:pt x="953" y="14279"/>
                    <a:pt x="1264" y="14279"/>
                  </a:cubicBezTo>
                  <a:cubicBezTo>
                    <a:pt x="1267" y="14279"/>
                    <a:pt x="1271" y="14279"/>
                    <a:pt x="1275" y="14279"/>
                  </a:cubicBezTo>
                  <a:cubicBezTo>
                    <a:pt x="1356" y="14274"/>
                    <a:pt x="1437" y="14272"/>
                    <a:pt x="1519" y="14272"/>
                  </a:cubicBezTo>
                  <a:cubicBezTo>
                    <a:pt x="3192" y="14272"/>
                    <a:pt x="4787" y="15192"/>
                    <a:pt x="6025" y="16339"/>
                  </a:cubicBezTo>
                  <a:cubicBezTo>
                    <a:pt x="6299" y="16589"/>
                    <a:pt x="6549" y="16839"/>
                    <a:pt x="6775" y="17101"/>
                  </a:cubicBezTo>
                  <a:cubicBezTo>
                    <a:pt x="6787" y="17160"/>
                    <a:pt x="6823" y="17208"/>
                    <a:pt x="6894" y="17220"/>
                  </a:cubicBezTo>
                  <a:cubicBezTo>
                    <a:pt x="7037" y="17732"/>
                    <a:pt x="7168" y="18255"/>
                    <a:pt x="7323" y="18708"/>
                  </a:cubicBezTo>
                  <a:cubicBezTo>
                    <a:pt x="7704" y="19958"/>
                    <a:pt x="8144" y="21196"/>
                    <a:pt x="8621" y="22423"/>
                  </a:cubicBezTo>
                  <a:cubicBezTo>
                    <a:pt x="8406" y="22268"/>
                    <a:pt x="8216" y="22137"/>
                    <a:pt x="8002" y="22006"/>
                  </a:cubicBezTo>
                  <a:cubicBezTo>
                    <a:pt x="6719" y="21165"/>
                    <a:pt x="5233" y="20556"/>
                    <a:pt x="3738" y="20556"/>
                  </a:cubicBezTo>
                  <a:cubicBezTo>
                    <a:pt x="3540" y="20556"/>
                    <a:pt x="3342" y="20567"/>
                    <a:pt x="3144" y="20589"/>
                  </a:cubicBezTo>
                  <a:cubicBezTo>
                    <a:pt x="2822" y="20635"/>
                    <a:pt x="2922" y="21091"/>
                    <a:pt x="3228" y="21091"/>
                  </a:cubicBezTo>
                  <a:cubicBezTo>
                    <a:pt x="3240" y="21091"/>
                    <a:pt x="3251" y="21090"/>
                    <a:pt x="3263" y="21089"/>
                  </a:cubicBezTo>
                  <a:cubicBezTo>
                    <a:pt x="3432" y="21071"/>
                    <a:pt x="3602" y="21062"/>
                    <a:pt x="3772" y="21062"/>
                  </a:cubicBezTo>
                  <a:cubicBezTo>
                    <a:pt x="5362" y="21062"/>
                    <a:pt x="6974" y="21836"/>
                    <a:pt x="8275" y="22804"/>
                  </a:cubicBezTo>
                  <a:cubicBezTo>
                    <a:pt x="8525" y="22994"/>
                    <a:pt x="8775" y="23208"/>
                    <a:pt x="9002" y="23399"/>
                  </a:cubicBezTo>
                  <a:cubicBezTo>
                    <a:pt x="9728" y="25125"/>
                    <a:pt x="10585" y="26828"/>
                    <a:pt x="11550" y="28447"/>
                  </a:cubicBezTo>
                  <a:cubicBezTo>
                    <a:pt x="11371" y="28340"/>
                    <a:pt x="11157" y="28233"/>
                    <a:pt x="10966" y="28138"/>
                  </a:cubicBezTo>
                  <a:cubicBezTo>
                    <a:pt x="9722" y="27496"/>
                    <a:pt x="8347" y="27055"/>
                    <a:pt x="6990" y="27055"/>
                  </a:cubicBezTo>
                  <a:cubicBezTo>
                    <a:pt x="6658" y="27055"/>
                    <a:pt x="6328" y="27081"/>
                    <a:pt x="6001" y="27138"/>
                  </a:cubicBezTo>
                  <a:cubicBezTo>
                    <a:pt x="5687" y="27194"/>
                    <a:pt x="5775" y="27643"/>
                    <a:pt x="6066" y="27643"/>
                  </a:cubicBezTo>
                  <a:cubicBezTo>
                    <a:pt x="6084" y="27643"/>
                    <a:pt x="6102" y="27641"/>
                    <a:pt x="6120" y="27638"/>
                  </a:cubicBezTo>
                  <a:cubicBezTo>
                    <a:pt x="6417" y="27587"/>
                    <a:pt x="6716" y="27563"/>
                    <a:pt x="7017" y="27563"/>
                  </a:cubicBezTo>
                  <a:cubicBezTo>
                    <a:pt x="8541" y="27563"/>
                    <a:pt x="10098" y="28176"/>
                    <a:pt x="11431" y="28971"/>
                  </a:cubicBezTo>
                  <a:cubicBezTo>
                    <a:pt x="11693" y="29126"/>
                    <a:pt x="11931" y="29281"/>
                    <a:pt x="12169" y="29447"/>
                  </a:cubicBezTo>
                  <a:cubicBezTo>
                    <a:pt x="12347" y="29745"/>
                    <a:pt x="12550" y="30043"/>
                    <a:pt x="12740" y="30316"/>
                  </a:cubicBezTo>
                  <a:cubicBezTo>
                    <a:pt x="13657" y="31686"/>
                    <a:pt x="14669" y="32995"/>
                    <a:pt x="15729" y="34269"/>
                  </a:cubicBezTo>
                  <a:cubicBezTo>
                    <a:pt x="15407" y="34115"/>
                    <a:pt x="15074" y="33972"/>
                    <a:pt x="14729" y="33829"/>
                  </a:cubicBezTo>
                  <a:cubicBezTo>
                    <a:pt x="13584" y="33391"/>
                    <a:pt x="12362" y="33090"/>
                    <a:pt x="11172" y="33090"/>
                  </a:cubicBezTo>
                  <a:cubicBezTo>
                    <a:pt x="10679" y="33090"/>
                    <a:pt x="10191" y="33142"/>
                    <a:pt x="9716" y="33257"/>
                  </a:cubicBezTo>
                  <a:cubicBezTo>
                    <a:pt x="9427" y="33324"/>
                    <a:pt x="9501" y="33764"/>
                    <a:pt x="9774" y="33764"/>
                  </a:cubicBezTo>
                  <a:cubicBezTo>
                    <a:pt x="9793" y="33764"/>
                    <a:pt x="9814" y="33762"/>
                    <a:pt x="9835" y="33757"/>
                  </a:cubicBezTo>
                  <a:cubicBezTo>
                    <a:pt x="10271" y="33658"/>
                    <a:pt x="10718" y="33613"/>
                    <a:pt x="11170" y="33613"/>
                  </a:cubicBezTo>
                  <a:cubicBezTo>
                    <a:pt x="12608" y="33613"/>
                    <a:pt x="14094" y="34070"/>
                    <a:pt x="15407" y="34686"/>
                  </a:cubicBezTo>
                  <a:cubicBezTo>
                    <a:pt x="15800" y="34865"/>
                    <a:pt x="16181" y="35055"/>
                    <a:pt x="16538" y="35258"/>
                  </a:cubicBezTo>
                  <a:cubicBezTo>
                    <a:pt x="16562" y="35281"/>
                    <a:pt x="16574" y="35293"/>
                    <a:pt x="16610" y="35293"/>
                  </a:cubicBezTo>
                  <a:cubicBezTo>
                    <a:pt x="18408" y="37341"/>
                    <a:pt x="20325" y="39282"/>
                    <a:pt x="22313" y="41139"/>
                  </a:cubicBezTo>
                  <a:cubicBezTo>
                    <a:pt x="22366" y="41190"/>
                    <a:pt x="22427" y="41211"/>
                    <a:pt x="22485" y="41211"/>
                  </a:cubicBezTo>
                  <a:cubicBezTo>
                    <a:pt x="22686" y="41211"/>
                    <a:pt x="22867" y="40957"/>
                    <a:pt x="22682" y="40782"/>
                  </a:cubicBezTo>
                  <a:cubicBezTo>
                    <a:pt x="20670" y="38877"/>
                    <a:pt x="18705" y="36901"/>
                    <a:pt x="16872" y="34817"/>
                  </a:cubicBezTo>
                  <a:cubicBezTo>
                    <a:pt x="16800" y="34531"/>
                    <a:pt x="16741" y="34246"/>
                    <a:pt x="16717" y="33972"/>
                  </a:cubicBezTo>
                  <a:cubicBezTo>
                    <a:pt x="16503" y="32329"/>
                    <a:pt x="16907" y="30674"/>
                    <a:pt x="18241" y="29566"/>
                  </a:cubicBezTo>
                  <a:cubicBezTo>
                    <a:pt x="18450" y="29396"/>
                    <a:pt x="18265" y="29127"/>
                    <a:pt x="18049" y="29127"/>
                  </a:cubicBezTo>
                  <a:cubicBezTo>
                    <a:pt x="17994" y="29127"/>
                    <a:pt x="17937" y="29144"/>
                    <a:pt x="17884" y="29185"/>
                  </a:cubicBezTo>
                  <a:cubicBezTo>
                    <a:pt x="16610" y="30257"/>
                    <a:pt x="16098" y="31805"/>
                    <a:pt x="16145" y="33388"/>
                  </a:cubicBezTo>
                  <a:cubicBezTo>
                    <a:pt x="16157" y="33615"/>
                    <a:pt x="16181" y="33817"/>
                    <a:pt x="16205" y="34043"/>
                  </a:cubicBezTo>
                  <a:cubicBezTo>
                    <a:pt x="15002" y="32614"/>
                    <a:pt x="13871" y="31126"/>
                    <a:pt x="12859" y="29566"/>
                  </a:cubicBezTo>
                  <a:cubicBezTo>
                    <a:pt x="12871" y="29543"/>
                    <a:pt x="12871" y="29543"/>
                    <a:pt x="12871" y="29531"/>
                  </a:cubicBezTo>
                  <a:lnTo>
                    <a:pt x="12871" y="29424"/>
                  </a:lnTo>
                  <a:lnTo>
                    <a:pt x="12871" y="29412"/>
                  </a:lnTo>
                  <a:cubicBezTo>
                    <a:pt x="12812" y="29054"/>
                    <a:pt x="12800" y="28697"/>
                    <a:pt x="12800" y="28340"/>
                  </a:cubicBezTo>
                  <a:cubicBezTo>
                    <a:pt x="12812" y="26602"/>
                    <a:pt x="13467" y="24923"/>
                    <a:pt x="14931" y="23863"/>
                  </a:cubicBezTo>
                  <a:cubicBezTo>
                    <a:pt x="15142" y="23700"/>
                    <a:pt x="14951" y="23429"/>
                    <a:pt x="14726" y="23429"/>
                  </a:cubicBezTo>
                  <a:cubicBezTo>
                    <a:pt x="14672" y="23429"/>
                    <a:pt x="14615" y="23445"/>
                    <a:pt x="14562" y="23482"/>
                  </a:cubicBezTo>
                  <a:cubicBezTo>
                    <a:pt x="13169" y="24482"/>
                    <a:pt x="12478" y="26030"/>
                    <a:pt x="12324" y="27673"/>
                  </a:cubicBezTo>
                  <a:cubicBezTo>
                    <a:pt x="12288" y="27995"/>
                    <a:pt x="12276" y="28340"/>
                    <a:pt x="12288" y="28673"/>
                  </a:cubicBezTo>
                  <a:cubicBezTo>
                    <a:pt x="11323" y="27126"/>
                    <a:pt x="10466" y="25518"/>
                    <a:pt x="9728" y="23828"/>
                  </a:cubicBezTo>
                  <a:cubicBezTo>
                    <a:pt x="9692" y="23732"/>
                    <a:pt x="9657" y="23637"/>
                    <a:pt x="9609" y="23530"/>
                  </a:cubicBezTo>
                  <a:cubicBezTo>
                    <a:pt x="9621" y="23518"/>
                    <a:pt x="9621" y="23518"/>
                    <a:pt x="9621" y="23506"/>
                  </a:cubicBezTo>
                  <a:cubicBezTo>
                    <a:pt x="9657" y="23447"/>
                    <a:pt x="9657" y="23387"/>
                    <a:pt x="9645" y="23328"/>
                  </a:cubicBezTo>
                  <a:cubicBezTo>
                    <a:pt x="9645" y="22970"/>
                    <a:pt x="9668" y="22625"/>
                    <a:pt x="9716" y="22280"/>
                  </a:cubicBezTo>
                  <a:cubicBezTo>
                    <a:pt x="9954" y="20494"/>
                    <a:pt x="10788" y="18791"/>
                    <a:pt x="12359" y="17803"/>
                  </a:cubicBezTo>
                  <a:cubicBezTo>
                    <a:pt x="12599" y="17663"/>
                    <a:pt x="12470" y="17322"/>
                    <a:pt x="12253" y="17322"/>
                  </a:cubicBezTo>
                  <a:cubicBezTo>
                    <a:pt x="12211" y="17322"/>
                    <a:pt x="12167" y="17334"/>
                    <a:pt x="12121" y="17363"/>
                  </a:cubicBezTo>
                  <a:cubicBezTo>
                    <a:pt x="10478" y="18386"/>
                    <a:pt x="9537" y="20113"/>
                    <a:pt x="9240" y="21970"/>
                  </a:cubicBezTo>
                  <a:cubicBezTo>
                    <a:pt x="9228" y="22137"/>
                    <a:pt x="9192" y="22292"/>
                    <a:pt x="9180" y="22458"/>
                  </a:cubicBezTo>
                  <a:cubicBezTo>
                    <a:pt x="8430" y="20601"/>
                    <a:pt x="7823" y="18696"/>
                    <a:pt x="7299" y="16767"/>
                  </a:cubicBezTo>
                  <a:cubicBezTo>
                    <a:pt x="7347" y="16434"/>
                    <a:pt x="7406" y="16124"/>
                    <a:pt x="7478" y="15815"/>
                  </a:cubicBezTo>
                  <a:cubicBezTo>
                    <a:pt x="7942" y="13981"/>
                    <a:pt x="8954" y="12386"/>
                    <a:pt x="10716" y="11445"/>
                  </a:cubicBezTo>
                  <a:cubicBezTo>
                    <a:pt x="10971" y="11323"/>
                    <a:pt x="10833" y="10973"/>
                    <a:pt x="10601" y="10973"/>
                  </a:cubicBezTo>
                  <a:cubicBezTo>
                    <a:pt x="10562" y="10973"/>
                    <a:pt x="10521" y="10982"/>
                    <a:pt x="10478" y="11005"/>
                  </a:cubicBezTo>
                  <a:cubicBezTo>
                    <a:pt x="8847" y="11862"/>
                    <a:pt x="7823" y="13231"/>
                    <a:pt x="7240" y="14850"/>
                  </a:cubicBezTo>
                  <a:cubicBezTo>
                    <a:pt x="7156" y="15112"/>
                    <a:pt x="7085" y="15374"/>
                    <a:pt x="7013" y="15648"/>
                  </a:cubicBezTo>
                  <a:cubicBezTo>
                    <a:pt x="6561" y="13874"/>
                    <a:pt x="6180" y="12088"/>
                    <a:pt x="5823" y="10302"/>
                  </a:cubicBezTo>
                  <a:lnTo>
                    <a:pt x="5823" y="10243"/>
                  </a:lnTo>
                  <a:cubicBezTo>
                    <a:pt x="5918" y="9874"/>
                    <a:pt x="6037" y="9481"/>
                    <a:pt x="6180" y="9123"/>
                  </a:cubicBezTo>
                  <a:cubicBezTo>
                    <a:pt x="6870" y="7278"/>
                    <a:pt x="8085" y="5730"/>
                    <a:pt x="9954" y="4885"/>
                  </a:cubicBezTo>
                  <a:cubicBezTo>
                    <a:pt x="10222" y="4771"/>
                    <a:pt x="10071" y="4417"/>
                    <a:pt x="9832" y="4417"/>
                  </a:cubicBezTo>
                  <a:cubicBezTo>
                    <a:pt x="9795" y="4417"/>
                    <a:pt x="9756" y="4425"/>
                    <a:pt x="9716" y="4444"/>
                  </a:cubicBezTo>
                  <a:cubicBezTo>
                    <a:pt x="8049" y="5194"/>
                    <a:pt x="6859" y="6492"/>
                    <a:pt x="6085" y="8052"/>
                  </a:cubicBezTo>
                  <a:cubicBezTo>
                    <a:pt x="5906" y="8409"/>
                    <a:pt x="5739" y="8802"/>
                    <a:pt x="5608" y="9183"/>
                  </a:cubicBezTo>
                  <a:cubicBezTo>
                    <a:pt x="5477" y="8290"/>
                    <a:pt x="5418" y="7397"/>
                    <a:pt x="5382" y="6492"/>
                  </a:cubicBezTo>
                  <a:cubicBezTo>
                    <a:pt x="5358" y="5778"/>
                    <a:pt x="5370" y="5075"/>
                    <a:pt x="5370" y="4361"/>
                  </a:cubicBezTo>
                  <a:cubicBezTo>
                    <a:pt x="5382" y="2980"/>
                    <a:pt x="5466" y="1503"/>
                    <a:pt x="5001" y="182"/>
                  </a:cubicBezTo>
                  <a:cubicBezTo>
                    <a:pt x="4953" y="56"/>
                    <a:pt x="4843" y="1"/>
                    <a:pt x="4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5"/>
            <p:cNvGrpSpPr/>
            <p:nvPr/>
          </p:nvGrpSpPr>
          <p:grpSpPr>
            <a:xfrm>
              <a:off x="7339942" y="3876063"/>
              <a:ext cx="901093" cy="768382"/>
              <a:chOff x="7339942" y="3876063"/>
              <a:chExt cx="901093" cy="768382"/>
            </a:xfrm>
          </p:grpSpPr>
          <p:sp>
            <p:nvSpPr>
              <p:cNvPr id="174" name="Google Shape;174;p5"/>
              <p:cNvSpPr/>
              <p:nvPr/>
            </p:nvSpPr>
            <p:spPr>
              <a:xfrm rot="2191568" flipH="1">
                <a:off x="7795880" y="4048478"/>
                <a:ext cx="139028" cy="164153"/>
              </a:xfrm>
              <a:custGeom>
                <a:avLst/>
                <a:gdLst/>
                <a:ahLst/>
                <a:cxnLst/>
                <a:rect l="l" t="t" r="r" b="b"/>
                <a:pathLst>
                  <a:path w="5561" h="6566" extrusionOk="0">
                    <a:moveTo>
                      <a:pt x="4754" y="0"/>
                    </a:moveTo>
                    <a:cubicBezTo>
                      <a:pt x="4687" y="0"/>
                      <a:pt x="4629" y="4"/>
                      <a:pt x="4584" y="4"/>
                    </a:cubicBezTo>
                    <a:cubicBezTo>
                      <a:pt x="4536" y="3"/>
                      <a:pt x="4489" y="3"/>
                      <a:pt x="4442" y="3"/>
                    </a:cubicBezTo>
                    <a:cubicBezTo>
                      <a:pt x="3921" y="3"/>
                      <a:pt x="3477" y="65"/>
                      <a:pt x="3072" y="207"/>
                    </a:cubicBezTo>
                    <a:cubicBezTo>
                      <a:pt x="1560" y="766"/>
                      <a:pt x="501" y="2731"/>
                      <a:pt x="0" y="5600"/>
                    </a:cubicBezTo>
                    <a:cubicBezTo>
                      <a:pt x="572" y="3981"/>
                      <a:pt x="1620" y="2612"/>
                      <a:pt x="3227" y="1743"/>
                    </a:cubicBezTo>
                    <a:cubicBezTo>
                      <a:pt x="3270" y="1718"/>
                      <a:pt x="3311" y="1707"/>
                      <a:pt x="3350" y="1707"/>
                    </a:cubicBezTo>
                    <a:cubicBezTo>
                      <a:pt x="3575" y="1707"/>
                      <a:pt x="3719" y="2063"/>
                      <a:pt x="3465" y="2195"/>
                    </a:cubicBezTo>
                    <a:cubicBezTo>
                      <a:pt x="1703" y="3124"/>
                      <a:pt x="691" y="4719"/>
                      <a:pt x="215" y="6553"/>
                    </a:cubicBezTo>
                    <a:cubicBezTo>
                      <a:pt x="263" y="6562"/>
                      <a:pt x="316" y="6566"/>
                      <a:pt x="372" y="6566"/>
                    </a:cubicBezTo>
                    <a:cubicBezTo>
                      <a:pt x="970" y="6566"/>
                      <a:pt x="1926" y="6079"/>
                      <a:pt x="2144" y="5981"/>
                    </a:cubicBezTo>
                    <a:cubicBezTo>
                      <a:pt x="2882" y="5612"/>
                      <a:pt x="3549" y="5088"/>
                      <a:pt x="4084" y="4481"/>
                    </a:cubicBezTo>
                    <a:cubicBezTo>
                      <a:pt x="4977" y="3469"/>
                      <a:pt x="5489" y="2219"/>
                      <a:pt x="5489" y="921"/>
                    </a:cubicBezTo>
                    <a:cubicBezTo>
                      <a:pt x="5489" y="742"/>
                      <a:pt x="5561" y="445"/>
                      <a:pt x="5311" y="195"/>
                    </a:cubicBezTo>
                    <a:cubicBezTo>
                      <a:pt x="5141" y="25"/>
                      <a:pt x="4922" y="0"/>
                      <a:pt x="4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rot="2191568" flipH="1">
                <a:off x="7896007" y="4225584"/>
                <a:ext cx="181303" cy="123602"/>
              </a:xfrm>
              <a:custGeom>
                <a:avLst/>
                <a:gdLst/>
                <a:ahLst/>
                <a:cxnLst/>
                <a:rect l="l" t="t" r="r" b="b"/>
                <a:pathLst>
                  <a:path w="7252" h="4944" extrusionOk="0">
                    <a:moveTo>
                      <a:pt x="2708" y="0"/>
                    </a:moveTo>
                    <a:cubicBezTo>
                      <a:pt x="2528" y="0"/>
                      <a:pt x="2348" y="21"/>
                      <a:pt x="2167" y="63"/>
                    </a:cubicBezTo>
                    <a:cubicBezTo>
                      <a:pt x="1715" y="147"/>
                      <a:pt x="1250" y="385"/>
                      <a:pt x="738" y="754"/>
                    </a:cubicBezTo>
                    <a:cubicBezTo>
                      <a:pt x="584" y="873"/>
                      <a:pt x="274" y="1016"/>
                      <a:pt x="143" y="1409"/>
                    </a:cubicBezTo>
                    <a:cubicBezTo>
                      <a:pt x="0" y="1802"/>
                      <a:pt x="179" y="2087"/>
                      <a:pt x="238" y="2242"/>
                    </a:cubicBezTo>
                    <a:cubicBezTo>
                      <a:pt x="738" y="3540"/>
                      <a:pt x="1750" y="4409"/>
                      <a:pt x="3001" y="4766"/>
                    </a:cubicBezTo>
                    <a:cubicBezTo>
                      <a:pt x="3423" y="4882"/>
                      <a:pt x="3876" y="4943"/>
                      <a:pt x="4339" y="4943"/>
                    </a:cubicBezTo>
                    <a:cubicBezTo>
                      <a:pt x="4685" y="4943"/>
                      <a:pt x="5035" y="4909"/>
                      <a:pt x="5382" y="4838"/>
                    </a:cubicBezTo>
                    <a:cubicBezTo>
                      <a:pt x="5632" y="4778"/>
                      <a:pt x="6834" y="4540"/>
                      <a:pt x="7251" y="4088"/>
                    </a:cubicBezTo>
                    <a:cubicBezTo>
                      <a:pt x="6013" y="2952"/>
                      <a:pt x="4417" y="2021"/>
                      <a:pt x="2742" y="2021"/>
                    </a:cubicBezTo>
                    <a:cubicBezTo>
                      <a:pt x="2662" y="2021"/>
                      <a:pt x="2581" y="2024"/>
                      <a:pt x="2501" y="2028"/>
                    </a:cubicBezTo>
                    <a:cubicBezTo>
                      <a:pt x="2497" y="2028"/>
                      <a:pt x="2493" y="2028"/>
                      <a:pt x="2490" y="2028"/>
                    </a:cubicBezTo>
                    <a:cubicBezTo>
                      <a:pt x="2180" y="2028"/>
                      <a:pt x="2207" y="1516"/>
                      <a:pt x="2536" y="1504"/>
                    </a:cubicBezTo>
                    <a:cubicBezTo>
                      <a:pt x="2606" y="1501"/>
                      <a:pt x="2675" y="1500"/>
                      <a:pt x="2744" y="1500"/>
                    </a:cubicBezTo>
                    <a:cubicBezTo>
                      <a:pt x="4317" y="1500"/>
                      <a:pt x="5866" y="2264"/>
                      <a:pt x="7120" y="3302"/>
                    </a:cubicBezTo>
                    <a:cubicBezTo>
                      <a:pt x="5502" y="1304"/>
                      <a:pt x="4129" y="0"/>
                      <a:pt x="2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rot="2191568" flipH="1">
                <a:off x="7669534" y="4149435"/>
                <a:ext cx="128927" cy="167003"/>
              </a:xfrm>
              <a:custGeom>
                <a:avLst/>
                <a:gdLst/>
                <a:ahLst/>
                <a:cxnLst/>
                <a:rect l="l" t="t" r="r" b="b"/>
                <a:pathLst>
                  <a:path w="5157" h="6680" extrusionOk="0">
                    <a:moveTo>
                      <a:pt x="4175" y="1"/>
                    </a:moveTo>
                    <a:cubicBezTo>
                      <a:pt x="4070" y="1"/>
                      <a:pt x="3980" y="12"/>
                      <a:pt x="3918" y="12"/>
                    </a:cubicBezTo>
                    <a:cubicBezTo>
                      <a:pt x="3335" y="24"/>
                      <a:pt x="2846" y="131"/>
                      <a:pt x="2430" y="310"/>
                    </a:cubicBezTo>
                    <a:cubicBezTo>
                      <a:pt x="858" y="988"/>
                      <a:pt x="48" y="3191"/>
                      <a:pt x="1" y="6334"/>
                    </a:cubicBezTo>
                    <a:lnTo>
                      <a:pt x="1" y="6370"/>
                    </a:lnTo>
                    <a:cubicBezTo>
                      <a:pt x="310" y="4501"/>
                      <a:pt x="1239" y="2774"/>
                      <a:pt x="2894" y="1750"/>
                    </a:cubicBezTo>
                    <a:cubicBezTo>
                      <a:pt x="2938" y="1722"/>
                      <a:pt x="2981" y="1709"/>
                      <a:pt x="3021" y="1709"/>
                    </a:cubicBezTo>
                    <a:cubicBezTo>
                      <a:pt x="3231" y="1709"/>
                      <a:pt x="3362" y="2053"/>
                      <a:pt x="3132" y="2203"/>
                    </a:cubicBezTo>
                    <a:cubicBezTo>
                      <a:pt x="1549" y="3179"/>
                      <a:pt x="715" y="4894"/>
                      <a:pt x="489" y="6680"/>
                    </a:cubicBezTo>
                    <a:cubicBezTo>
                      <a:pt x="1084" y="6680"/>
                      <a:pt x="2037" y="6108"/>
                      <a:pt x="2263" y="5989"/>
                    </a:cubicBezTo>
                    <a:cubicBezTo>
                      <a:pt x="2965" y="5596"/>
                      <a:pt x="3573" y="5036"/>
                      <a:pt x="4037" y="4417"/>
                    </a:cubicBezTo>
                    <a:cubicBezTo>
                      <a:pt x="4799" y="3358"/>
                      <a:pt x="5156" y="2119"/>
                      <a:pt x="4978" y="857"/>
                    </a:cubicBezTo>
                    <a:cubicBezTo>
                      <a:pt x="4942" y="691"/>
                      <a:pt x="4978" y="381"/>
                      <a:pt x="4692" y="155"/>
                    </a:cubicBezTo>
                    <a:cubicBezTo>
                      <a:pt x="4520" y="26"/>
                      <a:pt x="4332" y="1"/>
                      <a:pt x="4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rot="2191568" flipH="1">
                <a:off x="7748381" y="4333680"/>
                <a:ext cx="189928" cy="117852"/>
              </a:xfrm>
              <a:custGeom>
                <a:avLst/>
                <a:gdLst/>
                <a:ahLst/>
                <a:cxnLst/>
                <a:rect l="l" t="t" r="r" b="b"/>
                <a:pathLst>
                  <a:path w="7597" h="4714" extrusionOk="0">
                    <a:moveTo>
                      <a:pt x="2633" y="1"/>
                    </a:moveTo>
                    <a:cubicBezTo>
                      <a:pt x="2403" y="1"/>
                      <a:pt x="2177" y="32"/>
                      <a:pt x="1953" y="96"/>
                    </a:cubicBezTo>
                    <a:cubicBezTo>
                      <a:pt x="1512" y="215"/>
                      <a:pt x="1084" y="477"/>
                      <a:pt x="607" y="870"/>
                    </a:cubicBezTo>
                    <a:cubicBezTo>
                      <a:pt x="464" y="989"/>
                      <a:pt x="167" y="1143"/>
                      <a:pt x="83" y="1548"/>
                    </a:cubicBezTo>
                    <a:cubicBezTo>
                      <a:pt x="0" y="1929"/>
                      <a:pt x="202" y="2179"/>
                      <a:pt x="298" y="2346"/>
                    </a:cubicBezTo>
                    <a:cubicBezTo>
                      <a:pt x="953" y="3572"/>
                      <a:pt x="2096" y="4346"/>
                      <a:pt x="3393" y="4608"/>
                    </a:cubicBezTo>
                    <a:cubicBezTo>
                      <a:pt x="3730" y="4679"/>
                      <a:pt x="4072" y="4714"/>
                      <a:pt x="4417" y="4714"/>
                    </a:cubicBezTo>
                    <a:cubicBezTo>
                      <a:pt x="4878" y="4714"/>
                      <a:pt x="5342" y="4653"/>
                      <a:pt x="5798" y="4537"/>
                    </a:cubicBezTo>
                    <a:cubicBezTo>
                      <a:pt x="6048" y="4465"/>
                      <a:pt x="7239" y="4168"/>
                      <a:pt x="7596" y="3703"/>
                    </a:cubicBezTo>
                    <a:cubicBezTo>
                      <a:pt x="6295" y="2735"/>
                      <a:pt x="4682" y="1962"/>
                      <a:pt x="3093" y="1962"/>
                    </a:cubicBezTo>
                    <a:cubicBezTo>
                      <a:pt x="2923" y="1962"/>
                      <a:pt x="2753" y="1970"/>
                      <a:pt x="2584" y="1989"/>
                    </a:cubicBezTo>
                    <a:cubicBezTo>
                      <a:pt x="2572" y="1990"/>
                      <a:pt x="2561" y="1991"/>
                      <a:pt x="2551" y="1991"/>
                    </a:cubicBezTo>
                    <a:cubicBezTo>
                      <a:pt x="2244" y="1991"/>
                      <a:pt x="2154" y="1512"/>
                      <a:pt x="2465" y="1489"/>
                    </a:cubicBezTo>
                    <a:cubicBezTo>
                      <a:pt x="2656" y="1468"/>
                      <a:pt x="2849" y="1458"/>
                      <a:pt x="3041" y="1458"/>
                    </a:cubicBezTo>
                    <a:cubicBezTo>
                      <a:pt x="4532" y="1458"/>
                      <a:pt x="6027" y="2050"/>
                      <a:pt x="7334" y="2894"/>
                    </a:cubicBezTo>
                    <a:cubicBezTo>
                      <a:pt x="5525" y="1136"/>
                      <a:pt x="4023"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rot="2191568" flipH="1">
                <a:off x="7528255" y="4230329"/>
                <a:ext cx="124152" cy="167128"/>
              </a:xfrm>
              <a:custGeom>
                <a:avLst/>
                <a:gdLst/>
                <a:ahLst/>
                <a:cxnLst/>
                <a:rect l="l" t="t" r="r" b="b"/>
                <a:pathLst>
                  <a:path w="4966" h="6685" extrusionOk="0">
                    <a:moveTo>
                      <a:pt x="3782" y="0"/>
                    </a:moveTo>
                    <a:cubicBezTo>
                      <a:pt x="3649" y="0"/>
                      <a:pt x="3535" y="23"/>
                      <a:pt x="3454" y="28"/>
                    </a:cubicBezTo>
                    <a:cubicBezTo>
                      <a:pt x="2858" y="76"/>
                      <a:pt x="2382" y="195"/>
                      <a:pt x="1977" y="409"/>
                    </a:cubicBezTo>
                    <a:cubicBezTo>
                      <a:pt x="549" y="1148"/>
                      <a:pt x="1" y="3184"/>
                      <a:pt x="287" y="6029"/>
                    </a:cubicBezTo>
                    <a:cubicBezTo>
                      <a:pt x="441" y="4410"/>
                      <a:pt x="1132" y="2862"/>
                      <a:pt x="2525" y="1850"/>
                    </a:cubicBezTo>
                    <a:cubicBezTo>
                      <a:pt x="2579" y="1813"/>
                      <a:pt x="2635" y="1797"/>
                      <a:pt x="2690" y="1797"/>
                    </a:cubicBezTo>
                    <a:cubicBezTo>
                      <a:pt x="2914" y="1797"/>
                      <a:pt x="3103" y="2066"/>
                      <a:pt x="2882" y="2219"/>
                    </a:cubicBezTo>
                    <a:cubicBezTo>
                      <a:pt x="1430" y="3279"/>
                      <a:pt x="787" y="4958"/>
                      <a:pt x="775" y="6684"/>
                    </a:cubicBezTo>
                    <a:cubicBezTo>
                      <a:pt x="780" y="6684"/>
                      <a:pt x="786" y="6684"/>
                      <a:pt x="791" y="6684"/>
                    </a:cubicBezTo>
                    <a:cubicBezTo>
                      <a:pt x="1387" y="6684"/>
                      <a:pt x="2337" y="6040"/>
                      <a:pt x="2561" y="5910"/>
                    </a:cubicBezTo>
                    <a:cubicBezTo>
                      <a:pt x="3227" y="5482"/>
                      <a:pt x="3763" y="4910"/>
                      <a:pt x="4156" y="4279"/>
                    </a:cubicBezTo>
                    <a:cubicBezTo>
                      <a:pt x="4775" y="3219"/>
                      <a:pt x="4966" y="1981"/>
                      <a:pt x="4632" y="779"/>
                    </a:cubicBezTo>
                    <a:cubicBezTo>
                      <a:pt x="4585" y="612"/>
                      <a:pt x="4573" y="314"/>
                      <a:pt x="4251" y="124"/>
                    </a:cubicBezTo>
                    <a:cubicBezTo>
                      <a:pt x="4086" y="26"/>
                      <a:pt x="3923"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rot="2191568" flipH="1">
                <a:off x="7588749" y="4422080"/>
                <a:ext cx="197679" cy="111627"/>
              </a:xfrm>
              <a:custGeom>
                <a:avLst/>
                <a:gdLst/>
                <a:ahLst/>
                <a:cxnLst/>
                <a:rect l="l" t="t" r="r" b="b"/>
                <a:pathLst>
                  <a:path w="7907" h="4465" extrusionOk="0">
                    <a:moveTo>
                      <a:pt x="2588" y="0"/>
                    </a:moveTo>
                    <a:cubicBezTo>
                      <a:pt x="2294" y="0"/>
                      <a:pt x="2011" y="46"/>
                      <a:pt x="1739" y="142"/>
                    </a:cubicBezTo>
                    <a:cubicBezTo>
                      <a:pt x="1311" y="296"/>
                      <a:pt x="906" y="570"/>
                      <a:pt x="477" y="987"/>
                    </a:cubicBezTo>
                    <a:cubicBezTo>
                      <a:pt x="358" y="1106"/>
                      <a:pt x="72" y="1285"/>
                      <a:pt x="48" y="1666"/>
                    </a:cubicBezTo>
                    <a:cubicBezTo>
                      <a:pt x="1" y="2070"/>
                      <a:pt x="251" y="2297"/>
                      <a:pt x="358" y="2439"/>
                    </a:cubicBezTo>
                    <a:cubicBezTo>
                      <a:pt x="1180" y="3571"/>
                      <a:pt x="2430" y="4261"/>
                      <a:pt x="3787" y="4416"/>
                    </a:cubicBezTo>
                    <a:cubicBezTo>
                      <a:pt x="4030" y="4448"/>
                      <a:pt x="4275" y="4464"/>
                      <a:pt x="4520" y="4464"/>
                    </a:cubicBezTo>
                    <a:cubicBezTo>
                      <a:pt x="5091" y="4464"/>
                      <a:pt x="5662" y="4377"/>
                      <a:pt x="6204" y="4202"/>
                    </a:cubicBezTo>
                    <a:cubicBezTo>
                      <a:pt x="6442" y="4106"/>
                      <a:pt x="7597" y="3749"/>
                      <a:pt x="7907" y="3285"/>
                    </a:cubicBezTo>
                    <a:cubicBezTo>
                      <a:pt x="6572" y="2508"/>
                      <a:pt x="5012" y="1889"/>
                      <a:pt x="3485" y="1889"/>
                    </a:cubicBezTo>
                    <a:cubicBezTo>
                      <a:pt x="3187" y="1889"/>
                      <a:pt x="2890" y="1913"/>
                      <a:pt x="2596" y="1963"/>
                    </a:cubicBezTo>
                    <a:cubicBezTo>
                      <a:pt x="2578" y="1967"/>
                      <a:pt x="2560" y="1968"/>
                      <a:pt x="2543" y="1968"/>
                    </a:cubicBezTo>
                    <a:cubicBezTo>
                      <a:pt x="2252" y="1968"/>
                      <a:pt x="2174" y="1518"/>
                      <a:pt x="2477" y="1439"/>
                    </a:cubicBezTo>
                    <a:cubicBezTo>
                      <a:pt x="2800" y="1384"/>
                      <a:pt x="3126" y="1358"/>
                      <a:pt x="3454" y="1358"/>
                    </a:cubicBezTo>
                    <a:cubicBezTo>
                      <a:pt x="4815" y="1358"/>
                      <a:pt x="6194" y="1806"/>
                      <a:pt x="7442" y="2439"/>
                    </a:cubicBezTo>
                    <a:cubicBezTo>
                      <a:pt x="5526" y="963"/>
                      <a:pt x="3938" y="0"/>
                      <a:pt x="2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rot="2191568" flipH="1">
                <a:off x="7377249" y="4294562"/>
                <a:ext cx="121177" cy="165353"/>
              </a:xfrm>
              <a:custGeom>
                <a:avLst/>
                <a:gdLst/>
                <a:ahLst/>
                <a:cxnLst/>
                <a:rect l="l" t="t" r="r" b="b"/>
                <a:pathLst>
                  <a:path w="4847" h="6614" extrusionOk="0">
                    <a:moveTo>
                      <a:pt x="3469" y="1"/>
                    </a:moveTo>
                    <a:cubicBezTo>
                      <a:pt x="3299" y="1"/>
                      <a:pt x="3156" y="45"/>
                      <a:pt x="3061" y="65"/>
                    </a:cubicBezTo>
                    <a:cubicBezTo>
                      <a:pt x="2465" y="149"/>
                      <a:pt x="2001" y="303"/>
                      <a:pt x="1632" y="518"/>
                    </a:cubicBezTo>
                    <a:cubicBezTo>
                      <a:pt x="275" y="1327"/>
                      <a:pt x="1" y="3351"/>
                      <a:pt x="656" y="6042"/>
                    </a:cubicBezTo>
                    <a:cubicBezTo>
                      <a:pt x="596" y="4471"/>
                      <a:pt x="1120" y="2923"/>
                      <a:pt x="2394" y="1851"/>
                    </a:cubicBezTo>
                    <a:cubicBezTo>
                      <a:pt x="2447" y="1806"/>
                      <a:pt x="2505" y="1787"/>
                      <a:pt x="2561" y="1787"/>
                    </a:cubicBezTo>
                    <a:cubicBezTo>
                      <a:pt x="2768" y="1787"/>
                      <a:pt x="2948" y="2051"/>
                      <a:pt x="2751" y="2220"/>
                    </a:cubicBezTo>
                    <a:cubicBezTo>
                      <a:pt x="1418" y="3339"/>
                      <a:pt x="1013" y="5006"/>
                      <a:pt x="1215" y="6614"/>
                    </a:cubicBezTo>
                    <a:cubicBezTo>
                      <a:pt x="1822" y="6590"/>
                      <a:pt x="2739" y="5899"/>
                      <a:pt x="2930" y="5756"/>
                    </a:cubicBezTo>
                    <a:cubicBezTo>
                      <a:pt x="3537" y="5304"/>
                      <a:pt x="4013" y="4721"/>
                      <a:pt x="4311" y="4090"/>
                    </a:cubicBezTo>
                    <a:cubicBezTo>
                      <a:pt x="4823" y="3042"/>
                      <a:pt x="4847" y="1863"/>
                      <a:pt x="4346" y="720"/>
                    </a:cubicBezTo>
                    <a:cubicBezTo>
                      <a:pt x="4287" y="565"/>
                      <a:pt x="4227" y="280"/>
                      <a:pt x="3882" y="101"/>
                    </a:cubicBezTo>
                    <a:cubicBezTo>
                      <a:pt x="3735" y="25"/>
                      <a:pt x="3595"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2191568" flipH="1">
                <a:off x="7418280" y="4490104"/>
                <a:ext cx="203929" cy="103852"/>
              </a:xfrm>
              <a:custGeom>
                <a:avLst/>
                <a:gdLst/>
                <a:ahLst/>
                <a:cxnLst/>
                <a:rect l="l" t="t" r="r" b="b"/>
                <a:pathLst>
                  <a:path w="8157" h="4154" extrusionOk="0">
                    <a:moveTo>
                      <a:pt x="2576" y="0"/>
                    </a:moveTo>
                    <a:cubicBezTo>
                      <a:pt x="2200" y="0"/>
                      <a:pt x="1849" y="65"/>
                      <a:pt x="1524" y="203"/>
                    </a:cubicBezTo>
                    <a:cubicBezTo>
                      <a:pt x="1132" y="358"/>
                      <a:pt x="739" y="644"/>
                      <a:pt x="370" y="1072"/>
                    </a:cubicBezTo>
                    <a:cubicBezTo>
                      <a:pt x="251" y="1191"/>
                      <a:pt x="0" y="1370"/>
                      <a:pt x="12" y="1763"/>
                    </a:cubicBezTo>
                    <a:cubicBezTo>
                      <a:pt x="24" y="2132"/>
                      <a:pt x="286" y="2346"/>
                      <a:pt x="429" y="2477"/>
                    </a:cubicBezTo>
                    <a:cubicBezTo>
                      <a:pt x="1405" y="3501"/>
                      <a:pt x="2763" y="4073"/>
                      <a:pt x="4144" y="4144"/>
                    </a:cubicBezTo>
                    <a:cubicBezTo>
                      <a:pt x="4249" y="4150"/>
                      <a:pt x="4354" y="4153"/>
                      <a:pt x="4459" y="4153"/>
                    </a:cubicBezTo>
                    <a:cubicBezTo>
                      <a:pt x="5177" y="4153"/>
                      <a:pt x="5896" y="4014"/>
                      <a:pt x="6561" y="3775"/>
                    </a:cubicBezTo>
                    <a:cubicBezTo>
                      <a:pt x="6799" y="3680"/>
                      <a:pt x="7882" y="3263"/>
                      <a:pt x="8156" y="2799"/>
                    </a:cubicBezTo>
                    <a:cubicBezTo>
                      <a:pt x="6837" y="2193"/>
                      <a:pt x="5360" y="1732"/>
                      <a:pt x="3929" y="1732"/>
                    </a:cubicBezTo>
                    <a:cubicBezTo>
                      <a:pt x="3474" y="1732"/>
                      <a:pt x="3023" y="1779"/>
                      <a:pt x="2584" y="1882"/>
                    </a:cubicBezTo>
                    <a:cubicBezTo>
                      <a:pt x="2562" y="1887"/>
                      <a:pt x="2541" y="1889"/>
                      <a:pt x="2521" y="1889"/>
                    </a:cubicBezTo>
                    <a:cubicBezTo>
                      <a:pt x="2240" y="1889"/>
                      <a:pt x="2176" y="1448"/>
                      <a:pt x="2465" y="1370"/>
                    </a:cubicBezTo>
                    <a:cubicBezTo>
                      <a:pt x="2937" y="1264"/>
                      <a:pt x="3419" y="1216"/>
                      <a:pt x="3904" y="1216"/>
                    </a:cubicBezTo>
                    <a:cubicBezTo>
                      <a:pt x="5107" y="1216"/>
                      <a:pt x="6332" y="1512"/>
                      <a:pt x="7478" y="1953"/>
                    </a:cubicBezTo>
                    <a:cubicBezTo>
                      <a:pt x="5509" y="779"/>
                      <a:pt x="3884" y="0"/>
                      <a:pt x="2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rot="2191568" flipH="1">
                <a:off x="7904351" y="3930699"/>
                <a:ext cx="153628" cy="160603"/>
              </a:xfrm>
              <a:custGeom>
                <a:avLst/>
                <a:gdLst/>
                <a:ahLst/>
                <a:cxnLst/>
                <a:rect l="l" t="t" r="r" b="b"/>
                <a:pathLst>
                  <a:path w="6145" h="6424" extrusionOk="0">
                    <a:moveTo>
                      <a:pt x="4683" y="1"/>
                    </a:moveTo>
                    <a:cubicBezTo>
                      <a:pt x="4341" y="1"/>
                      <a:pt x="4030" y="40"/>
                      <a:pt x="3739" y="127"/>
                    </a:cubicBezTo>
                    <a:cubicBezTo>
                      <a:pt x="2168" y="603"/>
                      <a:pt x="882" y="2484"/>
                      <a:pt x="1" y="5330"/>
                    </a:cubicBezTo>
                    <a:cubicBezTo>
                      <a:pt x="775" y="3758"/>
                      <a:pt x="1965" y="2448"/>
                      <a:pt x="3632" y="1710"/>
                    </a:cubicBezTo>
                    <a:cubicBezTo>
                      <a:pt x="3674" y="1688"/>
                      <a:pt x="3714" y="1679"/>
                      <a:pt x="3752" y="1679"/>
                    </a:cubicBezTo>
                    <a:cubicBezTo>
                      <a:pt x="3986" y="1679"/>
                      <a:pt x="4126" y="2038"/>
                      <a:pt x="3870" y="2151"/>
                    </a:cubicBezTo>
                    <a:cubicBezTo>
                      <a:pt x="2001" y="2984"/>
                      <a:pt x="775" y="4556"/>
                      <a:pt x="84" y="6401"/>
                    </a:cubicBezTo>
                    <a:cubicBezTo>
                      <a:pt x="149" y="6417"/>
                      <a:pt x="223" y="6423"/>
                      <a:pt x="302" y="6423"/>
                    </a:cubicBezTo>
                    <a:cubicBezTo>
                      <a:pt x="898" y="6423"/>
                      <a:pt x="1816" y="6032"/>
                      <a:pt x="2037" y="5937"/>
                    </a:cubicBezTo>
                    <a:cubicBezTo>
                      <a:pt x="2822" y="5604"/>
                      <a:pt x="3561" y="5115"/>
                      <a:pt x="4168" y="4532"/>
                    </a:cubicBezTo>
                    <a:cubicBezTo>
                      <a:pt x="5180" y="3568"/>
                      <a:pt x="5835" y="2329"/>
                      <a:pt x="6013" y="1020"/>
                    </a:cubicBezTo>
                    <a:cubicBezTo>
                      <a:pt x="6037" y="841"/>
                      <a:pt x="6144" y="543"/>
                      <a:pt x="5942" y="281"/>
                    </a:cubicBezTo>
                    <a:cubicBezTo>
                      <a:pt x="5728" y="8"/>
                      <a:pt x="5406" y="43"/>
                      <a:pt x="5239" y="31"/>
                    </a:cubicBezTo>
                    <a:cubicBezTo>
                      <a:pt x="5045" y="11"/>
                      <a:pt x="4860" y="1"/>
                      <a:pt x="4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rot="2191568" flipH="1">
                <a:off x="8029547" y="4098512"/>
                <a:ext cx="170878" cy="128802"/>
              </a:xfrm>
              <a:custGeom>
                <a:avLst/>
                <a:gdLst/>
                <a:ahLst/>
                <a:cxnLst/>
                <a:rect l="l" t="t" r="r" b="b"/>
                <a:pathLst>
                  <a:path w="6835" h="5152" extrusionOk="0">
                    <a:moveTo>
                      <a:pt x="2754" y="0"/>
                    </a:moveTo>
                    <a:cubicBezTo>
                      <a:pt x="2628" y="0"/>
                      <a:pt x="2500" y="11"/>
                      <a:pt x="2370" y="32"/>
                    </a:cubicBezTo>
                    <a:cubicBezTo>
                      <a:pt x="1930" y="103"/>
                      <a:pt x="1429" y="306"/>
                      <a:pt x="870" y="651"/>
                    </a:cubicBezTo>
                    <a:cubicBezTo>
                      <a:pt x="715" y="758"/>
                      <a:pt x="394" y="877"/>
                      <a:pt x="203" y="1282"/>
                    </a:cubicBezTo>
                    <a:cubicBezTo>
                      <a:pt x="1" y="1675"/>
                      <a:pt x="144" y="1961"/>
                      <a:pt x="179" y="2139"/>
                    </a:cubicBezTo>
                    <a:cubicBezTo>
                      <a:pt x="501" y="3473"/>
                      <a:pt x="1370" y="4414"/>
                      <a:pt x="2549" y="4866"/>
                    </a:cubicBezTo>
                    <a:cubicBezTo>
                      <a:pt x="3044" y="5059"/>
                      <a:pt x="3588" y="5152"/>
                      <a:pt x="4153" y="5152"/>
                    </a:cubicBezTo>
                    <a:cubicBezTo>
                      <a:pt x="4389" y="5152"/>
                      <a:pt x="4629" y="5136"/>
                      <a:pt x="4870" y="5104"/>
                    </a:cubicBezTo>
                    <a:cubicBezTo>
                      <a:pt x="5120" y="5056"/>
                      <a:pt x="6359" y="4890"/>
                      <a:pt x="6823" y="4461"/>
                    </a:cubicBezTo>
                    <a:cubicBezTo>
                      <a:pt x="5716" y="3175"/>
                      <a:pt x="4168" y="2080"/>
                      <a:pt x="2477" y="2056"/>
                    </a:cubicBezTo>
                    <a:cubicBezTo>
                      <a:pt x="2144" y="2032"/>
                      <a:pt x="2180" y="1532"/>
                      <a:pt x="2501" y="1532"/>
                    </a:cubicBezTo>
                    <a:cubicBezTo>
                      <a:pt x="4168" y="1568"/>
                      <a:pt x="5692" y="2520"/>
                      <a:pt x="6835" y="3723"/>
                    </a:cubicBezTo>
                    <a:cubicBezTo>
                      <a:pt x="5463" y="1462"/>
                      <a:pt x="4243"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rot="2191568" flipH="1">
                <a:off x="8080075" y="3884608"/>
                <a:ext cx="103602" cy="226929"/>
              </a:xfrm>
              <a:custGeom>
                <a:avLst/>
                <a:gdLst/>
                <a:ahLst/>
                <a:cxnLst/>
                <a:rect l="l" t="t" r="r" b="b"/>
                <a:pathLst>
                  <a:path w="4144" h="9077" extrusionOk="0">
                    <a:moveTo>
                      <a:pt x="1734" y="1"/>
                    </a:moveTo>
                    <a:cubicBezTo>
                      <a:pt x="1716" y="1"/>
                      <a:pt x="1698" y="2"/>
                      <a:pt x="1679" y="4"/>
                    </a:cubicBezTo>
                    <a:cubicBezTo>
                      <a:pt x="1346" y="27"/>
                      <a:pt x="1203" y="361"/>
                      <a:pt x="1096" y="504"/>
                    </a:cubicBezTo>
                    <a:cubicBezTo>
                      <a:pt x="310" y="1635"/>
                      <a:pt x="1" y="3171"/>
                      <a:pt x="203" y="4730"/>
                    </a:cubicBezTo>
                    <a:cubicBezTo>
                      <a:pt x="322" y="5671"/>
                      <a:pt x="632" y="6588"/>
                      <a:pt x="1096" y="7421"/>
                    </a:cubicBezTo>
                    <a:cubicBezTo>
                      <a:pt x="1215" y="7659"/>
                      <a:pt x="1810" y="8671"/>
                      <a:pt x="2298" y="9052"/>
                    </a:cubicBezTo>
                    <a:cubicBezTo>
                      <a:pt x="2287" y="8528"/>
                      <a:pt x="2287" y="8005"/>
                      <a:pt x="2287" y="7481"/>
                    </a:cubicBezTo>
                    <a:cubicBezTo>
                      <a:pt x="2298" y="5969"/>
                      <a:pt x="2441" y="4349"/>
                      <a:pt x="1929" y="2885"/>
                    </a:cubicBezTo>
                    <a:cubicBezTo>
                      <a:pt x="1866" y="2701"/>
                      <a:pt x="2020" y="2585"/>
                      <a:pt x="2178" y="2585"/>
                    </a:cubicBezTo>
                    <a:cubicBezTo>
                      <a:pt x="2287" y="2585"/>
                      <a:pt x="2398" y="2640"/>
                      <a:pt x="2441" y="2766"/>
                    </a:cubicBezTo>
                    <a:cubicBezTo>
                      <a:pt x="2894" y="4087"/>
                      <a:pt x="2822" y="5564"/>
                      <a:pt x="2822" y="6945"/>
                    </a:cubicBezTo>
                    <a:cubicBezTo>
                      <a:pt x="2822" y="7659"/>
                      <a:pt x="2822" y="8362"/>
                      <a:pt x="2834" y="9076"/>
                    </a:cubicBezTo>
                    <a:cubicBezTo>
                      <a:pt x="2858" y="9064"/>
                      <a:pt x="2870" y="9052"/>
                      <a:pt x="2882" y="9017"/>
                    </a:cubicBezTo>
                    <a:cubicBezTo>
                      <a:pt x="2894" y="9005"/>
                      <a:pt x="2894" y="9005"/>
                      <a:pt x="2894" y="8993"/>
                    </a:cubicBezTo>
                    <a:cubicBezTo>
                      <a:pt x="3727" y="5742"/>
                      <a:pt x="4144" y="3242"/>
                      <a:pt x="3299" y="1587"/>
                    </a:cubicBezTo>
                    <a:cubicBezTo>
                      <a:pt x="3072" y="1158"/>
                      <a:pt x="2763" y="742"/>
                      <a:pt x="2334" y="361"/>
                    </a:cubicBezTo>
                    <a:cubicBezTo>
                      <a:pt x="2211" y="260"/>
                      <a:pt x="2024" y="1"/>
                      <a:pt x="1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 name="Google Shape;185;p5"/>
          <p:cNvGrpSpPr/>
          <p:nvPr/>
        </p:nvGrpSpPr>
        <p:grpSpPr>
          <a:xfrm>
            <a:off x="612571" y="3939300"/>
            <a:ext cx="1241659" cy="1429895"/>
            <a:chOff x="7631971" y="865175"/>
            <a:chExt cx="1241659" cy="1429895"/>
          </a:xfrm>
        </p:grpSpPr>
        <p:grpSp>
          <p:nvGrpSpPr>
            <p:cNvPr id="186" name="Google Shape;186;p5"/>
            <p:cNvGrpSpPr/>
            <p:nvPr/>
          </p:nvGrpSpPr>
          <p:grpSpPr>
            <a:xfrm>
              <a:off x="7631971" y="965701"/>
              <a:ext cx="1241659" cy="1329369"/>
              <a:chOff x="7631971" y="965701"/>
              <a:chExt cx="1241659" cy="1329369"/>
            </a:xfrm>
          </p:grpSpPr>
          <p:sp>
            <p:nvSpPr>
              <p:cNvPr id="187" name="Google Shape;187;p5"/>
              <p:cNvSpPr/>
              <p:nvPr/>
            </p:nvSpPr>
            <p:spPr>
              <a:xfrm rot="-2485966">
                <a:off x="8009964" y="1054646"/>
                <a:ext cx="148263" cy="109585"/>
              </a:xfrm>
              <a:custGeom>
                <a:avLst/>
                <a:gdLst/>
                <a:ahLst/>
                <a:cxnLst/>
                <a:rect l="l" t="t" r="r" b="b"/>
                <a:pathLst>
                  <a:path w="5930" h="4383" fill="none" extrusionOk="0">
                    <a:moveTo>
                      <a:pt x="5929" y="1"/>
                    </a:moveTo>
                    <a:cubicBezTo>
                      <a:pt x="4262" y="1870"/>
                      <a:pt x="2215" y="3370"/>
                      <a:pt x="0" y="438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rot="-2485966">
                <a:off x="7869867" y="973214"/>
                <a:ext cx="74732" cy="137562"/>
              </a:xfrm>
              <a:custGeom>
                <a:avLst/>
                <a:gdLst/>
                <a:ahLst/>
                <a:cxnLst/>
                <a:rect l="l" t="t" r="r" b="b"/>
                <a:pathLst>
                  <a:path w="2989" h="5502" fill="none" extrusionOk="0">
                    <a:moveTo>
                      <a:pt x="2989" y="1"/>
                    </a:moveTo>
                    <a:cubicBezTo>
                      <a:pt x="2274" y="2180"/>
                      <a:pt x="1393" y="4156"/>
                      <a:pt x="0" y="550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rot="-2485966">
                <a:off x="7855931" y="1188843"/>
                <a:ext cx="203643" cy="88433"/>
              </a:xfrm>
              <a:custGeom>
                <a:avLst/>
                <a:gdLst/>
                <a:ahLst/>
                <a:cxnLst/>
                <a:rect l="l" t="t" r="r" b="b"/>
                <a:pathLst>
                  <a:path w="8145" h="3537" fill="none" extrusionOk="0">
                    <a:moveTo>
                      <a:pt x="8144" y="3537"/>
                    </a:moveTo>
                    <a:cubicBezTo>
                      <a:pt x="5132" y="3180"/>
                      <a:pt x="2513" y="1572"/>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rot="-2485966">
                <a:off x="8015654" y="1329258"/>
                <a:ext cx="173866" cy="49454"/>
              </a:xfrm>
              <a:custGeom>
                <a:avLst/>
                <a:gdLst/>
                <a:ahLst/>
                <a:cxnLst/>
                <a:rect l="l" t="t" r="r" b="b"/>
                <a:pathLst>
                  <a:path w="6954" h="1978" fill="none" extrusionOk="0">
                    <a:moveTo>
                      <a:pt x="6954" y="1977"/>
                    </a:moveTo>
                    <a:cubicBezTo>
                      <a:pt x="4454" y="1965"/>
                      <a:pt x="2037" y="1251"/>
                      <a:pt x="1"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rot="-2485966">
                <a:off x="8252592" y="1280143"/>
                <a:ext cx="161965" cy="139337"/>
              </a:xfrm>
              <a:custGeom>
                <a:avLst/>
                <a:gdLst/>
                <a:ahLst/>
                <a:cxnLst/>
                <a:rect l="l" t="t" r="r" b="b"/>
                <a:pathLst>
                  <a:path w="6478" h="5573" fill="none" extrusionOk="0">
                    <a:moveTo>
                      <a:pt x="0" y="5573"/>
                    </a:moveTo>
                    <a:cubicBezTo>
                      <a:pt x="2346" y="4692"/>
                      <a:pt x="4465" y="3001"/>
                      <a:pt x="5930" y="858"/>
                    </a:cubicBezTo>
                    <a:cubicBezTo>
                      <a:pt x="6120" y="572"/>
                      <a:pt x="6299" y="286"/>
                      <a:pt x="6477"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rot="-2485966">
                <a:off x="8164402" y="1499613"/>
                <a:ext cx="181891" cy="105709"/>
              </a:xfrm>
              <a:custGeom>
                <a:avLst/>
                <a:gdLst/>
                <a:ahLst/>
                <a:cxnLst/>
                <a:rect l="l" t="t" r="r" b="b"/>
                <a:pathLst>
                  <a:path w="7275" h="4228" fill="none" extrusionOk="0">
                    <a:moveTo>
                      <a:pt x="7275" y="4228"/>
                    </a:moveTo>
                    <a:cubicBezTo>
                      <a:pt x="4394" y="3454"/>
                      <a:pt x="1655" y="2406"/>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rot="-2485966">
                <a:off x="8408756" y="1601823"/>
                <a:ext cx="172365" cy="36628"/>
              </a:xfrm>
              <a:custGeom>
                <a:avLst/>
                <a:gdLst/>
                <a:ahLst/>
                <a:cxnLst/>
                <a:rect l="l" t="t" r="r" b="b"/>
                <a:pathLst>
                  <a:path w="6894" h="1465" fill="none" extrusionOk="0">
                    <a:moveTo>
                      <a:pt x="0" y="1464"/>
                    </a:moveTo>
                    <a:cubicBezTo>
                      <a:pt x="2286" y="1310"/>
                      <a:pt x="4608" y="810"/>
                      <a:pt x="6894" y="0"/>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rot="-2485966">
                <a:off x="8260156" y="1694587"/>
                <a:ext cx="183991" cy="84883"/>
              </a:xfrm>
              <a:custGeom>
                <a:avLst/>
                <a:gdLst/>
                <a:ahLst/>
                <a:cxnLst/>
                <a:rect l="l" t="t" r="r" b="b"/>
                <a:pathLst>
                  <a:path w="7359" h="3395" fill="none" extrusionOk="0">
                    <a:moveTo>
                      <a:pt x="7358" y="3394"/>
                    </a:moveTo>
                    <a:cubicBezTo>
                      <a:pt x="4953" y="2906"/>
                      <a:pt x="2084" y="2084"/>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rot="-2485966">
                <a:off x="8045744" y="926962"/>
                <a:ext cx="414112" cy="1407176"/>
              </a:xfrm>
              <a:custGeom>
                <a:avLst/>
                <a:gdLst/>
                <a:ahLst/>
                <a:cxnLst/>
                <a:rect l="l" t="t" r="r" b="b"/>
                <a:pathLst>
                  <a:path w="16563" h="56282" fill="none" extrusionOk="0">
                    <a:moveTo>
                      <a:pt x="9740" y="1"/>
                    </a:moveTo>
                    <a:cubicBezTo>
                      <a:pt x="15872" y="10062"/>
                      <a:pt x="16562" y="23468"/>
                      <a:pt x="11943" y="36124"/>
                    </a:cubicBezTo>
                    <a:cubicBezTo>
                      <a:pt x="9359" y="43280"/>
                      <a:pt x="5227" y="50078"/>
                      <a:pt x="1" y="5628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rot="-2485966">
              <a:off x="7739439" y="1015870"/>
              <a:ext cx="137262" cy="124486"/>
            </a:xfrm>
            <a:custGeom>
              <a:avLst/>
              <a:gdLst/>
              <a:ahLst/>
              <a:cxnLst/>
              <a:rect l="l" t="t" r="r" b="b"/>
              <a:pathLst>
                <a:path w="5490" h="4979" extrusionOk="0">
                  <a:moveTo>
                    <a:pt x="2746" y="0"/>
                  </a:moveTo>
                  <a:cubicBezTo>
                    <a:pt x="2133" y="0"/>
                    <a:pt x="1519" y="227"/>
                    <a:pt x="1037" y="686"/>
                  </a:cubicBezTo>
                  <a:cubicBezTo>
                    <a:pt x="37" y="1626"/>
                    <a:pt x="1" y="3198"/>
                    <a:pt x="953" y="4198"/>
                  </a:cubicBezTo>
                  <a:cubicBezTo>
                    <a:pt x="1435" y="4716"/>
                    <a:pt x="2092" y="4979"/>
                    <a:pt x="2753" y="4979"/>
                  </a:cubicBezTo>
                  <a:cubicBezTo>
                    <a:pt x="3367" y="4979"/>
                    <a:pt x="3984" y="4752"/>
                    <a:pt x="4466" y="4293"/>
                  </a:cubicBezTo>
                  <a:cubicBezTo>
                    <a:pt x="5442" y="3353"/>
                    <a:pt x="5490" y="1781"/>
                    <a:pt x="4549" y="781"/>
                  </a:cubicBezTo>
                  <a:cubicBezTo>
                    <a:pt x="4062" y="263"/>
                    <a:pt x="3405" y="0"/>
                    <a:pt x="2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rot="-2485966">
              <a:off x="7756115" y="1068972"/>
              <a:ext cx="50930" cy="46404"/>
            </a:xfrm>
            <a:custGeom>
              <a:avLst/>
              <a:gdLst/>
              <a:ahLst/>
              <a:cxnLst/>
              <a:rect l="l" t="t" r="r" b="b"/>
              <a:pathLst>
                <a:path w="2037" h="1856" extrusionOk="0">
                  <a:moveTo>
                    <a:pt x="1031" y="0"/>
                  </a:moveTo>
                  <a:cubicBezTo>
                    <a:pt x="802" y="0"/>
                    <a:pt x="573" y="87"/>
                    <a:pt x="393" y="261"/>
                  </a:cubicBezTo>
                  <a:cubicBezTo>
                    <a:pt x="12" y="618"/>
                    <a:pt x="1" y="1190"/>
                    <a:pt x="358" y="1571"/>
                  </a:cubicBezTo>
                  <a:cubicBezTo>
                    <a:pt x="541" y="1760"/>
                    <a:pt x="783" y="1855"/>
                    <a:pt x="1026" y="1855"/>
                  </a:cubicBezTo>
                  <a:cubicBezTo>
                    <a:pt x="1256" y="1855"/>
                    <a:pt x="1487" y="1769"/>
                    <a:pt x="1667" y="1594"/>
                  </a:cubicBezTo>
                  <a:cubicBezTo>
                    <a:pt x="2025" y="1249"/>
                    <a:pt x="2036" y="654"/>
                    <a:pt x="1703" y="285"/>
                  </a:cubicBezTo>
                  <a:cubicBezTo>
                    <a:pt x="1514" y="96"/>
                    <a:pt x="1272" y="0"/>
                    <a:pt x="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rot="-2485966">
              <a:off x="7814410" y="894939"/>
              <a:ext cx="136962" cy="124286"/>
            </a:xfrm>
            <a:custGeom>
              <a:avLst/>
              <a:gdLst/>
              <a:ahLst/>
              <a:cxnLst/>
              <a:rect l="l" t="t" r="r" b="b"/>
              <a:pathLst>
                <a:path w="5478" h="4971" extrusionOk="0">
                  <a:moveTo>
                    <a:pt x="2758" y="1"/>
                  </a:moveTo>
                  <a:cubicBezTo>
                    <a:pt x="2138" y="1"/>
                    <a:pt x="1517" y="230"/>
                    <a:pt x="1037" y="688"/>
                  </a:cubicBezTo>
                  <a:cubicBezTo>
                    <a:pt x="37" y="1616"/>
                    <a:pt x="1" y="3200"/>
                    <a:pt x="942" y="4200"/>
                  </a:cubicBezTo>
                  <a:cubicBezTo>
                    <a:pt x="1434" y="4711"/>
                    <a:pt x="2095" y="4970"/>
                    <a:pt x="2753" y="4970"/>
                  </a:cubicBezTo>
                  <a:cubicBezTo>
                    <a:pt x="3369" y="4970"/>
                    <a:pt x="3982" y="4743"/>
                    <a:pt x="4454" y="4283"/>
                  </a:cubicBezTo>
                  <a:cubicBezTo>
                    <a:pt x="5454" y="3343"/>
                    <a:pt x="5478" y="1771"/>
                    <a:pt x="4549" y="771"/>
                  </a:cubicBezTo>
                  <a:cubicBezTo>
                    <a:pt x="4066" y="257"/>
                    <a:pt x="3413" y="1"/>
                    <a:pt x="2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2485966">
              <a:off x="7833775" y="915318"/>
              <a:ext cx="51505" cy="46304"/>
            </a:xfrm>
            <a:custGeom>
              <a:avLst/>
              <a:gdLst/>
              <a:ahLst/>
              <a:cxnLst/>
              <a:rect l="l" t="t" r="r" b="b"/>
              <a:pathLst>
                <a:path w="2060" h="1852" extrusionOk="0">
                  <a:moveTo>
                    <a:pt x="1029" y="1"/>
                  </a:moveTo>
                  <a:cubicBezTo>
                    <a:pt x="800" y="1"/>
                    <a:pt x="571" y="84"/>
                    <a:pt x="393" y="257"/>
                  </a:cubicBezTo>
                  <a:cubicBezTo>
                    <a:pt x="36" y="614"/>
                    <a:pt x="0" y="1198"/>
                    <a:pt x="369" y="1567"/>
                  </a:cubicBezTo>
                  <a:cubicBezTo>
                    <a:pt x="540" y="1756"/>
                    <a:pt x="780" y="1851"/>
                    <a:pt x="1024" y="1851"/>
                  </a:cubicBezTo>
                  <a:cubicBezTo>
                    <a:pt x="1256" y="1851"/>
                    <a:pt x="1493" y="1765"/>
                    <a:pt x="1679" y="1590"/>
                  </a:cubicBezTo>
                  <a:cubicBezTo>
                    <a:pt x="2036" y="1233"/>
                    <a:pt x="2060" y="662"/>
                    <a:pt x="1703" y="281"/>
                  </a:cubicBezTo>
                  <a:cubicBezTo>
                    <a:pt x="1518" y="96"/>
                    <a:pt x="1273"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rot="-2485966">
              <a:off x="7772363" y="1204006"/>
              <a:ext cx="136962" cy="124286"/>
            </a:xfrm>
            <a:custGeom>
              <a:avLst/>
              <a:gdLst/>
              <a:ahLst/>
              <a:cxnLst/>
              <a:rect l="l" t="t" r="r" b="b"/>
              <a:pathLst>
                <a:path w="5478" h="4971" extrusionOk="0">
                  <a:moveTo>
                    <a:pt x="2744" y="0"/>
                  </a:moveTo>
                  <a:cubicBezTo>
                    <a:pt x="2128" y="0"/>
                    <a:pt x="1509" y="226"/>
                    <a:pt x="1024" y="676"/>
                  </a:cubicBezTo>
                  <a:cubicBezTo>
                    <a:pt x="24" y="1617"/>
                    <a:pt x="0" y="3201"/>
                    <a:pt x="929" y="4201"/>
                  </a:cubicBezTo>
                  <a:cubicBezTo>
                    <a:pt x="1415" y="4711"/>
                    <a:pt x="2073" y="4971"/>
                    <a:pt x="2732" y="4971"/>
                  </a:cubicBezTo>
                  <a:cubicBezTo>
                    <a:pt x="3348" y="4971"/>
                    <a:pt x="3964" y="4744"/>
                    <a:pt x="4441" y="4284"/>
                  </a:cubicBezTo>
                  <a:cubicBezTo>
                    <a:pt x="5441" y="3343"/>
                    <a:pt x="5477" y="1772"/>
                    <a:pt x="4537" y="772"/>
                  </a:cubicBezTo>
                  <a:cubicBezTo>
                    <a:pt x="4052" y="256"/>
                    <a:pt x="3399" y="0"/>
                    <a:pt x="2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2485966">
              <a:off x="7791527" y="1224713"/>
              <a:ext cx="51230" cy="46279"/>
            </a:xfrm>
            <a:custGeom>
              <a:avLst/>
              <a:gdLst/>
              <a:ahLst/>
              <a:cxnLst/>
              <a:rect l="l" t="t" r="r" b="b"/>
              <a:pathLst>
                <a:path w="2049" h="1851" extrusionOk="0">
                  <a:moveTo>
                    <a:pt x="1017" y="0"/>
                  </a:moveTo>
                  <a:cubicBezTo>
                    <a:pt x="788" y="0"/>
                    <a:pt x="560" y="84"/>
                    <a:pt x="382" y="257"/>
                  </a:cubicBezTo>
                  <a:cubicBezTo>
                    <a:pt x="24" y="614"/>
                    <a:pt x="1" y="1185"/>
                    <a:pt x="358" y="1566"/>
                  </a:cubicBezTo>
                  <a:cubicBezTo>
                    <a:pt x="541" y="1756"/>
                    <a:pt x="780" y="1851"/>
                    <a:pt x="1021" y="1851"/>
                  </a:cubicBezTo>
                  <a:cubicBezTo>
                    <a:pt x="1251" y="1851"/>
                    <a:pt x="1482" y="1764"/>
                    <a:pt x="1667" y="1590"/>
                  </a:cubicBezTo>
                  <a:cubicBezTo>
                    <a:pt x="2025" y="1233"/>
                    <a:pt x="2048" y="650"/>
                    <a:pt x="1691" y="281"/>
                  </a:cubicBezTo>
                  <a:cubicBezTo>
                    <a:pt x="1507" y="96"/>
                    <a:pt x="1262"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rot="-2485966">
              <a:off x="8025438" y="945934"/>
              <a:ext cx="136962" cy="124386"/>
            </a:xfrm>
            <a:custGeom>
              <a:avLst/>
              <a:gdLst/>
              <a:ahLst/>
              <a:cxnLst/>
              <a:rect l="l" t="t" r="r" b="b"/>
              <a:pathLst>
                <a:path w="5478" h="4975" extrusionOk="0">
                  <a:moveTo>
                    <a:pt x="2739" y="1"/>
                  </a:moveTo>
                  <a:cubicBezTo>
                    <a:pt x="2125" y="1"/>
                    <a:pt x="1508" y="227"/>
                    <a:pt x="1025" y="682"/>
                  </a:cubicBezTo>
                  <a:cubicBezTo>
                    <a:pt x="25" y="1622"/>
                    <a:pt x="1" y="3194"/>
                    <a:pt x="941" y="4194"/>
                  </a:cubicBezTo>
                  <a:cubicBezTo>
                    <a:pt x="1435" y="4712"/>
                    <a:pt x="2095" y="4975"/>
                    <a:pt x="2754" y="4975"/>
                  </a:cubicBezTo>
                  <a:cubicBezTo>
                    <a:pt x="3366" y="4975"/>
                    <a:pt x="3978" y="4748"/>
                    <a:pt x="4454" y="4289"/>
                  </a:cubicBezTo>
                  <a:cubicBezTo>
                    <a:pt x="5442" y="3349"/>
                    <a:pt x="5478" y="1765"/>
                    <a:pt x="4537" y="777"/>
                  </a:cubicBezTo>
                  <a:cubicBezTo>
                    <a:pt x="4051" y="260"/>
                    <a:pt x="3396" y="1"/>
                    <a:pt x="2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rot="-2485966">
              <a:off x="8044748" y="966334"/>
              <a:ext cx="51530" cy="46304"/>
            </a:xfrm>
            <a:custGeom>
              <a:avLst/>
              <a:gdLst/>
              <a:ahLst/>
              <a:cxnLst/>
              <a:rect l="l" t="t" r="r" b="b"/>
              <a:pathLst>
                <a:path w="2061" h="1852" extrusionOk="0">
                  <a:moveTo>
                    <a:pt x="1018" y="0"/>
                  </a:moveTo>
                  <a:cubicBezTo>
                    <a:pt x="793" y="0"/>
                    <a:pt x="569" y="81"/>
                    <a:pt x="394" y="251"/>
                  </a:cubicBezTo>
                  <a:cubicBezTo>
                    <a:pt x="37" y="608"/>
                    <a:pt x="1" y="1192"/>
                    <a:pt x="358" y="1561"/>
                  </a:cubicBezTo>
                  <a:cubicBezTo>
                    <a:pt x="538" y="1753"/>
                    <a:pt x="789" y="1851"/>
                    <a:pt x="1038" y="1851"/>
                  </a:cubicBezTo>
                  <a:cubicBezTo>
                    <a:pt x="1268" y="1851"/>
                    <a:pt x="1497" y="1768"/>
                    <a:pt x="1668" y="1596"/>
                  </a:cubicBezTo>
                  <a:cubicBezTo>
                    <a:pt x="2025" y="1239"/>
                    <a:pt x="2061" y="656"/>
                    <a:pt x="1704" y="287"/>
                  </a:cubicBezTo>
                  <a:cubicBezTo>
                    <a:pt x="1516" y="99"/>
                    <a:pt x="1266" y="0"/>
                    <a:pt x="1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rot="-2485966">
              <a:off x="7956551" y="1331264"/>
              <a:ext cx="136962" cy="124286"/>
            </a:xfrm>
            <a:custGeom>
              <a:avLst/>
              <a:gdLst/>
              <a:ahLst/>
              <a:cxnLst/>
              <a:rect l="l" t="t" r="r" b="b"/>
              <a:pathLst>
                <a:path w="5478" h="4971" extrusionOk="0">
                  <a:moveTo>
                    <a:pt x="2744" y="1"/>
                  </a:moveTo>
                  <a:cubicBezTo>
                    <a:pt x="2128" y="1"/>
                    <a:pt x="1509" y="227"/>
                    <a:pt x="1024" y="677"/>
                  </a:cubicBezTo>
                  <a:cubicBezTo>
                    <a:pt x="24" y="1618"/>
                    <a:pt x="0" y="3201"/>
                    <a:pt x="941" y="4189"/>
                  </a:cubicBezTo>
                  <a:cubicBezTo>
                    <a:pt x="1422" y="4708"/>
                    <a:pt x="2079" y="4970"/>
                    <a:pt x="2740" y="4970"/>
                  </a:cubicBezTo>
                  <a:cubicBezTo>
                    <a:pt x="3354" y="4970"/>
                    <a:pt x="3972" y="4743"/>
                    <a:pt x="4453" y="4285"/>
                  </a:cubicBezTo>
                  <a:cubicBezTo>
                    <a:pt x="5442" y="3344"/>
                    <a:pt x="5477" y="1772"/>
                    <a:pt x="4537" y="772"/>
                  </a:cubicBezTo>
                  <a:cubicBezTo>
                    <a:pt x="4052" y="257"/>
                    <a:pt x="3399" y="1"/>
                    <a:pt x="2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rot="-2485966">
              <a:off x="7975731" y="1351990"/>
              <a:ext cx="51230" cy="46279"/>
            </a:xfrm>
            <a:custGeom>
              <a:avLst/>
              <a:gdLst/>
              <a:ahLst/>
              <a:cxnLst/>
              <a:rect l="l" t="t" r="r" b="b"/>
              <a:pathLst>
                <a:path w="2049" h="1851" extrusionOk="0">
                  <a:moveTo>
                    <a:pt x="1022" y="0"/>
                  </a:moveTo>
                  <a:cubicBezTo>
                    <a:pt x="794" y="0"/>
                    <a:pt x="566" y="84"/>
                    <a:pt x="382" y="256"/>
                  </a:cubicBezTo>
                  <a:cubicBezTo>
                    <a:pt x="24" y="613"/>
                    <a:pt x="1" y="1197"/>
                    <a:pt x="358" y="1566"/>
                  </a:cubicBezTo>
                  <a:cubicBezTo>
                    <a:pt x="541" y="1755"/>
                    <a:pt x="783" y="1850"/>
                    <a:pt x="1026" y="1850"/>
                  </a:cubicBezTo>
                  <a:cubicBezTo>
                    <a:pt x="1257" y="1850"/>
                    <a:pt x="1487" y="1764"/>
                    <a:pt x="1668" y="1590"/>
                  </a:cubicBezTo>
                  <a:cubicBezTo>
                    <a:pt x="2025" y="1233"/>
                    <a:pt x="2049" y="661"/>
                    <a:pt x="1691" y="280"/>
                  </a:cubicBezTo>
                  <a:cubicBezTo>
                    <a:pt x="1507" y="96"/>
                    <a:pt x="1265" y="0"/>
                    <a:pt x="1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rot="-2485966">
              <a:off x="8272294" y="1186559"/>
              <a:ext cx="136962" cy="124211"/>
            </a:xfrm>
            <a:custGeom>
              <a:avLst/>
              <a:gdLst/>
              <a:ahLst/>
              <a:cxnLst/>
              <a:rect l="l" t="t" r="r" b="b"/>
              <a:pathLst>
                <a:path w="5478" h="4968" extrusionOk="0">
                  <a:moveTo>
                    <a:pt x="2750" y="1"/>
                  </a:moveTo>
                  <a:cubicBezTo>
                    <a:pt x="2134" y="1"/>
                    <a:pt x="1515" y="228"/>
                    <a:pt x="1036" y="683"/>
                  </a:cubicBezTo>
                  <a:cubicBezTo>
                    <a:pt x="36" y="1624"/>
                    <a:pt x="1" y="3196"/>
                    <a:pt x="941" y="4196"/>
                  </a:cubicBezTo>
                  <a:cubicBezTo>
                    <a:pt x="1426" y="4711"/>
                    <a:pt x="2079" y="4967"/>
                    <a:pt x="2734" y="4967"/>
                  </a:cubicBezTo>
                  <a:cubicBezTo>
                    <a:pt x="3350" y="4967"/>
                    <a:pt x="3969" y="4741"/>
                    <a:pt x="4454" y="4291"/>
                  </a:cubicBezTo>
                  <a:cubicBezTo>
                    <a:pt x="5454" y="3350"/>
                    <a:pt x="5478" y="1767"/>
                    <a:pt x="4537" y="767"/>
                  </a:cubicBezTo>
                  <a:cubicBezTo>
                    <a:pt x="4058" y="257"/>
                    <a:pt x="340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rot="-2485966">
              <a:off x="8291494" y="1207138"/>
              <a:ext cx="51530" cy="46429"/>
            </a:xfrm>
            <a:custGeom>
              <a:avLst/>
              <a:gdLst/>
              <a:ahLst/>
              <a:cxnLst/>
              <a:rect l="l" t="t" r="r" b="b"/>
              <a:pathLst>
                <a:path w="2061" h="1857" extrusionOk="0">
                  <a:moveTo>
                    <a:pt x="1018" y="1"/>
                  </a:moveTo>
                  <a:cubicBezTo>
                    <a:pt x="793" y="1"/>
                    <a:pt x="569" y="82"/>
                    <a:pt x="394" y="252"/>
                  </a:cubicBezTo>
                  <a:cubicBezTo>
                    <a:pt x="37" y="609"/>
                    <a:pt x="1" y="1192"/>
                    <a:pt x="358" y="1561"/>
                  </a:cubicBezTo>
                  <a:cubicBezTo>
                    <a:pt x="536" y="1758"/>
                    <a:pt x="781" y="1856"/>
                    <a:pt x="1027" y="1856"/>
                  </a:cubicBezTo>
                  <a:cubicBezTo>
                    <a:pt x="1258" y="1856"/>
                    <a:pt x="1489" y="1770"/>
                    <a:pt x="1668" y="1597"/>
                  </a:cubicBezTo>
                  <a:cubicBezTo>
                    <a:pt x="2025" y="1240"/>
                    <a:pt x="2061" y="657"/>
                    <a:pt x="1704" y="287"/>
                  </a:cubicBezTo>
                  <a:cubicBezTo>
                    <a:pt x="1516" y="100"/>
                    <a:pt x="1266" y="1"/>
                    <a:pt x="1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rot="-2485966">
              <a:off x="8077141" y="1508915"/>
              <a:ext cx="136662" cy="124261"/>
            </a:xfrm>
            <a:custGeom>
              <a:avLst/>
              <a:gdLst/>
              <a:ahLst/>
              <a:cxnLst/>
              <a:rect l="l" t="t" r="r" b="b"/>
              <a:pathLst>
                <a:path w="5466" h="4970" extrusionOk="0">
                  <a:moveTo>
                    <a:pt x="2751" y="0"/>
                  </a:moveTo>
                  <a:cubicBezTo>
                    <a:pt x="2132" y="0"/>
                    <a:pt x="1511" y="230"/>
                    <a:pt x="1025" y="687"/>
                  </a:cubicBezTo>
                  <a:cubicBezTo>
                    <a:pt x="25" y="1616"/>
                    <a:pt x="1" y="3199"/>
                    <a:pt x="930" y="4199"/>
                  </a:cubicBezTo>
                  <a:cubicBezTo>
                    <a:pt x="1416" y="4710"/>
                    <a:pt x="2074" y="4969"/>
                    <a:pt x="2732" y="4969"/>
                  </a:cubicBezTo>
                  <a:cubicBezTo>
                    <a:pt x="3348" y="4969"/>
                    <a:pt x="3964" y="4743"/>
                    <a:pt x="4442" y="4283"/>
                  </a:cubicBezTo>
                  <a:cubicBezTo>
                    <a:pt x="5442" y="3342"/>
                    <a:pt x="5466" y="1770"/>
                    <a:pt x="4537" y="770"/>
                  </a:cubicBezTo>
                  <a:cubicBezTo>
                    <a:pt x="4054" y="256"/>
                    <a:pt x="3404"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rot="-2485966">
              <a:off x="8096270" y="1529462"/>
              <a:ext cx="51230" cy="46304"/>
            </a:xfrm>
            <a:custGeom>
              <a:avLst/>
              <a:gdLst/>
              <a:ahLst/>
              <a:cxnLst/>
              <a:rect l="l" t="t" r="r" b="b"/>
              <a:pathLst>
                <a:path w="2049" h="1852" extrusionOk="0">
                  <a:moveTo>
                    <a:pt x="1012" y="1"/>
                  </a:moveTo>
                  <a:cubicBezTo>
                    <a:pt x="782" y="1"/>
                    <a:pt x="554" y="85"/>
                    <a:pt x="381" y="257"/>
                  </a:cubicBezTo>
                  <a:cubicBezTo>
                    <a:pt x="24" y="614"/>
                    <a:pt x="0" y="1198"/>
                    <a:pt x="357" y="1567"/>
                  </a:cubicBezTo>
                  <a:cubicBezTo>
                    <a:pt x="540" y="1756"/>
                    <a:pt x="780" y="1851"/>
                    <a:pt x="1021" y="1851"/>
                  </a:cubicBezTo>
                  <a:cubicBezTo>
                    <a:pt x="1250" y="1851"/>
                    <a:pt x="1481" y="1765"/>
                    <a:pt x="1667" y="1591"/>
                  </a:cubicBezTo>
                  <a:cubicBezTo>
                    <a:pt x="2024" y="1234"/>
                    <a:pt x="2048" y="662"/>
                    <a:pt x="1691" y="281"/>
                  </a:cubicBezTo>
                  <a:cubicBezTo>
                    <a:pt x="1506" y="97"/>
                    <a:pt x="1258"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rot="-2485966">
              <a:off x="8478886" y="1487220"/>
              <a:ext cx="136962" cy="124161"/>
            </a:xfrm>
            <a:custGeom>
              <a:avLst/>
              <a:gdLst/>
              <a:ahLst/>
              <a:cxnLst/>
              <a:rect l="l" t="t" r="r" b="b"/>
              <a:pathLst>
                <a:path w="5478" h="4966" extrusionOk="0">
                  <a:moveTo>
                    <a:pt x="2744" y="1"/>
                  </a:moveTo>
                  <a:cubicBezTo>
                    <a:pt x="2128" y="1"/>
                    <a:pt x="1509" y="227"/>
                    <a:pt x="1024" y="677"/>
                  </a:cubicBezTo>
                  <a:cubicBezTo>
                    <a:pt x="24" y="1618"/>
                    <a:pt x="1" y="3201"/>
                    <a:pt x="929" y="4190"/>
                  </a:cubicBezTo>
                  <a:cubicBezTo>
                    <a:pt x="1415" y="4707"/>
                    <a:pt x="2073" y="4966"/>
                    <a:pt x="2732" y="4966"/>
                  </a:cubicBezTo>
                  <a:cubicBezTo>
                    <a:pt x="3348" y="4966"/>
                    <a:pt x="3964" y="4739"/>
                    <a:pt x="4442" y="4285"/>
                  </a:cubicBezTo>
                  <a:cubicBezTo>
                    <a:pt x="5442" y="3344"/>
                    <a:pt x="5477" y="1773"/>
                    <a:pt x="4537" y="773"/>
                  </a:cubicBezTo>
                  <a:cubicBezTo>
                    <a:pt x="4052" y="257"/>
                    <a:pt x="3400" y="1"/>
                    <a:pt x="2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rot="-2485966">
              <a:off x="8498108" y="1507930"/>
              <a:ext cx="51230" cy="46279"/>
            </a:xfrm>
            <a:custGeom>
              <a:avLst/>
              <a:gdLst/>
              <a:ahLst/>
              <a:cxnLst/>
              <a:rect l="l" t="t" r="r" b="b"/>
              <a:pathLst>
                <a:path w="2049" h="1851" extrusionOk="0">
                  <a:moveTo>
                    <a:pt x="1017" y="0"/>
                  </a:moveTo>
                  <a:cubicBezTo>
                    <a:pt x="789" y="0"/>
                    <a:pt x="560" y="84"/>
                    <a:pt x="382" y="257"/>
                  </a:cubicBezTo>
                  <a:cubicBezTo>
                    <a:pt x="25" y="614"/>
                    <a:pt x="1" y="1185"/>
                    <a:pt x="358" y="1566"/>
                  </a:cubicBezTo>
                  <a:cubicBezTo>
                    <a:pt x="529" y="1755"/>
                    <a:pt x="768" y="1851"/>
                    <a:pt x="1013" y="1851"/>
                  </a:cubicBezTo>
                  <a:cubicBezTo>
                    <a:pt x="1245" y="1851"/>
                    <a:pt x="1482" y="1764"/>
                    <a:pt x="1668" y="1590"/>
                  </a:cubicBezTo>
                  <a:cubicBezTo>
                    <a:pt x="2025" y="1233"/>
                    <a:pt x="2049" y="649"/>
                    <a:pt x="1691" y="280"/>
                  </a:cubicBezTo>
                  <a:cubicBezTo>
                    <a:pt x="1507" y="96"/>
                    <a:pt x="1262"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rot="-2485966">
              <a:off x="8178074" y="1694672"/>
              <a:ext cx="136962" cy="124386"/>
            </a:xfrm>
            <a:custGeom>
              <a:avLst/>
              <a:gdLst/>
              <a:ahLst/>
              <a:cxnLst/>
              <a:rect l="l" t="t" r="r" b="b"/>
              <a:pathLst>
                <a:path w="5478" h="4975" extrusionOk="0">
                  <a:moveTo>
                    <a:pt x="2739" y="0"/>
                  </a:moveTo>
                  <a:cubicBezTo>
                    <a:pt x="2125" y="0"/>
                    <a:pt x="1508" y="227"/>
                    <a:pt x="1025" y="681"/>
                  </a:cubicBezTo>
                  <a:cubicBezTo>
                    <a:pt x="25" y="1622"/>
                    <a:pt x="1" y="3193"/>
                    <a:pt x="941" y="4193"/>
                  </a:cubicBezTo>
                  <a:cubicBezTo>
                    <a:pt x="1435" y="4712"/>
                    <a:pt x="2095" y="4974"/>
                    <a:pt x="2754" y="4974"/>
                  </a:cubicBezTo>
                  <a:cubicBezTo>
                    <a:pt x="3366" y="4974"/>
                    <a:pt x="3978" y="4747"/>
                    <a:pt x="4454" y="4289"/>
                  </a:cubicBezTo>
                  <a:cubicBezTo>
                    <a:pt x="5442" y="3348"/>
                    <a:pt x="5478" y="1764"/>
                    <a:pt x="4537" y="776"/>
                  </a:cubicBezTo>
                  <a:cubicBezTo>
                    <a:pt x="4051" y="259"/>
                    <a:pt x="3396" y="0"/>
                    <a:pt x="2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rot="-2485966">
              <a:off x="8197665" y="1715391"/>
              <a:ext cx="51530" cy="46304"/>
            </a:xfrm>
            <a:custGeom>
              <a:avLst/>
              <a:gdLst/>
              <a:ahLst/>
              <a:cxnLst/>
              <a:rect l="l" t="t" r="r" b="b"/>
              <a:pathLst>
                <a:path w="2061" h="1852" extrusionOk="0">
                  <a:moveTo>
                    <a:pt x="1030" y="1"/>
                  </a:moveTo>
                  <a:cubicBezTo>
                    <a:pt x="801" y="1"/>
                    <a:pt x="572" y="85"/>
                    <a:pt x="394" y="257"/>
                  </a:cubicBezTo>
                  <a:cubicBezTo>
                    <a:pt x="37" y="614"/>
                    <a:pt x="1" y="1186"/>
                    <a:pt x="358" y="1567"/>
                  </a:cubicBezTo>
                  <a:cubicBezTo>
                    <a:pt x="535" y="1756"/>
                    <a:pt x="778" y="1851"/>
                    <a:pt x="1022" y="1851"/>
                  </a:cubicBezTo>
                  <a:cubicBezTo>
                    <a:pt x="1254" y="1851"/>
                    <a:pt x="1488" y="1765"/>
                    <a:pt x="1668" y="1591"/>
                  </a:cubicBezTo>
                  <a:cubicBezTo>
                    <a:pt x="2025" y="1233"/>
                    <a:pt x="2061" y="650"/>
                    <a:pt x="1704" y="281"/>
                  </a:cubicBezTo>
                  <a:cubicBezTo>
                    <a:pt x="1519" y="96"/>
                    <a:pt x="1274" y="1"/>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accent4"/>
            </a:gs>
            <a:gs pos="100000">
              <a:schemeClr val="accent5"/>
            </a:gs>
          </a:gsLst>
          <a:lin ang="5400012" scaled="0"/>
        </a:gradFill>
        <a:effectLst/>
      </p:bgPr>
    </p:bg>
    <p:spTree>
      <p:nvGrpSpPr>
        <p:cNvPr id="1" name="Shape 214"/>
        <p:cNvGrpSpPr/>
        <p:nvPr/>
      </p:nvGrpSpPr>
      <p:grpSpPr>
        <a:xfrm>
          <a:off x="0" y="0"/>
          <a:ext cx="0" cy="0"/>
          <a:chOff x="0" y="0"/>
          <a:chExt cx="0" cy="0"/>
        </a:xfrm>
      </p:grpSpPr>
      <p:sp>
        <p:nvSpPr>
          <p:cNvPr id="215" name="Google Shape;215;p6"/>
          <p:cNvSpPr/>
          <p:nvPr/>
        </p:nvSpPr>
        <p:spPr>
          <a:xfrm rot="5400000">
            <a:off x="0" y="0"/>
            <a:ext cx="1720800" cy="1720800"/>
          </a:xfrm>
          <a:prstGeom prst="rtTriangle">
            <a:avLst/>
          </a:prstGeom>
          <a:gradFill>
            <a:gsLst>
              <a:gs pos="0">
                <a:srgbClr val="EED0B2"/>
              </a:gs>
              <a:gs pos="100000">
                <a:srgbClr val="CEA67E"/>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6"/>
          <p:cNvGrpSpPr/>
          <p:nvPr/>
        </p:nvGrpSpPr>
        <p:grpSpPr>
          <a:xfrm>
            <a:off x="-436275" y="141562"/>
            <a:ext cx="9810000" cy="1166694"/>
            <a:chOff x="-588675" y="-10838"/>
            <a:chExt cx="9810000" cy="1166694"/>
          </a:xfrm>
        </p:grpSpPr>
        <p:sp>
          <p:nvSpPr>
            <p:cNvPr id="217" name="Google Shape;217;p6"/>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6"/>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marR="38100" lvl="0" algn="ctr" rtl="0">
              <a:lnSpc>
                <a:spcPct val="129000"/>
              </a:lnSpc>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4" name="Google Shape;224;p6"/>
          <p:cNvSpPr/>
          <p:nvPr/>
        </p:nvSpPr>
        <p:spPr>
          <a:xfrm>
            <a:off x="5120853" y="4499433"/>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6898535" y="486915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8713087" y="4637264"/>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921360" y="4352213"/>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8273407" y="4797519"/>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flipH="1">
            <a:off x="3424455" y="4784483"/>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flipH="1">
            <a:off x="1707593" y="51542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flipH="1">
            <a:off x="-107072" y="4922314"/>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flipH="1">
            <a:off x="2777909" y="4637263"/>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flipH="1">
            <a:off x="430163" y="5082569"/>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rot="-742997">
            <a:off x="1053075" y="4707394"/>
            <a:ext cx="359664" cy="456879"/>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rot="2141883">
            <a:off x="4193680" y="4600374"/>
            <a:ext cx="359661" cy="454839"/>
          </a:xfrm>
          <a:custGeom>
            <a:avLst/>
            <a:gdLst/>
            <a:ahLst/>
            <a:cxnLst/>
            <a:rect l="l" t="t" r="r" b="b"/>
            <a:pathLst>
              <a:path w="3178" h="4019" extrusionOk="0">
                <a:moveTo>
                  <a:pt x="2623" y="1"/>
                </a:moveTo>
                <a:lnTo>
                  <a:pt x="575" y="498"/>
                </a:lnTo>
                <a:cubicBezTo>
                  <a:pt x="556" y="498"/>
                  <a:pt x="517" y="537"/>
                  <a:pt x="517" y="575"/>
                </a:cubicBezTo>
                <a:lnTo>
                  <a:pt x="977" y="3006"/>
                </a:lnTo>
                <a:cubicBezTo>
                  <a:pt x="918" y="2980"/>
                  <a:pt x="852" y="2967"/>
                  <a:pt x="783" y="2967"/>
                </a:cubicBezTo>
                <a:cubicBezTo>
                  <a:pt x="651" y="2967"/>
                  <a:pt x="509" y="3014"/>
                  <a:pt x="383" y="3102"/>
                </a:cubicBezTo>
                <a:cubicBezTo>
                  <a:pt x="96" y="3293"/>
                  <a:pt x="1" y="3637"/>
                  <a:pt x="135" y="3848"/>
                </a:cubicBezTo>
                <a:cubicBezTo>
                  <a:pt x="217" y="3961"/>
                  <a:pt x="359" y="4019"/>
                  <a:pt x="512" y="4019"/>
                </a:cubicBezTo>
                <a:cubicBezTo>
                  <a:pt x="644" y="4019"/>
                  <a:pt x="785" y="3975"/>
                  <a:pt x="900" y="3886"/>
                </a:cubicBezTo>
                <a:cubicBezTo>
                  <a:pt x="939" y="3886"/>
                  <a:pt x="939" y="3867"/>
                  <a:pt x="958" y="3848"/>
                </a:cubicBezTo>
                <a:cubicBezTo>
                  <a:pt x="1168" y="3657"/>
                  <a:pt x="1264" y="3370"/>
                  <a:pt x="1226" y="3082"/>
                </a:cubicBezTo>
                <a:lnTo>
                  <a:pt x="881" y="1341"/>
                </a:lnTo>
                <a:lnTo>
                  <a:pt x="2604" y="900"/>
                </a:lnTo>
                <a:lnTo>
                  <a:pt x="2891" y="2412"/>
                </a:lnTo>
                <a:cubicBezTo>
                  <a:pt x="2827" y="2384"/>
                  <a:pt x="2755" y="2369"/>
                  <a:pt x="2680" y="2369"/>
                </a:cubicBezTo>
                <a:cubicBezTo>
                  <a:pt x="2553" y="2369"/>
                  <a:pt x="2418" y="2412"/>
                  <a:pt x="2297" y="2508"/>
                </a:cubicBezTo>
                <a:cubicBezTo>
                  <a:pt x="2010" y="2700"/>
                  <a:pt x="1915" y="3025"/>
                  <a:pt x="2049" y="3255"/>
                </a:cubicBezTo>
                <a:cubicBezTo>
                  <a:pt x="2131" y="3367"/>
                  <a:pt x="2273" y="3425"/>
                  <a:pt x="2426" y="3425"/>
                </a:cubicBezTo>
                <a:cubicBezTo>
                  <a:pt x="2558" y="3425"/>
                  <a:pt x="2699" y="3382"/>
                  <a:pt x="2814" y="3293"/>
                </a:cubicBezTo>
                <a:cubicBezTo>
                  <a:pt x="2853" y="3293"/>
                  <a:pt x="2853" y="3274"/>
                  <a:pt x="2872" y="3255"/>
                </a:cubicBezTo>
                <a:cubicBezTo>
                  <a:pt x="3082" y="3063"/>
                  <a:pt x="3178" y="2776"/>
                  <a:pt x="3140" y="2489"/>
                </a:cubicBezTo>
                <a:lnTo>
                  <a:pt x="2719" y="39"/>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6"/>
          <p:cNvGrpSpPr/>
          <p:nvPr/>
        </p:nvGrpSpPr>
        <p:grpSpPr>
          <a:xfrm>
            <a:off x="-336058" y="858842"/>
            <a:ext cx="1072633" cy="1168210"/>
            <a:chOff x="7181142" y="3687292"/>
            <a:chExt cx="1072633" cy="1168210"/>
          </a:xfrm>
        </p:grpSpPr>
        <p:sp>
          <p:nvSpPr>
            <p:cNvPr id="237" name="Google Shape;237;p6"/>
            <p:cNvSpPr/>
            <p:nvPr/>
          </p:nvSpPr>
          <p:spPr>
            <a:xfrm rot="2191568" flipH="1">
              <a:off x="7431615" y="3756237"/>
              <a:ext cx="571685" cy="1030319"/>
            </a:xfrm>
            <a:custGeom>
              <a:avLst/>
              <a:gdLst/>
              <a:ahLst/>
              <a:cxnLst/>
              <a:rect l="l" t="t" r="r" b="b"/>
              <a:pathLst>
                <a:path w="22867" h="41212" extrusionOk="0">
                  <a:moveTo>
                    <a:pt x="4736" y="1"/>
                  </a:moveTo>
                  <a:cubicBezTo>
                    <a:pt x="4581" y="1"/>
                    <a:pt x="4433" y="117"/>
                    <a:pt x="4489" y="301"/>
                  </a:cubicBezTo>
                  <a:cubicBezTo>
                    <a:pt x="5013" y="1742"/>
                    <a:pt x="4870" y="3385"/>
                    <a:pt x="4846" y="4897"/>
                  </a:cubicBezTo>
                  <a:cubicBezTo>
                    <a:pt x="4846" y="5421"/>
                    <a:pt x="4846" y="5944"/>
                    <a:pt x="4870" y="6468"/>
                  </a:cubicBezTo>
                  <a:cubicBezTo>
                    <a:pt x="4894" y="7397"/>
                    <a:pt x="4954" y="8326"/>
                    <a:pt x="5108" y="9242"/>
                  </a:cubicBezTo>
                  <a:lnTo>
                    <a:pt x="4704" y="8802"/>
                  </a:lnTo>
                  <a:cubicBezTo>
                    <a:pt x="3537" y="7576"/>
                    <a:pt x="2025" y="6647"/>
                    <a:pt x="358" y="6611"/>
                  </a:cubicBezTo>
                  <a:cubicBezTo>
                    <a:pt x="12" y="6611"/>
                    <a:pt x="1" y="7135"/>
                    <a:pt x="322" y="7135"/>
                  </a:cubicBezTo>
                  <a:cubicBezTo>
                    <a:pt x="2025" y="7183"/>
                    <a:pt x="3572" y="8254"/>
                    <a:pt x="4668" y="9540"/>
                  </a:cubicBezTo>
                  <a:cubicBezTo>
                    <a:pt x="4894" y="9814"/>
                    <a:pt x="5108" y="10100"/>
                    <a:pt x="5299" y="10374"/>
                  </a:cubicBezTo>
                  <a:cubicBezTo>
                    <a:pt x="5680" y="12326"/>
                    <a:pt x="6120" y="14279"/>
                    <a:pt x="6620" y="16196"/>
                  </a:cubicBezTo>
                  <a:cubicBezTo>
                    <a:pt x="6394" y="15969"/>
                    <a:pt x="6156" y="15767"/>
                    <a:pt x="5906" y="15553"/>
                  </a:cubicBezTo>
                  <a:cubicBezTo>
                    <a:pt x="4652" y="14515"/>
                    <a:pt x="3113" y="13750"/>
                    <a:pt x="1521" y="13750"/>
                  </a:cubicBezTo>
                  <a:cubicBezTo>
                    <a:pt x="1451" y="13750"/>
                    <a:pt x="1381" y="13752"/>
                    <a:pt x="1310" y="13755"/>
                  </a:cubicBezTo>
                  <a:cubicBezTo>
                    <a:pt x="969" y="13767"/>
                    <a:pt x="953" y="14279"/>
                    <a:pt x="1264" y="14279"/>
                  </a:cubicBezTo>
                  <a:cubicBezTo>
                    <a:pt x="1267" y="14279"/>
                    <a:pt x="1271" y="14279"/>
                    <a:pt x="1275" y="14279"/>
                  </a:cubicBezTo>
                  <a:cubicBezTo>
                    <a:pt x="1356" y="14274"/>
                    <a:pt x="1437" y="14272"/>
                    <a:pt x="1519" y="14272"/>
                  </a:cubicBezTo>
                  <a:cubicBezTo>
                    <a:pt x="3192" y="14272"/>
                    <a:pt x="4787" y="15192"/>
                    <a:pt x="6025" y="16339"/>
                  </a:cubicBezTo>
                  <a:cubicBezTo>
                    <a:pt x="6299" y="16589"/>
                    <a:pt x="6549" y="16839"/>
                    <a:pt x="6775" y="17101"/>
                  </a:cubicBezTo>
                  <a:cubicBezTo>
                    <a:pt x="6787" y="17160"/>
                    <a:pt x="6823" y="17208"/>
                    <a:pt x="6894" y="17220"/>
                  </a:cubicBezTo>
                  <a:cubicBezTo>
                    <a:pt x="7037" y="17732"/>
                    <a:pt x="7168" y="18255"/>
                    <a:pt x="7323" y="18708"/>
                  </a:cubicBezTo>
                  <a:cubicBezTo>
                    <a:pt x="7704" y="19958"/>
                    <a:pt x="8144" y="21196"/>
                    <a:pt x="8621" y="22423"/>
                  </a:cubicBezTo>
                  <a:cubicBezTo>
                    <a:pt x="8406" y="22268"/>
                    <a:pt x="8216" y="22137"/>
                    <a:pt x="8002" y="22006"/>
                  </a:cubicBezTo>
                  <a:cubicBezTo>
                    <a:pt x="6719" y="21165"/>
                    <a:pt x="5233" y="20556"/>
                    <a:pt x="3738" y="20556"/>
                  </a:cubicBezTo>
                  <a:cubicBezTo>
                    <a:pt x="3540" y="20556"/>
                    <a:pt x="3342" y="20567"/>
                    <a:pt x="3144" y="20589"/>
                  </a:cubicBezTo>
                  <a:cubicBezTo>
                    <a:pt x="2822" y="20635"/>
                    <a:pt x="2922" y="21091"/>
                    <a:pt x="3228" y="21091"/>
                  </a:cubicBezTo>
                  <a:cubicBezTo>
                    <a:pt x="3240" y="21091"/>
                    <a:pt x="3251" y="21090"/>
                    <a:pt x="3263" y="21089"/>
                  </a:cubicBezTo>
                  <a:cubicBezTo>
                    <a:pt x="3432" y="21071"/>
                    <a:pt x="3602" y="21062"/>
                    <a:pt x="3772" y="21062"/>
                  </a:cubicBezTo>
                  <a:cubicBezTo>
                    <a:pt x="5362" y="21062"/>
                    <a:pt x="6974" y="21836"/>
                    <a:pt x="8275" y="22804"/>
                  </a:cubicBezTo>
                  <a:cubicBezTo>
                    <a:pt x="8525" y="22994"/>
                    <a:pt x="8775" y="23208"/>
                    <a:pt x="9002" y="23399"/>
                  </a:cubicBezTo>
                  <a:cubicBezTo>
                    <a:pt x="9728" y="25125"/>
                    <a:pt x="10585" y="26828"/>
                    <a:pt x="11550" y="28447"/>
                  </a:cubicBezTo>
                  <a:cubicBezTo>
                    <a:pt x="11371" y="28340"/>
                    <a:pt x="11157" y="28233"/>
                    <a:pt x="10966" y="28138"/>
                  </a:cubicBezTo>
                  <a:cubicBezTo>
                    <a:pt x="9722" y="27496"/>
                    <a:pt x="8347" y="27055"/>
                    <a:pt x="6990" y="27055"/>
                  </a:cubicBezTo>
                  <a:cubicBezTo>
                    <a:pt x="6658" y="27055"/>
                    <a:pt x="6328" y="27081"/>
                    <a:pt x="6001" y="27138"/>
                  </a:cubicBezTo>
                  <a:cubicBezTo>
                    <a:pt x="5687" y="27194"/>
                    <a:pt x="5775" y="27643"/>
                    <a:pt x="6066" y="27643"/>
                  </a:cubicBezTo>
                  <a:cubicBezTo>
                    <a:pt x="6084" y="27643"/>
                    <a:pt x="6102" y="27641"/>
                    <a:pt x="6120" y="27638"/>
                  </a:cubicBezTo>
                  <a:cubicBezTo>
                    <a:pt x="6417" y="27587"/>
                    <a:pt x="6716" y="27563"/>
                    <a:pt x="7017" y="27563"/>
                  </a:cubicBezTo>
                  <a:cubicBezTo>
                    <a:pt x="8541" y="27563"/>
                    <a:pt x="10098" y="28176"/>
                    <a:pt x="11431" y="28971"/>
                  </a:cubicBezTo>
                  <a:cubicBezTo>
                    <a:pt x="11693" y="29126"/>
                    <a:pt x="11931" y="29281"/>
                    <a:pt x="12169" y="29447"/>
                  </a:cubicBezTo>
                  <a:cubicBezTo>
                    <a:pt x="12347" y="29745"/>
                    <a:pt x="12550" y="30043"/>
                    <a:pt x="12740" y="30316"/>
                  </a:cubicBezTo>
                  <a:cubicBezTo>
                    <a:pt x="13657" y="31686"/>
                    <a:pt x="14669" y="32995"/>
                    <a:pt x="15729" y="34269"/>
                  </a:cubicBezTo>
                  <a:cubicBezTo>
                    <a:pt x="15407" y="34115"/>
                    <a:pt x="15074" y="33972"/>
                    <a:pt x="14729" y="33829"/>
                  </a:cubicBezTo>
                  <a:cubicBezTo>
                    <a:pt x="13584" y="33391"/>
                    <a:pt x="12362" y="33090"/>
                    <a:pt x="11172" y="33090"/>
                  </a:cubicBezTo>
                  <a:cubicBezTo>
                    <a:pt x="10679" y="33090"/>
                    <a:pt x="10191" y="33142"/>
                    <a:pt x="9716" y="33257"/>
                  </a:cubicBezTo>
                  <a:cubicBezTo>
                    <a:pt x="9427" y="33324"/>
                    <a:pt x="9501" y="33764"/>
                    <a:pt x="9774" y="33764"/>
                  </a:cubicBezTo>
                  <a:cubicBezTo>
                    <a:pt x="9793" y="33764"/>
                    <a:pt x="9814" y="33762"/>
                    <a:pt x="9835" y="33757"/>
                  </a:cubicBezTo>
                  <a:cubicBezTo>
                    <a:pt x="10271" y="33658"/>
                    <a:pt x="10718" y="33613"/>
                    <a:pt x="11170" y="33613"/>
                  </a:cubicBezTo>
                  <a:cubicBezTo>
                    <a:pt x="12608" y="33613"/>
                    <a:pt x="14094" y="34070"/>
                    <a:pt x="15407" y="34686"/>
                  </a:cubicBezTo>
                  <a:cubicBezTo>
                    <a:pt x="15800" y="34865"/>
                    <a:pt x="16181" y="35055"/>
                    <a:pt x="16538" y="35258"/>
                  </a:cubicBezTo>
                  <a:cubicBezTo>
                    <a:pt x="16562" y="35281"/>
                    <a:pt x="16574" y="35293"/>
                    <a:pt x="16610" y="35293"/>
                  </a:cubicBezTo>
                  <a:cubicBezTo>
                    <a:pt x="18408" y="37341"/>
                    <a:pt x="20325" y="39282"/>
                    <a:pt x="22313" y="41139"/>
                  </a:cubicBezTo>
                  <a:cubicBezTo>
                    <a:pt x="22366" y="41190"/>
                    <a:pt x="22427" y="41211"/>
                    <a:pt x="22485" y="41211"/>
                  </a:cubicBezTo>
                  <a:cubicBezTo>
                    <a:pt x="22686" y="41211"/>
                    <a:pt x="22867" y="40957"/>
                    <a:pt x="22682" y="40782"/>
                  </a:cubicBezTo>
                  <a:cubicBezTo>
                    <a:pt x="20670" y="38877"/>
                    <a:pt x="18705" y="36901"/>
                    <a:pt x="16872" y="34817"/>
                  </a:cubicBezTo>
                  <a:cubicBezTo>
                    <a:pt x="16800" y="34531"/>
                    <a:pt x="16741" y="34246"/>
                    <a:pt x="16717" y="33972"/>
                  </a:cubicBezTo>
                  <a:cubicBezTo>
                    <a:pt x="16503" y="32329"/>
                    <a:pt x="16907" y="30674"/>
                    <a:pt x="18241" y="29566"/>
                  </a:cubicBezTo>
                  <a:cubicBezTo>
                    <a:pt x="18450" y="29396"/>
                    <a:pt x="18265" y="29127"/>
                    <a:pt x="18049" y="29127"/>
                  </a:cubicBezTo>
                  <a:cubicBezTo>
                    <a:pt x="17994" y="29127"/>
                    <a:pt x="17937" y="29144"/>
                    <a:pt x="17884" y="29185"/>
                  </a:cubicBezTo>
                  <a:cubicBezTo>
                    <a:pt x="16610" y="30257"/>
                    <a:pt x="16098" y="31805"/>
                    <a:pt x="16145" y="33388"/>
                  </a:cubicBezTo>
                  <a:cubicBezTo>
                    <a:pt x="16157" y="33615"/>
                    <a:pt x="16181" y="33817"/>
                    <a:pt x="16205" y="34043"/>
                  </a:cubicBezTo>
                  <a:cubicBezTo>
                    <a:pt x="15002" y="32614"/>
                    <a:pt x="13871" y="31126"/>
                    <a:pt x="12859" y="29566"/>
                  </a:cubicBezTo>
                  <a:cubicBezTo>
                    <a:pt x="12871" y="29543"/>
                    <a:pt x="12871" y="29543"/>
                    <a:pt x="12871" y="29531"/>
                  </a:cubicBezTo>
                  <a:lnTo>
                    <a:pt x="12871" y="29424"/>
                  </a:lnTo>
                  <a:lnTo>
                    <a:pt x="12871" y="29412"/>
                  </a:lnTo>
                  <a:cubicBezTo>
                    <a:pt x="12812" y="29054"/>
                    <a:pt x="12800" y="28697"/>
                    <a:pt x="12800" y="28340"/>
                  </a:cubicBezTo>
                  <a:cubicBezTo>
                    <a:pt x="12812" y="26602"/>
                    <a:pt x="13467" y="24923"/>
                    <a:pt x="14931" y="23863"/>
                  </a:cubicBezTo>
                  <a:cubicBezTo>
                    <a:pt x="15142" y="23700"/>
                    <a:pt x="14951" y="23429"/>
                    <a:pt x="14726" y="23429"/>
                  </a:cubicBezTo>
                  <a:cubicBezTo>
                    <a:pt x="14672" y="23429"/>
                    <a:pt x="14615" y="23445"/>
                    <a:pt x="14562" y="23482"/>
                  </a:cubicBezTo>
                  <a:cubicBezTo>
                    <a:pt x="13169" y="24482"/>
                    <a:pt x="12478" y="26030"/>
                    <a:pt x="12324" y="27673"/>
                  </a:cubicBezTo>
                  <a:cubicBezTo>
                    <a:pt x="12288" y="27995"/>
                    <a:pt x="12276" y="28340"/>
                    <a:pt x="12288" y="28673"/>
                  </a:cubicBezTo>
                  <a:cubicBezTo>
                    <a:pt x="11323" y="27126"/>
                    <a:pt x="10466" y="25518"/>
                    <a:pt x="9728" y="23828"/>
                  </a:cubicBezTo>
                  <a:cubicBezTo>
                    <a:pt x="9692" y="23732"/>
                    <a:pt x="9657" y="23637"/>
                    <a:pt x="9609" y="23530"/>
                  </a:cubicBezTo>
                  <a:cubicBezTo>
                    <a:pt x="9621" y="23518"/>
                    <a:pt x="9621" y="23518"/>
                    <a:pt x="9621" y="23506"/>
                  </a:cubicBezTo>
                  <a:cubicBezTo>
                    <a:pt x="9657" y="23447"/>
                    <a:pt x="9657" y="23387"/>
                    <a:pt x="9645" y="23328"/>
                  </a:cubicBezTo>
                  <a:cubicBezTo>
                    <a:pt x="9645" y="22970"/>
                    <a:pt x="9668" y="22625"/>
                    <a:pt x="9716" y="22280"/>
                  </a:cubicBezTo>
                  <a:cubicBezTo>
                    <a:pt x="9954" y="20494"/>
                    <a:pt x="10788" y="18791"/>
                    <a:pt x="12359" y="17803"/>
                  </a:cubicBezTo>
                  <a:cubicBezTo>
                    <a:pt x="12599" y="17663"/>
                    <a:pt x="12470" y="17322"/>
                    <a:pt x="12253" y="17322"/>
                  </a:cubicBezTo>
                  <a:cubicBezTo>
                    <a:pt x="12211" y="17322"/>
                    <a:pt x="12167" y="17334"/>
                    <a:pt x="12121" y="17363"/>
                  </a:cubicBezTo>
                  <a:cubicBezTo>
                    <a:pt x="10478" y="18386"/>
                    <a:pt x="9537" y="20113"/>
                    <a:pt x="9240" y="21970"/>
                  </a:cubicBezTo>
                  <a:cubicBezTo>
                    <a:pt x="9228" y="22137"/>
                    <a:pt x="9192" y="22292"/>
                    <a:pt x="9180" y="22458"/>
                  </a:cubicBezTo>
                  <a:cubicBezTo>
                    <a:pt x="8430" y="20601"/>
                    <a:pt x="7823" y="18696"/>
                    <a:pt x="7299" y="16767"/>
                  </a:cubicBezTo>
                  <a:cubicBezTo>
                    <a:pt x="7347" y="16434"/>
                    <a:pt x="7406" y="16124"/>
                    <a:pt x="7478" y="15815"/>
                  </a:cubicBezTo>
                  <a:cubicBezTo>
                    <a:pt x="7942" y="13981"/>
                    <a:pt x="8954" y="12386"/>
                    <a:pt x="10716" y="11445"/>
                  </a:cubicBezTo>
                  <a:cubicBezTo>
                    <a:pt x="10971" y="11323"/>
                    <a:pt x="10833" y="10973"/>
                    <a:pt x="10601" y="10973"/>
                  </a:cubicBezTo>
                  <a:cubicBezTo>
                    <a:pt x="10562" y="10973"/>
                    <a:pt x="10521" y="10982"/>
                    <a:pt x="10478" y="11005"/>
                  </a:cubicBezTo>
                  <a:cubicBezTo>
                    <a:pt x="8847" y="11862"/>
                    <a:pt x="7823" y="13231"/>
                    <a:pt x="7240" y="14850"/>
                  </a:cubicBezTo>
                  <a:cubicBezTo>
                    <a:pt x="7156" y="15112"/>
                    <a:pt x="7085" y="15374"/>
                    <a:pt x="7013" y="15648"/>
                  </a:cubicBezTo>
                  <a:cubicBezTo>
                    <a:pt x="6561" y="13874"/>
                    <a:pt x="6180" y="12088"/>
                    <a:pt x="5823" y="10302"/>
                  </a:cubicBezTo>
                  <a:lnTo>
                    <a:pt x="5823" y="10243"/>
                  </a:lnTo>
                  <a:cubicBezTo>
                    <a:pt x="5918" y="9874"/>
                    <a:pt x="6037" y="9481"/>
                    <a:pt x="6180" y="9123"/>
                  </a:cubicBezTo>
                  <a:cubicBezTo>
                    <a:pt x="6870" y="7278"/>
                    <a:pt x="8085" y="5730"/>
                    <a:pt x="9954" y="4885"/>
                  </a:cubicBezTo>
                  <a:cubicBezTo>
                    <a:pt x="10222" y="4771"/>
                    <a:pt x="10071" y="4417"/>
                    <a:pt x="9832" y="4417"/>
                  </a:cubicBezTo>
                  <a:cubicBezTo>
                    <a:pt x="9795" y="4417"/>
                    <a:pt x="9756" y="4425"/>
                    <a:pt x="9716" y="4444"/>
                  </a:cubicBezTo>
                  <a:cubicBezTo>
                    <a:pt x="8049" y="5194"/>
                    <a:pt x="6859" y="6492"/>
                    <a:pt x="6085" y="8052"/>
                  </a:cubicBezTo>
                  <a:cubicBezTo>
                    <a:pt x="5906" y="8409"/>
                    <a:pt x="5739" y="8802"/>
                    <a:pt x="5608" y="9183"/>
                  </a:cubicBezTo>
                  <a:cubicBezTo>
                    <a:pt x="5477" y="8290"/>
                    <a:pt x="5418" y="7397"/>
                    <a:pt x="5382" y="6492"/>
                  </a:cubicBezTo>
                  <a:cubicBezTo>
                    <a:pt x="5358" y="5778"/>
                    <a:pt x="5370" y="5075"/>
                    <a:pt x="5370" y="4361"/>
                  </a:cubicBezTo>
                  <a:cubicBezTo>
                    <a:pt x="5382" y="2980"/>
                    <a:pt x="5466" y="1503"/>
                    <a:pt x="5001" y="182"/>
                  </a:cubicBezTo>
                  <a:cubicBezTo>
                    <a:pt x="4953" y="56"/>
                    <a:pt x="4843" y="1"/>
                    <a:pt x="4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6"/>
            <p:cNvGrpSpPr/>
            <p:nvPr/>
          </p:nvGrpSpPr>
          <p:grpSpPr>
            <a:xfrm>
              <a:off x="7339942" y="3876063"/>
              <a:ext cx="901093" cy="768382"/>
              <a:chOff x="7339942" y="3876063"/>
              <a:chExt cx="901093" cy="768382"/>
            </a:xfrm>
          </p:grpSpPr>
          <p:sp>
            <p:nvSpPr>
              <p:cNvPr id="239" name="Google Shape;239;p6"/>
              <p:cNvSpPr/>
              <p:nvPr/>
            </p:nvSpPr>
            <p:spPr>
              <a:xfrm rot="2191568" flipH="1">
                <a:off x="7795880" y="4048478"/>
                <a:ext cx="139028" cy="164153"/>
              </a:xfrm>
              <a:custGeom>
                <a:avLst/>
                <a:gdLst/>
                <a:ahLst/>
                <a:cxnLst/>
                <a:rect l="l" t="t" r="r" b="b"/>
                <a:pathLst>
                  <a:path w="5561" h="6566" extrusionOk="0">
                    <a:moveTo>
                      <a:pt x="4754" y="0"/>
                    </a:moveTo>
                    <a:cubicBezTo>
                      <a:pt x="4687" y="0"/>
                      <a:pt x="4629" y="4"/>
                      <a:pt x="4584" y="4"/>
                    </a:cubicBezTo>
                    <a:cubicBezTo>
                      <a:pt x="4536" y="3"/>
                      <a:pt x="4489" y="3"/>
                      <a:pt x="4442" y="3"/>
                    </a:cubicBezTo>
                    <a:cubicBezTo>
                      <a:pt x="3921" y="3"/>
                      <a:pt x="3477" y="65"/>
                      <a:pt x="3072" y="207"/>
                    </a:cubicBezTo>
                    <a:cubicBezTo>
                      <a:pt x="1560" y="766"/>
                      <a:pt x="501" y="2731"/>
                      <a:pt x="0" y="5600"/>
                    </a:cubicBezTo>
                    <a:cubicBezTo>
                      <a:pt x="572" y="3981"/>
                      <a:pt x="1620" y="2612"/>
                      <a:pt x="3227" y="1743"/>
                    </a:cubicBezTo>
                    <a:cubicBezTo>
                      <a:pt x="3270" y="1718"/>
                      <a:pt x="3311" y="1707"/>
                      <a:pt x="3350" y="1707"/>
                    </a:cubicBezTo>
                    <a:cubicBezTo>
                      <a:pt x="3575" y="1707"/>
                      <a:pt x="3719" y="2063"/>
                      <a:pt x="3465" y="2195"/>
                    </a:cubicBezTo>
                    <a:cubicBezTo>
                      <a:pt x="1703" y="3124"/>
                      <a:pt x="691" y="4719"/>
                      <a:pt x="215" y="6553"/>
                    </a:cubicBezTo>
                    <a:cubicBezTo>
                      <a:pt x="263" y="6562"/>
                      <a:pt x="316" y="6566"/>
                      <a:pt x="372" y="6566"/>
                    </a:cubicBezTo>
                    <a:cubicBezTo>
                      <a:pt x="970" y="6566"/>
                      <a:pt x="1926" y="6079"/>
                      <a:pt x="2144" y="5981"/>
                    </a:cubicBezTo>
                    <a:cubicBezTo>
                      <a:pt x="2882" y="5612"/>
                      <a:pt x="3549" y="5088"/>
                      <a:pt x="4084" y="4481"/>
                    </a:cubicBezTo>
                    <a:cubicBezTo>
                      <a:pt x="4977" y="3469"/>
                      <a:pt x="5489" y="2219"/>
                      <a:pt x="5489" y="921"/>
                    </a:cubicBezTo>
                    <a:cubicBezTo>
                      <a:pt x="5489" y="742"/>
                      <a:pt x="5561" y="445"/>
                      <a:pt x="5311" y="195"/>
                    </a:cubicBezTo>
                    <a:cubicBezTo>
                      <a:pt x="5141" y="25"/>
                      <a:pt x="4922" y="0"/>
                      <a:pt x="4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rot="2191568" flipH="1">
                <a:off x="7896007" y="4225584"/>
                <a:ext cx="181303" cy="123602"/>
              </a:xfrm>
              <a:custGeom>
                <a:avLst/>
                <a:gdLst/>
                <a:ahLst/>
                <a:cxnLst/>
                <a:rect l="l" t="t" r="r" b="b"/>
                <a:pathLst>
                  <a:path w="7252" h="4944" extrusionOk="0">
                    <a:moveTo>
                      <a:pt x="2708" y="0"/>
                    </a:moveTo>
                    <a:cubicBezTo>
                      <a:pt x="2528" y="0"/>
                      <a:pt x="2348" y="21"/>
                      <a:pt x="2167" y="63"/>
                    </a:cubicBezTo>
                    <a:cubicBezTo>
                      <a:pt x="1715" y="147"/>
                      <a:pt x="1250" y="385"/>
                      <a:pt x="738" y="754"/>
                    </a:cubicBezTo>
                    <a:cubicBezTo>
                      <a:pt x="584" y="873"/>
                      <a:pt x="274" y="1016"/>
                      <a:pt x="143" y="1409"/>
                    </a:cubicBezTo>
                    <a:cubicBezTo>
                      <a:pt x="0" y="1802"/>
                      <a:pt x="179" y="2087"/>
                      <a:pt x="238" y="2242"/>
                    </a:cubicBezTo>
                    <a:cubicBezTo>
                      <a:pt x="738" y="3540"/>
                      <a:pt x="1750" y="4409"/>
                      <a:pt x="3001" y="4766"/>
                    </a:cubicBezTo>
                    <a:cubicBezTo>
                      <a:pt x="3423" y="4882"/>
                      <a:pt x="3876" y="4943"/>
                      <a:pt x="4339" y="4943"/>
                    </a:cubicBezTo>
                    <a:cubicBezTo>
                      <a:pt x="4685" y="4943"/>
                      <a:pt x="5035" y="4909"/>
                      <a:pt x="5382" y="4838"/>
                    </a:cubicBezTo>
                    <a:cubicBezTo>
                      <a:pt x="5632" y="4778"/>
                      <a:pt x="6834" y="4540"/>
                      <a:pt x="7251" y="4088"/>
                    </a:cubicBezTo>
                    <a:cubicBezTo>
                      <a:pt x="6013" y="2952"/>
                      <a:pt x="4417" y="2021"/>
                      <a:pt x="2742" y="2021"/>
                    </a:cubicBezTo>
                    <a:cubicBezTo>
                      <a:pt x="2662" y="2021"/>
                      <a:pt x="2581" y="2024"/>
                      <a:pt x="2501" y="2028"/>
                    </a:cubicBezTo>
                    <a:cubicBezTo>
                      <a:pt x="2497" y="2028"/>
                      <a:pt x="2493" y="2028"/>
                      <a:pt x="2490" y="2028"/>
                    </a:cubicBezTo>
                    <a:cubicBezTo>
                      <a:pt x="2180" y="2028"/>
                      <a:pt x="2207" y="1516"/>
                      <a:pt x="2536" y="1504"/>
                    </a:cubicBezTo>
                    <a:cubicBezTo>
                      <a:pt x="2606" y="1501"/>
                      <a:pt x="2675" y="1500"/>
                      <a:pt x="2744" y="1500"/>
                    </a:cubicBezTo>
                    <a:cubicBezTo>
                      <a:pt x="4317" y="1500"/>
                      <a:pt x="5866" y="2264"/>
                      <a:pt x="7120" y="3302"/>
                    </a:cubicBezTo>
                    <a:cubicBezTo>
                      <a:pt x="5502" y="1304"/>
                      <a:pt x="4129" y="0"/>
                      <a:pt x="2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rot="2191568" flipH="1">
                <a:off x="7669534" y="4149435"/>
                <a:ext cx="128927" cy="167003"/>
              </a:xfrm>
              <a:custGeom>
                <a:avLst/>
                <a:gdLst/>
                <a:ahLst/>
                <a:cxnLst/>
                <a:rect l="l" t="t" r="r" b="b"/>
                <a:pathLst>
                  <a:path w="5157" h="6680" extrusionOk="0">
                    <a:moveTo>
                      <a:pt x="4175" y="1"/>
                    </a:moveTo>
                    <a:cubicBezTo>
                      <a:pt x="4070" y="1"/>
                      <a:pt x="3980" y="12"/>
                      <a:pt x="3918" y="12"/>
                    </a:cubicBezTo>
                    <a:cubicBezTo>
                      <a:pt x="3335" y="24"/>
                      <a:pt x="2846" y="131"/>
                      <a:pt x="2430" y="310"/>
                    </a:cubicBezTo>
                    <a:cubicBezTo>
                      <a:pt x="858" y="988"/>
                      <a:pt x="48" y="3191"/>
                      <a:pt x="1" y="6334"/>
                    </a:cubicBezTo>
                    <a:lnTo>
                      <a:pt x="1" y="6370"/>
                    </a:lnTo>
                    <a:cubicBezTo>
                      <a:pt x="310" y="4501"/>
                      <a:pt x="1239" y="2774"/>
                      <a:pt x="2894" y="1750"/>
                    </a:cubicBezTo>
                    <a:cubicBezTo>
                      <a:pt x="2938" y="1722"/>
                      <a:pt x="2981" y="1709"/>
                      <a:pt x="3021" y="1709"/>
                    </a:cubicBezTo>
                    <a:cubicBezTo>
                      <a:pt x="3231" y="1709"/>
                      <a:pt x="3362" y="2053"/>
                      <a:pt x="3132" y="2203"/>
                    </a:cubicBezTo>
                    <a:cubicBezTo>
                      <a:pt x="1549" y="3179"/>
                      <a:pt x="715" y="4894"/>
                      <a:pt x="489" y="6680"/>
                    </a:cubicBezTo>
                    <a:cubicBezTo>
                      <a:pt x="1084" y="6680"/>
                      <a:pt x="2037" y="6108"/>
                      <a:pt x="2263" y="5989"/>
                    </a:cubicBezTo>
                    <a:cubicBezTo>
                      <a:pt x="2965" y="5596"/>
                      <a:pt x="3573" y="5036"/>
                      <a:pt x="4037" y="4417"/>
                    </a:cubicBezTo>
                    <a:cubicBezTo>
                      <a:pt x="4799" y="3358"/>
                      <a:pt x="5156" y="2119"/>
                      <a:pt x="4978" y="857"/>
                    </a:cubicBezTo>
                    <a:cubicBezTo>
                      <a:pt x="4942" y="691"/>
                      <a:pt x="4978" y="381"/>
                      <a:pt x="4692" y="155"/>
                    </a:cubicBezTo>
                    <a:cubicBezTo>
                      <a:pt x="4520" y="26"/>
                      <a:pt x="4332" y="1"/>
                      <a:pt x="4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2191568" flipH="1">
                <a:off x="7748381" y="4333680"/>
                <a:ext cx="189928" cy="117852"/>
              </a:xfrm>
              <a:custGeom>
                <a:avLst/>
                <a:gdLst/>
                <a:ahLst/>
                <a:cxnLst/>
                <a:rect l="l" t="t" r="r" b="b"/>
                <a:pathLst>
                  <a:path w="7597" h="4714" extrusionOk="0">
                    <a:moveTo>
                      <a:pt x="2633" y="1"/>
                    </a:moveTo>
                    <a:cubicBezTo>
                      <a:pt x="2403" y="1"/>
                      <a:pt x="2177" y="32"/>
                      <a:pt x="1953" y="96"/>
                    </a:cubicBezTo>
                    <a:cubicBezTo>
                      <a:pt x="1512" y="215"/>
                      <a:pt x="1084" y="477"/>
                      <a:pt x="607" y="870"/>
                    </a:cubicBezTo>
                    <a:cubicBezTo>
                      <a:pt x="464" y="989"/>
                      <a:pt x="167" y="1143"/>
                      <a:pt x="83" y="1548"/>
                    </a:cubicBezTo>
                    <a:cubicBezTo>
                      <a:pt x="0" y="1929"/>
                      <a:pt x="202" y="2179"/>
                      <a:pt x="298" y="2346"/>
                    </a:cubicBezTo>
                    <a:cubicBezTo>
                      <a:pt x="953" y="3572"/>
                      <a:pt x="2096" y="4346"/>
                      <a:pt x="3393" y="4608"/>
                    </a:cubicBezTo>
                    <a:cubicBezTo>
                      <a:pt x="3730" y="4679"/>
                      <a:pt x="4072" y="4714"/>
                      <a:pt x="4417" y="4714"/>
                    </a:cubicBezTo>
                    <a:cubicBezTo>
                      <a:pt x="4878" y="4714"/>
                      <a:pt x="5342" y="4653"/>
                      <a:pt x="5798" y="4537"/>
                    </a:cubicBezTo>
                    <a:cubicBezTo>
                      <a:pt x="6048" y="4465"/>
                      <a:pt x="7239" y="4168"/>
                      <a:pt x="7596" y="3703"/>
                    </a:cubicBezTo>
                    <a:cubicBezTo>
                      <a:pt x="6295" y="2735"/>
                      <a:pt x="4682" y="1962"/>
                      <a:pt x="3093" y="1962"/>
                    </a:cubicBezTo>
                    <a:cubicBezTo>
                      <a:pt x="2923" y="1962"/>
                      <a:pt x="2753" y="1970"/>
                      <a:pt x="2584" y="1989"/>
                    </a:cubicBezTo>
                    <a:cubicBezTo>
                      <a:pt x="2572" y="1990"/>
                      <a:pt x="2561" y="1991"/>
                      <a:pt x="2551" y="1991"/>
                    </a:cubicBezTo>
                    <a:cubicBezTo>
                      <a:pt x="2244" y="1991"/>
                      <a:pt x="2154" y="1512"/>
                      <a:pt x="2465" y="1489"/>
                    </a:cubicBezTo>
                    <a:cubicBezTo>
                      <a:pt x="2656" y="1468"/>
                      <a:pt x="2849" y="1458"/>
                      <a:pt x="3041" y="1458"/>
                    </a:cubicBezTo>
                    <a:cubicBezTo>
                      <a:pt x="4532" y="1458"/>
                      <a:pt x="6027" y="2050"/>
                      <a:pt x="7334" y="2894"/>
                    </a:cubicBezTo>
                    <a:cubicBezTo>
                      <a:pt x="5525" y="1136"/>
                      <a:pt x="4023"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rot="2191568" flipH="1">
                <a:off x="7528255" y="4230329"/>
                <a:ext cx="124152" cy="167128"/>
              </a:xfrm>
              <a:custGeom>
                <a:avLst/>
                <a:gdLst/>
                <a:ahLst/>
                <a:cxnLst/>
                <a:rect l="l" t="t" r="r" b="b"/>
                <a:pathLst>
                  <a:path w="4966" h="6685" extrusionOk="0">
                    <a:moveTo>
                      <a:pt x="3782" y="0"/>
                    </a:moveTo>
                    <a:cubicBezTo>
                      <a:pt x="3649" y="0"/>
                      <a:pt x="3535" y="23"/>
                      <a:pt x="3454" y="28"/>
                    </a:cubicBezTo>
                    <a:cubicBezTo>
                      <a:pt x="2858" y="76"/>
                      <a:pt x="2382" y="195"/>
                      <a:pt x="1977" y="409"/>
                    </a:cubicBezTo>
                    <a:cubicBezTo>
                      <a:pt x="549" y="1148"/>
                      <a:pt x="1" y="3184"/>
                      <a:pt x="287" y="6029"/>
                    </a:cubicBezTo>
                    <a:cubicBezTo>
                      <a:pt x="441" y="4410"/>
                      <a:pt x="1132" y="2862"/>
                      <a:pt x="2525" y="1850"/>
                    </a:cubicBezTo>
                    <a:cubicBezTo>
                      <a:pt x="2579" y="1813"/>
                      <a:pt x="2635" y="1797"/>
                      <a:pt x="2690" y="1797"/>
                    </a:cubicBezTo>
                    <a:cubicBezTo>
                      <a:pt x="2914" y="1797"/>
                      <a:pt x="3103" y="2066"/>
                      <a:pt x="2882" y="2219"/>
                    </a:cubicBezTo>
                    <a:cubicBezTo>
                      <a:pt x="1430" y="3279"/>
                      <a:pt x="787" y="4958"/>
                      <a:pt x="775" y="6684"/>
                    </a:cubicBezTo>
                    <a:cubicBezTo>
                      <a:pt x="780" y="6684"/>
                      <a:pt x="786" y="6684"/>
                      <a:pt x="791" y="6684"/>
                    </a:cubicBezTo>
                    <a:cubicBezTo>
                      <a:pt x="1387" y="6684"/>
                      <a:pt x="2337" y="6040"/>
                      <a:pt x="2561" y="5910"/>
                    </a:cubicBezTo>
                    <a:cubicBezTo>
                      <a:pt x="3227" y="5482"/>
                      <a:pt x="3763" y="4910"/>
                      <a:pt x="4156" y="4279"/>
                    </a:cubicBezTo>
                    <a:cubicBezTo>
                      <a:pt x="4775" y="3219"/>
                      <a:pt x="4966" y="1981"/>
                      <a:pt x="4632" y="779"/>
                    </a:cubicBezTo>
                    <a:cubicBezTo>
                      <a:pt x="4585" y="612"/>
                      <a:pt x="4573" y="314"/>
                      <a:pt x="4251" y="124"/>
                    </a:cubicBezTo>
                    <a:cubicBezTo>
                      <a:pt x="4086" y="26"/>
                      <a:pt x="3923"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rot="2191568" flipH="1">
                <a:off x="7588749" y="4422080"/>
                <a:ext cx="197679" cy="111627"/>
              </a:xfrm>
              <a:custGeom>
                <a:avLst/>
                <a:gdLst/>
                <a:ahLst/>
                <a:cxnLst/>
                <a:rect l="l" t="t" r="r" b="b"/>
                <a:pathLst>
                  <a:path w="7907" h="4465" extrusionOk="0">
                    <a:moveTo>
                      <a:pt x="2588" y="0"/>
                    </a:moveTo>
                    <a:cubicBezTo>
                      <a:pt x="2294" y="0"/>
                      <a:pt x="2011" y="46"/>
                      <a:pt x="1739" y="142"/>
                    </a:cubicBezTo>
                    <a:cubicBezTo>
                      <a:pt x="1311" y="296"/>
                      <a:pt x="906" y="570"/>
                      <a:pt x="477" y="987"/>
                    </a:cubicBezTo>
                    <a:cubicBezTo>
                      <a:pt x="358" y="1106"/>
                      <a:pt x="72" y="1285"/>
                      <a:pt x="48" y="1666"/>
                    </a:cubicBezTo>
                    <a:cubicBezTo>
                      <a:pt x="1" y="2070"/>
                      <a:pt x="251" y="2297"/>
                      <a:pt x="358" y="2439"/>
                    </a:cubicBezTo>
                    <a:cubicBezTo>
                      <a:pt x="1180" y="3571"/>
                      <a:pt x="2430" y="4261"/>
                      <a:pt x="3787" y="4416"/>
                    </a:cubicBezTo>
                    <a:cubicBezTo>
                      <a:pt x="4030" y="4448"/>
                      <a:pt x="4275" y="4464"/>
                      <a:pt x="4520" y="4464"/>
                    </a:cubicBezTo>
                    <a:cubicBezTo>
                      <a:pt x="5091" y="4464"/>
                      <a:pt x="5662" y="4377"/>
                      <a:pt x="6204" y="4202"/>
                    </a:cubicBezTo>
                    <a:cubicBezTo>
                      <a:pt x="6442" y="4106"/>
                      <a:pt x="7597" y="3749"/>
                      <a:pt x="7907" y="3285"/>
                    </a:cubicBezTo>
                    <a:cubicBezTo>
                      <a:pt x="6572" y="2508"/>
                      <a:pt x="5012" y="1889"/>
                      <a:pt x="3485" y="1889"/>
                    </a:cubicBezTo>
                    <a:cubicBezTo>
                      <a:pt x="3187" y="1889"/>
                      <a:pt x="2890" y="1913"/>
                      <a:pt x="2596" y="1963"/>
                    </a:cubicBezTo>
                    <a:cubicBezTo>
                      <a:pt x="2578" y="1967"/>
                      <a:pt x="2560" y="1968"/>
                      <a:pt x="2543" y="1968"/>
                    </a:cubicBezTo>
                    <a:cubicBezTo>
                      <a:pt x="2252" y="1968"/>
                      <a:pt x="2174" y="1518"/>
                      <a:pt x="2477" y="1439"/>
                    </a:cubicBezTo>
                    <a:cubicBezTo>
                      <a:pt x="2800" y="1384"/>
                      <a:pt x="3126" y="1358"/>
                      <a:pt x="3454" y="1358"/>
                    </a:cubicBezTo>
                    <a:cubicBezTo>
                      <a:pt x="4815" y="1358"/>
                      <a:pt x="6194" y="1806"/>
                      <a:pt x="7442" y="2439"/>
                    </a:cubicBezTo>
                    <a:cubicBezTo>
                      <a:pt x="5526" y="963"/>
                      <a:pt x="3938" y="0"/>
                      <a:pt x="2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rot="2191568" flipH="1">
                <a:off x="7377249" y="4294562"/>
                <a:ext cx="121177" cy="165353"/>
              </a:xfrm>
              <a:custGeom>
                <a:avLst/>
                <a:gdLst/>
                <a:ahLst/>
                <a:cxnLst/>
                <a:rect l="l" t="t" r="r" b="b"/>
                <a:pathLst>
                  <a:path w="4847" h="6614" extrusionOk="0">
                    <a:moveTo>
                      <a:pt x="3469" y="1"/>
                    </a:moveTo>
                    <a:cubicBezTo>
                      <a:pt x="3299" y="1"/>
                      <a:pt x="3156" y="45"/>
                      <a:pt x="3061" y="65"/>
                    </a:cubicBezTo>
                    <a:cubicBezTo>
                      <a:pt x="2465" y="149"/>
                      <a:pt x="2001" y="303"/>
                      <a:pt x="1632" y="518"/>
                    </a:cubicBezTo>
                    <a:cubicBezTo>
                      <a:pt x="275" y="1327"/>
                      <a:pt x="1" y="3351"/>
                      <a:pt x="656" y="6042"/>
                    </a:cubicBezTo>
                    <a:cubicBezTo>
                      <a:pt x="596" y="4471"/>
                      <a:pt x="1120" y="2923"/>
                      <a:pt x="2394" y="1851"/>
                    </a:cubicBezTo>
                    <a:cubicBezTo>
                      <a:pt x="2447" y="1806"/>
                      <a:pt x="2505" y="1787"/>
                      <a:pt x="2561" y="1787"/>
                    </a:cubicBezTo>
                    <a:cubicBezTo>
                      <a:pt x="2768" y="1787"/>
                      <a:pt x="2948" y="2051"/>
                      <a:pt x="2751" y="2220"/>
                    </a:cubicBezTo>
                    <a:cubicBezTo>
                      <a:pt x="1418" y="3339"/>
                      <a:pt x="1013" y="5006"/>
                      <a:pt x="1215" y="6614"/>
                    </a:cubicBezTo>
                    <a:cubicBezTo>
                      <a:pt x="1822" y="6590"/>
                      <a:pt x="2739" y="5899"/>
                      <a:pt x="2930" y="5756"/>
                    </a:cubicBezTo>
                    <a:cubicBezTo>
                      <a:pt x="3537" y="5304"/>
                      <a:pt x="4013" y="4721"/>
                      <a:pt x="4311" y="4090"/>
                    </a:cubicBezTo>
                    <a:cubicBezTo>
                      <a:pt x="4823" y="3042"/>
                      <a:pt x="4847" y="1863"/>
                      <a:pt x="4346" y="720"/>
                    </a:cubicBezTo>
                    <a:cubicBezTo>
                      <a:pt x="4287" y="565"/>
                      <a:pt x="4227" y="280"/>
                      <a:pt x="3882" y="101"/>
                    </a:cubicBezTo>
                    <a:cubicBezTo>
                      <a:pt x="3735" y="25"/>
                      <a:pt x="3595"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rot="2191568" flipH="1">
                <a:off x="7418280" y="4490104"/>
                <a:ext cx="203929" cy="103852"/>
              </a:xfrm>
              <a:custGeom>
                <a:avLst/>
                <a:gdLst/>
                <a:ahLst/>
                <a:cxnLst/>
                <a:rect l="l" t="t" r="r" b="b"/>
                <a:pathLst>
                  <a:path w="8157" h="4154" extrusionOk="0">
                    <a:moveTo>
                      <a:pt x="2576" y="0"/>
                    </a:moveTo>
                    <a:cubicBezTo>
                      <a:pt x="2200" y="0"/>
                      <a:pt x="1849" y="65"/>
                      <a:pt x="1524" y="203"/>
                    </a:cubicBezTo>
                    <a:cubicBezTo>
                      <a:pt x="1132" y="358"/>
                      <a:pt x="739" y="644"/>
                      <a:pt x="370" y="1072"/>
                    </a:cubicBezTo>
                    <a:cubicBezTo>
                      <a:pt x="251" y="1191"/>
                      <a:pt x="0" y="1370"/>
                      <a:pt x="12" y="1763"/>
                    </a:cubicBezTo>
                    <a:cubicBezTo>
                      <a:pt x="24" y="2132"/>
                      <a:pt x="286" y="2346"/>
                      <a:pt x="429" y="2477"/>
                    </a:cubicBezTo>
                    <a:cubicBezTo>
                      <a:pt x="1405" y="3501"/>
                      <a:pt x="2763" y="4073"/>
                      <a:pt x="4144" y="4144"/>
                    </a:cubicBezTo>
                    <a:cubicBezTo>
                      <a:pt x="4249" y="4150"/>
                      <a:pt x="4354" y="4153"/>
                      <a:pt x="4459" y="4153"/>
                    </a:cubicBezTo>
                    <a:cubicBezTo>
                      <a:pt x="5177" y="4153"/>
                      <a:pt x="5896" y="4014"/>
                      <a:pt x="6561" y="3775"/>
                    </a:cubicBezTo>
                    <a:cubicBezTo>
                      <a:pt x="6799" y="3680"/>
                      <a:pt x="7882" y="3263"/>
                      <a:pt x="8156" y="2799"/>
                    </a:cubicBezTo>
                    <a:cubicBezTo>
                      <a:pt x="6837" y="2193"/>
                      <a:pt x="5360" y="1732"/>
                      <a:pt x="3929" y="1732"/>
                    </a:cubicBezTo>
                    <a:cubicBezTo>
                      <a:pt x="3474" y="1732"/>
                      <a:pt x="3023" y="1779"/>
                      <a:pt x="2584" y="1882"/>
                    </a:cubicBezTo>
                    <a:cubicBezTo>
                      <a:pt x="2562" y="1887"/>
                      <a:pt x="2541" y="1889"/>
                      <a:pt x="2521" y="1889"/>
                    </a:cubicBezTo>
                    <a:cubicBezTo>
                      <a:pt x="2240" y="1889"/>
                      <a:pt x="2176" y="1448"/>
                      <a:pt x="2465" y="1370"/>
                    </a:cubicBezTo>
                    <a:cubicBezTo>
                      <a:pt x="2937" y="1264"/>
                      <a:pt x="3419" y="1216"/>
                      <a:pt x="3904" y="1216"/>
                    </a:cubicBezTo>
                    <a:cubicBezTo>
                      <a:pt x="5107" y="1216"/>
                      <a:pt x="6332" y="1512"/>
                      <a:pt x="7478" y="1953"/>
                    </a:cubicBezTo>
                    <a:cubicBezTo>
                      <a:pt x="5509" y="779"/>
                      <a:pt x="3884" y="0"/>
                      <a:pt x="2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rot="2191568" flipH="1">
                <a:off x="7904351" y="3930699"/>
                <a:ext cx="153628" cy="160603"/>
              </a:xfrm>
              <a:custGeom>
                <a:avLst/>
                <a:gdLst/>
                <a:ahLst/>
                <a:cxnLst/>
                <a:rect l="l" t="t" r="r" b="b"/>
                <a:pathLst>
                  <a:path w="6145" h="6424" extrusionOk="0">
                    <a:moveTo>
                      <a:pt x="4683" y="1"/>
                    </a:moveTo>
                    <a:cubicBezTo>
                      <a:pt x="4341" y="1"/>
                      <a:pt x="4030" y="40"/>
                      <a:pt x="3739" y="127"/>
                    </a:cubicBezTo>
                    <a:cubicBezTo>
                      <a:pt x="2168" y="603"/>
                      <a:pt x="882" y="2484"/>
                      <a:pt x="1" y="5330"/>
                    </a:cubicBezTo>
                    <a:cubicBezTo>
                      <a:pt x="775" y="3758"/>
                      <a:pt x="1965" y="2448"/>
                      <a:pt x="3632" y="1710"/>
                    </a:cubicBezTo>
                    <a:cubicBezTo>
                      <a:pt x="3674" y="1688"/>
                      <a:pt x="3714" y="1679"/>
                      <a:pt x="3752" y="1679"/>
                    </a:cubicBezTo>
                    <a:cubicBezTo>
                      <a:pt x="3986" y="1679"/>
                      <a:pt x="4126" y="2038"/>
                      <a:pt x="3870" y="2151"/>
                    </a:cubicBezTo>
                    <a:cubicBezTo>
                      <a:pt x="2001" y="2984"/>
                      <a:pt x="775" y="4556"/>
                      <a:pt x="84" y="6401"/>
                    </a:cubicBezTo>
                    <a:cubicBezTo>
                      <a:pt x="149" y="6417"/>
                      <a:pt x="223" y="6423"/>
                      <a:pt x="302" y="6423"/>
                    </a:cubicBezTo>
                    <a:cubicBezTo>
                      <a:pt x="898" y="6423"/>
                      <a:pt x="1816" y="6032"/>
                      <a:pt x="2037" y="5937"/>
                    </a:cubicBezTo>
                    <a:cubicBezTo>
                      <a:pt x="2822" y="5604"/>
                      <a:pt x="3561" y="5115"/>
                      <a:pt x="4168" y="4532"/>
                    </a:cubicBezTo>
                    <a:cubicBezTo>
                      <a:pt x="5180" y="3568"/>
                      <a:pt x="5835" y="2329"/>
                      <a:pt x="6013" y="1020"/>
                    </a:cubicBezTo>
                    <a:cubicBezTo>
                      <a:pt x="6037" y="841"/>
                      <a:pt x="6144" y="543"/>
                      <a:pt x="5942" y="281"/>
                    </a:cubicBezTo>
                    <a:cubicBezTo>
                      <a:pt x="5728" y="8"/>
                      <a:pt x="5406" y="43"/>
                      <a:pt x="5239" y="31"/>
                    </a:cubicBezTo>
                    <a:cubicBezTo>
                      <a:pt x="5045" y="11"/>
                      <a:pt x="4860" y="1"/>
                      <a:pt x="4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2191568" flipH="1">
                <a:off x="8029547" y="4098512"/>
                <a:ext cx="170878" cy="128802"/>
              </a:xfrm>
              <a:custGeom>
                <a:avLst/>
                <a:gdLst/>
                <a:ahLst/>
                <a:cxnLst/>
                <a:rect l="l" t="t" r="r" b="b"/>
                <a:pathLst>
                  <a:path w="6835" h="5152" extrusionOk="0">
                    <a:moveTo>
                      <a:pt x="2754" y="0"/>
                    </a:moveTo>
                    <a:cubicBezTo>
                      <a:pt x="2628" y="0"/>
                      <a:pt x="2500" y="11"/>
                      <a:pt x="2370" y="32"/>
                    </a:cubicBezTo>
                    <a:cubicBezTo>
                      <a:pt x="1930" y="103"/>
                      <a:pt x="1429" y="306"/>
                      <a:pt x="870" y="651"/>
                    </a:cubicBezTo>
                    <a:cubicBezTo>
                      <a:pt x="715" y="758"/>
                      <a:pt x="394" y="877"/>
                      <a:pt x="203" y="1282"/>
                    </a:cubicBezTo>
                    <a:cubicBezTo>
                      <a:pt x="1" y="1675"/>
                      <a:pt x="144" y="1961"/>
                      <a:pt x="179" y="2139"/>
                    </a:cubicBezTo>
                    <a:cubicBezTo>
                      <a:pt x="501" y="3473"/>
                      <a:pt x="1370" y="4414"/>
                      <a:pt x="2549" y="4866"/>
                    </a:cubicBezTo>
                    <a:cubicBezTo>
                      <a:pt x="3044" y="5059"/>
                      <a:pt x="3588" y="5152"/>
                      <a:pt x="4153" y="5152"/>
                    </a:cubicBezTo>
                    <a:cubicBezTo>
                      <a:pt x="4389" y="5152"/>
                      <a:pt x="4629" y="5136"/>
                      <a:pt x="4870" y="5104"/>
                    </a:cubicBezTo>
                    <a:cubicBezTo>
                      <a:pt x="5120" y="5056"/>
                      <a:pt x="6359" y="4890"/>
                      <a:pt x="6823" y="4461"/>
                    </a:cubicBezTo>
                    <a:cubicBezTo>
                      <a:pt x="5716" y="3175"/>
                      <a:pt x="4168" y="2080"/>
                      <a:pt x="2477" y="2056"/>
                    </a:cubicBezTo>
                    <a:cubicBezTo>
                      <a:pt x="2144" y="2032"/>
                      <a:pt x="2180" y="1532"/>
                      <a:pt x="2501" y="1532"/>
                    </a:cubicBezTo>
                    <a:cubicBezTo>
                      <a:pt x="4168" y="1568"/>
                      <a:pt x="5692" y="2520"/>
                      <a:pt x="6835" y="3723"/>
                    </a:cubicBezTo>
                    <a:cubicBezTo>
                      <a:pt x="5463" y="1462"/>
                      <a:pt x="4243"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rot="2191568" flipH="1">
                <a:off x="8080075" y="3884608"/>
                <a:ext cx="103602" cy="226929"/>
              </a:xfrm>
              <a:custGeom>
                <a:avLst/>
                <a:gdLst/>
                <a:ahLst/>
                <a:cxnLst/>
                <a:rect l="l" t="t" r="r" b="b"/>
                <a:pathLst>
                  <a:path w="4144" h="9077" extrusionOk="0">
                    <a:moveTo>
                      <a:pt x="1734" y="1"/>
                    </a:moveTo>
                    <a:cubicBezTo>
                      <a:pt x="1716" y="1"/>
                      <a:pt x="1698" y="2"/>
                      <a:pt x="1679" y="4"/>
                    </a:cubicBezTo>
                    <a:cubicBezTo>
                      <a:pt x="1346" y="27"/>
                      <a:pt x="1203" y="361"/>
                      <a:pt x="1096" y="504"/>
                    </a:cubicBezTo>
                    <a:cubicBezTo>
                      <a:pt x="310" y="1635"/>
                      <a:pt x="1" y="3171"/>
                      <a:pt x="203" y="4730"/>
                    </a:cubicBezTo>
                    <a:cubicBezTo>
                      <a:pt x="322" y="5671"/>
                      <a:pt x="632" y="6588"/>
                      <a:pt x="1096" y="7421"/>
                    </a:cubicBezTo>
                    <a:cubicBezTo>
                      <a:pt x="1215" y="7659"/>
                      <a:pt x="1810" y="8671"/>
                      <a:pt x="2298" y="9052"/>
                    </a:cubicBezTo>
                    <a:cubicBezTo>
                      <a:pt x="2287" y="8528"/>
                      <a:pt x="2287" y="8005"/>
                      <a:pt x="2287" y="7481"/>
                    </a:cubicBezTo>
                    <a:cubicBezTo>
                      <a:pt x="2298" y="5969"/>
                      <a:pt x="2441" y="4349"/>
                      <a:pt x="1929" y="2885"/>
                    </a:cubicBezTo>
                    <a:cubicBezTo>
                      <a:pt x="1866" y="2701"/>
                      <a:pt x="2020" y="2585"/>
                      <a:pt x="2178" y="2585"/>
                    </a:cubicBezTo>
                    <a:cubicBezTo>
                      <a:pt x="2287" y="2585"/>
                      <a:pt x="2398" y="2640"/>
                      <a:pt x="2441" y="2766"/>
                    </a:cubicBezTo>
                    <a:cubicBezTo>
                      <a:pt x="2894" y="4087"/>
                      <a:pt x="2822" y="5564"/>
                      <a:pt x="2822" y="6945"/>
                    </a:cubicBezTo>
                    <a:cubicBezTo>
                      <a:pt x="2822" y="7659"/>
                      <a:pt x="2822" y="8362"/>
                      <a:pt x="2834" y="9076"/>
                    </a:cubicBezTo>
                    <a:cubicBezTo>
                      <a:pt x="2858" y="9064"/>
                      <a:pt x="2870" y="9052"/>
                      <a:pt x="2882" y="9017"/>
                    </a:cubicBezTo>
                    <a:cubicBezTo>
                      <a:pt x="2894" y="9005"/>
                      <a:pt x="2894" y="9005"/>
                      <a:pt x="2894" y="8993"/>
                    </a:cubicBezTo>
                    <a:cubicBezTo>
                      <a:pt x="3727" y="5742"/>
                      <a:pt x="4144" y="3242"/>
                      <a:pt x="3299" y="1587"/>
                    </a:cubicBezTo>
                    <a:cubicBezTo>
                      <a:pt x="3072" y="1158"/>
                      <a:pt x="2763" y="742"/>
                      <a:pt x="2334" y="361"/>
                    </a:cubicBezTo>
                    <a:cubicBezTo>
                      <a:pt x="2211" y="260"/>
                      <a:pt x="2024" y="1"/>
                      <a:pt x="1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accent4"/>
            </a:gs>
            <a:gs pos="100000">
              <a:schemeClr val="accent5"/>
            </a:gs>
          </a:gsLst>
          <a:lin ang="5400012" scaled="0"/>
        </a:gradFill>
        <a:effectLst/>
      </p:bgPr>
    </p:bg>
    <p:spTree>
      <p:nvGrpSpPr>
        <p:cNvPr id="1" name="Shape 250"/>
        <p:cNvGrpSpPr/>
        <p:nvPr/>
      </p:nvGrpSpPr>
      <p:grpSpPr>
        <a:xfrm>
          <a:off x="0" y="0"/>
          <a:ext cx="0" cy="0"/>
          <a:chOff x="0" y="0"/>
          <a:chExt cx="0" cy="0"/>
        </a:xfrm>
      </p:grpSpPr>
      <p:grpSp>
        <p:nvGrpSpPr>
          <p:cNvPr id="251" name="Google Shape;251;p7"/>
          <p:cNvGrpSpPr/>
          <p:nvPr/>
        </p:nvGrpSpPr>
        <p:grpSpPr>
          <a:xfrm>
            <a:off x="-588675" y="-10838"/>
            <a:ext cx="9810000" cy="1166694"/>
            <a:chOff x="-588675" y="-10838"/>
            <a:chExt cx="9810000" cy="1166694"/>
          </a:xfrm>
        </p:grpSpPr>
        <p:sp>
          <p:nvSpPr>
            <p:cNvPr id="252" name="Google Shape;252;p7"/>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7"/>
          <p:cNvSpPr/>
          <p:nvPr/>
        </p:nvSpPr>
        <p:spPr>
          <a:xfrm rot="-3446680">
            <a:off x="7308290" y="3090101"/>
            <a:ext cx="2244975" cy="1503814"/>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8570798" y="2095498"/>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5120803" y="4860821"/>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6469285" y="4745740"/>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3" name="Google Shape;263;p7"/>
          <p:cNvSpPr txBox="1">
            <a:spLocks noGrp="1"/>
          </p:cNvSpPr>
          <p:nvPr>
            <p:ph type="subTitle" idx="1"/>
          </p:nvPr>
        </p:nvSpPr>
        <p:spPr>
          <a:xfrm>
            <a:off x="3881675" y="1560675"/>
            <a:ext cx="4132200" cy="2484000"/>
          </a:xfrm>
          <a:prstGeom prst="rect">
            <a:avLst/>
          </a:prstGeom>
        </p:spPr>
        <p:txBody>
          <a:bodyPr spcFirstLastPara="1" wrap="square" lIns="0" tIns="0" rIns="0" bIns="0" anchor="t" anchorCtr="0">
            <a:noAutofit/>
          </a:bodyPr>
          <a:lstStyle>
            <a:lvl1pPr marR="91440" lvl="0" rtl="0">
              <a:spcBef>
                <a:spcPts val="0"/>
              </a:spcBef>
              <a:spcAft>
                <a:spcPts val="0"/>
              </a:spcAft>
              <a:buClr>
                <a:schemeClr val="accent1"/>
              </a:buClr>
              <a:buSzPts val="1800"/>
              <a:buChar char="●"/>
              <a:defRPr sz="1600"/>
            </a:lvl1pPr>
            <a:lvl2pPr lvl="1" algn="ctr"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4"/>
        <p:cNvGrpSpPr/>
        <p:nvPr/>
      </p:nvGrpSpPr>
      <p:grpSpPr>
        <a:xfrm>
          <a:off x="0" y="0"/>
          <a:ext cx="0" cy="0"/>
          <a:chOff x="0" y="0"/>
          <a:chExt cx="0" cy="0"/>
        </a:xfrm>
      </p:grpSpPr>
      <p:sp>
        <p:nvSpPr>
          <p:cNvPr id="265" name="Google Shape;265;p8"/>
          <p:cNvSpPr/>
          <p:nvPr/>
        </p:nvSpPr>
        <p:spPr>
          <a:xfrm rot="10800000">
            <a:off x="-15825" y="-41325"/>
            <a:ext cx="9175650" cy="5226150"/>
          </a:xfrm>
          <a:custGeom>
            <a:avLst/>
            <a:gdLst/>
            <a:ahLst/>
            <a:cxnLst/>
            <a:rect l="l" t="t" r="r" b="b"/>
            <a:pathLst>
              <a:path w="367026" h="209046" extrusionOk="0">
                <a:moveTo>
                  <a:pt x="0" y="734"/>
                </a:moveTo>
                <a:lnTo>
                  <a:pt x="0" y="209046"/>
                </a:lnTo>
                <a:lnTo>
                  <a:pt x="183697" y="209046"/>
                </a:lnTo>
                <a:lnTo>
                  <a:pt x="367026" y="0"/>
                </a:lnTo>
                <a:close/>
              </a:path>
            </a:pathLst>
          </a:custGeom>
          <a:gradFill>
            <a:gsLst>
              <a:gs pos="0">
                <a:srgbClr val="EED0B2"/>
              </a:gs>
              <a:gs pos="100000">
                <a:srgbClr val="CEA67E"/>
              </a:gs>
            </a:gsLst>
            <a:lin ang="5400012" scaled="0"/>
          </a:gradFill>
          <a:ln>
            <a:noFill/>
          </a:ln>
        </p:spPr>
      </p:sp>
      <p:grpSp>
        <p:nvGrpSpPr>
          <p:cNvPr id="266" name="Google Shape;266;p8"/>
          <p:cNvGrpSpPr/>
          <p:nvPr/>
        </p:nvGrpSpPr>
        <p:grpSpPr>
          <a:xfrm>
            <a:off x="-588675" y="4069637"/>
            <a:ext cx="9810000" cy="1166694"/>
            <a:chOff x="-588675" y="-10838"/>
            <a:chExt cx="9810000" cy="1166694"/>
          </a:xfrm>
        </p:grpSpPr>
        <p:sp>
          <p:nvSpPr>
            <p:cNvPr id="267" name="Google Shape;267;p8"/>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8"/>
          <p:cNvSpPr/>
          <p:nvPr/>
        </p:nvSpPr>
        <p:spPr>
          <a:xfrm rot="-4274018">
            <a:off x="6422578" y="-229062"/>
            <a:ext cx="2005786" cy="1343592"/>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411568" y="581914"/>
            <a:ext cx="244905" cy="439449"/>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755663" y="4323832"/>
            <a:ext cx="359662" cy="456877"/>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8363843" y="4069626"/>
            <a:ext cx="244905" cy="439449"/>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8452447" y="1172788"/>
            <a:ext cx="201726" cy="359013"/>
          </a:xfrm>
          <a:custGeom>
            <a:avLst/>
            <a:gdLst/>
            <a:ahLst/>
            <a:cxnLst/>
            <a:rect l="l" t="t" r="r" b="b"/>
            <a:pathLst>
              <a:path w="2183" h="3885" extrusionOk="0">
                <a:moveTo>
                  <a:pt x="2029" y="1"/>
                </a:moveTo>
                <a:lnTo>
                  <a:pt x="575" y="364"/>
                </a:lnTo>
                <a:cubicBezTo>
                  <a:pt x="556" y="364"/>
                  <a:pt x="517" y="403"/>
                  <a:pt x="517" y="422"/>
                </a:cubicBezTo>
                <a:lnTo>
                  <a:pt x="977" y="2872"/>
                </a:lnTo>
                <a:cubicBezTo>
                  <a:pt x="913" y="2843"/>
                  <a:pt x="840" y="2828"/>
                  <a:pt x="765" y="2828"/>
                </a:cubicBezTo>
                <a:cubicBezTo>
                  <a:pt x="639" y="2828"/>
                  <a:pt x="503" y="2871"/>
                  <a:pt x="383" y="2967"/>
                </a:cubicBezTo>
                <a:cubicBezTo>
                  <a:pt x="96" y="3159"/>
                  <a:pt x="0" y="3484"/>
                  <a:pt x="134" y="3714"/>
                </a:cubicBezTo>
                <a:cubicBezTo>
                  <a:pt x="216" y="3827"/>
                  <a:pt x="359" y="3884"/>
                  <a:pt x="512" y="3884"/>
                </a:cubicBezTo>
                <a:cubicBezTo>
                  <a:pt x="644" y="3884"/>
                  <a:pt x="785" y="3841"/>
                  <a:pt x="900" y="3752"/>
                </a:cubicBezTo>
                <a:cubicBezTo>
                  <a:pt x="938" y="3752"/>
                  <a:pt x="938" y="3733"/>
                  <a:pt x="957" y="3733"/>
                </a:cubicBezTo>
                <a:cubicBezTo>
                  <a:pt x="1168" y="3542"/>
                  <a:pt x="1264" y="3254"/>
                  <a:pt x="1225" y="2967"/>
                </a:cubicBezTo>
                <a:lnTo>
                  <a:pt x="900" y="1187"/>
                </a:lnTo>
                <a:lnTo>
                  <a:pt x="1379" y="1072"/>
                </a:lnTo>
                <a:cubicBezTo>
                  <a:pt x="1857" y="958"/>
                  <a:pt x="2182" y="479"/>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txBox="1">
            <a:spLocks noGrp="1"/>
          </p:cNvSpPr>
          <p:nvPr>
            <p:ph type="title"/>
          </p:nvPr>
        </p:nvSpPr>
        <p:spPr>
          <a:xfrm>
            <a:off x="3611850" y="2184450"/>
            <a:ext cx="4818900" cy="774600"/>
          </a:xfrm>
          <a:prstGeom prst="rect">
            <a:avLst/>
          </a:prstGeom>
        </p:spPr>
        <p:txBody>
          <a:bodyPr spcFirstLastPara="1" wrap="square" lIns="0" tIns="0" rIns="0" bIns="0" anchor="t" anchorCtr="0">
            <a:noAutofit/>
          </a:bodyPr>
          <a:lstStyle>
            <a:lvl1pPr lvl="0" algn="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gradFill>
          <a:gsLst>
            <a:gs pos="0">
              <a:srgbClr val="EED0B2"/>
            </a:gs>
            <a:gs pos="100000">
              <a:srgbClr val="CEA67E"/>
            </a:gs>
          </a:gsLst>
          <a:lin ang="5400700" scaled="0"/>
        </a:gradFill>
        <a:effectLst/>
      </p:bgPr>
    </p:bg>
    <p:spTree>
      <p:nvGrpSpPr>
        <p:cNvPr id="1" name="Shape 279"/>
        <p:cNvGrpSpPr/>
        <p:nvPr/>
      </p:nvGrpSpPr>
      <p:grpSpPr>
        <a:xfrm>
          <a:off x="0" y="0"/>
          <a:ext cx="0" cy="0"/>
          <a:chOff x="0" y="0"/>
          <a:chExt cx="0" cy="0"/>
        </a:xfrm>
      </p:grpSpPr>
      <p:grpSp>
        <p:nvGrpSpPr>
          <p:cNvPr id="280" name="Google Shape;280;p9"/>
          <p:cNvGrpSpPr/>
          <p:nvPr/>
        </p:nvGrpSpPr>
        <p:grpSpPr>
          <a:xfrm>
            <a:off x="-588675" y="-10838"/>
            <a:ext cx="9810000" cy="1166694"/>
            <a:chOff x="-588675" y="-10838"/>
            <a:chExt cx="9810000" cy="1166694"/>
          </a:xfrm>
        </p:grpSpPr>
        <p:sp>
          <p:nvSpPr>
            <p:cNvPr id="281" name="Google Shape;281;p9"/>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9"/>
          <p:cNvSpPr txBox="1">
            <a:spLocks noGrp="1"/>
          </p:cNvSpPr>
          <p:nvPr>
            <p:ph type="title"/>
          </p:nvPr>
        </p:nvSpPr>
        <p:spPr>
          <a:xfrm>
            <a:off x="855200" y="1702100"/>
            <a:ext cx="4572000" cy="730800"/>
          </a:xfrm>
          <a:prstGeom prst="rect">
            <a:avLst/>
          </a:prstGeom>
        </p:spPr>
        <p:txBody>
          <a:bodyPr spcFirstLastPara="1" wrap="square" lIns="0" tIns="0" rIns="0" bIns="0" anchor="t" anchorCtr="0">
            <a:noAutofit/>
          </a:bodyPr>
          <a:lstStyle>
            <a:lvl1pPr lvl="0" rtl="0">
              <a:spcBef>
                <a:spcPts val="0"/>
              </a:spcBef>
              <a:spcAft>
                <a:spcPts val="0"/>
              </a:spcAft>
              <a:buSzPts val="4200"/>
              <a:buNone/>
              <a:defRPr sz="43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88" name="Google Shape;288;p9"/>
          <p:cNvSpPr txBox="1">
            <a:spLocks noGrp="1"/>
          </p:cNvSpPr>
          <p:nvPr>
            <p:ph type="subTitle" idx="1"/>
          </p:nvPr>
        </p:nvSpPr>
        <p:spPr>
          <a:xfrm>
            <a:off x="855200" y="2522750"/>
            <a:ext cx="4572000" cy="8103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89" name="Google Shape;289;p9"/>
          <p:cNvSpPr/>
          <p:nvPr/>
        </p:nvSpPr>
        <p:spPr>
          <a:xfrm>
            <a:off x="1010078" y="50210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8882864" y="1858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486335" y="15382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1810585" y="3548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403925" y="44645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395759" y="30021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6596864" y="2620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276110" y="3548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3670795" y="4892762"/>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9"/>
          <p:cNvGrpSpPr/>
          <p:nvPr/>
        </p:nvGrpSpPr>
        <p:grpSpPr>
          <a:xfrm>
            <a:off x="251160" y="3688149"/>
            <a:ext cx="1466275" cy="1688563"/>
            <a:chOff x="7631971" y="865175"/>
            <a:chExt cx="1241659" cy="1429895"/>
          </a:xfrm>
        </p:grpSpPr>
        <p:grpSp>
          <p:nvGrpSpPr>
            <p:cNvPr id="299" name="Google Shape;299;p9"/>
            <p:cNvGrpSpPr/>
            <p:nvPr/>
          </p:nvGrpSpPr>
          <p:grpSpPr>
            <a:xfrm>
              <a:off x="7631971" y="965701"/>
              <a:ext cx="1241659" cy="1329369"/>
              <a:chOff x="7631971" y="965701"/>
              <a:chExt cx="1241659" cy="1329369"/>
            </a:xfrm>
          </p:grpSpPr>
          <p:sp>
            <p:nvSpPr>
              <p:cNvPr id="300" name="Google Shape;300;p9"/>
              <p:cNvSpPr/>
              <p:nvPr/>
            </p:nvSpPr>
            <p:spPr>
              <a:xfrm rot="-2485966">
                <a:off x="8009964" y="1054646"/>
                <a:ext cx="148263" cy="109585"/>
              </a:xfrm>
              <a:custGeom>
                <a:avLst/>
                <a:gdLst/>
                <a:ahLst/>
                <a:cxnLst/>
                <a:rect l="l" t="t" r="r" b="b"/>
                <a:pathLst>
                  <a:path w="5930" h="4383" fill="none" extrusionOk="0">
                    <a:moveTo>
                      <a:pt x="5929" y="1"/>
                    </a:moveTo>
                    <a:cubicBezTo>
                      <a:pt x="4262" y="1870"/>
                      <a:pt x="2215" y="3370"/>
                      <a:pt x="0" y="438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rot="-2485966">
                <a:off x="7869867" y="973214"/>
                <a:ext cx="74732" cy="137562"/>
              </a:xfrm>
              <a:custGeom>
                <a:avLst/>
                <a:gdLst/>
                <a:ahLst/>
                <a:cxnLst/>
                <a:rect l="l" t="t" r="r" b="b"/>
                <a:pathLst>
                  <a:path w="2989" h="5502" fill="none" extrusionOk="0">
                    <a:moveTo>
                      <a:pt x="2989" y="1"/>
                    </a:moveTo>
                    <a:cubicBezTo>
                      <a:pt x="2274" y="2180"/>
                      <a:pt x="1393" y="4156"/>
                      <a:pt x="0" y="550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rot="-2485966">
                <a:off x="7855931" y="1188843"/>
                <a:ext cx="203643" cy="88433"/>
              </a:xfrm>
              <a:custGeom>
                <a:avLst/>
                <a:gdLst/>
                <a:ahLst/>
                <a:cxnLst/>
                <a:rect l="l" t="t" r="r" b="b"/>
                <a:pathLst>
                  <a:path w="8145" h="3537" fill="none" extrusionOk="0">
                    <a:moveTo>
                      <a:pt x="8144" y="3537"/>
                    </a:moveTo>
                    <a:cubicBezTo>
                      <a:pt x="5132" y="3180"/>
                      <a:pt x="2513" y="1572"/>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rot="-2485966">
                <a:off x="8015654" y="1329258"/>
                <a:ext cx="173866" cy="49454"/>
              </a:xfrm>
              <a:custGeom>
                <a:avLst/>
                <a:gdLst/>
                <a:ahLst/>
                <a:cxnLst/>
                <a:rect l="l" t="t" r="r" b="b"/>
                <a:pathLst>
                  <a:path w="6954" h="1978" fill="none" extrusionOk="0">
                    <a:moveTo>
                      <a:pt x="6954" y="1977"/>
                    </a:moveTo>
                    <a:cubicBezTo>
                      <a:pt x="4454" y="1965"/>
                      <a:pt x="2037" y="1251"/>
                      <a:pt x="1"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rot="-2485966">
                <a:off x="8252592" y="1280143"/>
                <a:ext cx="161965" cy="139337"/>
              </a:xfrm>
              <a:custGeom>
                <a:avLst/>
                <a:gdLst/>
                <a:ahLst/>
                <a:cxnLst/>
                <a:rect l="l" t="t" r="r" b="b"/>
                <a:pathLst>
                  <a:path w="6478" h="5573" fill="none" extrusionOk="0">
                    <a:moveTo>
                      <a:pt x="0" y="5573"/>
                    </a:moveTo>
                    <a:cubicBezTo>
                      <a:pt x="2346" y="4692"/>
                      <a:pt x="4465" y="3001"/>
                      <a:pt x="5930" y="858"/>
                    </a:cubicBezTo>
                    <a:cubicBezTo>
                      <a:pt x="6120" y="572"/>
                      <a:pt x="6299" y="286"/>
                      <a:pt x="6477"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rot="-2485966">
                <a:off x="8164402" y="1499613"/>
                <a:ext cx="181891" cy="105709"/>
              </a:xfrm>
              <a:custGeom>
                <a:avLst/>
                <a:gdLst/>
                <a:ahLst/>
                <a:cxnLst/>
                <a:rect l="l" t="t" r="r" b="b"/>
                <a:pathLst>
                  <a:path w="7275" h="4228" fill="none" extrusionOk="0">
                    <a:moveTo>
                      <a:pt x="7275" y="4228"/>
                    </a:moveTo>
                    <a:cubicBezTo>
                      <a:pt x="4394" y="3454"/>
                      <a:pt x="1655" y="2406"/>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rot="-2485966">
                <a:off x="8408756" y="1601823"/>
                <a:ext cx="172365" cy="36628"/>
              </a:xfrm>
              <a:custGeom>
                <a:avLst/>
                <a:gdLst/>
                <a:ahLst/>
                <a:cxnLst/>
                <a:rect l="l" t="t" r="r" b="b"/>
                <a:pathLst>
                  <a:path w="6894" h="1465" fill="none" extrusionOk="0">
                    <a:moveTo>
                      <a:pt x="0" y="1464"/>
                    </a:moveTo>
                    <a:cubicBezTo>
                      <a:pt x="2286" y="1310"/>
                      <a:pt x="4608" y="810"/>
                      <a:pt x="6894" y="0"/>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rot="-2485966">
                <a:off x="8260156" y="1694587"/>
                <a:ext cx="183991" cy="84883"/>
              </a:xfrm>
              <a:custGeom>
                <a:avLst/>
                <a:gdLst/>
                <a:ahLst/>
                <a:cxnLst/>
                <a:rect l="l" t="t" r="r" b="b"/>
                <a:pathLst>
                  <a:path w="7359" h="3395" fill="none" extrusionOk="0">
                    <a:moveTo>
                      <a:pt x="7358" y="3394"/>
                    </a:moveTo>
                    <a:cubicBezTo>
                      <a:pt x="4953" y="2906"/>
                      <a:pt x="2084" y="2084"/>
                      <a:pt x="0" y="1"/>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rot="-2485966">
                <a:off x="8045744" y="926962"/>
                <a:ext cx="414112" cy="1407176"/>
              </a:xfrm>
              <a:custGeom>
                <a:avLst/>
                <a:gdLst/>
                <a:ahLst/>
                <a:cxnLst/>
                <a:rect l="l" t="t" r="r" b="b"/>
                <a:pathLst>
                  <a:path w="16563" h="56282" fill="none" extrusionOk="0">
                    <a:moveTo>
                      <a:pt x="9740" y="1"/>
                    </a:moveTo>
                    <a:cubicBezTo>
                      <a:pt x="15872" y="10062"/>
                      <a:pt x="16562" y="23468"/>
                      <a:pt x="11943" y="36124"/>
                    </a:cubicBezTo>
                    <a:cubicBezTo>
                      <a:pt x="9359" y="43280"/>
                      <a:pt x="5227" y="50078"/>
                      <a:pt x="1" y="56282"/>
                    </a:cubicBezTo>
                  </a:path>
                </a:pathLst>
              </a:custGeom>
              <a:solidFill>
                <a:schemeClr val="accent2"/>
              </a:solidFill>
              <a:ln w="193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9"/>
            <p:cNvSpPr/>
            <p:nvPr/>
          </p:nvSpPr>
          <p:spPr>
            <a:xfrm rot="-2485966">
              <a:off x="7739439" y="1015870"/>
              <a:ext cx="137262" cy="124486"/>
            </a:xfrm>
            <a:custGeom>
              <a:avLst/>
              <a:gdLst/>
              <a:ahLst/>
              <a:cxnLst/>
              <a:rect l="l" t="t" r="r" b="b"/>
              <a:pathLst>
                <a:path w="5490" h="4979" extrusionOk="0">
                  <a:moveTo>
                    <a:pt x="2746" y="0"/>
                  </a:moveTo>
                  <a:cubicBezTo>
                    <a:pt x="2133" y="0"/>
                    <a:pt x="1519" y="227"/>
                    <a:pt x="1037" y="686"/>
                  </a:cubicBezTo>
                  <a:cubicBezTo>
                    <a:pt x="37" y="1626"/>
                    <a:pt x="1" y="3198"/>
                    <a:pt x="953" y="4198"/>
                  </a:cubicBezTo>
                  <a:cubicBezTo>
                    <a:pt x="1435" y="4716"/>
                    <a:pt x="2092" y="4979"/>
                    <a:pt x="2753" y="4979"/>
                  </a:cubicBezTo>
                  <a:cubicBezTo>
                    <a:pt x="3367" y="4979"/>
                    <a:pt x="3984" y="4752"/>
                    <a:pt x="4466" y="4293"/>
                  </a:cubicBezTo>
                  <a:cubicBezTo>
                    <a:pt x="5442" y="3353"/>
                    <a:pt x="5490" y="1781"/>
                    <a:pt x="4549" y="781"/>
                  </a:cubicBezTo>
                  <a:cubicBezTo>
                    <a:pt x="4062" y="263"/>
                    <a:pt x="3405" y="0"/>
                    <a:pt x="2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rot="-2485966">
              <a:off x="7756115" y="1068972"/>
              <a:ext cx="50930" cy="46404"/>
            </a:xfrm>
            <a:custGeom>
              <a:avLst/>
              <a:gdLst/>
              <a:ahLst/>
              <a:cxnLst/>
              <a:rect l="l" t="t" r="r" b="b"/>
              <a:pathLst>
                <a:path w="2037" h="1856" extrusionOk="0">
                  <a:moveTo>
                    <a:pt x="1031" y="0"/>
                  </a:moveTo>
                  <a:cubicBezTo>
                    <a:pt x="802" y="0"/>
                    <a:pt x="573" y="87"/>
                    <a:pt x="393" y="261"/>
                  </a:cubicBezTo>
                  <a:cubicBezTo>
                    <a:pt x="12" y="618"/>
                    <a:pt x="1" y="1190"/>
                    <a:pt x="358" y="1571"/>
                  </a:cubicBezTo>
                  <a:cubicBezTo>
                    <a:pt x="541" y="1760"/>
                    <a:pt x="783" y="1855"/>
                    <a:pt x="1026" y="1855"/>
                  </a:cubicBezTo>
                  <a:cubicBezTo>
                    <a:pt x="1256" y="1855"/>
                    <a:pt x="1487" y="1769"/>
                    <a:pt x="1667" y="1594"/>
                  </a:cubicBezTo>
                  <a:cubicBezTo>
                    <a:pt x="2025" y="1249"/>
                    <a:pt x="2036" y="654"/>
                    <a:pt x="1703" y="285"/>
                  </a:cubicBezTo>
                  <a:cubicBezTo>
                    <a:pt x="1514" y="96"/>
                    <a:pt x="1272" y="0"/>
                    <a:pt x="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rot="-2485966">
              <a:off x="7814410" y="894939"/>
              <a:ext cx="136962" cy="124286"/>
            </a:xfrm>
            <a:custGeom>
              <a:avLst/>
              <a:gdLst/>
              <a:ahLst/>
              <a:cxnLst/>
              <a:rect l="l" t="t" r="r" b="b"/>
              <a:pathLst>
                <a:path w="5478" h="4971" extrusionOk="0">
                  <a:moveTo>
                    <a:pt x="2758" y="1"/>
                  </a:moveTo>
                  <a:cubicBezTo>
                    <a:pt x="2138" y="1"/>
                    <a:pt x="1517" y="230"/>
                    <a:pt x="1037" y="688"/>
                  </a:cubicBezTo>
                  <a:cubicBezTo>
                    <a:pt x="37" y="1616"/>
                    <a:pt x="1" y="3200"/>
                    <a:pt x="942" y="4200"/>
                  </a:cubicBezTo>
                  <a:cubicBezTo>
                    <a:pt x="1434" y="4711"/>
                    <a:pt x="2095" y="4970"/>
                    <a:pt x="2753" y="4970"/>
                  </a:cubicBezTo>
                  <a:cubicBezTo>
                    <a:pt x="3369" y="4970"/>
                    <a:pt x="3982" y="4743"/>
                    <a:pt x="4454" y="4283"/>
                  </a:cubicBezTo>
                  <a:cubicBezTo>
                    <a:pt x="5454" y="3343"/>
                    <a:pt x="5478" y="1771"/>
                    <a:pt x="4549" y="771"/>
                  </a:cubicBezTo>
                  <a:cubicBezTo>
                    <a:pt x="4066" y="257"/>
                    <a:pt x="3413" y="1"/>
                    <a:pt x="2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rot="-2485966">
              <a:off x="7833775" y="915318"/>
              <a:ext cx="51505" cy="46304"/>
            </a:xfrm>
            <a:custGeom>
              <a:avLst/>
              <a:gdLst/>
              <a:ahLst/>
              <a:cxnLst/>
              <a:rect l="l" t="t" r="r" b="b"/>
              <a:pathLst>
                <a:path w="2060" h="1852" extrusionOk="0">
                  <a:moveTo>
                    <a:pt x="1029" y="1"/>
                  </a:moveTo>
                  <a:cubicBezTo>
                    <a:pt x="800" y="1"/>
                    <a:pt x="571" y="84"/>
                    <a:pt x="393" y="257"/>
                  </a:cubicBezTo>
                  <a:cubicBezTo>
                    <a:pt x="36" y="614"/>
                    <a:pt x="0" y="1198"/>
                    <a:pt x="369" y="1567"/>
                  </a:cubicBezTo>
                  <a:cubicBezTo>
                    <a:pt x="540" y="1756"/>
                    <a:pt x="780" y="1851"/>
                    <a:pt x="1024" y="1851"/>
                  </a:cubicBezTo>
                  <a:cubicBezTo>
                    <a:pt x="1256" y="1851"/>
                    <a:pt x="1493" y="1765"/>
                    <a:pt x="1679" y="1590"/>
                  </a:cubicBezTo>
                  <a:cubicBezTo>
                    <a:pt x="2036" y="1233"/>
                    <a:pt x="2060" y="662"/>
                    <a:pt x="1703" y="281"/>
                  </a:cubicBezTo>
                  <a:cubicBezTo>
                    <a:pt x="1518" y="96"/>
                    <a:pt x="1273"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rot="-2485966">
              <a:off x="7772363" y="1204006"/>
              <a:ext cx="136962" cy="124286"/>
            </a:xfrm>
            <a:custGeom>
              <a:avLst/>
              <a:gdLst/>
              <a:ahLst/>
              <a:cxnLst/>
              <a:rect l="l" t="t" r="r" b="b"/>
              <a:pathLst>
                <a:path w="5478" h="4971" extrusionOk="0">
                  <a:moveTo>
                    <a:pt x="2744" y="0"/>
                  </a:moveTo>
                  <a:cubicBezTo>
                    <a:pt x="2128" y="0"/>
                    <a:pt x="1509" y="226"/>
                    <a:pt x="1024" y="676"/>
                  </a:cubicBezTo>
                  <a:cubicBezTo>
                    <a:pt x="24" y="1617"/>
                    <a:pt x="0" y="3201"/>
                    <a:pt x="929" y="4201"/>
                  </a:cubicBezTo>
                  <a:cubicBezTo>
                    <a:pt x="1415" y="4711"/>
                    <a:pt x="2073" y="4971"/>
                    <a:pt x="2732" y="4971"/>
                  </a:cubicBezTo>
                  <a:cubicBezTo>
                    <a:pt x="3348" y="4971"/>
                    <a:pt x="3964" y="4744"/>
                    <a:pt x="4441" y="4284"/>
                  </a:cubicBezTo>
                  <a:cubicBezTo>
                    <a:pt x="5441" y="3343"/>
                    <a:pt x="5477" y="1772"/>
                    <a:pt x="4537" y="772"/>
                  </a:cubicBezTo>
                  <a:cubicBezTo>
                    <a:pt x="4052" y="256"/>
                    <a:pt x="3399" y="0"/>
                    <a:pt x="2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rot="-2485966">
              <a:off x="7791527" y="1224713"/>
              <a:ext cx="51230" cy="46279"/>
            </a:xfrm>
            <a:custGeom>
              <a:avLst/>
              <a:gdLst/>
              <a:ahLst/>
              <a:cxnLst/>
              <a:rect l="l" t="t" r="r" b="b"/>
              <a:pathLst>
                <a:path w="2049" h="1851" extrusionOk="0">
                  <a:moveTo>
                    <a:pt x="1017" y="0"/>
                  </a:moveTo>
                  <a:cubicBezTo>
                    <a:pt x="788" y="0"/>
                    <a:pt x="560" y="84"/>
                    <a:pt x="382" y="257"/>
                  </a:cubicBezTo>
                  <a:cubicBezTo>
                    <a:pt x="24" y="614"/>
                    <a:pt x="1" y="1185"/>
                    <a:pt x="358" y="1566"/>
                  </a:cubicBezTo>
                  <a:cubicBezTo>
                    <a:pt x="541" y="1756"/>
                    <a:pt x="780" y="1851"/>
                    <a:pt x="1021" y="1851"/>
                  </a:cubicBezTo>
                  <a:cubicBezTo>
                    <a:pt x="1251" y="1851"/>
                    <a:pt x="1482" y="1764"/>
                    <a:pt x="1667" y="1590"/>
                  </a:cubicBezTo>
                  <a:cubicBezTo>
                    <a:pt x="2025" y="1233"/>
                    <a:pt x="2048" y="650"/>
                    <a:pt x="1691" y="281"/>
                  </a:cubicBezTo>
                  <a:cubicBezTo>
                    <a:pt x="1507" y="96"/>
                    <a:pt x="1262"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rot="-2485966">
              <a:off x="8025438" y="945934"/>
              <a:ext cx="136962" cy="124386"/>
            </a:xfrm>
            <a:custGeom>
              <a:avLst/>
              <a:gdLst/>
              <a:ahLst/>
              <a:cxnLst/>
              <a:rect l="l" t="t" r="r" b="b"/>
              <a:pathLst>
                <a:path w="5478" h="4975" extrusionOk="0">
                  <a:moveTo>
                    <a:pt x="2739" y="1"/>
                  </a:moveTo>
                  <a:cubicBezTo>
                    <a:pt x="2125" y="1"/>
                    <a:pt x="1508" y="227"/>
                    <a:pt x="1025" y="682"/>
                  </a:cubicBezTo>
                  <a:cubicBezTo>
                    <a:pt x="25" y="1622"/>
                    <a:pt x="1" y="3194"/>
                    <a:pt x="941" y="4194"/>
                  </a:cubicBezTo>
                  <a:cubicBezTo>
                    <a:pt x="1435" y="4712"/>
                    <a:pt x="2095" y="4975"/>
                    <a:pt x="2754" y="4975"/>
                  </a:cubicBezTo>
                  <a:cubicBezTo>
                    <a:pt x="3366" y="4975"/>
                    <a:pt x="3978" y="4748"/>
                    <a:pt x="4454" y="4289"/>
                  </a:cubicBezTo>
                  <a:cubicBezTo>
                    <a:pt x="5442" y="3349"/>
                    <a:pt x="5478" y="1765"/>
                    <a:pt x="4537" y="777"/>
                  </a:cubicBezTo>
                  <a:cubicBezTo>
                    <a:pt x="4051" y="260"/>
                    <a:pt x="3396" y="1"/>
                    <a:pt x="2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rot="-2485966">
              <a:off x="8044748" y="966334"/>
              <a:ext cx="51530" cy="46304"/>
            </a:xfrm>
            <a:custGeom>
              <a:avLst/>
              <a:gdLst/>
              <a:ahLst/>
              <a:cxnLst/>
              <a:rect l="l" t="t" r="r" b="b"/>
              <a:pathLst>
                <a:path w="2061" h="1852" extrusionOk="0">
                  <a:moveTo>
                    <a:pt x="1018" y="0"/>
                  </a:moveTo>
                  <a:cubicBezTo>
                    <a:pt x="793" y="0"/>
                    <a:pt x="569" y="81"/>
                    <a:pt x="394" y="251"/>
                  </a:cubicBezTo>
                  <a:cubicBezTo>
                    <a:pt x="37" y="608"/>
                    <a:pt x="1" y="1192"/>
                    <a:pt x="358" y="1561"/>
                  </a:cubicBezTo>
                  <a:cubicBezTo>
                    <a:pt x="538" y="1753"/>
                    <a:pt x="789" y="1851"/>
                    <a:pt x="1038" y="1851"/>
                  </a:cubicBezTo>
                  <a:cubicBezTo>
                    <a:pt x="1268" y="1851"/>
                    <a:pt x="1497" y="1768"/>
                    <a:pt x="1668" y="1596"/>
                  </a:cubicBezTo>
                  <a:cubicBezTo>
                    <a:pt x="2025" y="1239"/>
                    <a:pt x="2061" y="656"/>
                    <a:pt x="1704" y="287"/>
                  </a:cubicBezTo>
                  <a:cubicBezTo>
                    <a:pt x="1516" y="99"/>
                    <a:pt x="1266" y="0"/>
                    <a:pt x="1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2485966">
              <a:off x="7956551" y="1331264"/>
              <a:ext cx="136962" cy="124286"/>
            </a:xfrm>
            <a:custGeom>
              <a:avLst/>
              <a:gdLst/>
              <a:ahLst/>
              <a:cxnLst/>
              <a:rect l="l" t="t" r="r" b="b"/>
              <a:pathLst>
                <a:path w="5478" h="4971" extrusionOk="0">
                  <a:moveTo>
                    <a:pt x="2744" y="1"/>
                  </a:moveTo>
                  <a:cubicBezTo>
                    <a:pt x="2128" y="1"/>
                    <a:pt x="1509" y="227"/>
                    <a:pt x="1024" y="677"/>
                  </a:cubicBezTo>
                  <a:cubicBezTo>
                    <a:pt x="24" y="1618"/>
                    <a:pt x="0" y="3201"/>
                    <a:pt x="941" y="4189"/>
                  </a:cubicBezTo>
                  <a:cubicBezTo>
                    <a:pt x="1422" y="4708"/>
                    <a:pt x="2079" y="4970"/>
                    <a:pt x="2740" y="4970"/>
                  </a:cubicBezTo>
                  <a:cubicBezTo>
                    <a:pt x="3354" y="4970"/>
                    <a:pt x="3972" y="4743"/>
                    <a:pt x="4453" y="4285"/>
                  </a:cubicBezTo>
                  <a:cubicBezTo>
                    <a:pt x="5442" y="3344"/>
                    <a:pt x="5477" y="1772"/>
                    <a:pt x="4537" y="772"/>
                  </a:cubicBezTo>
                  <a:cubicBezTo>
                    <a:pt x="4052" y="257"/>
                    <a:pt x="3399" y="1"/>
                    <a:pt x="2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rot="-2485966">
              <a:off x="7975731" y="1351990"/>
              <a:ext cx="51230" cy="46279"/>
            </a:xfrm>
            <a:custGeom>
              <a:avLst/>
              <a:gdLst/>
              <a:ahLst/>
              <a:cxnLst/>
              <a:rect l="l" t="t" r="r" b="b"/>
              <a:pathLst>
                <a:path w="2049" h="1851" extrusionOk="0">
                  <a:moveTo>
                    <a:pt x="1022" y="0"/>
                  </a:moveTo>
                  <a:cubicBezTo>
                    <a:pt x="794" y="0"/>
                    <a:pt x="566" y="84"/>
                    <a:pt x="382" y="256"/>
                  </a:cubicBezTo>
                  <a:cubicBezTo>
                    <a:pt x="24" y="613"/>
                    <a:pt x="1" y="1197"/>
                    <a:pt x="358" y="1566"/>
                  </a:cubicBezTo>
                  <a:cubicBezTo>
                    <a:pt x="541" y="1755"/>
                    <a:pt x="783" y="1850"/>
                    <a:pt x="1026" y="1850"/>
                  </a:cubicBezTo>
                  <a:cubicBezTo>
                    <a:pt x="1257" y="1850"/>
                    <a:pt x="1487" y="1764"/>
                    <a:pt x="1668" y="1590"/>
                  </a:cubicBezTo>
                  <a:cubicBezTo>
                    <a:pt x="2025" y="1233"/>
                    <a:pt x="2049" y="661"/>
                    <a:pt x="1691" y="280"/>
                  </a:cubicBezTo>
                  <a:cubicBezTo>
                    <a:pt x="1507" y="96"/>
                    <a:pt x="1265" y="0"/>
                    <a:pt x="1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2485966">
              <a:off x="8272294" y="1186559"/>
              <a:ext cx="136962" cy="124211"/>
            </a:xfrm>
            <a:custGeom>
              <a:avLst/>
              <a:gdLst/>
              <a:ahLst/>
              <a:cxnLst/>
              <a:rect l="l" t="t" r="r" b="b"/>
              <a:pathLst>
                <a:path w="5478" h="4968" extrusionOk="0">
                  <a:moveTo>
                    <a:pt x="2750" y="1"/>
                  </a:moveTo>
                  <a:cubicBezTo>
                    <a:pt x="2134" y="1"/>
                    <a:pt x="1515" y="228"/>
                    <a:pt x="1036" y="683"/>
                  </a:cubicBezTo>
                  <a:cubicBezTo>
                    <a:pt x="36" y="1624"/>
                    <a:pt x="1" y="3196"/>
                    <a:pt x="941" y="4196"/>
                  </a:cubicBezTo>
                  <a:cubicBezTo>
                    <a:pt x="1426" y="4711"/>
                    <a:pt x="2079" y="4967"/>
                    <a:pt x="2734" y="4967"/>
                  </a:cubicBezTo>
                  <a:cubicBezTo>
                    <a:pt x="3350" y="4967"/>
                    <a:pt x="3969" y="4741"/>
                    <a:pt x="4454" y="4291"/>
                  </a:cubicBezTo>
                  <a:cubicBezTo>
                    <a:pt x="5454" y="3350"/>
                    <a:pt x="5478" y="1767"/>
                    <a:pt x="4537" y="767"/>
                  </a:cubicBezTo>
                  <a:cubicBezTo>
                    <a:pt x="4058" y="257"/>
                    <a:pt x="340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2485966">
              <a:off x="8291494" y="1207138"/>
              <a:ext cx="51530" cy="46429"/>
            </a:xfrm>
            <a:custGeom>
              <a:avLst/>
              <a:gdLst/>
              <a:ahLst/>
              <a:cxnLst/>
              <a:rect l="l" t="t" r="r" b="b"/>
              <a:pathLst>
                <a:path w="2061" h="1857" extrusionOk="0">
                  <a:moveTo>
                    <a:pt x="1018" y="1"/>
                  </a:moveTo>
                  <a:cubicBezTo>
                    <a:pt x="793" y="1"/>
                    <a:pt x="569" y="82"/>
                    <a:pt x="394" y="252"/>
                  </a:cubicBezTo>
                  <a:cubicBezTo>
                    <a:pt x="37" y="609"/>
                    <a:pt x="1" y="1192"/>
                    <a:pt x="358" y="1561"/>
                  </a:cubicBezTo>
                  <a:cubicBezTo>
                    <a:pt x="536" y="1758"/>
                    <a:pt x="781" y="1856"/>
                    <a:pt x="1027" y="1856"/>
                  </a:cubicBezTo>
                  <a:cubicBezTo>
                    <a:pt x="1258" y="1856"/>
                    <a:pt x="1489" y="1770"/>
                    <a:pt x="1668" y="1597"/>
                  </a:cubicBezTo>
                  <a:cubicBezTo>
                    <a:pt x="2025" y="1240"/>
                    <a:pt x="2061" y="657"/>
                    <a:pt x="1704" y="287"/>
                  </a:cubicBezTo>
                  <a:cubicBezTo>
                    <a:pt x="1516" y="100"/>
                    <a:pt x="1266" y="1"/>
                    <a:pt x="1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2485966">
              <a:off x="8077141" y="1508915"/>
              <a:ext cx="136662" cy="124261"/>
            </a:xfrm>
            <a:custGeom>
              <a:avLst/>
              <a:gdLst/>
              <a:ahLst/>
              <a:cxnLst/>
              <a:rect l="l" t="t" r="r" b="b"/>
              <a:pathLst>
                <a:path w="5466" h="4970" extrusionOk="0">
                  <a:moveTo>
                    <a:pt x="2751" y="0"/>
                  </a:moveTo>
                  <a:cubicBezTo>
                    <a:pt x="2132" y="0"/>
                    <a:pt x="1511" y="230"/>
                    <a:pt x="1025" y="687"/>
                  </a:cubicBezTo>
                  <a:cubicBezTo>
                    <a:pt x="25" y="1616"/>
                    <a:pt x="1" y="3199"/>
                    <a:pt x="930" y="4199"/>
                  </a:cubicBezTo>
                  <a:cubicBezTo>
                    <a:pt x="1416" y="4710"/>
                    <a:pt x="2074" y="4969"/>
                    <a:pt x="2732" y="4969"/>
                  </a:cubicBezTo>
                  <a:cubicBezTo>
                    <a:pt x="3348" y="4969"/>
                    <a:pt x="3964" y="4743"/>
                    <a:pt x="4442" y="4283"/>
                  </a:cubicBezTo>
                  <a:cubicBezTo>
                    <a:pt x="5442" y="3342"/>
                    <a:pt x="5466" y="1770"/>
                    <a:pt x="4537" y="770"/>
                  </a:cubicBezTo>
                  <a:cubicBezTo>
                    <a:pt x="4054" y="256"/>
                    <a:pt x="3404"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2485966">
              <a:off x="8096270" y="1529462"/>
              <a:ext cx="51230" cy="46304"/>
            </a:xfrm>
            <a:custGeom>
              <a:avLst/>
              <a:gdLst/>
              <a:ahLst/>
              <a:cxnLst/>
              <a:rect l="l" t="t" r="r" b="b"/>
              <a:pathLst>
                <a:path w="2049" h="1852" extrusionOk="0">
                  <a:moveTo>
                    <a:pt x="1012" y="1"/>
                  </a:moveTo>
                  <a:cubicBezTo>
                    <a:pt x="782" y="1"/>
                    <a:pt x="554" y="85"/>
                    <a:pt x="381" y="257"/>
                  </a:cubicBezTo>
                  <a:cubicBezTo>
                    <a:pt x="24" y="614"/>
                    <a:pt x="0" y="1198"/>
                    <a:pt x="357" y="1567"/>
                  </a:cubicBezTo>
                  <a:cubicBezTo>
                    <a:pt x="540" y="1756"/>
                    <a:pt x="780" y="1851"/>
                    <a:pt x="1021" y="1851"/>
                  </a:cubicBezTo>
                  <a:cubicBezTo>
                    <a:pt x="1250" y="1851"/>
                    <a:pt x="1481" y="1765"/>
                    <a:pt x="1667" y="1591"/>
                  </a:cubicBezTo>
                  <a:cubicBezTo>
                    <a:pt x="2024" y="1234"/>
                    <a:pt x="2048" y="662"/>
                    <a:pt x="1691" y="281"/>
                  </a:cubicBezTo>
                  <a:cubicBezTo>
                    <a:pt x="1506" y="97"/>
                    <a:pt x="1258"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2485966">
              <a:off x="8478886" y="1487220"/>
              <a:ext cx="136962" cy="124161"/>
            </a:xfrm>
            <a:custGeom>
              <a:avLst/>
              <a:gdLst/>
              <a:ahLst/>
              <a:cxnLst/>
              <a:rect l="l" t="t" r="r" b="b"/>
              <a:pathLst>
                <a:path w="5478" h="4966" extrusionOk="0">
                  <a:moveTo>
                    <a:pt x="2744" y="1"/>
                  </a:moveTo>
                  <a:cubicBezTo>
                    <a:pt x="2128" y="1"/>
                    <a:pt x="1509" y="227"/>
                    <a:pt x="1024" y="677"/>
                  </a:cubicBezTo>
                  <a:cubicBezTo>
                    <a:pt x="24" y="1618"/>
                    <a:pt x="1" y="3201"/>
                    <a:pt x="929" y="4190"/>
                  </a:cubicBezTo>
                  <a:cubicBezTo>
                    <a:pt x="1415" y="4707"/>
                    <a:pt x="2073" y="4966"/>
                    <a:pt x="2732" y="4966"/>
                  </a:cubicBezTo>
                  <a:cubicBezTo>
                    <a:pt x="3348" y="4966"/>
                    <a:pt x="3964" y="4739"/>
                    <a:pt x="4442" y="4285"/>
                  </a:cubicBezTo>
                  <a:cubicBezTo>
                    <a:pt x="5442" y="3344"/>
                    <a:pt x="5477" y="1773"/>
                    <a:pt x="4537" y="773"/>
                  </a:cubicBezTo>
                  <a:cubicBezTo>
                    <a:pt x="4052" y="257"/>
                    <a:pt x="3400" y="1"/>
                    <a:pt x="2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2485966">
              <a:off x="8498108" y="1507930"/>
              <a:ext cx="51230" cy="46279"/>
            </a:xfrm>
            <a:custGeom>
              <a:avLst/>
              <a:gdLst/>
              <a:ahLst/>
              <a:cxnLst/>
              <a:rect l="l" t="t" r="r" b="b"/>
              <a:pathLst>
                <a:path w="2049" h="1851" extrusionOk="0">
                  <a:moveTo>
                    <a:pt x="1017" y="0"/>
                  </a:moveTo>
                  <a:cubicBezTo>
                    <a:pt x="789" y="0"/>
                    <a:pt x="560" y="84"/>
                    <a:pt x="382" y="257"/>
                  </a:cubicBezTo>
                  <a:cubicBezTo>
                    <a:pt x="25" y="614"/>
                    <a:pt x="1" y="1185"/>
                    <a:pt x="358" y="1566"/>
                  </a:cubicBezTo>
                  <a:cubicBezTo>
                    <a:pt x="529" y="1755"/>
                    <a:pt x="768" y="1851"/>
                    <a:pt x="1013" y="1851"/>
                  </a:cubicBezTo>
                  <a:cubicBezTo>
                    <a:pt x="1245" y="1851"/>
                    <a:pt x="1482" y="1764"/>
                    <a:pt x="1668" y="1590"/>
                  </a:cubicBezTo>
                  <a:cubicBezTo>
                    <a:pt x="2025" y="1233"/>
                    <a:pt x="2049" y="649"/>
                    <a:pt x="1691" y="280"/>
                  </a:cubicBezTo>
                  <a:cubicBezTo>
                    <a:pt x="1507" y="96"/>
                    <a:pt x="1262"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2485966">
              <a:off x="8178074" y="1694672"/>
              <a:ext cx="136962" cy="124386"/>
            </a:xfrm>
            <a:custGeom>
              <a:avLst/>
              <a:gdLst/>
              <a:ahLst/>
              <a:cxnLst/>
              <a:rect l="l" t="t" r="r" b="b"/>
              <a:pathLst>
                <a:path w="5478" h="4975" extrusionOk="0">
                  <a:moveTo>
                    <a:pt x="2739" y="0"/>
                  </a:moveTo>
                  <a:cubicBezTo>
                    <a:pt x="2125" y="0"/>
                    <a:pt x="1508" y="227"/>
                    <a:pt x="1025" y="681"/>
                  </a:cubicBezTo>
                  <a:cubicBezTo>
                    <a:pt x="25" y="1622"/>
                    <a:pt x="1" y="3193"/>
                    <a:pt x="941" y="4193"/>
                  </a:cubicBezTo>
                  <a:cubicBezTo>
                    <a:pt x="1435" y="4712"/>
                    <a:pt x="2095" y="4974"/>
                    <a:pt x="2754" y="4974"/>
                  </a:cubicBezTo>
                  <a:cubicBezTo>
                    <a:pt x="3366" y="4974"/>
                    <a:pt x="3978" y="4747"/>
                    <a:pt x="4454" y="4289"/>
                  </a:cubicBezTo>
                  <a:cubicBezTo>
                    <a:pt x="5442" y="3348"/>
                    <a:pt x="5478" y="1764"/>
                    <a:pt x="4537" y="776"/>
                  </a:cubicBezTo>
                  <a:cubicBezTo>
                    <a:pt x="4051" y="259"/>
                    <a:pt x="3396" y="0"/>
                    <a:pt x="2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2485966">
              <a:off x="8197665" y="1715391"/>
              <a:ext cx="51530" cy="46304"/>
            </a:xfrm>
            <a:custGeom>
              <a:avLst/>
              <a:gdLst/>
              <a:ahLst/>
              <a:cxnLst/>
              <a:rect l="l" t="t" r="r" b="b"/>
              <a:pathLst>
                <a:path w="2061" h="1852" extrusionOk="0">
                  <a:moveTo>
                    <a:pt x="1030" y="1"/>
                  </a:moveTo>
                  <a:cubicBezTo>
                    <a:pt x="801" y="1"/>
                    <a:pt x="572" y="85"/>
                    <a:pt x="394" y="257"/>
                  </a:cubicBezTo>
                  <a:cubicBezTo>
                    <a:pt x="37" y="614"/>
                    <a:pt x="1" y="1186"/>
                    <a:pt x="358" y="1567"/>
                  </a:cubicBezTo>
                  <a:cubicBezTo>
                    <a:pt x="535" y="1756"/>
                    <a:pt x="778" y="1851"/>
                    <a:pt x="1022" y="1851"/>
                  </a:cubicBezTo>
                  <a:cubicBezTo>
                    <a:pt x="1254" y="1851"/>
                    <a:pt x="1488" y="1765"/>
                    <a:pt x="1668" y="1591"/>
                  </a:cubicBezTo>
                  <a:cubicBezTo>
                    <a:pt x="2025" y="1233"/>
                    <a:pt x="2061" y="650"/>
                    <a:pt x="1704" y="281"/>
                  </a:cubicBezTo>
                  <a:cubicBezTo>
                    <a:pt x="1519" y="96"/>
                    <a:pt x="1274" y="1"/>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chemeClr val="accent4"/>
            </a:gs>
            <a:gs pos="100000">
              <a:schemeClr val="accent5"/>
            </a:gs>
          </a:gsLst>
          <a:lin ang="5400012" scaled="0"/>
        </a:gradFill>
        <a:effectLst/>
      </p:bgPr>
    </p:bg>
    <p:spTree>
      <p:nvGrpSpPr>
        <p:cNvPr id="1" name="Shape 327"/>
        <p:cNvGrpSpPr/>
        <p:nvPr/>
      </p:nvGrpSpPr>
      <p:grpSpPr>
        <a:xfrm>
          <a:off x="0" y="0"/>
          <a:ext cx="0" cy="0"/>
          <a:chOff x="0" y="0"/>
          <a:chExt cx="0" cy="0"/>
        </a:xfrm>
      </p:grpSpPr>
      <p:sp>
        <p:nvSpPr>
          <p:cNvPr id="328" name="Google Shape;328;p10"/>
          <p:cNvSpPr/>
          <p:nvPr/>
        </p:nvSpPr>
        <p:spPr>
          <a:xfrm rot="10800000">
            <a:off x="7468650" y="0"/>
            <a:ext cx="9175650" cy="5226150"/>
          </a:xfrm>
          <a:custGeom>
            <a:avLst/>
            <a:gdLst/>
            <a:ahLst/>
            <a:cxnLst/>
            <a:rect l="l" t="t" r="r" b="b"/>
            <a:pathLst>
              <a:path w="367026" h="209046" extrusionOk="0">
                <a:moveTo>
                  <a:pt x="0" y="734"/>
                </a:moveTo>
                <a:lnTo>
                  <a:pt x="0" y="209046"/>
                </a:lnTo>
                <a:lnTo>
                  <a:pt x="183697" y="209046"/>
                </a:lnTo>
                <a:lnTo>
                  <a:pt x="367026" y="0"/>
                </a:lnTo>
                <a:close/>
              </a:path>
            </a:pathLst>
          </a:custGeom>
          <a:gradFill>
            <a:gsLst>
              <a:gs pos="0">
                <a:srgbClr val="EED0B2"/>
              </a:gs>
              <a:gs pos="100000">
                <a:srgbClr val="CEA67E"/>
              </a:gs>
            </a:gsLst>
            <a:lin ang="5400012" scaled="0"/>
          </a:gradFill>
          <a:ln>
            <a:noFill/>
          </a:ln>
        </p:spPr>
      </p:sp>
      <p:grpSp>
        <p:nvGrpSpPr>
          <p:cNvPr id="329" name="Google Shape;329;p10"/>
          <p:cNvGrpSpPr/>
          <p:nvPr/>
        </p:nvGrpSpPr>
        <p:grpSpPr>
          <a:xfrm>
            <a:off x="-588675" y="3976812"/>
            <a:ext cx="9810000" cy="1166694"/>
            <a:chOff x="-588675" y="-10838"/>
            <a:chExt cx="9810000" cy="1166694"/>
          </a:xfrm>
        </p:grpSpPr>
        <p:sp>
          <p:nvSpPr>
            <p:cNvPr id="330" name="Google Shape;330;p10"/>
            <p:cNvSpPr/>
            <p:nvPr/>
          </p:nvSpPr>
          <p:spPr>
            <a:xfrm>
              <a:off x="-588675" y="572717"/>
              <a:ext cx="9810000" cy="3900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0"/>
            <p:cNvSpPr/>
            <p:nvPr/>
          </p:nvSpPr>
          <p:spPr>
            <a:xfrm>
              <a:off x="-588675" y="379578"/>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p:nvPr/>
          </p:nvSpPr>
          <p:spPr>
            <a:xfrm>
              <a:off x="-588675" y="1055956"/>
              <a:ext cx="9810000" cy="99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0"/>
            <p:cNvSpPr/>
            <p:nvPr/>
          </p:nvSpPr>
          <p:spPr>
            <a:xfrm>
              <a:off x="-588675" y="249439"/>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0"/>
            <p:cNvSpPr/>
            <p:nvPr/>
          </p:nvSpPr>
          <p:spPr>
            <a:xfrm>
              <a:off x="-588675" y="119301"/>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588675" y="-10838"/>
              <a:ext cx="9810000" cy="36900"/>
            </a:xfrm>
            <a:prstGeom prst="rect">
              <a:avLst/>
            </a:prstGeom>
            <a:solidFill>
              <a:srgbClr val="FFF5EB">
                <a:alpha val="45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10"/>
          <p:cNvSpPr txBox="1">
            <a:spLocks noGrp="1"/>
          </p:cNvSpPr>
          <p:nvPr>
            <p:ph type="body" idx="1"/>
          </p:nvPr>
        </p:nvSpPr>
        <p:spPr>
          <a:xfrm>
            <a:off x="1941525" y="1528625"/>
            <a:ext cx="3963300" cy="884700"/>
          </a:xfrm>
          <a:prstGeom prst="rect">
            <a:avLst/>
          </a:prstGeom>
        </p:spPr>
        <p:txBody>
          <a:bodyPr spcFirstLastPara="1" wrap="square" lIns="0" tIns="0" rIns="0" bIns="0" anchor="ctr" anchorCtr="0">
            <a:noAutofit/>
          </a:bodyPr>
          <a:lstStyle>
            <a:lvl1pPr marL="457200" lvl="0" indent="-228600">
              <a:lnSpc>
                <a:spcPct val="100000"/>
              </a:lnSpc>
              <a:spcBef>
                <a:spcPts val="0"/>
              </a:spcBef>
              <a:spcAft>
                <a:spcPts val="0"/>
              </a:spcAft>
              <a:buSzPts val="1800"/>
              <a:buNone/>
              <a:defRPr sz="2500">
                <a:solidFill>
                  <a:schemeClr val="accent1"/>
                </a:solidFill>
                <a:latin typeface="Playfair Display Black"/>
                <a:ea typeface="Playfair Display Black"/>
                <a:cs typeface="Playfair Display Black"/>
                <a:sym typeface="Playfair Display Black"/>
              </a:defRPr>
            </a:lvl1pPr>
          </a:lstStyle>
          <a:p>
            <a:endParaRPr/>
          </a:p>
        </p:txBody>
      </p:sp>
      <p:sp>
        <p:nvSpPr>
          <p:cNvPr id="337" name="Google Shape;337;p10"/>
          <p:cNvSpPr/>
          <p:nvPr/>
        </p:nvSpPr>
        <p:spPr>
          <a:xfrm rot="1495160">
            <a:off x="7762413" y="3684358"/>
            <a:ext cx="2005737" cy="1343559"/>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p:nvPr/>
        </p:nvSpPr>
        <p:spPr>
          <a:xfrm>
            <a:off x="333169" y="36768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p:nvPr/>
        </p:nvSpPr>
        <p:spPr>
          <a:xfrm>
            <a:off x="574412" y="329514"/>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0"/>
          <p:cNvSpPr/>
          <p:nvPr/>
        </p:nvSpPr>
        <p:spPr>
          <a:xfrm>
            <a:off x="1930459" y="329514"/>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0"/>
          <p:cNvSpPr/>
          <p:nvPr/>
        </p:nvSpPr>
        <p:spPr>
          <a:xfrm rot="10800000" flipH="1">
            <a:off x="3615436" y="-41313"/>
            <a:ext cx="125848" cy="99818"/>
          </a:xfrm>
          <a:custGeom>
            <a:avLst/>
            <a:gdLst/>
            <a:ahLst/>
            <a:cxnLst/>
            <a:rect l="l" t="t" r="r" b="b"/>
            <a:pathLst>
              <a:path w="1112" h="882" extrusionOk="0">
                <a:moveTo>
                  <a:pt x="575" y="1"/>
                </a:moveTo>
                <a:lnTo>
                  <a:pt x="479" y="383"/>
                </a:lnTo>
                <a:lnTo>
                  <a:pt x="1" y="441"/>
                </a:lnTo>
                <a:lnTo>
                  <a:pt x="479" y="498"/>
                </a:lnTo>
                <a:lnTo>
                  <a:pt x="575" y="881"/>
                </a:lnTo>
                <a:lnTo>
                  <a:pt x="633" y="498"/>
                </a:lnTo>
                <a:lnTo>
                  <a:pt x="1111" y="441"/>
                </a:lnTo>
                <a:lnTo>
                  <a:pt x="633" y="383"/>
                </a:lnTo>
                <a:lnTo>
                  <a:pt x="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p:nvPr/>
        </p:nvSpPr>
        <p:spPr>
          <a:xfrm rot="10800000" flipH="1">
            <a:off x="4250203" y="332047"/>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2"/>
              </a:buClr>
              <a:buSzPts val="2800"/>
              <a:buFont typeface="Playfair Display Black"/>
              <a:buNone/>
              <a:defRPr sz="2800">
                <a:solidFill>
                  <a:schemeClr val="accent2"/>
                </a:solidFill>
                <a:latin typeface="Playfair Display Black"/>
                <a:ea typeface="Playfair Display Black"/>
                <a:cs typeface="Playfair Display Black"/>
                <a:sym typeface="Playfair Display Black"/>
              </a:defRPr>
            </a:lvl1pPr>
            <a:lvl2pPr lvl="1">
              <a:spcBef>
                <a:spcPts val="0"/>
              </a:spcBef>
              <a:spcAft>
                <a:spcPts val="0"/>
              </a:spcAft>
              <a:buClr>
                <a:schemeClr val="dk1"/>
              </a:buClr>
              <a:buSzPts val="2800"/>
              <a:buFont typeface="Commissioner ExtraBold"/>
              <a:buNone/>
              <a:defRPr sz="2800">
                <a:solidFill>
                  <a:schemeClr val="dk1"/>
                </a:solidFill>
                <a:latin typeface="Commissioner ExtraBold"/>
                <a:ea typeface="Commissioner ExtraBold"/>
                <a:cs typeface="Commissioner ExtraBold"/>
                <a:sym typeface="Commissioner ExtraBold"/>
              </a:defRPr>
            </a:lvl2pPr>
            <a:lvl3pPr lvl="2">
              <a:spcBef>
                <a:spcPts val="0"/>
              </a:spcBef>
              <a:spcAft>
                <a:spcPts val="0"/>
              </a:spcAft>
              <a:buClr>
                <a:schemeClr val="dk1"/>
              </a:buClr>
              <a:buSzPts val="2800"/>
              <a:buFont typeface="Commissioner ExtraBold"/>
              <a:buNone/>
              <a:defRPr sz="2800">
                <a:solidFill>
                  <a:schemeClr val="dk1"/>
                </a:solidFill>
                <a:latin typeface="Commissioner ExtraBold"/>
                <a:ea typeface="Commissioner ExtraBold"/>
                <a:cs typeface="Commissioner ExtraBold"/>
                <a:sym typeface="Commissioner ExtraBold"/>
              </a:defRPr>
            </a:lvl3pPr>
            <a:lvl4pPr lvl="3">
              <a:spcBef>
                <a:spcPts val="0"/>
              </a:spcBef>
              <a:spcAft>
                <a:spcPts val="0"/>
              </a:spcAft>
              <a:buClr>
                <a:schemeClr val="dk1"/>
              </a:buClr>
              <a:buSzPts val="2800"/>
              <a:buFont typeface="Commissioner ExtraBold"/>
              <a:buNone/>
              <a:defRPr sz="2800">
                <a:solidFill>
                  <a:schemeClr val="dk1"/>
                </a:solidFill>
                <a:latin typeface="Commissioner ExtraBold"/>
                <a:ea typeface="Commissioner ExtraBold"/>
                <a:cs typeface="Commissioner ExtraBold"/>
                <a:sym typeface="Commissioner ExtraBold"/>
              </a:defRPr>
            </a:lvl4pPr>
            <a:lvl5pPr lvl="4">
              <a:spcBef>
                <a:spcPts val="0"/>
              </a:spcBef>
              <a:spcAft>
                <a:spcPts val="0"/>
              </a:spcAft>
              <a:buClr>
                <a:schemeClr val="dk1"/>
              </a:buClr>
              <a:buSzPts val="2800"/>
              <a:buFont typeface="Commissioner ExtraBold"/>
              <a:buNone/>
              <a:defRPr sz="2800">
                <a:solidFill>
                  <a:schemeClr val="dk1"/>
                </a:solidFill>
                <a:latin typeface="Commissioner ExtraBold"/>
                <a:ea typeface="Commissioner ExtraBold"/>
                <a:cs typeface="Commissioner ExtraBold"/>
                <a:sym typeface="Commissioner ExtraBold"/>
              </a:defRPr>
            </a:lvl5pPr>
            <a:lvl6pPr lvl="5">
              <a:spcBef>
                <a:spcPts val="0"/>
              </a:spcBef>
              <a:spcAft>
                <a:spcPts val="0"/>
              </a:spcAft>
              <a:buClr>
                <a:schemeClr val="dk1"/>
              </a:buClr>
              <a:buSzPts val="2800"/>
              <a:buFont typeface="Commissioner ExtraBold"/>
              <a:buNone/>
              <a:defRPr sz="2800">
                <a:solidFill>
                  <a:schemeClr val="dk1"/>
                </a:solidFill>
                <a:latin typeface="Commissioner ExtraBold"/>
                <a:ea typeface="Commissioner ExtraBold"/>
                <a:cs typeface="Commissioner ExtraBold"/>
                <a:sym typeface="Commissioner ExtraBold"/>
              </a:defRPr>
            </a:lvl6pPr>
            <a:lvl7pPr lvl="6">
              <a:spcBef>
                <a:spcPts val="0"/>
              </a:spcBef>
              <a:spcAft>
                <a:spcPts val="0"/>
              </a:spcAft>
              <a:buClr>
                <a:schemeClr val="dk1"/>
              </a:buClr>
              <a:buSzPts val="2800"/>
              <a:buFont typeface="Commissioner ExtraBold"/>
              <a:buNone/>
              <a:defRPr sz="2800">
                <a:solidFill>
                  <a:schemeClr val="dk1"/>
                </a:solidFill>
                <a:latin typeface="Commissioner ExtraBold"/>
                <a:ea typeface="Commissioner ExtraBold"/>
                <a:cs typeface="Commissioner ExtraBold"/>
                <a:sym typeface="Commissioner ExtraBold"/>
              </a:defRPr>
            </a:lvl7pPr>
            <a:lvl8pPr lvl="7">
              <a:spcBef>
                <a:spcPts val="0"/>
              </a:spcBef>
              <a:spcAft>
                <a:spcPts val="0"/>
              </a:spcAft>
              <a:buClr>
                <a:schemeClr val="dk1"/>
              </a:buClr>
              <a:buSzPts val="2800"/>
              <a:buFont typeface="Commissioner ExtraBold"/>
              <a:buNone/>
              <a:defRPr sz="2800">
                <a:solidFill>
                  <a:schemeClr val="dk1"/>
                </a:solidFill>
                <a:latin typeface="Commissioner ExtraBold"/>
                <a:ea typeface="Commissioner ExtraBold"/>
                <a:cs typeface="Commissioner ExtraBold"/>
                <a:sym typeface="Commissioner ExtraBold"/>
              </a:defRPr>
            </a:lvl8pPr>
            <a:lvl9pPr lvl="8">
              <a:spcBef>
                <a:spcPts val="0"/>
              </a:spcBef>
              <a:spcAft>
                <a:spcPts val="0"/>
              </a:spcAft>
              <a:buClr>
                <a:schemeClr val="dk1"/>
              </a:buClr>
              <a:buSzPts val="2800"/>
              <a:buFont typeface="Commissioner ExtraBold"/>
              <a:buNone/>
              <a:defRPr sz="2800">
                <a:solidFill>
                  <a:schemeClr val="dk1"/>
                </a:solidFill>
                <a:latin typeface="Commissioner ExtraBold"/>
                <a:ea typeface="Commissioner ExtraBold"/>
                <a:cs typeface="Commissioner ExtraBold"/>
                <a:sym typeface="Commissioner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Red Hat Display" panose="02010303040201060303"/>
              <a:buChar char="●"/>
              <a:defRPr sz="1800">
                <a:solidFill>
                  <a:schemeClr val="dk1"/>
                </a:solidFill>
                <a:latin typeface="Red Hat Display" panose="02010303040201060303"/>
                <a:ea typeface="Red Hat Display" panose="02010303040201060303"/>
                <a:cs typeface="Red Hat Display" panose="02010303040201060303"/>
                <a:sym typeface="Red Hat Display" panose="02010303040201060303"/>
              </a:defRPr>
            </a:lvl1pPr>
            <a:lvl2pPr marL="914400" lvl="1" indent="-317500">
              <a:lnSpc>
                <a:spcPct val="115000"/>
              </a:lnSpc>
              <a:spcBef>
                <a:spcPts val="0"/>
              </a:spcBef>
              <a:spcAft>
                <a:spcPts val="0"/>
              </a:spcAft>
              <a:buClr>
                <a:schemeClr val="dk1"/>
              </a:buClr>
              <a:buSzPts val="1400"/>
              <a:buFont typeface="Red Hat Display" panose="02010303040201060303"/>
              <a:buChar char="○"/>
              <a:defRPr>
                <a:solidFill>
                  <a:schemeClr val="dk1"/>
                </a:solidFill>
                <a:latin typeface="Red Hat Display" panose="02010303040201060303"/>
                <a:ea typeface="Red Hat Display" panose="02010303040201060303"/>
                <a:cs typeface="Red Hat Display" panose="02010303040201060303"/>
                <a:sym typeface="Red Hat Display" panose="02010303040201060303"/>
              </a:defRPr>
            </a:lvl2pPr>
            <a:lvl3pPr marL="1371600" lvl="2" indent="-317500">
              <a:lnSpc>
                <a:spcPct val="115000"/>
              </a:lnSpc>
              <a:spcBef>
                <a:spcPts val="0"/>
              </a:spcBef>
              <a:spcAft>
                <a:spcPts val="0"/>
              </a:spcAft>
              <a:buClr>
                <a:schemeClr val="dk1"/>
              </a:buClr>
              <a:buSzPts val="1400"/>
              <a:buFont typeface="Red Hat Display" panose="02010303040201060303"/>
              <a:buChar char="■"/>
              <a:defRPr>
                <a:solidFill>
                  <a:schemeClr val="dk1"/>
                </a:solidFill>
                <a:latin typeface="Red Hat Display" panose="02010303040201060303"/>
                <a:ea typeface="Red Hat Display" panose="02010303040201060303"/>
                <a:cs typeface="Red Hat Display" panose="02010303040201060303"/>
                <a:sym typeface="Red Hat Display" panose="02010303040201060303"/>
              </a:defRPr>
            </a:lvl3pPr>
            <a:lvl4pPr marL="1828800" lvl="3" indent="-317500">
              <a:lnSpc>
                <a:spcPct val="115000"/>
              </a:lnSpc>
              <a:spcBef>
                <a:spcPts val="0"/>
              </a:spcBef>
              <a:spcAft>
                <a:spcPts val="0"/>
              </a:spcAft>
              <a:buClr>
                <a:schemeClr val="dk1"/>
              </a:buClr>
              <a:buSzPts val="1400"/>
              <a:buFont typeface="Red Hat Display" panose="02010303040201060303"/>
              <a:buChar char="●"/>
              <a:defRPr>
                <a:solidFill>
                  <a:schemeClr val="dk1"/>
                </a:solidFill>
                <a:latin typeface="Red Hat Display" panose="02010303040201060303"/>
                <a:ea typeface="Red Hat Display" panose="02010303040201060303"/>
                <a:cs typeface="Red Hat Display" panose="02010303040201060303"/>
                <a:sym typeface="Red Hat Display" panose="02010303040201060303"/>
              </a:defRPr>
            </a:lvl4pPr>
            <a:lvl5pPr marL="2286000" lvl="4" indent="-317500">
              <a:lnSpc>
                <a:spcPct val="115000"/>
              </a:lnSpc>
              <a:spcBef>
                <a:spcPts val="0"/>
              </a:spcBef>
              <a:spcAft>
                <a:spcPts val="0"/>
              </a:spcAft>
              <a:buClr>
                <a:schemeClr val="dk1"/>
              </a:buClr>
              <a:buSzPts val="1400"/>
              <a:buFont typeface="Red Hat Display" panose="02010303040201060303"/>
              <a:buChar char="○"/>
              <a:defRPr>
                <a:solidFill>
                  <a:schemeClr val="dk1"/>
                </a:solidFill>
                <a:latin typeface="Red Hat Display" panose="02010303040201060303"/>
                <a:ea typeface="Red Hat Display" panose="02010303040201060303"/>
                <a:cs typeface="Red Hat Display" panose="02010303040201060303"/>
                <a:sym typeface="Red Hat Display" panose="02010303040201060303"/>
              </a:defRPr>
            </a:lvl5pPr>
            <a:lvl6pPr marL="2743200" lvl="5" indent="-317500">
              <a:lnSpc>
                <a:spcPct val="115000"/>
              </a:lnSpc>
              <a:spcBef>
                <a:spcPts val="0"/>
              </a:spcBef>
              <a:spcAft>
                <a:spcPts val="0"/>
              </a:spcAft>
              <a:buClr>
                <a:schemeClr val="dk1"/>
              </a:buClr>
              <a:buSzPts val="1400"/>
              <a:buFont typeface="Red Hat Display" panose="02010303040201060303"/>
              <a:buChar char="■"/>
              <a:defRPr>
                <a:solidFill>
                  <a:schemeClr val="dk1"/>
                </a:solidFill>
                <a:latin typeface="Red Hat Display" panose="02010303040201060303"/>
                <a:ea typeface="Red Hat Display" panose="02010303040201060303"/>
                <a:cs typeface="Red Hat Display" panose="02010303040201060303"/>
                <a:sym typeface="Red Hat Display" panose="02010303040201060303"/>
              </a:defRPr>
            </a:lvl6pPr>
            <a:lvl7pPr marL="3200400" lvl="6" indent="-317500">
              <a:lnSpc>
                <a:spcPct val="115000"/>
              </a:lnSpc>
              <a:spcBef>
                <a:spcPts val="0"/>
              </a:spcBef>
              <a:spcAft>
                <a:spcPts val="0"/>
              </a:spcAft>
              <a:buClr>
                <a:schemeClr val="dk1"/>
              </a:buClr>
              <a:buSzPts val="1400"/>
              <a:buFont typeface="Red Hat Display" panose="02010303040201060303"/>
              <a:buChar char="●"/>
              <a:defRPr>
                <a:solidFill>
                  <a:schemeClr val="dk1"/>
                </a:solidFill>
                <a:latin typeface="Red Hat Display" panose="02010303040201060303"/>
                <a:ea typeface="Red Hat Display" panose="02010303040201060303"/>
                <a:cs typeface="Red Hat Display" panose="02010303040201060303"/>
                <a:sym typeface="Red Hat Display" panose="02010303040201060303"/>
              </a:defRPr>
            </a:lvl7pPr>
            <a:lvl8pPr marL="3657600" lvl="7" indent="-317500">
              <a:lnSpc>
                <a:spcPct val="115000"/>
              </a:lnSpc>
              <a:spcBef>
                <a:spcPts val="0"/>
              </a:spcBef>
              <a:spcAft>
                <a:spcPts val="0"/>
              </a:spcAft>
              <a:buClr>
                <a:schemeClr val="dk1"/>
              </a:buClr>
              <a:buSzPts val="1400"/>
              <a:buFont typeface="Red Hat Display" panose="02010303040201060303"/>
              <a:buChar char="○"/>
              <a:defRPr>
                <a:solidFill>
                  <a:schemeClr val="dk1"/>
                </a:solidFill>
                <a:latin typeface="Red Hat Display" panose="02010303040201060303"/>
                <a:ea typeface="Red Hat Display" panose="02010303040201060303"/>
                <a:cs typeface="Red Hat Display" panose="02010303040201060303"/>
                <a:sym typeface="Red Hat Display" panose="02010303040201060303"/>
              </a:defRPr>
            </a:lvl8pPr>
            <a:lvl9pPr marL="4114800" lvl="8" indent="-317500">
              <a:lnSpc>
                <a:spcPct val="115000"/>
              </a:lnSpc>
              <a:spcBef>
                <a:spcPts val="0"/>
              </a:spcBef>
              <a:spcAft>
                <a:spcPts val="0"/>
              </a:spcAft>
              <a:buClr>
                <a:schemeClr val="dk1"/>
              </a:buClr>
              <a:buSzPts val="1400"/>
              <a:buFont typeface="Red Hat Display" panose="02010303040201060303"/>
              <a:buChar char="■"/>
              <a:defRPr>
                <a:solidFill>
                  <a:schemeClr val="dk1"/>
                </a:solidFill>
                <a:latin typeface="Red Hat Display" panose="02010303040201060303"/>
                <a:ea typeface="Red Hat Display" panose="02010303040201060303"/>
                <a:cs typeface="Red Hat Display" panose="02010303040201060303"/>
                <a:sym typeface="Red Hat Display" panose="02010303040201060303"/>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91"/>
        <p:cNvGrpSpPr/>
        <p:nvPr/>
      </p:nvGrpSpPr>
      <p:grpSpPr>
        <a:xfrm>
          <a:off x="0" y="0"/>
          <a:ext cx="0" cy="0"/>
          <a:chOff x="0" y="0"/>
          <a:chExt cx="0" cy="0"/>
        </a:xfrm>
      </p:grpSpPr>
      <p:sp>
        <p:nvSpPr>
          <p:cNvPr id="792" name="Google Shape;792;p29"/>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panose="02000506030000020004"/>
              <a:buNone/>
              <a:defRPr sz="2400">
                <a:solidFill>
                  <a:srgbClr val="FFFFFF"/>
                </a:solidFill>
                <a:latin typeface="Proxima Nova Semibold" panose="02000506030000020004"/>
                <a:ea typeface="Proxima Nova Semibold" panose="02000506030000020004"/>
                <a:cs typeface="Proxima Nova Semibold" panose="02000506030000020004"/>
                <a:sym typeface="Proxima Nova Semibold" panose="02000506030000020004"/>
              </a:defRPr>
            </a:lvl1pPr>
            <a:lvl2pPr lvl="1" algn="ctr" rtl="0">
              <a:spcBef>
                <a:spcPts val="0"/>
              </a:spcBef>
              <a:spcAft>
                <a:spcPts val="0"/>
              </a:spcAft>
              <a:buClr>
                <a:srgbClr val="FFFFFF"/>
              </a:buClr>
              <a:buSzPts val="2400"/>
              <a:buFont typeface="Proxima Nova Semibold" panose="02000506030000020004"/>
              <a:buNone/>
              <a:defRPr sz="2400">
                <a:solidFill>
                  <a:srgbClr val="FFFFFF"/>
                </a:solidFill>
                <a:latin typeface="Proxima Nova Semibold" panose="02000506030000020004"/>
                <a:ea typeface="Proxima Nova Semibold" panose="02000506030000020004"/>
                <a:cs typeface="Proxima Nova Semibold" panose="02000506030000020004"/>
                <a:sym typeface="Proxima Nova Semibold" panose="02000506030000020004"/>
              </a:defRPr>
            </a:lvl2pPr>
            <a:lvl3pPr lvl="2" algn="ctr" rtl="0">
              <a:spcBef>
                <a:spcPts val="0"/>
              </a:spcBef>
              <a:spcAft>
                <a:spcPts val="0"/>
              </a:spcAft>
              <a:buClr>
                <a:srgbClr val="FFFFFF"/>
              </a:buClr>
              <a:buSzPts val="2400"/>
              <a:buFont typeface="Proxima Nova Semibold" panose="02000506030000020004"/>
              <a:buNone/>
              <a:defRPr sz="2400">
                <a:solidFill>
                  <a:srgbClr val="FFFFFF"/>
                </a:solidFill>
                <a:latin typeface="Proxima Nova Semibold" panose="02000506030000020004"/>
                <a:ea typeface="Proxima Nova Semibold" panose="02000506030000020004"/>
                <a:cs typeface="Proxima Nova Semibold" panose="02000506030000020004"/>
                <a:sym typeface="Proxima Nova Semibold" panose="02000506030000020004"/>
              </a:defRPr>
            </a:lvl3pPr>
            <a:lvl4pPr lvl="3" algn="ctr" rtl="0">
              <a:spcBef>
                <a:spcPts val="0"/>
              </a:spcBef>
              <a:spcAft>
                <a:spcPts val="0"/>
              </a:spcAft>
              <a:buClr>
                <a:srgbClr val="FFFFFF"/>
              </a:buClr>
              <a:buSzPts val="2400"/>
              <a:buFont typeface="Proxima Nova Semibold" panose="02000506030000020004"/>
              <a:buNone/>
              <a:defRPr sz="2400">
                <a:solidFill>
                  <a:srgbClr val="FFFFFF"/>
                </a:solidFill>
                <a:latin typeface="Proxima Nova Semibold" panose="02000506030000020004"/>
                <a:ea typeface="Proxima Nova Semibold" panose="02000506030000020004"/>
                <a:cs typeface="Proxima Nova Semibold" panose="02000506030000020004"/>
                <a:sym typeface="Proxima Nova Semibold" panose="02000506030000020004"/>
              </a:defRPr>
            </a:lvl4pPr>
            <a:lvl5pPr lvl="4" algn="ctr" rtl="0">
              <a:spcBef>
                <a:spcPts val="0"/>
              </a:spcBef>
              <a:spcAft>
                <a:spcPts val="0"/>
              </a:spcAft>
              <a:buClr>
                <a:srgbClr val="FFFFFF"/>
              </a:buClr>
              <a:buSzPts val="2400"/>
              <a:buFont typeface="Proxima Nova Semibold" panose="02000506030000020004"/>
              <a:buNone/>
              <a:defRPr sz="2400">
                <a:solidFill>
                  <a:srgbClr val="FFFFFF"/>
                </a:solidFill>
                <a:latin typeface="Proxima Nova Semibold" panose="02000506030000020004"/>
                <a:ea typeface="Proxima Nova Semibold" panose="02000506030000020004"/>
                <a:cs typeface="Proxima Nova Semibold" panose="02000506030000020004"/>
                <a:sym typeface="Proxima Nova Semibold" panose="02000506030000020004"/>
              </a:defRPr>
            </a:lvl5pPr>
            <a:lvl6pPr lvl="5" algn="ctr" rtl="0">
              <a:spcBef>
                <a:spcPts val="0"/>
              </a:spcBef>
              <a:spcAft>
                <a:spcPts val="0"/>
              </a:spcAft>
              <a:buClr>
                <a:srgbClr val="FFFFFF"/>
              </a:buClr>
              <a:buSzPts val="2400"/>
              <a:buFont typeface="Proxima Nova Semibold" panose="02000506030000020004"/>
              <a:buNone/>
              <a:defRPr sz="2400">
                <a:solidFill>
                  <a:srgbClr val="FFFFFF"/>
                </a:solidFill>
                <a:latin typeface="Proxima Nova Semibold" panose="02000506030000020004"/>
                <a:ea typeface="Proxima Nova Semibold" panose="02000506030000020004"/>
                <a:cs typeface="Proxima Nova Semibold" panose="02000506030000020004"/>
                <a:sym typeface="Proxima Nova Semibold" panose="02000506030000020004"/>
              </a:defRPr>
            </a:lvl6pPr>
            <a:lvl7pPr lvl="6" algn="ctr" rtl="0">
              <a:spcBef>
                <a:spcPts val="0"/>
              </a:spcBef>
              <a:spcAft>
                <a:spcPts val="0"/>
              </a:spcAft>
              <a:buClr>
                <a:srgbClr val="FFFFFF"/>
              </a:buClr>
              <a:buSzPts val="2400"/>
              <a:buFont typeface="Proxima Nova Semibold" panose="02000506030000020004"/>
              <a:buNone/>
              <a:defRPr sz="2400">
                <a:solidFill>
                  <a:srgbClr val="FFFFFF"/>
                </a:solidFill>
                <a:latin typeface="Proxima Nova Semibold" panose="02000506030000020004"/>
                <a:ea typeface="Proxima Nova Semibold" panose="02000506030000020004"/>
                <a:cs typeface="Proxima Nova Semibold" panose="02000506030000020004"/>
                <a:sym typeface="Proxima Nova Semibold" panose="02000506030000020004"/>
              </a:defRPr>
            </a:lvl7pPr>
            <a:lvl8pPr lvl="7" algn="ctr" rtl="0">
              <a:spcBef>
                <a:spcPts val="0"/>
              </a:spcBef>
              <a:spcAft>
                <a:spcPts val="0"/>
              </a:spcAft>
              <a:buClr>
                <a:srgbClr val="FFFFFF"/>
              </a:buClr>
              <a:buSzPts val="2400"/>
              <a:buFont typeface="Proxima Nova Semibold" panose="02000506030000020004"/>
              <a:buNone/>
              <a:defRPr sz="2400">
                <a:solidFill>
                  <a:srgbClr val="FFFFFF"/>
                </a:solidFill>
                <a:latin typeface="Proxima Nova Semibold" panose="02000506030000020004"/>
                <a:ea typeface="Proxima Nova Semibold" panose="02000506030000020004"/>
                <a:cs typeface="Proxima Nova Semibold" panose="02000506030000020004"/>
                <a:sym typeface="Proxima Nova Semibold" panose="02000506030000020004"/>
              </a:defRPr>
            </a:lvl8pPr>
            <a:lvl9pPr lvl="8" algn="ctr" rtl="0">
              <a:spcBef>
                <a:spcPts val="0"/>
              </a:spcBef>
              <a:spcAft>
                <a:spcPts val="0"/>
              </a:spcAft>
              <a:buClr>
                <a:srgbClr val="FFFFFF"/>
              </a:buClr>
              <a:buSzPts val="2400"/>
              <a:buFont typeface="Proxima Nova Semibold" panose="02000506030000020004"/>
              <a:buNone/>
              <a:defRPr sz="2400">
                <a:solidFill>
                  <a:srgbClr val="FFFFFF"/>
                </a:solidFill>
                <a:latin typeface="Proxima Nova Semibold" panose="02000506030000020004"/>
                <a:ea typeface="Proxima Nova Semibold" panose="02000506030000020004"/>
                <a:cs typeface="Proxima Nova Semibold" panose="02000506030000020004"/>
                <a:sym typeface="Proxima Nova Semibold" panose="02000506030000020004"/>
              </a:defRPr>
            </a:lvl9pPr>
          </a:lstStyle>
          <a:p>
            <a:endParaRPr/>
          </a:p>
        </p:txBody>
      </p:sp>
      <p:sp>
        <p:nvSpPr>
          <p:cNvPr id="793" name="Google Shape;793;p29"/>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panose="02000506030000020004"/>
              <a:buChar char="●"/>
              <a:defRPr sz="1100">
                <a:solidFill>
                  <a:srgbClr val="435D74"/>
                </a:solidFill>
                <a:latin typeface="Proxima Nova" panose="02000506030000020004"/>
                <a:ea typeface="Proxima Nova" panose="02000506030000020004"/>
                <a:cs typeface="Proxima Nova" panose="02000506030000020004"/>
                <a:sym typeface="Proxima Nova" panose="02000506030000020004"/>
              </a:defRPr>
            </a:lvl1pPr>
            <a:lvl2pPr marL="914400" lvl="1" indent="-298450" rtl="0">
              <a:lnSpc>
                <a:spcPct val="115000"/>
              </a:lnSpc>
              <a:spcBef>
                <a:spcPts val="0"/>
              </a:spcBef>
              <a:spcAft>
                <a:spcPts val="0"/>
              </a:spcAft>
              <a:buClr>
                <a:srgbClr val="435D74"/>
              </a:buClr>
              <a:buSzPts val="1100"/>
              <a:buFont typeface="Proxima Nova" panose="02000506030000020004"/>
              <a:buChar char="○"/>
              <a:defRPr sz="1100">
                <a:solidFill>
                  <a:srgbClr val="435D74"/>
                </a:solidFill>
                <a:latin typeface="Proxima Nova" panose="02000506030000020004"/>
                <a:ea typeface="Proxima Nova" panose="02000506030000020004"/>
                <a:cs typeface="Proxima Nova" panose="02000506030000020004"/>
                <a:sym typeface="Proxima Nova" panose="02000506030000020004"/>
              </a:defRPr>
            </a:lvl2pPr>
            <a:lvl3pPr marL="1371600" lvl="2" indent="-298450" rtl="0">
              <a:lnSpc>
                <a:spcPct val="115000"/>
              </a:lnSpc>
              <a:spcBef>
                <a:spcPts val="0"/>
              </a:spcBef>
              <a:spcAft>
                <a:spcPts val="0"/>
              </a:spcAft>
              <a:buClr>
                <a:srgbClr val="435D74"/>
              </a:buClr>
              <a:buSzPts val="1100"/>
              <a:buFont typeface="Proxima Nova" panose="02000506030000020004"/>
              <a:buChar char="■"/>
              <a:defRPr sz="1100">
                <a:solidFill>
                  <a:srgbClr val="435D74"/>
                </a:solidFill>
                <a:latin typeface="Proxima Nova" panose="02000506030000020004"/>
                <a:ea typeface="Proxima Nova" panose="02000506030000020004"/>
                <a:cs typeface="Proxima Nova" panose="02000506030000020004"/>
                <a:sym typeface="Proxima Nova" panose="02000506030000020004"/>
              </a:defRPr>
            </a:lvl3pPr>
            <a:lvl4pPr marL="1828800" lvl="3" indent="-298450" rtl="0">
              <a:lnSpc>
                <a:spcPct val="115000"/>
              </a:lnSpc>
              <a:spcBef>
                <a:spcPts val="0"/>
              </a:spcBef>
              <a:spcAft>
                <a:spcPts val="0"/>
              </a:spcAft>
              <a:buClr>
                <a:srgbClr val="435D74"/>
              </a:buClr>
              <a:buSzPts val="1100"/>
              <a:buFont typeface="Proxima Nova" panose="02000506030000020004"/>
              <a:buChar char="●"/>
              <a:defRPr sz="1100">
                <a:solidFill>
                  <a:srgbClr val="435D74"/>
                </a:solidFill>
                <a:latin typeface="Proxima Nova" panose="02000506030000020004"/>
                <a:ea typeface="Proxima Nova" panose="02000506030000020004"/>
                <a:cs typeface="Proxima Nova" panose="02000506030000020004"/>
                <a:sym typeface="Proxima Nova" panose="02000506030000020004"/>
              </a:defRPr>
            </a:lvl4pPr>
            <a:lvl5pPr marL="2286000" lvl="4" indent="-298450" rtl="0">
              <a:lnSpc>
                <a:spcPct val="115000"/>
              </a:lnSpc>
              <a:spcBef>
                <a:spcPts val="0"/>
              </a:spcBef>
              <a:spcAft>
                <a:spcPts val="0"/>
              </a:spcAft>
              <a:buClr>
                <a:srgbClr val="435D74"/>
              </a:buClr>
              <a:buSzPts val="1100"/>
              <a:buFont typeface="Proxima Nova" panose="02000506030000020004"/>
              <a:buChar char="○"/>
              <a:defRPr sz="1100">
                <a:solidFill>
                  <a:srgbClr val="435D74"/>
                </a:solidFill>
                <a:latin typeface="Proxima Nova" panose="02000506030000020004"/>
                <a:ea typeface="Proxima Nova" panose="02000506030000020004"/>
                <a:cs typeface="Proxima Nova" panose="02000506030000020004"/>
                <a:sym typeface="Proxima Nova" panose="02000506030000020004"/>
              </a:defRPr>
            </a:lvl5pPr>
            <a:lvl6pPr marL="2743200" lvl="5" indent="-298450" rtl="0">
              <a:lnSpc>
                <a:spcPct val="115000"/>
              </a:lnSpc>
              <a:spcBef>
                <a:spcPts val="0"/>
              </a:spcBef>
              <a:spcAft>
                <a:spcPts val="0"/>
              </a:spcAft>
              <a:buClr>
                <a:srgbClr val="435D74"/>
              </a:buClr>
              <a:buSzPts val="1100"/>
              <a:buFont typeface="Proxima Nova" panose="02000506030000020004"/>
              <a:buChar char="■"/>
              <a:defRPr sz="1100">
                <a:solidFill>
                  <a:srgbClr val="435D74"/>
                </a:solidFill>
                <a:latin typeface="Proxima Nova" panose="02000506030000020004"/>
                <a:ea typeface="Proxima Nova" panose="02000506030000020004"/>
                <a:cs typeface="Proxima Nova" panose="02000506030000020004"/>
                <a:sym typeface="Proxima Nova" panose="02000506030000020004"/>
              </a:defRPr>
            </a:lvl6pPr>
            <a:lvl7pPr marL="3200400" lvl="6" indent="-298450" rtl="0">
              <a:lnSpc>
                <a:spcPct val="115000"/>
              </a:lnSpc>
              <a:spcBef>
                <a:spcPts val="0"/>
              </a:spcBef>
              <a:spcAft>
                <a:spcPts val="0"/>
              </a:spcAft>
              <a:buClr>
                <a:srgbClr val="435D74"/>
              </a:buClr>
              <a:buSzPts val="1100"/>
              <a:buFont typeface="Proxima Nova" panose="02000506030000020004"/>
              <a:buChar char="●"/>
              <a:defRPr sz="1100">
                <a:solidFill>
                  <a:srgbClr val="435D74"/>
                </a:solidFill>
                <a:latin typeface="Proxima Nova" panose="02000506030000020004"/>
                <a:ea typeface="Proxima Nova" panose="02000506030000020004"/>
                <a:cs typeface="Proxima Nova" panose="02000506030000020004"/>
                <a:sym typeface="Proxima Nova" panose="02000506030000020004"/>
              </a:defRPr>
            </a:lvl7pPr>
            <a:lvl8pPr marL="3657600" lvl="7" indent="-298450" rtl="0">
              <a:lnSpc>
                <a:spcPct val="115000"/>
              </a:lnSpc>
              <a:spcBef>
                <a:spcPts val="0"/>
              </a:spcBef>
              <a:spcAft>
                <a:spcPts val="0"/>
              </a:spcAft>
              <a:buClr>
                <a:srgbClr val="435D74"/>
              </a:buClr>
              <a:buSzPts val="1100"/>
              <a:buFont typeface="Proxima Nova" panose="02000506030000020004"/>
              <a:buChar char="○"/>
              <a:defRPr sz="1100">
                <a:solidFill>
                  <a:srgbClr val="435D74"/>
                </a:solidFill>
                <a:latin typeface="Proxima Nova" panose="02000506030000020004"/>
                <a:ea typeface="Proxima Nova" panose="02000506030000020004"/>
                <a:cs typeface="Proxima Nova" panose="02000506030000020004"/>
                <a:sym typeface="Proxima Nova" panose="02000506030000020004"/>
              </a:defRPr>
            </a:lvl8pPr>
            <a:lvl9pPr marL="4114800" lvl="8" indent="-298450" rtl="0">
              <a:lnSpc>
                <a:spcPct val="115000"/>
              </a:lnSpc>
              <a:spcBef>
                <a:spcPts val="0"/>
              </a:spcBef>
              <a:spcAft>
                <a:spcPts val="0"/>
              </a:spcAft>
              <a:buClr>
                <a:srgbClr val="435D74"/>
              </a:buClr>
              <a:buSzPts val="1100"/>
              <a:buFont typeface="Proxima Nova" panose="02000506030000020004"/>
              <a:buChar char="■"/>
              <a:defRPr sz="1100">
                <a:solidFill>
                  <a:srgbClr val="435D74"/>
                </a:solidFill>
                <a:latin typeface="Proxima Nova" panose="02000506030000020004"/>
                <a:ea typeface="Proxima Nova" panose="02000506030000020004"/>
                <a:cs typeface="Proxima Nova" panose="02000506030000020004"/>
                <a:sym typeface="Proxima Nova" panose="02000506030000020004"/>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8.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2"/>
          <p:cNvSpPr/>
          <p:nvPr/>
        </p:nvSpPr>
        <p:spPr>
          <a:xfrm>
            <a:off x="9445285" y="116986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rot="2893730">
            <a:off x="4546885" y="2165931"/>
            <a:ext cx="1371917" cy="918989"/>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3" name="Google Shape;803;p32" descr="C:\Users\ACER\Documents\Bài tập của Bi\img20170214095702-1487398972673.jpgimg20170214095702-1487398972673"/>
          <p:cNvPicPr preferRelativeResize="0"/>
          <p:nvPr/>
        </p:nvPicPr>
        <p:blipFill rotWithShape="1">
          <a:blip r:embed="rId3"/>
          <a:srcRect/>
          <a:stretch>
            <a:fillRect/>
          </a:stretch>
        </p:blipFill>
        <p:spPr>
          <a:xfrm>
            <a:off x="5545455" y="1156970"/>
            <a:ext cx="2708275" cy="3030855"/>
          </a:xfrm>
          <a:prstGeom prst="ellipse">
            <a:avLst/>
          </a:prstGeom>
          <a:noFill/>
          <a:ln>
            <a:noFill/>
          </a:ln>
        </p:spPr>
      </p:pic>
      <p:sp>
        <p:nvSpPr>
          <p:cNvPr id="804" name="Google Shape;804;p32"/>
          <p:cNvSpPr txBox="1">
            <a:spLocks noGrp="1"/>
          </p:cNvSpPr>
          <p:nvPr>
            <p:ph type="ctrTitle"/>
          </p:nvPr>
        </p:nvSpPr>
        <p:spPr>
          <a:xfrm>
            <a:off x="251460" y="1419225"/>
            <a:ext cx="4446905" cy="1666875"/>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US" sz="6000">
                <a:solidFill>
                  <a:srgbClr val="623C16"/>
                </a:solidFill>
              </a:rPr>
              <a:t/>
            </a:r>
            <a:br>
              <a:rPr lang="en-US" sz="6000">
                <a:solidFill>
                  <a:srgbClr val="623C16"/>
                </a:solidFill>
              </a:rPr>
            </a:br>
            <a:r>
              <a:rPr lang="en-US" sz="4400">
                <a:solidFill>
                  <a:srgbClr val="623C16"/>
                </a:solidFill>
              </a:rPr>
              <a:t>Phân tích bài thơ “Viếng lăng Bác”</a:t>
            </a:r>
          </a:p>
        </p:txBody>
      </p:sp>
      <p:sp>
        <p:nvSpPr>
          <p:cNvPr id="806" name="Google Shape;806;p32"/>
          <p:cNvSpPr/>
          <p:nvPr/>
        </p:nvSpPr>
        <p:spPr>
          <a:xfrm>
            <a:off x="5331647" y="3642663"/>
            <a:ext cx="201726" cy="359013"/>
          </a:xfrm>
          <a:custGeom>
            <a:avLst/>
            <a:gdLst/>
            <a:ahLst/>
            <a:cxnLst/>
            <a:rect l="l" t="t" r="r" b="b"/>
            <a:pathLst>
              <a:path w="2183" h="3885" extrusionOk="0">
                <a:moveTo>
                  <a:pt x="2029" y="1"/>
                </a:moveTo>
                <a:lnTo>
                  <a:pt x="575" y="364"/>
                </a:lnTo>
                <a:cubicBezTo>
                  <a:pt x="556" y="364"/>
                  <a:pt x="517" y="403"/>
                  <a:pt x="517" y="422"/>
                </a:cubicBezTo>
                <a:lnTo>
                  <a:pt x="977" y="2872"/>
                </a:lnTo>
                <a:cubicBezTo>
                  <a:pt x="913" y="2843"/>
                  <a:pt x="840" y="2828"/>
                  <a:pt x="765" y="2828"/>
                </a:cubicBezTo>
                <a:cubicBezTo>
                  <a:pt x="639" y="2828"/>
                  <a:pt x="503" y="2871"/>
                  <a:pt x="383" y="2967"/>
                </a:cubicBezTo>
                <a:cubicBezTo>
                  <a:pt x="96" y="3159"/>
                  <a:pt x="0" y="3484"/>
                  <a:pt x="134" y="3714"/>
                </a:cubicBezTo>
                <a:cubicBezTo>
                  <a:pt x="216" y="3827"/>
                  <a:pt x="359" y="3884"/>
                  <a:pt x="512" y="3884"/>
                </a:cubicBezTo>
                <a:cubicBezTo>
                  <a:pt x="644" y="3884"/>
                  <a:pt x="785" y="3841"/>
                  <a:pt x="900" y="3752"/>
                </a:cubicBezTo>
                <a:cubicBezTo>
                  <a:pt x="938" y="3752"/>
                  <a:pt x="938" y="3733"/>
                  <a:pt x="957" y="3733"/>
                </a:cubicBezTo>
                <a:cubicBezTo>
                  <a:pt x="1168" y="3542"/>
                  <a:pt x="1264" y="3254"/>
                  <a:pt x="1225" y="2967"/>
                </a:cubicBezTo>
                <a:lnTo>
                  <a:pt x="900" y="1187"/>
                </a:lnTo>
                <a:lnTo>
                  <a:pt x="1379" y="1072"/>
                </a:lnTo>
                <a:cubicBezTo>
                  <a:pt x="1857" y="958"/>
                  <a:pt x="2182" y="479"/>
                  <a:pt x="2029"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32"/>
          <p:cNvGrpSpPr/>
          <p:nvPr/>
        </p:nvGrpSpPr>
        <p:grpSpPr>
          <a:xfrm>
            <a:off x="7181142" y="3687292"/>
            <a:ext cx="1072633" cy="1168210"/>
            <a:chOff x="7181142" y="3687292"/>
            <a:chExt cx="1072633" cy="1168210"/>
          </a:xfrm>
        </p:grpSpPr>
        <p:sp>
          <p:nvSpPr>
            <p:cNvPr id="808" name="Google Shape;808;p32"/>
            <p:cNvSpPr/>
            <p:nvPr/>
          </p:nvSpPr>
          <p:spPr>
            <a:xfrm rot="2191568" flipH="1">
              <a:off x="7431615" y="3756237"/>
              <a:ext cx="571685" cy="1030319"/>
            </a:xfrm>
            <a:custGeom>
              <a:avLst/>
              <a:gdLst/>
              <a:ahLst/>
              <a:cxnLst/>
              <a:rect l="l" t="t" r="r" b="b"/>
              <a:pathLst>
                <a:path w="22867" h="41212" extrusionOk="0">
                  <a:moveTo>
                    <a:pt x="4736" y="1"/>
                  </a:moveTo>
                  <a:cubicBezTo>
                    <a:pt x="4581" y="1"/>
                    <a:pt x="4433" y="117"/>
                    <a:pt x="4489" y="301"/>
                  </a:cubicBezTo>
                  <a:cubicBezTo>
                    <a:pt x="5013" y="1742"/>
                    <a:pt x="4870" y="3385"/>
                    <a:pt x="4846" y="4897"/>
                  </a:cubicBezTo>
                  <a:cubicBezTo>
                    <a:pt x="4846" y="5421"/>
                    <a:pt x="4846" y="5944"/>
                    <a:pt x="4870" y="6468"/>
                  </a:cubicBezTo>
                  <a:cubicBezTo>
                    <a:pt x="4894" y="7397"/>
                    <a:pt x="4954" y="8326"/>
                    <a:pt x="5108" y="9242"/>
                  </a:cubicBezTo>
                  <a:lnTo>
                    <a:pt x="4704" y="8802"/>
                  </a:lnTo>
                  <a:cubicBezTo>
                    <a:pt x="3537" y="7576"/>
                    <a:pt x="2025" y="6647"/>
                    <a:pt x="358" y="6611"/>
                  </a:cubicBezTo>
                  <a:cubicBezTo>
                    <a:pt x="12" y="6611"/>
                    <a:pt x="1" y="7135"/>
                    <a:pt x="322" y="7135"/>
                  </a:cubicBezTo>
                  <a:cubicBezTo>
                    <a:pt x="2025" y="7183"/>
                    <a:pt x="3572" y="8254"/>
                    <a:pt x="4668" y="9540"/>
                  </a:cubicBezTo>
                  <a:cubicBezTo>
                    <a:pt x="4894" y="9814"/>
                    <a:pt x="5108" y="10100"/>
                    <a:pt x="5299" y="10374"/>
                  </a:cubicBezTo>
                  <a:cubicBezTo>
                    <a:pt x="5680" y="12326"/>
                    <a:pt x="6120" y="14279"/>
                    <a:pt x="6620" y="16196"/>
                  </a:cubicBezTo>
                  <a:cubicBezTo>
                    <a:pt x="6394" y="15969"/>
                    <a:pt x="6156" y="15767"/>
                    <a:pt x="5906" y="15553"/>
                  </a:cubicBezTo>
                  <a:cubicBezTo>
                    <a:pt x="4652" y="14515"/>
                    <a:pt x="3113" y="13750"/>
                    <a:pt x="1521" y="13750"/>
                  </a:cubicBezTo>
                  <a:cubicBezTo>
                    <a:pt x="1451" y="13750"/>
                    <a:pt x="1381" y="13752"/>
                    <a:pt x="1310" y="13755"/>
                  </a:cubicBezTo>
                  <a:cubicBezTo>
                    <a:pt x="969" y="13767"/>
                    <a:pt x="953" y="14279"/>
                    <a:pt x="1264" y="14279"/>
                  </a:cubicBezTo>
                  <a:cubicBezTo>
                    <a:pt x="1267" y="14279"/>
                    <a:pt x="1271" y="14279"/>
                    <a:pt x="1275" y="14279"/>
                  </a:cubicBezTo>
                  <a:cubicBezTo>
                    <a:pt x="1356" y="14274"/>
                    <a:pt x="1437" y="14272"/>
                    <a:pt x="1519" y="14272"/>
                  </a:cubicBezTo>
                  <a:cubicBezTo>
                    <a:pt x="3192" y="14272"/>
                    <a:pt x="4787" y="15192"/>
                    <a:pt x="6025" y="16339"/>
                  </a:cubicBezTo>
                  <a:cubicBezTo>
                    <a:pt x="6299" y="16589"/>
                    <a:pt x="6549" y="16839"/>
                    <a:pt x="6775" y="17101"/>
                  </a:cubicBezTo>
                  <a:cubicBezTo>
                    <a:pt x="6787" y="17160"/>
                    <a:pt x="6823" y="17208"/>
                    <a:pt x="6894" y="17220"/>
                  </a:cubicBezTo>
                  <a:cubicBezTo>
                    <a:pt x="7037" y="17732"/>
                    <a:pt x="7168" y="18255"/>
                    <a:pt x="7323" y="18708"/>
                  </a:cubicBezTo>
                  <a:cubicBezTo>
                    <a:pt x="7704" y="19958"/>
                    <a:pt x="8144" y="21196"/>
                    <a:pt x="8621" y="22423"/>
                  </a:cubicBezTo>
                  <a:cubicBezTo>
                    <a:pt x="8406" y="22268"/>
                    <a:pt x="8216" y="22137"/>
                    <a:pt x="8002" y="22006"/>
                  </a:cubicBezTo>
                  <a:cubicBezTo>
                    <a:pt x="6719" y="21165"/>
                    <a:pt x="5233" y="20556"/>
                    <a:pt x="3738" y="20556"/>
                  </a:cubicBezTo>
                  <a:cubicBezTo>
                    <a:pt x="3540" y="20556"/>
                    <a:pt x="3342" y="20567"/>
                    <a:pt x="3144" y="20589"/>
                  </a:cubicBezTo>
                  <a:cubicBezTo>
                    <a:pt x="2822" y="20635"/>
                    <a:pt x="2922" y="21091"/>
                    <a:pt x="3228" y="21091"/>
                  </a:cubicBezTo>
                  <a:cubicBezTo>
                    <a:pt x="3240" y="21091"/>
                    <a:pt x="3251" y="21090"/>
                    <a:pt x="3263" y="21089"/>
                  </a:cubicBezTo>
                  <a:cubicBezTo>
                    <a:pt x="3432" y="21071"/>
                    <a:pt x="3602" y="21062"/>
                    <a:pt x="3772" y="21062"/>
                  </a:cubicBezTo>
                  <a:cubicBezTo>
                    <a:pt x="5362" y="21062"/>
                    <a:pt x="6974" y="21836"/>
                    <a:pt x="8275" y="22804"/>
                  </a:cubicBezTo>
                  <a:cubicBezTo>
                    <a:pt x="8525" y="22994"/>
                    <a:pt x="8775" y="23208"/>
                    <a:pt x="9002" y="23399"/>
                  </a:cubicBezTo>
                  <a:cubicBezTo>
                    <a:pt x="9728" y="25125"/>
                    <a:pt x="10585" y="26828"/>
                    <a:pt x="11550" y="28447"/>
                  </a:cubicBezTo>
                  <a:cubicBezTo>
                    <a:pt x="11371" y="28340"/>
                    <a:pt x="11157" y="28233"/>
                    <a:pt x="10966" y="28138"/>
                  </a:cubicBezTo>
                  <a:cubicBezTo>
                    <a:pt x="9722" y="27496"/>
                    <a:pt x="8347" y="27055"/>
                    <a:pt x="6990" y="27055"/>
                  </a:cubicBezTo>
                  <a:cubicBezTo>
                    <a:pt x="6658" y="27055"/>
                    <a:pt x="6328" y="27081"/>
                    <a:pt x="6001" y="27138"/>
                  </a:cubicBezTo>
                  <a:cubicBezTo>
                    <a:pt x="5687" y="27194"/>
                    <a:pt x="5775" y="27643"/>
                    <a:pt x="6066" y="27643"/>
                  </a:cubicBezTo>
                  <a:cubicBezTo>
                    <a:pt x="6084" y="27643"/>
                    <a:pt x="6102" y="27641"/>
                    <a:pt x="6120" y="27638"/>
                  </a:cubicBezTo>
                  <a:cubicBezTo>
                    <a:pt x="6417" y="27587"/>
                    <a:pt x="6716" y="27563"/>
                    <a:pt x="7017" y="27563"/>
                  </a:cubicBezTo>
                  <a:cubicBezTo>
                    <a:pt x="8541" y="27563"/>
                    <a:pt x="10098" y="28176"/>
                    <a:pt x="11431" y="28971"/>
                  </a:cubicBezTo>
                  <a:cubicBezTo>
                    <a:pt x="11693" y="29126"/>
                    <a:pt x="11931" y="29281"/>
                    <a:pt x="12169" y="29447"/>
                  </a:cubicBezTo>
                  <a:cubicBezTo>
                    <a:pt x="12347" y="29745"/>
                    <a:pt x="12550" y="30043"/>
                    <a:pt x="12740" y="30316"/>
                  </a:cubicBezTo>
                  <a:cubicBezTo>
                    <a:pt x="13657" y="31686"/>
                    <a:pt x="14669" y="32995"/>
                    <a:pt x="15729" y="34269"/>
                  </a:cubicBezTo>
                  <a:cubicBezTo>
                    <a:pt x="15407" y="34115"/>
                    <a:pt x="15074" y="33972"/>
                    <a:pt x="14729" y="33829"/>
                  </a:cubicBezTo>
                  <a:cubicBezTo>
                    <a:pt x="13584" y="33391"/>
                    <a:pt x="12362" y="33090"/>
                    <a:pt x="11172" y="33090"/>
                  </a:cubicBezTo>
                  <a:cubicBezTo>
                    <a:pt x="10679" y="33090"/>
                    <a:pt x="10191" y="33142"/>
                    <a:pt x="9716" y="33257"/>
                  </a:cubicBezTo>
                  <a:cubicBezTo>
                    <a:pt x="9427" y="33324"/>
                    <a:pt x="9501" y="33764"/>
                    <a:pt x="9774" y="33764"/>
                  </a:cubicBezTo>
                  <a:cubicBezTo>
                    <a:pt x="9793" y="33764"/>
                    <a:pt x="9814" y="33762"/>
                    <a:pt x="9835" y="33757"/>
                  </a:cubicBezTo>
                  <a:cubicBezTo>
                    <a:pt x="10271" y="33658"/>
                    <a:pt x="10718" y="33613"/>
                    <a:pt x="11170" y="33613"/>
                  </a:cubicBezTo>
                  <a:cubicBezTo>
                    <a:pt x="12608" y="33613"/>
                    <a:pt x="14094" y="34070"/>
                    <a:pt x="15407" y="34686"/>
                  </a:cubicBezTo>
                  <a:cubicBezTo>
                    <a:pt x="15800" y="34865"/>
                    <a:pt x="16181" y="35055"/>
                    <a:pt x="16538" y="35258"/>
                  </a:cubicBezTo>
                  <a:cubicBezTo>
                    <a:pt x="16562" y="35281"/>
                    <a:pt x="16574" y="35293"/>
                    <a:pt x="16610" y="35293"/>
                  </a:cubicBezTo>
                  <a:cubicBezTo>
                    <a:pt x="18408" y="37341"/>
                    <a:pt x="20325" y="39282"/>
                    <a:pt x="22313" y="41139"/>
                  </a:cubicBezTo>
                  <a:cubicBezTo>
                    <a:pt x="22366" y="41190"/>
                    <a:pt x="22427" y="41211"/>
                    <a:pt x="22485" y="41211"/>
                  </a:cubicBezTo>
                  <a:cubicBezTo>
                    <a:pt x="22686" y="41211"/>
                    <a:pt x="22867" y="40957"/>
                    <a:pt x="22682" y="40782"/>
                  </a:cubicBezTo>
                  <a:cubicBezTo>
                    <a:pt x="20670" y="38877"/>
                    <a:pt x="18705" y="36901"/>
                    <a:pt x="16872" y="34817"/>
                  </a:cubicBezTo>
                  <a:cubicBezTo>
                    <a:pt x="16800" y="34531"/>
                    <a:pt x="16741" y="34246"/>
                    <a:pt x="16717" y="33972"/>
                  </a:cubicBezTo>
                  <a:cubicBezTo>
                    <a:pt x="16503" y="32329"/>
                    <a:pt x="16907" y="30674"/>
                    <a:pt x="18241" y="29566"/>
                  </a:cubicBezTo>
                  <a:cubicBezTo>
                    <a:pt x="18450" y="29396"/>
                    <a:pt x="18265" y="29127"/>
                    <a:pt x="18049" y="29127"/>
                  </a:cubicBezTo>
                  <a:cubicBezTo>
                    <a:pt x="17994" y="29127"/>
                    <a:pt x="17937" y="29144"/>
                    <a:pt x="17884" y="29185"/>
                  </a:cubicBezTo>
                  <a:cubicBezTo>
                    <a:pt x="16610" y="30257"/>
                    <a:pt x="16098" y="31805"/>
                    <a:pt x="16145" y="33388"/>
                  </a:cubicBezTo>
                  <a:cubicBezTo>
                    <a:pt x="16157" y="33615"/>
                    <a:pt x="16181" y="33817"/>
                    <a:pt x="16205" y="34043"/>
                  </a:cubicBezTo>
                  <a:cubicBezTo>
                    <a:pt x="15002" y="32614"/>
                    <a:pt x="13871" y="31126"/>
                    <a:pt x="12859" y="29566"/>
                  </a:cubicBezTo>
                  <a:cubicBezTo>
                    <a:pt x="12871" y="29543"/>
                    <a:pt x="12871" y="29543"/>
                    <a:pt x="12871" y="29531"/>
                  </a:cubicBezTo>
                  <a:lnTo>
                    <a:pt x="12871" y="29424"/>
                  </a:lnTo>
                  <a:lnTo>
                    <a:pt x="12871" y="29412"/>
                  </a:lnTo>
                  <a:cubicBezTo>
                    <a:pt x="12812" y="29054"/>
                    <a:pt x="12800" y="28697"/>
                    <a:pt x="12800" y="28340"/>
                  </a:cubicBezTo>
                  <a:cubicBezTo>
                    <a:pt x="12812" y="26602"/>
                    <a:pt x="13467" y="24923"/>
                    <a:pt x="14931" y="23863"/>
                  </a:cubicBezTo>
                  <a:cubicBezTo>
                    <a:pt x="15142" y="23700"/>
                    <a:pt x="14951" y="23429"/>
                    <a:pt x="14726" y="23429"/>
                  </a:cubicBezTo>
                  <a:cubicBezTo>
                    <a:pt x="14672" y="23429"/>
                    <a:pt x="14615" y="23445"/>
                    <a:pt x="14562" y="23482"/>
                  </a:cubicBezTo>
                  <a:cubicBezTo>
                    <a:pt x="13169" y="24482"/>
                    <a:pt x="12478" y="26030"/>
                    <a:pt x="12324" y="27673"/>
                  </a:cubicBezTo>
                  <a:cubicBezTo>
                    <a:pt x="12288" y="27995"/>
                    <a:pt x="12276" y="28340"/>
                    <a:pt x="12288" y="28673"/>
                  </a:cubicBezTo>
                  <a:cubicBezTo>
                    <a:pt x="11323" y="27126"/>
                    <a:pt x="10466" y="25518"/>
                    <a:pt x="9728" y="23828"/>
                  </a:cubicBezTo>
                  <a:cubicBezTo>
                    <a:pt x="9692" y="23732"/>
                    <a:pt x="9657" y="23637"/>
                    <a:pt x="9609" y="23530"/>
                  </a:cubicBezTo>
                  <a:cubicBezTo>
                    <a:pt x="9621" y="23518"/>
                    <a:pt x="9621" y="23518"/>
                    <a:pt x="9621" y="23506"/>
                  </a:cubicBezTo>
                  <a:cubicBezTo>
                    <a:pt x="9657" y="23447"/>
                    <a:pt x="9657" y="23387"/>
                    <a:pt x="9645" y="23328"/>
                  </a:cubicBezTo>
                  <a:cubicBezTo>
                    <a:pt x="9645" y="22970"/>
                    <a:pt x="9668" y="22625"/>
                    <a:pt x="9716" y="22280"/>
                  </a:cubicBezTo>
                  <a:cubicBezTo>
                    <a:pt x="9954" y="20494"/>
                    <a:pt x="10788" y="18791"/>
                    <a:pt x="12359" y="17803"/>
                  </a:cubicBezTo>
                  <a:cubicBezTo>
                    <a:pt x="12599" y="17663"/>
                    <a:pt x="12470" y="17322"/>
                    <a:pt x="12253" y="17322"/>
                  </a:cubicBezTo>
                  <a:cubicBezTo>
                    <a:pt x="12211" y="17322"/>
                    <a:pt x="12167" y="17334"/>
                    <a:pt x="12121" y="17363"/>
                  </a:cubicBezTo>
                  <a:cubicBezTo>
                    <a:pt x="10478" y="18386"/>
                    <a:pt x="9537" y="20113"/>
                    <a:pt x="9240" y="21970"/>
                  </a:cubicBezTo>
                  <a:cubicBezTo>
                    <a:pt x="9228" y="22137"/>
                    <a:pt x="9192" y="22292"/>
                    <a:pt x="9180" y="22458"/>
                  </a:cubicBezTo>
                  <a:cubicBezTo>
                    <a:pt x="8430" y="20601"/>
                    <a:pt x="7823" y="18696"/>
                    <a:pt x="7299" y="16767"/>
                  </a:cubicBezTo>
                  <a:cubicBezTo>
                    <a:pt x="7347" y="16434"/>
                    <a:pt x="7406" y="16124"/>
                    <a:pt x="7478" y="15815"/>
                  </a:cubicBezTo>
                  <a:cubicBezTo>
                    <a:pt x="7942" y="13981"/>
                    <a:pt x="8954" y="12386"/>
                    <a:pt x="10716" y="11445"/>
                  </a:cubicBezTo>
                  <a:cubicBezTo>
                    <a:pt x="10971" y="11323"/>
                    <a:pt x="10833" y="10973"/>
                    <a:pt x="10601" y="10973"/>
                  </a:cubicBezTo>
                  <a:cubicBezTo>
                    <a:pt x="10562" y="10973"/>
                    <a:pt x="10521" y="10982"/>
                    <a:pt x="10478" y="11005"/>
                  </a:cubicBezTo>
                  <a:cubicBezTo>
                    <a:pt x="8847" y="11862"/>
                    <a:pt x="7823" y="13231"/>
                    <a:pt x="7240" y="14850"/>
                  </a:cubicBezTo>
                  <a:cubicBezTo>
                    <a:pt x="7156" y="15112"/>
                    <a:pt x="7085" y="15374"/>
                    <a:pt x="7013" y="15648"/>
                  </a:cubicBezTo>
                  <a:cubicBezTo>
                    <a:pt x="6561" y="13874"/>
                    <a:pt x="6180" y="12088"/>
                    <a:pt x="5823" y="10302"/>
                  </a:cubicBezTo>
                  <a:lnTo>
                    <a:pt x="5823" y="10243"/>
                  </a:lnTo>
                  <a:cubicBezTo>
                    <a:pt x="5918" y="9874"/>
                    <a:pt x="6037" y="9481"/>
                    <a:pt x="6180" y="9123"/>
                  </a:cubicBezTo>
                  <a:cubicBezTo>
                    <a:pt x="6870" y="7278"/>
                    <a:pt x="8085" y="5730"/>
                    <a:pt x="9954" y="4885"/>
                  </a:cubicBezTo>
                  <a:cubicBezTo>
                    <a:pt x="10222" y="4771"/>
                    <a:pt x="10071" y="4417"/>
                    <a:pt x="9832" y="4417"/>
                  </a:cubicBezTo>
                  <a:cubicBezTo>
                    <a:pt x="9795" y="4417"/>
                    <a:pt x="9756" y="4425"/>
                    <a:pt x="9716" y="4444"/>
                  </a:cubicBezTo>
                  <a:cubicBezTo>
                    <a:pt x="8049" y="5194"/>
                    <a:pt x="6859" y="6492"/>
                    <a:pt x="6085" y="8052"/>
                  </a:cubicBezTo>
                  <a:cubicBezTo>
                    <a:pt x="5906" y="8409"/>
                    <a:pt x="5739" y="8802"/>
                    <a:pt x="5608" y="9183"/>
                  </a:cubicBezTo>
                  <a:cubicBezTo>
                    <a:pt x="5477" y="8290"/>
                    <a:pt x="5418" y="7397"/>
                    <a:pt x="5382" y="6492"/>
                  </a:cubicBezTo>
                  <a:cubicBezTo>
                    <a:pt x="5358" y="5778"/>
                    <a:pt x="5370" y="5075"/>
                    <a:pt x="5370" y="4361"/>
                  </a:cubicBezTo>
                  <a:cubicBezTo>
                    <a:pt x="5382" y="2980"/>
                    <a:pt x="5466" y="1503"/>
                    <a:pt x="5001" y="182"/>
                  </a:cubicBezTo>
                  <a:cubicBezTo>
                    <a:pt x="4953" y="56"/>
                    <a:pt x="4843" y="1"/>
                    <a:pt x="4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32"/>
            <p:cNvGrpSpPr/>
            <p:nvPr/>
          </p:nvGrpSpPr>
          <p:grpSpPr>
            <a:xfrm>
              <a:off x="7339942" y="3876063"/>
              <a:ext cx="901093" cy="768382"/>
              <a:chOff x="7339942" y="3876063"/>
              <a:chExt cx="901093" cy="768382"/>
            </a:xfrm>
          </p:grpSpPr>
          <p:sp>
            <p:nvSpPr>
              <p:cNvPr id="810" name="Google Shape;810;p32"/>
              <p:cNvSpPr/>
              <p:nvPr/>
            </p:nvSpPr>
            <p:spPr>
              <a:xfrm rot="2191568" flipH="1">
                <a:off x="7795880" y="4048478"/>
                <a:ext cx="139028" cy="164153"/>
              </a:xfrm>
              <a:custGeom>
                <a:avLst/>
                <a:gdLst/>
                <a:ahLst/>
                <a:cxnLst/>
                <a:rect l="l" t="t" r="r" b="b"/>
                <a:pathLst>
                  <a:path w="5561" h="6566" extrusionOk="0">
                    <a:moveTo>
                      <a:pt x="4754" y="0"/>
                    </a:moveTo>
                    <a:cubicBezTo>
                      <a:pt x="4687" y="0"/>
                      <a:pt x="4629" y="4"/>
                      <a:pt x="4584" y="4"/>
                    </a:cubicBezTo>
                    <a:cubicBezTo>
                      <a:pt x="4536" y="3"/>
                      <a:pt x="4489" y="3"/>
                      <a:pt x="4442" y="3"/>
                    </a:cubicBezTo>
                    <a:cubicBezTo>
                      <a:pt x="3921" y="3"/>
                      <a:pt x="3477" y="65"/>
                      <a:pt x="3072" y="207"/>
                    </a:cubicBezTo>
                    <a:cubicBezTo>
                      <a:pt x="1560" y="766"/>
                      <a:pt x="501" y="2731"/>
                      <a:pt x="0" y="5600"/>
                    </a:cubicBezTo>
                    <a:cubicBezTo>
                      <a:pt x="572" y="3981"/>
                      <a:pt x="1620" y="2612"/>
                      <a:pt x="3227" y="1743"/>
                    </a:cubicBezTo>
                    <a:cubicBezTo>
                      <a:pt x="3270" y="1718"/>
                      <a:pt x="3311" y="1707"/>
                      <a:pt x="3350" y="1707"/>
                    </a:cubicBezTo>
                    <a:cubicBezTo>
                      <a:pt x="3575" y="1707"/>
                      <a:pt x="3719" y="2063"/>
                      <a:pt x="3465" y="2195"/>
                    </a:cubicBezTo>
                    <a:cubicBezTo>
                      <a:pt x="1703" y="3124"/>
                      <a:pt x="691" y="4719"/>
                      <a:pt x="215" y="6553"/>
                    </a:cubicBezTo>
                    <a:cubicBezTo>
                      <a:pt x="263" y="6562"/>
                      <a:pt x="316" y="6566"/>
                      <a:pt x="372" y="6566"/>
                    </a:cubicBezTo>
                    <a:cubicBezTo>
                      <a:pt x="970" y="6566"/>
                      <a:pt x="1926" y="6079"/>
                      <a:pt x="2144" y="5981"/>
                    </a:cubicBezTo>
                    <a:cubicBezTo>
                      <a:pt x="2882" y="5612"/>
                      <a:pt x="3549" y="5088"/>
                      <a:pt x="4084" y="4481"/>
                    </a:cubicBezTo>
                    <a:cubicBezTo>
                      <a:pt x="4977" y="3469"/>
                      <a:pt x="5489" y="2219"/>
                      <a:pt x="5489" y="921"/>
                    </a:cubicBezTo>
                    <a:cubicBezTo>
                      <a:pt x="5489" y="742"/>
                      <a:pt x="5561" y="445"/>
                      <a:pt x="5311" y="195"/>
                    </a:cubicBezTo>
                    <a:cubicBezTo>
                      <a:pt x="5141" y="25"/>
                      <a:pt x="4922" y="0"/>
                      <a:pt x="4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rot="2191568" flipH="1">
                <a:off x="7896007" y="4225584"/>
                <a:ext cx="181303" cy="123602"/>
              </a:xfrm>
              <a:custGeom>
                <a:avLst/>
                <a:gdLst/>
                <a:ahLst/>
                <a:cxnLst/>
                <a:rect l="l" t="t" r="r" b="b"/>
                <a:pathLst>
                  <a:path w="7252" h="4944" extrusionOk="0">
                    <a:moveTo>
                      <a:pt x="2708" y="0"/>
                    </a:moveTo>
                    <a:cubicBezTo>
                      <a:pt x="2528" y="0"/>
                      <a:pt x="2348" y="21"/>
                      <a:pt x="2167" y="63"/>
                    </a:cubicBezTo>
                    <a:cubicBezTo>
                      <a:pt x="1715" y="147"/>
                      <a:pt x="1250" y="385"/>
                      <a:pt x="738" y="754"/>
                    </a:cubicBezTo>
                    <a:cubicBezTo>
                      <a:pt x="584" y="873"/>
                      <a:pt x="274" y="1016"/>
                      <a:pt x="143" y="1409"/>
                    </a:cubicBezTo>
                    <a:cubicBezTo>
                      <a:pt x="0" y="1802"/>
                      <a:pt x="179" y="2087"/>
                      <a:pt x="238" y="2242"/>
                    </a:cubicBezTo>
                    <a:cubicBezTo>
                      <a:pt x="738" y="3540"/>
                      <a:pt x="1750" y="4409"/>
                      <a:pt x="3001" y="4766"/>
                    </a:cubicBezTo>
                    <a:cubicBezTo>
                      <a:pt x="3423" y="4882"/>
                      <a:pt x="3876" y="4943"/>
                      <a:pt x="4339" y="4943"/>
                    </a:cubicBezTo>
                    <a:cubicBezTo>
                      <a:pt x="4685" y="4943"/>
                      <a:pt x="5035" y="4909"/>
                      <a:pt x="5382" y="4838"/>
                    </a:cubicBezTo>
                    <a:cubicBezTo>
                      <a:pt x="5632" y="4778"/>
                      <a:pt x="6834" y="4540"/>
                      <a:pt x="7251" y="4088"/>
                    </a:cubicBezTo>
                    <a:cubicBezTo>
                      <a:pt x="6013" y="2952"/>
                      <a:pt x="4417" y="2021"/>
                      <a:pt x="2742" y="2021"/>
                    </a:cubicBezTo>
                    <a:cubicBezTo>
                      <a:pt x="2662" y="2021"/>
                      <a:pt x="2581" y="2024"/>
                      <a:pt x="2501" y="2028"/>
                    </a:cubicBezTo>
                    <a:cubicBezTo>
                      <a:pt x="2497" y="2028"/>
                      <a:pt x="2493" y="2028"/>
                      <a:pt x="2490" y="2028"/>
                    </a:cubicBezTo>
                    <a:cubicBezTo>
                      <a:pt x="2180" y="2028"/>
                      <a:pt x="2207" y="1516"/>
                      <a:pt x="2536" y="1504"/>
                    </a:cubicBezTo>
                    <a:cubicBezTo>
                      <a:pt x="2606" y="1501"/>
                      <a:pt x="2675" y="1500"/>
                      <a:pt x="2744" y="1500"/>
                    </a:cubicBezTo>
                    <a:cubicBezTo>
                      <a:pt x="4317" y="1500"/>
                      <a:pt x="5866" y="2264"/>
                      <a:pt x="7120" y="3302"/>
                    </a:cubicBezTo>
                    <a:cubicBezTo>
                      <a:pt x="5502" y="1304"/>
                      <a:pt x="4129" y="0"/>
                      <a:pt x="2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rot="2191568" flipH="1">
                <a:off x="7669534" y="4149435"/>
                <a:ext cx="128927" cy="167003"/>
              </a:xfrm>
              <a:custGeom>
                <a:avLst/>
                <a:gdLst/>
                <a:ahLst/>
                <a:cxnLst/>
                <a:rect l="l" t="t" r="r" b="b"/>
                <a:pathLst>
                  <a:path w="5157" h="6680" extrusionOk="0">
                    <a:moveTo>
                      <a:pt x="4175" y="1"/>
                    </a:moveTo>
                    <a:cubicBezTo>
                      <a:pt x="4070" y="1"/>
                      <a:pt x="3980" y="12"/>
                      <a:pt x="3918" y="12"/>
                    </a:cubicBezTo>
                    <a:cubicBezTo>
                      <a:pt x="3335" y="24"/>
                      <a:pt x="2846" y="131"/>
                      <a:pt x="2430" y="310"/>
                    </a:cubicBezTo>
                    <a:cubicBezTo>
                      <a:pt x="858" y="988"/>
                      <a:pt x="48" y="3191"/>
                      <a:pt x="1" y="6334"/>
                    </a:cubicBezTo>
                    <a:lnTo>
                      <a:pt x="1" y="6370"/>
                    </a:lnTo>
                    <a:cubicBezTo>
                      <a:pt x="310" y="4501"/>
                      <a:pt x="1239" y="2774"/>
                      <a:pt x="2894" y="1750"/>
                    </a:cubicBezTo>
                    <a:cubicBezTo>
                      <a:pt x="2938" y="1722"/>
                      <a:pt x="2981" y="1709"/>
                      <a:pt x="3021" y="1709"/>
                    </a:cubicBezTo>
                    <a:cubicBezTo>
                      <a:pt x="3231" y="1709"/>
                      <a:pt x="3362" y="2053"/>
                      <a:pt x="3132" y="2203"/>
                    </a:cubicBezTo>
                    <a:cubicBezTo>
                      <a:pt x="1549" y="3179"/>
                      <a:pt x="715" y="4894"/>
                      <a:pt x="489" y="6680"/>
                    </a:cubicBezTo>
                    <a:cubicBezTo>
                      <a:pt x="1084" y="6680"/>
                      <a:pt x="2037" y="6108"/>
                      <a:pt x="2263" y="5989"/>
                    </a:cubicBezTo>
                    <a:cubicBezTo>
                      <a:pt x="2965" y="5596"/>
                      <a:pt x="3573" y="5036"/>
                      <a:pt x="4037" y="4417"/>
                    </a:cubicBezTo>
                    <a:cubicBezTo>
                      <a:pt x="4799" y="3358"/>
                      <a:pt x="5156" y="2119"/>
                      <a:pt x="4978" y="857"/>
                    </a:cubicBezTo>
                    <a:cubicBezTo>
                      <a:pt x="4942" y="691"/>
                      <a:pt x="4978" y="381"/>
                      <a:pt x="4692" y="155"/>
                    </a:cubicBezTo>
                    <a:cubicBezTo>
                      <a:pt x="4520" y="26"/>
                      <a:pt x="4332" y="1"/>
                      <a:pt x="4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rot="2191568" flipH="1">
                <a:off x="7748381" y="4333680"/>
                <a:ext cx="189928" cy="117852"/>
              </a:xfrm>
              <a:custGeom>
                <a:avLst/>
                <a:gdLst/>
                <a:ahLst/>
                <a:cxnLst/>
                <a:rect l="l" t="t" r="r" b="b"/>
                <a:pathLst>
                  <a:path w="7597" h="4714" extrusionOk="0">
                    <a:moveTo>
                      <a:pt x="2633" y="1"/>
                    </a:moveTo>
                    <a:cubicBezTo>
                      <a:pt x="2403" y="1"/>
                      <a:pt x="2177" y="32"/>
                      <a:pt x="1953" y="96"/>
                    </a:cubicBezTo>
                    <a:cubicBezTo>
                      <a:pt x="1512" y="215"/>
                      <a:pt x="1084" y="477"/>
                      <a:pt x="607" y="870"/>
                    </a:cubicBezTo>
                    <a:cubicBezTo>
                      <a:pt x="464" y="989"/>
                      <a:pt x="167" y="1143"/>
                      <a:pt x="83" y="1548"/>
                    </a:cubicBezTo>
                    <a:cubicBezTo>
                      <a:pt x="0" y="1929"/>
                      <a:pt x="202" y="2179"/>
                      <a:pt x="298" y="2346"/>
                    </a:cubicBezTo>
                    <a:cubicBezTo>
                      <a:pt x="953" y="3572"/>
                      <a:pt x="2096" y="4346"/>
                      <a:pt x="3393" y="4608"/>
                    </a:cubicBezTo>
                    <a:cubicBezTo>
                      <a:pt x="3730" y="4679"/>
                      <a:pt x="4072" y="4714"/>
                      <a:pt x="4417" y="4714"/>
                    </a:cubicBezTo>
                    <a:cubicBezTo>
                      <a:pt x="4878" y="4714"/>
                      <a:pt x="5342" y="4653"/>
                      <a:pt x="5798" y="4537"/>
                    </a:cubicBezTo>
                    <a:cubicBezTo>
                      <a:pt x="6048" y="4465"/>
                      <a:pt x="7239" y="4168"/>
                      <a:pt x="7596" y="3703"/>
                    </a:cubicBezTo>
                    <a:cubicBezTo>
                      <a:pt x="6295" y="2735"/>
                      <a:pt x="4682" y="1962"/>
                      <a:pt x="3093" y="1962"/>
                    </a:cubicBezTo>
                    <a:cubicBezTo>
                      <a:pt x="2923" y="1962"/>
                      <a:pt x="2753" y="1970"/>
                      <a:pt x="2584" y="1989"/>
                    </a:cubicBezTo>
                    <a:cubicBezTo>
                      <a:pt x="2572" y="1990"/>
                      <a:pt x="2561" y="1991"/>
                      <a:pt x="2551" y="1991"/>
                    </a:cubicBezTo>
                    <a:cubicBezTo>
                      <a:pt x="2244" y="1991"/>
                      <a:pt x="2154" y="1512"/>
                      <a:pt x="2465" y="1489"/>
                    </a:cubicBezTo>
                    <a:cubicBezTo>
                      <a:pt x="2656" y="1468"/>
                      <a:pt x="2849" y="1458"/>
                      <a:pt x="3041" y="1458"/>
                    </a:cubicBezTo>
                    <a:cubicBezTo>
                      <a:pt x="4532" y="1458"/>
                      <a:pt x="6027" y="2050"/>
                      <a:pt x="7334" y="2894"/>
                    </a:cubicBezTo>
                    <a:cubicBezTo>
                      <a:pt x="5525" y="1136"/>
                      <a:pt x="4023"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rot="2191568" flipH="1">
                <a:off x="7528255" y="4230329"/>
                <a:ext cx="124152" cy="167128"/>
              </a:xfrm>
              <a:custGeom>
                <a:avLst/>
                <a:gdLst/>
                <a:ahLst/>
                <a:cxnLst/>
                <a:rect l="l" t="t" r="r" b="b"/>
                <a:pathLst>
                  <a:path w="4966" h="6685" extrusionOk="0">
                    <a:moveTo>
                      <a:pt x="3782" y="0"/>
                    </a:moveTo>
                    <a:cubicBezTo>
                      <a:pt x="3649" y="0"/>
                      <a:pt x="3535" y="23"/>
                      <a:pt x="3454" y="28"/>
                    </a:cubicBezTo>
                    <a:cubicBezTo>
                      <a:pt x="2858" y="76"/>
                      <a:pt x="2382" y="195"/>
                      <a:pt x="1977" y="409"/>
                    </a:cubicBezTo>
                    <a:cubicBezTo>
                      <a:pt x="549" y="1148"/>
                      <a:pt x="1" y="3184"/>
                      <a:pt x="287" y="6029"/>
                    </a:cubicBezTo>
                    <a:cubicBezTo>
                      <a:pt x="441" y="4410"/>
                      <a:pt x="1132" y="2862"/>
                      <a:pt x="2525" y="1850"/>
                    </a:cubicBezTo>
                    <a:cubicBezTo>
                      <a:pt x="2579" y="1813"/>
                      <a:pt x="2635" y="1797"/>
                      <a:pt x="2690" y="1797"/>
                    </a:cubicBezTo>
                    <a:cubicBezTo>
                      <a:pt x="2914" y="1797"/>
                      <a:pt x="3103" y="2066"/>
                      <a:pt x="2882" y="2219"/>
                    </a:cubicBezTo>
                    <a:cubicBezTo>
                      <a:pt x="1430" y="3279"/>
                      <a:pt x="787" y="4958"/>
                      <a:pt x="775" y="6684"/>
                    </a:cubicBezTo>
                    <a:cubicBezTo>
                      <a:pt x="780" y="6684"/>
                      <a:pt x="786" y="6684"/>
                      <a:pt x="791" y="6684"/>
                    </a:cubicBezTo>
                    <a:cubicBezTo>
                      <a:pt x="1387" y="6684"/>
                      <a:pt x="2337" y="6040"/>
                      <a:pt x="2561" y="5910"/>
                    </a:cubicBezTo>
                    <a:cubicBezTo>
                      <a:pt x="3227" y="5482"/>
                      <a:pt x="3763" y="4910"/>
                      <a:pt x="4156" y="4279"/>
                    </a:cubicBezTo>
                    <a:cubicBezTo>
                      <a:pt x="4775" y="3219"/>
                      <a:pt x="4966" y="1981"/>
                      <a:pt x="4632" y="779"/>
                    </a:cubicBezTo>
                    <a:cubicBezTo>
                      <a:pt x="4585" y="612"/>
                      <a:pt x="4573" y="314"/>
                      <a:pt x="4251" y="124"/>
                    </a:cubicBezTo>
                    <a:cubicBezTo>
                      <a:pt x="4086" y="26"/>
                      <a:pt x="3923"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rot="2191568" flipH="1">
                <a:off x="7588749" y="4422080"/>
                <a:ext cx="197679" cy="111627"/>
              </a:xfrm>
              <a:custGeom>
                <a:avLst/>
                <a:gdLst/>
                <a:ahLst/>
                <a:cxnLst/>
                <a:rect l="l" t="t" r="r" b="b"/>
                <a:pathLst>
                  <a:path w="7907" h="4465" extrusionOk="0">
                    <a:moveTo>
                      <a:pt x="2588" y="0"/>
                    </a:moveTo>
                    <a:cubicBezTo>
                      <a:pt x="2294" y="0"/>
                      <a:pt x="2011" y="46"/>
                      <a:pt x="1739" y="142"/>
                    </a:cubicBezTo>
                    <a:cubicBezTo>
                      <a:pt x="1311" y="296"/>
                      <a:pt x="906" y="570"/>
                      <a:pt x="477" y="987"/>
                    </a:cubicBezTo>
                    <a:cubicBezTo>
                      <a:pt x="358" y="1106"/>
                      <a:pt x="72" y="1285"/>
                      <a:pt x="48" y="1666"/>
                    </a:cubicBezTo>
                    <a:cubicBezTo>
                      <a:pt x="1" y="2070"/>
                      <a:pt x="251" y="2297"/>
                      <a:pt x="358" y="2439"/>
                    </a:cubicBezTo>
                    <a:cubicBezTo>
                      <a:pt x="1180" y="3571"/>
                      <a:pt x="2430" y="4261"/>
                      <a:pt x="3787" y="4416"/>
                    </a:cubicBezTo>
                    <a:cubicBezTo>
                      <a:pt x="4030" y="4448"/>
                      <a:pt x="4275" y="4464"/>
                      <a:pt x="4520" y="4464"/>
                    </a:cubicBezTo>
                    <a:cubicBezTo>
                      <a:pt x="5091" y="4464"/>
                      <a:pt x="5662" y="4377"/>
                      <a:pt x="6204" y="4202"/>
                    </a:cubicBezTo>
                    <a:cubicBezTo>
                      <a:pt x="6442" y="4106"/>
                      <a:pt x="7597" y="3749"/>
                      <a:pt x="7907" y="3285"/>
                    </a:cubicBezTo>
                    <a:cubicBezTo>
                      <a:pt x="6572" y="2508"/>
                      <a:pt x="5012" y="1889"/>
                      <a:pt x="3485" y="1889"/>
                    </a:cubicBezTo>
                    <a:cubicBezTo>
                      <a:pt x="3187" y="1889"/>
                      <a:pt x="2890" y="1913"/>
                      <a:pt x="2596" y="1963"/>
                    </a:cubicBezTo>
                    <a:cubicBezTo>
                      <a:pt x="2578" y="1967"/>
                      <a:pt x="2560" y="1968"/>
                      <a:pt x="2543" y="1968"/>
                    </a:cubicBezTo>
                    <a:cubicBezTo>
                      <a:pt x="2252" y="1968"/>
                      <a:pt x="2174" y="1518"/>
                      <a:pt x="2477" y="1439"/>
                    </a:cubicBezTo>
                    <a:cubicBezTo>
                      <a:pt x="2800" y="1384"/>
                      <a:pt x="3126" y="1358"/>
                      <a:pt x="3454" y="1358"/>
                    </a:cubicBezTo>
                    <a:cubicBezTo>
                      <a:pt x="4815" y="1358"/>
                      <a:pt x="6194" y="1806"/>
                      <a:pt x="7442" y="2439"/>
                    </a:cubicBezTo>
                    <a:cubicBezTo>
                      <a:pt x="5526" y="963"/>
                      <a:pt x="3938" y="0"/>
                      <a:pt x="2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rot="2191568" flipH="1">
                <a:off x="7377249" y="4294562"/>
                <a:ext cx="121177" cy="165353"/>
              </a:xfrm>
              <a:custGeom>
                <a:avLst/>
                <a:gdLst/>
                <a:ahLst/>
                <a:cxnLst/>
                <a:rect l="l" t="t" r="r" b="b"/>
                <a:pathLst>
                  <a:path w="4847" h="6614" extrusionOk="0">
                    <a:moveTo>
                      <a:pt x="3469" y="1"/>
                    </a:moveTo>
                    <a:cubicBezTo>
                      <a:pt x="3299" y="1"/>
                      <a:pt x="3156" y="45"/>
                      <a:pt x="3061" y="65"/>
                    </a:cubicBezTo>
                    <a:cubicBezTo>
                      <a:pt x="2465" y="149"/>
                      <a:pt x="2001" y="303"/>
                      <a:pt x="1632" y="518"/>
                    </a:cubicBezTo>
                    <a:cubicBezTo>
                      <a:pt x="275" y="1327"/>
                      <a:pt x="1" y="3351"/>
                      <a:pt x="656" y="6042"/>
                    </a:cubicBezTo>
                    <a:cubicBezTo>
                      <a:pt x="596" y="4471"/>
                      <a:pt x="1120" y="2923"/>
                      <a:pt x="2394" y="1851"/>
                    </a:cubicBezTo>
                    <a:cubicBezTo>
                      <a:pt x="2447" y="1806"/>
                      <a:pt x="2505" y="1787"/>
                      <a:pt x="2561" y="1787"/>
                    </a:cubicBezTo>
                    <a:cubicBezTo>
                      <a:pt x="2768" y="1787"/>
                      <a:pt x="2948" y="2051"/>
                      <a:pt x="2751" y="2220"/>
                    </a:cubicBezTo>
                    <a:cubicBezTo>
                      <a:pt x="1418" y="3339"/>
                      <a:pt x="1013" y="5006"/>
                      <a:pt x="1215" y="6614"/>
                    </a:cubicBezTo>
                    <a:cubicBezTo>
                      <a:pt x="1822" y="6590"/>
                      <a:pt x="2739" y="5899"/>
                      <a:pt x="2930" y="5756"/>
                    </a:cubicBezTo>
                    <a:cubicBezTo>
                      <a:pt x="3537" y="5304"/>
                      <a:pt x="4013" y="4721"/>
                      <a:pt x="4311" y="4090"/>
                    </a:cubicBezTo>
                    <a:cubicBezTo>
                      <a:pt x="4823" y="3042"/>
                      <a:pt x="4847" y="1863"/>
                      <a:pt x="4346" y="720"/>
                    </a:cubicBezTo>
                    <a:cubicBezTo>
                      <a:pt x="4287" y="565"/>
                      <a:pt x="4227" y="280"/>
                      <a:pt x="3882" y="101"/>
                    </a:cubicBezTo>
                    <a:cubicBezTo>
                      <a:pt x="3735" y="25"/>
                      <a:pt x="3595"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rot="2191568" flipH="1">
                <a:off x="7418280" y="4490104"/>
                <a:ext cx="203929" cy="103852"/>
              </a:xfrm>
              <a:custGeom>
                <a:avLst/>
                <a:gdLst/>
                <a:ahLst/>
                <a:cxnLst/>
                <a:rect l="l" t="t" r="r" b="b"/>
                <a:pathLst>
                  <a:path w="8157" h="4154" extrusionOk="0">
                    <a:moveTo>
                      <a:pt x="2576" y="0"/>
                    </a:moveTo>
                    <a:cubicBezTo>
                      <a:pt x="2200" y="0"/>
                      <a:pt x="1849" y="65"/>
                      <a:pt x="1524" y="203"/>
                    </a:cubicBezTo>
                    <a:cubicBezTo>
                      <a:pt x="1132" y="358"/>
                      <a:pt x="739" y="644"/>
                      <a:pt x="370" y="1072"/>
                    </a:cubicBezTo>
                    <a:cubicBezTo>
                      <a:pt x="251" y="1191"/>
                      <a:pt x="0" y="1370"/>
                      <a:pt x="12" y="1763"/>
                    </a:cubicBezTo>
                    <a:cubicBezTo>
                      <a:pt x="24" y="2132"/>
                      <a:pt x="286" y="2346"/>
                      <a:pt x="429" y="2477"/>
                    </a:cubicBezTo>
                    <a:cubicBezTo>
                      <a:pt x="1405" y="3501"/>
                      <a:pt x="2763" y="4073"/>
                      <a:pt x="4144" y="4144"/>
                    </a:cubicBezTo>
                    <a:cubicBezTo>
                      <a:pt x="4249" y="4150"/>
                      <a:pt x="4354" y="4153"/>
                      <a:pt x="4459" y="4153"/>
                    </a:cubicBezTo>
                    <a:cubicBezTo>
                      <a:pt x="5177" y="4153"/>
                      <a:pt x="5896" y="4014"/>
                      <a:pt x="6561" y="3775"/>
                    </a:cubicBezTo>
                    <a:cubicBezTo>
                      <a:pt x="6799" y="3680"/>
                      <a:pt x="7882" y="3263"/>
                      <a:pt x="8156" y="2799"/>
                    </a:cubicBezTo>
                    <a:cubicBezTo>
                      <a:pt x="6837" y="2193"/>
                      <a:pt x="5360" y="1732"/>
                      <a:pt x="3929" y="1732"/>
                    </a:cubicBezTo>
                    <a:cubicBezTo>
                      <a:pt x="3474" y="1732"/>
                      <a:pt x="3023" y="1779"/>
                      <a:pt x="2584" y="1882"/>
                    </a:cubicBezTo>
                    <a:cubicBezTo>
                      <a:pt x="2562" y="1887"/>
                      <a:pt x="2541" y="1889"/>
                      <a:pt x="2521" y="1889"/>
                    </a:cubicBezTo>
                    <a:cubicBezTo>
                      <a:pt x="2240" y="1889"/>
                      <a:pt x="2176" y="1448"/>
                      <a:pt x="2465" y="1370"/>
                    </a:cubicBezTo>
                    <a:cubicBezTo>
                      <a:pt x="2937" y="1264"/>
                      <a:pt x="3419" y="1216"/>
                      <a:pt x="3904" y="1216"/>
                    </a:cubicBezTo>
                    <a:cubicBezTo>
                      <a:pt x="5107" y="1216"/>
                      <a:pt x="6332" y="1512"/>
                      <a:pt x="7478" y="1953"/>
                    </a:cubicBezTo>
                    <a:cubicBezTo>
                      <a:pt x="5509" y="779"/>
                      <a:pt x="3884" y="0"/>
                      <a:pt x="2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rot="2191568" flipH="1">
                <a:off x="7904351" y="3930699"/>
                <a:ext cx="153628" cy="160603"/>
              </a:xfrm>
              <a:custGeom>
                <a:avLst/>
                <a:gdLst/>
                <a:ahLst/>
                <a:cxnLst/>
                <a:rect l="l" t="t" r="r" b="b"/>
                <a:pathLst>
                  <a:path w="6145" h="6424" extrusionOk="0">
                    <a:moveTo>
                      <a:pt x="4683" y="1"/>
                    </a:moveTo>
                    <a:cubicBezTo>
                      <a:pt x="4341" y="1"/>
                      <a:pt x="4030" y="40"/>
                      <a:pt x="3739" y="127"/>
                    </a:cubicBezTo>
                    <a:cubicBezTo>
                      <a:pt x="2168" y="603"/>
                      <a:pt x="882" y="2484"/>
                      <a:pt x="1" y="5330"/>
                    </a:cubicBezTo>
                    <a:cubicBezTo>
                      <a:pt x="775" y="3758"/>
                      <a:pt x="1965" y="2448"/>
                      <a:pt x="3632" y="1710"/>
                    </a:cubicBezTo>
                    <a:cubicBezTo>
                      <a:pt x="3674" y="1688"/>
                      <a:pt x="3714" y="1679"/>
                      <a:pt x="3752" y="1679"/>
                    </a:cubicBezTo>
                    <a:cubicBezTo>
                      <a:pt x="3986" y="1679"/>
                      <a:pt x="4126" y="2038"/>
                      <a:pt x="3870" y="2151"/>
                    </a:cubicBezTo>
                    <a:cubicBezTo>
                      <a:pt x="2001" y="2984"/>
                      <a:pt x="775" y="4556"/>
                      <a:pt x="84" y="6401"/>
                    </a:cubicBezTo>
                    <a:cubicBezTo>
                      <a:pt x="149" y="6417"/>
                      <a:pt x="223" y="6423"/>
                      <a:pt x="302" y="6423"/>
                    </a:cubicBezTo>
                    <a:cubicBezTo>
                      <a:pt x="898" y="6423"/>
                      <a:pt x="1816" y="6032"/>
                      <a:pt x="2037" y="5937"/>
                    </a:cubicBezTo>
                    <a:cubicBezTo>
                      <a:pt x="2822" y="5604"/>
                      <a:pt x="3561" y="5115"/>
                      <a:pt x="4168" y="4532"/>
                    </a:cubicBezTo>
                    <a:cubicBezTo>
                      <a:pt x="5180" y="3568"/>
                      <a:pt x="5835" y="2329"/>
                      <a:pt x="6013" y="1020"/>
                    </a:cubicBezTo>
                    <a:cubicBezTo>
                      <a:pt x="6037" y="841"/>
                      <a:pt x="6144" y="543"/>
                      <a:pt x="5942" y="281"/>
                    </a:cubicBezTo>
                    <a:cubicBezTo>
                      <a:pt x="5728" y="8"/>
                      <a:pt x="5406" y="43"/>
                      <a:pt x="5239" y="31"/>
                    </a:cubicBezTo>
                    <a:cubicBezTo>
                      <a:pt x="5045" y="11"/>
                      <a:pt x="4860" y="1"/>
                      <a:pt x="4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rot="2191568" flipH="1">
                <a:off x="8029547" y="4098512"/>
                <a:ext cx="170878" cy="128802"/>
              </a:xfrm>
              <a:custGeom>
                <a:avLst/>
                <a:gdLst/>
                <a:ahLst/>
                <a:cxnLst/>
                <a:rect l="l" t="t" r="r" b="b"/>
                <a:pathLst>
                  <a:path w="6835" h="5152" extrusionOk="0">
                    <a:moveTo>
                      <a:pt x="2754" y="0"/>
                    </a:moveTo>
                    <a:cubicBezTo>
                      <a:pt x="2628" y="0"/>
                      <a:pt x="2500" y="11"/>
                      <a:pt x="2370" y="32"/>
                    </a:cubicBezTo>
                    <a:cubicBezTo>
                      <a:pt x="1930" y="103"/>
                      <a:pt x="1429" y="306"/>
                      <a:pt x="870" y="651"/>
                    </a:cubicBezTo>
                    <a:cubicBezTo>
                      <a:pt x="715" y="758"/>
                      <a:pt x="394" y="877"/>
                      <a:pt x="203" y="1282"/>
                    </a:cubicBezTo>
                    <a:cubicBezTo>
                      <a:pt x="1" y="1675"/>
                      <a:pt x="144" y="1961"/>
                      <a:pt x="179" y="2139"/>
                    </a:cubicBezTo>
                    <a:cubicBezTo>
                      <a:pt x="501" y="3473"/>
                      <a:pt x="1370" y="4414"/>
                      <a:pt x="2549" y="4866"/>
                    </a:cubicBezTo>
                    <a:cubicBezTo>
                      <a:pt x="3044" y="5059"/>
                      <a:pt x="3588" y="5152"/>
                      <a:pt x="4153" y="5152"/>
                    </a:cubicBezTo>
                    <a:cubicBezTo>
                      <a:pt x="4389" y="5152"/>
                      <a:pt x="4629" y="5136"/>
                      <a:pt x="4870" y="5104"/>
                    </a:cubicBezTo>
                    <a:cubicBezTo>
                      <a:pt x="5120" y="5056"/>
                      <a:pt x="6359" y="4890"/>
                      <a:pt x="6823" y="4461"/>
                    </a:cubicBezTo>
                    <a:cubicBezTo>
                      <a:pt x="5716" y="3175"/>
                      <a:pt x="4168" y="2080"/>
                      <a:pt x="2477" y="2056"/>
                    </a:cubicBezTo>
                    <a:cubicBezTo>
                      <a:pt x="2144" y="2032"/>
                      <a:pt x="2180" y="1532"/>
                      <a:pt x="2501" y="1532"/>
                    </a:cubicBezTo>
                    <a:cubicBezTo>
                      <a:pt x="4168" y="1568"/>
                      <a:pt x="5692" y="2520"/>
                      <a:pt x="6835" y="3723"/>
                    </a:cubicBezTo>
                    <a:cubicBezTo>
                      <a:pt x="5463" y="1462"/>
                      <a:pt x="4243"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rot="2191568" flipH="1">
                <a:off x="8080075" y="3884608"/>
                <a:ext cx="103602" cy="226929"/>
              </a:xfrm>
              <a:custGeom>
                <a:avLst/>
                <a:gdLst/>
                <a:ahLst/>
                <a:cxnLst/>
                <a:rect l="l" t="t" r="r" b="b"/>
                <a:pathLst>
                  <a:path w="4144" h="9077" extrusionOk="0">
                    <a:moveTo>
                      <a:pt x="1734" y="1"/>
                    </a:moveTo>
                    <a:cubicBezTo>
                      <a:pt x="1716" y="1"/>
                      <a:pt x="1698" y="2"/>
                      <a:pt x="1679" y="4"/>
                    </a:cubicBezTo>
                    <a:cubicBezTo>
                      <a:pt x="1346" y="27"/>
                      <a:pt x="1203" y="361"/>
                      <a:pt x="1096" y="504"/>
                    </a:cubicBezTo>
                    <a:cubicBezTo>
                      <a:pt x="310" y="1635"/>
                      <a:pt x="1" y="3171"/>
                      <a:pt x="203" y="4730"/>
                    </a:cubicBezTo>
                    <a:cubicBezTo>
                      <a:pt x="322" y="5671"/>
                      <a:pt x="632" y="6588"/>
                      <a:pt x="1096" y="7421"/>
                    </a:cubicBezTo>
                    <a:cubicBezTo>
                      <a:pt x="1215" y="7659"/>
                      <a:pt x="1810" y="8671"/>
                      <a:pt x="2298" y="9052"/>
                    </a:cubicBezTo>
                    <a:cubicBezTo>
                      <a:pt x="2287" y="8528"/>
                      <a:pt x="2287" y="8005"/>
                      <a:pt x="2287" y="7481"/>
                    </a:cubicBezTo>
                    <a:cubicBezTo>
                      <a:pt x="2298" y="5969"/>
                      <a:pt x="2441" y="4349"/>
                      <a:pt x="1929" y="2885"/>
                    </a:cubicBezTo>
                    <a:cubicBezTo>
                      <a:pt x="1866" y="2701"/>
                      <a:pt x="2020" y="2585"/>
                      <a:pt x="2178" y="2585"/>
                    </a:cubicBezTo>
                    <a:cubicBezTo>
                      <a:pt x="2287" y="2585"/>
                      <a:pt x="2398" y="2640"/>
                      <a:pt x="2441" y="2766"/>
                    </a:cubicBezTo>
                    <a:cubicBezTo>
                      <a:pt x="2894" y="4087"/>
                      <a:pt x="2822" y="5564"/>
                      <a:pt x="2822" y="6945"/>
                    </a:cubicBezTo>
                    <a:cubicBezTo>
                      <a:pt x="2822" y="7659"/>
                      <a:pt x="2822" y="8362"/>
                      <a:pt x="2834" y="9076"/>
                    </a:cubicBezTo>
                    <a:cubicBezTo>
                      <a:pt x="2858" y="9064"/>
                      <a:pt x="2870" y="9052"/>
                      <a:pt x="2882" y="9017"/>
                    </a:cubicBezTo>
                    <a:cubicBezTo>
                      <a:pt x="2894" y="9005"/>
                      <a:pt x="2894" y="9005"/>
                      <a:pt x="2894" y="8993"/>
                    </a:cubicBezTo>
                    <a:cubicBezTo>
                      <a:pt x="3727" y="5742"/>
                      <a:pt x="4144" y="3242"/>
                      <a:pt x="3299" y="1587"/>
                    </a:cubicBezTo>
                    <a:cubicBezTo>
                      <a:pt x="3072" y="1158"/>
                      <a:pt x="2763" y="742"/>
                      <a:pt x="2334" y="361"/>
                    </a:cubicBezTo>
                    <a:cubicBezTo>
                      <a:pt x="2211" y="260"/>
                      <a:pt x="2024" y="1"/>
                      <a:pt x="1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 Box 1"/>
          <p:cNvSpPr txBox="1"/>
          <p:nvPr/>
        </p:nvSpPr>
        <p:spPr>
          <a:xfrm>
            <a:off x="1043305" y="843280"/>
            <a:ext cx="3091180" cy="1198880"/>
          </a:xfrm>
          <a:prstGeom prst="rect">
            <a:avLst/>
          </a:prstGeom>
          <a:noFill/>
        </p:spPr>
        <p:txBody>
          <a:bodyPr wrap="none" rtlCol="0" anchor="t">
            <a:spAutoFit/>
          </a:bodyPr>
          <a:lstStyle/>
          <a:p>
            <a:r>
              <a:rPr lang="en-US" sz="7200" b="1" u="sng">
                <a:solidFill>
                  <a:schemeClr val="accent1">
                    <a:lumMod val="25000"/>
                  </a:schemeClr>
                </a:solidFill>
                <a:latin typeface="Cambria" panose="02040503050406030204" charset="0"/>
                <a:cs typeface="Cambria" panose="02040503050406030204" charset="0"/>
                <a:sym typeface="+mn-ea"/>
              </a:rPr>
              <a:t>Đề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04"/>
                                        </p:tgtEl>
                                        <p:attrNameLst>
                                          <p:attrName>style.visibility</p:attrName>
                                        </p:attrNameLst>
                                      </p:cBhvr>
                                      <p:to>
                                        <p:strVal val="visible"/>
                                      </p:to>
                                    </p:set>
                                    <p:animEffect transition="in" filter="circle(in)">
                                      <p:cBhvr>
                                        <p:cTn id="7" dur="2000"/>
                                        <p:tgtEl>
                                          <p:spTgt spid="80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03"/>
                                        </p:tgtEl>
                                        <p:attrNameLst>
                                          <p:attrName>style.visibility</p:attrName>
                                        </p:attrNameLst>
                                      </p:cBhvr>
                                      <p:to>
                                        <p:strVal val="visible"/>
                                      </p:to>
                                    </p:set>
                                    <p:anim calcmode="lin" valueType="num">
                                      <p:cBhvr>
                                        <p:cTn id="12" dur="1000" fill="hold"/>
                                        <p:tgtEl>
                                          <p:spTgt spid="803"/>
                                        </p:tgtEl>
                                        <p:attrNameLst>
                                          <p:attrName>ppt_w</p:attrName>
                                        </p:attrNameLst>
                                      </p:cBhvr>
                                      <p:tavLst>
                                        <p:tav tm="0">
                                          <p:val>
                                            <p:fltVal val="0"/>
                                          </p:val>
                                        </p:tav>
                                        <p:tav tm="100000">
                                          <p:val>
                                            <p:strVal val="#ppt_w"/>
                                          </p:val>
                                        </p:tav>
                                      </p:tavLst>
                                    </p:anim>
                                    <p:anim calcmode="lin" valueType="num">
                                      <p:cBhvr>
                                        <p:cTn id="13" dur="1000" fill="hold"/>
                                        <p:tgtEl>
                                          <p:spTgt spid="803"/>
                                        </p:tgtEl>
                                        <p:attrNameLst>
                                          <p:attrName>ppt_h</p:attrName>
                                        </p:attrNameLst>
                                      </p:cBhvr>
                                      <p:tavLst>
                                        <p:tav tm="0">
                                          <p:val>
                                            <p:fltVal val="0"/>
                                          </p:val>
                                        </p:tav>
                                        <p:tav tm="100000">
                                          <p:val>
                                            <p:strVal val="#ppt_h"/>
                                          </p:val>
                                        </p:tav>
                                      </p:tavLst>
                                    </p:anim>
                                    <p:anim calcmode="lin" valueType="num">
                                      <p:cBhvr>
                                        <p:cTn id="14" dur="1000" fill="hold"/>
                                        <p:tgtEl>
                                          <p:spTgt spid="803"/>
                                        </p:tgtEl>
                                        <p:attrNameLst>
                                          <p:attrName>style.rotation</p:attrName>
                                        </p:attrNameLst>
                                      </p:cBhvr>
                                      <p:tavLst>
                                        <p:tav tm="0">
                                          <p:val>
                                            <p:fltVal val="90"/>
                                          </p:val>
                                        </p:tav>
                                        <p:tav tm="100000">
                                          <p:val>
                                            <p:fltVal val="0"/>
                                          </p:val>
                                        </p:tav>
                                      </p:tavLst>
                                    </p:anim>
                                    <p:animEffect transition="in" filter="fade">
                                      <p:cBhvr>
                                        <p:cTn id="15" dur="1000"/>
                                        <p:tgtEl>
                                          <p:spTgt spid="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 grpId="0"/>
      <p:bldP spid="80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52"/>
          <p:cNvSpPr txBox="1">
            <a:spLocks noGrp="1"/>
          </p:cNvSpPr>
          <p:nvPr>
            <p:ph type="title"/>
          </p:nvPr>
        </p:nvSpPr>
        <p:spPr>
          <a:xfrm>
            <a:off x="713225" y="790465"/>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ltLang="en-GB" sz="2400">
                <a:latin typeface="Playfair Display Black" charset="0"/>
                <a:cs typeface="Playfair Display Black" charset="0"/>
              </a:rPr>
              <a:t>2) Phân tích</a:t>
            </a:r>
            <a:br>
              <a:rPr lang="en-US" altLang="en-GB" sz="2400">
                <a:latin typeface="Playfair Display Black" charset="0"/>
                <a:cs typeface="Playfair Display Black" charset="0"/>
              </a:rPr>
            </a:br>
            <a:r>
              <a:rPr lang="en-US" altLang="en-GB" sz="2400">
                <a:latin typeface="Playfair Display Black" charset="0"/>
                <a:cs typeface="Playfair Display Black" charset="0"/>
              </a:rPr>
              <a:t>a) </a:t>
            </a:r>
            <a:r>
              <a:rPr lang="en-US" altLang="en-GB" sz="2400">
                <a:solidFill>
                  <a:schemeClr val="accent5">
                    <a:lumMod val="25000"/>
                  </a:schemeClr>
                </a:solidFill>
                <a:latin typeface="Playfair Display Black" charset="0"/>
                <a:cs typeface="Playfair Display Black" charset="0"/>
                <a:sym typeface="+mn-ea"/>
              </a:rPr>
              <a:t>Cảm xúc của nhà thơ khi đứng trước lăng</a:t>
            </a:r>
            <a:r>
              <a:rPr lang="en-US" altLang="en-GB" sz="2400">
                <a:solidFill>
                  <a:schemeClr val="accent5">
                    <a:lumMod val="25000"/>
                  </a:schemeClr>
                </a:solidFill>
                <a:latin typeface="Cambria" panose="02040503050406030204" charset="0"/>
                <a:cs typeface="Cambria" panose="02040503050406030204" charset="0"/>
              </a:rPr>
              <a:t/>
            </a:r>
            <a:br>
              <a:rPr lang="en-US" altLang="en-GB" sz="2400">
                <a:solidFill>
                  <a:schemeClr val="accent5">
                    <a:lumMod val="25000"/>
                  </a:schemeClr>
                </a:solidFill>
                <a:latin typeface="Cambria" panose="02040503050406030204" charset="0"/>
                <a:cs typeface="Cambria" panose="02040503050406030204" charset="0"/>
              </a:rPr>
            </a:br>
            <a:endParaRPr lang="en-US" altLang="en-GB" sz="2400">
              <a:solidFill>
                <a:schemeClr val="accent5">
                  <a:lumMod val="25000"/>
                </a:schemeClr>
              </a:solidFill>
              <a:latin typeface="Cambria" panose="02040503050406030204" charset="0"/>
              <a:cs typeface="Cambria" panose="02040503050406030204" charset="0"/>
            </a:endParaRPr>
          </a:p>
        </p:txBody>
      </p:sp>
      <p:grpSp>
        <p:nvGrpSpPr>
          <p:cNvPr id="1653" name="Google Shape;1653;p52"/>
          <p:cNvGrpSpPr/>
          <p:nvPr/>
        </p:nvGrpSpPr>
        <p:grpSpPr>
          <a:xfrm>
            <a:off x="251525" y="559065"/>
            <a:ext cx="6992982" cy="4021693"/>
            <a:chOff x="251525" y="559065"/>
            <a:chExt cx="6992982" cy="4021693"/>
          </a:xfrm>
        </p:grpSpPr>
        <p:sp>
          <p:nvSpPr>
            <p:cNvPr id="1654" name="Google Shape;1654;p52"/>
            <p:cNvSpPr/>
            <p:nvPr/>
          </p:nvSpPr>
          <p:spPr>
            <a:xfrm>
              <a:off x="6451999" y="36990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6990888" y="559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5089008" y="10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2710310" y="151747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4898223" y="42540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3180210" y="40136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5082557" y="6825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333935" y="13858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251525" y="43121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5710784" y="11352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716659" y="40646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2949185" y="35140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548159" y="28497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3811684" y="38595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3691110" y="43060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Text Box 99"/>
          <p:cNvSpPr txBox="1"/>
          <p:nvPr/>
        </p:nvSpPr>
        <p:spPr>
          <a:xfrm>
            <a:off x="334010" y="1275715"/>
            <a:ext cx="3984625" cy="1198880"/>
          </a:xfrm>
          <a:prstGeom prst="rect">
            <a:avLst/>
          </a:prstGeom>
          <a:noFill/>
          <a:ln w="9525">
            <a:noFill/>
          </a:ln>
        </p:spPr>
        <p:txBody>
          <a:bodyPr wrap="square">
            <a:spAutoFit/>
          </a:bodyPr>
          <a:lstStyle/>
          <a:p>
            <a:pPr marL="0" indent="0"/>
            <a:r>
              <a:rPr lang="en-US" sz="1800" i="1">
                <a:solidFill>
                  <a:schemeClr val="accent1">
                    <a:lumMod val="25000"/>
                  </a:schemeClr>
                </a:solidFill>
                <a:latin typeface="Cambria" panose="02040503050406030204" charset="0"/>
                <a:cs typeface="Cambria" panose="02040503050406030204" charset="0"/>
              </a:rPr>
              <a:t>“Con ở miền Nam ra thăm lăng Bác</a:t>
            </a:r>
          </a:p>
          <a:p>
            <a:pPr marL="0" indent="0"/>
            <a:r>
              <a:rPr lang="en-US" sz="1800" i="1">
                <a:solidFill>
                  <a:schemeClr val="accent1">
                    <a:lumMod val="25000"/>
                  </a:schemeClr>
                </a:solidFill>
                <a:latin typeface="Cambria" panose="02040503050406030204" charset="0"/>
                <a:cs typeface="Cambria" panose="02040503050406030204" charset="0"/>
              </a:rPr>
              <a:t>Đã thấy trong sương hàng tre bát ngát</a:t>
            </a:r>
          </a:p>
          <a:p>
            <a:pPr marL="0" indent="0"/>
            <a:r>
              <a:rPr lang="en-US" sz="1800" i="1">
                <a:solidFill>
                  <a:schemeClr val="accent1">
                    <a:lumMod val="25000"/>
                  </a:schemeClr>
                </a:solidFill>
                <a:latin typeface="Cambria" panose="02040503050406030204" charset="0"/>
                <a:cs typeface="Cambria" panose="02040503050406030204" charset="0"/>
              </a:rPr>
              <a:t>Ôi! Hàng tre xanh xanh Việt Nam</a:t>
            </a:r>
          </a:p>
          <a:p>
            <a:pPr marL="0" indent="0"/>
            <a:r>
              <a:rPr lang="en-US" sz="1800" i="1">
                <a:solidFill>
                  <a:schemeClr val="accent1">
                    <a:lumMod val="25000"/>
                  </a:schemeClr>
                </a:solidFill>
                <a:latin typeface="Cambria" panose="02040503050406030204" charset="0"/>
                <a:cs typeface="Cambria" panose="02040503050406030204" charset="0"/>
              </a:rPr>
              <a:t>Bão táp mưa sa đứng thẳng hàng”</a:t>
            </a:r>
          </a:p>
        </p:txBody>
      </p:sp>
      <p:sp>
        <p:nvSpPr>
          <p:cNvPr id="3" name="Text Box 2"/>
          <p:cNvSpPr txBox="1"/>
          <p:nvPr/>
        </p:nvSpPr>
        <p:spPr>
          <a:xfrm>
            <a:off x="4455160" y="1275715"/>
            <a:ext cx="4120515" cy="3476625"/>
          </a:xfrm>
          <a:prstGeom prst="rect">
            <a:avLst/>
          </a:prstGeom>
          <a:noFill/>
          <a:ln w="9525">
            <a:noFill/>
          </a:ln>
        </p:spPr>
        <p:txBody>
          <a:bodyPr wrap="square">
            <a:spAutoFit/>
          </a:bodyPr>
          <a:lstStyle/>
          <a:p>
            <a:pPr marL="0" indent="0"/>
            <a:r>
              <a:rPr lang="en-US" sz="2000">
                <a:solidFill>
                  <a:schemeClr val="accent5">
                    <a:lumMod val="25000"/>
                  </a:schemeClr>
                </a:solidFill>
                <a:latin typeface="Times New Roman" panose="02020603050405020304" charset="0"/>
                <a:ea typeface="SimSun" panose="02010600030101010101" pitchFamily="2" charset="-122"/>
              </a:rPr>
              <a:t>- Cách xưng hô </a:t>
            </a:r>
            <a:r>
              <a:rPr lang="en-US" sz="2000" b="1">
                <a:solidFill>
                  <a:schemeClr val="accent5">
                    <a:lumMod val="25000"/>
                  </a:schemeClr>
                </a:solidFill>
                <a:latin typeface="Times New Roman" panose="02020603050405020304" charset="0"/>
                <a:ea typeface="SimSun" panose="02010600030101010101" pitchFamily="2" charset="-122"/>
              </a:rPr>
              <a:t>“con – Bác”</a:t>
            </a:r>
            <a:r>
              <a:rPr lang="en-US" sz="2000">
                <a:solidFill>
                  <a:schemeClr val="accent5">
                    <a:lumMod val="25000"/>
                  </a:schemeClr>
                </a:solidFill>
                <a:latin typeface="Times New Roman" panose="02020603050405020304" charset="0"/>
                <a:ea typeface="SimSun" panose="02010600030101010101" pitchFamily="2" charset="-122"/>
              </a:rPr>
              <a:t> như trong một gia đình, gần gũi, thân thương mà tôn kính, thể hiện tình cảm sâu nặng, tha thiết của nhà thơ đối với vị lãnh tụ vĩ đại của dân tộc.</a:t>
            </a:r>
          </a:p>
          <a:p>
            <a:pPr marL="0" indent="0"/>
            <a:r>
              <a:rPr lang="en-US" sz="2000">
                <a:solidFill>
                  <a:schemeClr val="accent5">
                    <a:lumMod val="25000"/>
                  </a:schemeClr>
                </a:solidFill>
                <a:latin typeface="Times New Roman" panose="02020603050405020304" charset="0"/>
                <a:ea typeface="SimSun" panose="02010600030101010101" pitchFamily="2" charset="-122"/>
              </a:rPr>
              <a:t>- Động từ </a:t>
            </a:r>
            <a:r>
              <a:rPr lang="en-US" sz="2000" b="1">
                <a:solidFill>
                  <a:schemeClr val="accent5">
                    <a:lumMod val="25000"/>
                  </a:schemeClr>
                </a:solidFill>
                <a:latin typeface="Times New Roman" panose="02020603050405020304" charset="0"/>
                <a:ea typeface="SimSun" panose="02010600030101010101" pitchFamily="2" charset="-122"/>
              </a:rPr>
              <a:t>“thăm”</a:t>
            </a:r>
            <a:r>
              <a:rPr lang="en-US" sz="2000">
                <a:solidFill>
                  <a:schemeClr val="accent5">
                    <a:lumMod val="25000"/>
                  </a:schemeClr>
                </a:solidFill>
                <a:latin typeface="Times New Roman" panose="02020603050405020304" charset="0"/>
                <a:ea typeface="SimSun" panose="02010600030101010101" pitchFamily="2" charset="-122"/>
              </a:rPr>
              <a:t> được sử dụng rất tinh tế và gợi cảm.</a:t>
            </a:r>
          </a:p>
          <a:p>
            <a:pPr marL="0" indent="0"/>
            <a:r>
              <a:rPr lang="en-US" sz="2000">
                <a:solidFill>
                  <a:schemeClr val="accent5">
                    <a:lumMod val="25000"/>
                  </a:schemeClr>
                </a:solidFill>
                <a:latin typeface="Times New Roman" panose="02020603050405020304" charset="0"/>
                <a:ea typeface="SimSun" panose="02010600030101010101" pitchFamily="2" charset="-122"/>
              </a:rPr>
              <a:t>- So với cách viết </a:t>
            </a:r>
            <a:r>
              <a:rPr lang="en-US" sz="2000" b="1">
                <a:solidFill>
                  <a:schemeClr val="accent5">
                    <a:lumMod val="25000"/>
                  </a:schemeClr>
                </a:solidFill>
                <a:latin typeface="Times New Roman" panose="02020603050405020304" charset="0"/>
                <a:ea typeface="SimSun" panose="02010600030101010101" pitchFamily="2" charset="-122"/>
              </a:rPr>
              <a:t>“viếng lăng Bác” </a:t>
            </a:r>
            <a:r>
              <a:rPr lang="en-US" sz="2000">
                <a:solidFill>
                  <a:schemeClr val="accent5">
                    <a:lumMod val="25000"/>
                  </a:schemeClr>
                </a:solidFill>
                <a:latin typeface="Times New Roman" panose="02020603050405020304" charset="0"/>
                <a:ea typeface="SimSun" panose="02010600030101010101" pitchFamily="2" charset="-122"/>
              </a:rPr>
              <a:t>như nhan đề thì cách viết “thăm lăng Bác” đã xoa dịu đi nỗi đau thương mất mát lớn của cả dân tộc</a:t>
            </a:r>
          </a:p>
        </p:txBody>
      </p:sp>
      <p:sp>
        <p:nvSpPr>
          <p:cNvPr id="2" name="Rectangles 1"/>
          <p:cNvSpPr/>
          <p:nvPr/>
        </p:nvSpPr>
        <p:spPr>
          <a:xfrm>
            <a:off x="4390390" y="1203325"/>
            <a:ext cx="4185285" cy="3627755"/>
          </a:xfrm>
          <a:prstGeom prst="rect">
            <a:avLst/>
          </a:prstGeom>
          <a:noFill/>
          <a:ln w="28575" cmpd="thickThin">
            <a:solidFill>
              <a:schemeClr val="accent2">
                <a:lumMod val="50000"/>
              </a:schemeClr>
            </a:solidFill>
            <a:prstDash val="lgDashDot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497840" y="1588135"/>
            <a:ext cx="36004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420110" y="1588135"/>
            <a:ext cx="36004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2411730" y="1588135"/>
            <a:ext cx="504190" cy="0"/>
          </a:xfrm>
          <a:prstGeom prst="line">
            <a:avLst/>
          </a:prstGeom>
        </p:spPr>
        <p:style>
          <a:lnRef idx="1">
            <a:schemeClr val="accent2"/>
          </a:lnRef>
          <a:fillRef idx="0">
            <a:schemeClr val="accent2"/>
          </a:fillRef>
          <a:effectRef idx="0">
            <a:schemeClr val="accent2"/>
          </a:effectRef>
          <a:fontRef idx="minor">
            <a:schemeClr val="tx1"/>
          </a:fontRef>
        </p:style>
      </p:cxnSp>
      <p:pic>
        <p:nvPicPr>
          <p:cNvPr id="8" name="Picture 7"/>
          <p:cNvPicPr/>
          <p:nvPr/>
        </p:nvPicPr>
        <p:blipFill>
          <a:blip r:embed="rId3"/>
          <a:stretch>
            <a:fillRect/>
          </a:stretch>
        </p:blipFill>
        <p:spPr>
          <a:xfrm>
            <a:off x="395605" y="2643505"/>
            <a:ext cx="3434080" cy="2187575"/>
          </a:xfrm>
          <a:prstGeom prst="rect">
            <a:avLst/>
          </a:prstGeom>
          <a:noFill/>
          <a:ln w="9525">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fltVal val="0"/>
                                          </p:val>
                                        </p:tav>
                                        <p:tav tm="100000">
                                          <p:val>
                                            <p:strVal val="#ppt_w"/>
                                          </p:val>
                                        </p:tav>
                                      </p:tavLst>
                                    </p:anim>
                                    <p:anim calcmode="lin" valueType="num">
                                      <p:cBhvr>
                                        <p:cTn id="8" dur="1000" fill="hold"/>
                                        <p:tgtEl>
                                          <p:spTgt spid="100"/>
                                        </p:tgtEl>
                                        <p:attrNameLst>
                                          <p:attrName>ppt_h</p:attrName>
                                        </p:attrNameLst>
                                      </p:cBhvr>
                                      <p:tavLst>
                                        <p:tav tm="0">
                                          <p:val>
                                            <p:fltVal val="0"/>
                                          </p:val>
                                        </p:tav>
                                        <p:tav tm="100000">
                                          <p:val>
                                            <p:strVal val="#ppt_h"/>
                                          </p:val>
                                        </p:tav>
                                      </p:tavLst>
                                    </p:anim>
                                    <p:anim calcmode="lin" valueType="num">
                                      <p:cBhvr>
                                        <p:cTn id="9" dur="1000" fill="hold"/>
                                        <p:tgtEl>
                                          <p:spTgt spid="100"/>
                                        </p:tgtEl>
                                        <p:attrNameLst>
                                          <p:attrName>style.rotation</p:attrName>
                                        </p:attrNameLst>
                                      </p:cBhvr>
                                      <p:tavLst>
                                        <p:tav tm="0">
                                          <p:val>
                                            <p:fltVal val="90"/>
                                          </p:val>
                                        </p:tav>
                                        <p:tav tm="100000">
                                          <p:val>
                                            <p:fltVal val="0"/>
                                          </p:val>
                                        </p:tav>
                                      </p:tavLst>
                                    </p:anim>
                                    <p:animEffect transition="in" filter="fade">
                                      <p:cBhvr>
                                        <p:cTn id="10" dur="10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fltVal val="0"/>
                                          </p:val>
                                        </p:tav>
                                        <p:tav tm="100000">
                                          <p:val>
                                            <p:strVal val="#ppt_w"/>
                                          </p:val>
                                        </p:tav>
                                      </p:tavLst>
                                    </p:anim>
                                    <p:anim calcmode="lin" valueType="num">
                                      <p:cBhvr>
                                        <p:cTn id="52" dur="1000" fill="hold"/>
                                        <p:tgtEl>
                                          <p:spTgt spid="8"/>
                                        </p:tgtEl>
                                        <p:attrNameLst>
                                          <p:attrName>ppt_h</p:attrName>
                                        </p:attrNameLst>
                                      </p:cBhvr>
                                      <p:tavLst>
                                        <p:tav tm="0">
                                          <p:val>
                                            <p:fltVal val="0"/>
                                          </p:val>
                                        </p:tav>
                                        <p:tav tm="100000">
                                          <p:val>
                                            <p:strVal val="#ppt_h"/>
                                          </p:val>
                                        </p:tav>
                                      </p:tavLst>
                                    </p:anim>
                                    <p:anim calcmode="lin" valueType="num">
                                      <p:cBhvr>
                                        <p:cTn id="53" dur="1000" fill="hold"/>
                                        <p:tgtEl>
                                          <p:spTgt spid="8"/>
                                        </p:tgtEl>
                                        <p:attrNameLst>
                                          <p:attrName>style.rotation</p:attrName>
                                        </p:attrNameLst>
                                      </p:cBhvr>
                                      <p:tavLst>
                                        <p:tav tm="0">
                                          <p:val>
                                            <p:fltVal val="90"/>
                                          </p:val>
                                        </p:tav>
                                        <p:tav tm="100000">
                                          <p:val>
                                            <p:fltVal val="0"/>
                                          </p:val>
                                        </p:tav>
                                      </p:tavLst>
                                    </p:anim>
                                    <p:animEffect transition="in" filter="fade">
                                      <p:cBhvr>
                                        <p:cTn id="54" dur="1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9" dur="500"/>
                                        <p:tgtEl>
                                          <p:spTgt spid="3">
                                            <p:txEl>
                                              <p:pRg st="0" end="0"/>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3">
                                            <p:txEl>
                                              <p:pRg st="0" end="0"/>
                                            </p:txEl>
                                          </p:spTgt>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3" dur="500"/>
                                        <p:tgtEl>
                                          <p:spTgt spid="3">
                                            <p:txEl>
                                              <p:pRg st="1" end="1"/>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3">
                                            <p:txEl>
                                              <p:pRg st="1" end="1"/>
                                            </p:txEl>
                                          </p:spTgt>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2" end="2"/>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ppt_x"/>
                                          </p:val>
                                        </p:tav>
                                      </p:tavLst>
                                    </p:anim>
                                    <p:anim calcmode="lin" valueType="num">
                                      <p:cBhvr additive="base">
                                        <p:cTn id="73" dur="500"/>
                                        <p:tgtEl>
                                          <p:spTgt spid="8"/>
                                        </p:tgtEl>
                                        <p:attrNameLst>
                                          <p:attrName>ppt_y</p:attrName>
                                        </p:attrNameLst>
                                      </p:cBhvr>
                                      <p:tavLst>
                                        <p:tav tm="0">
                                          <p:val>
                                            <p:strVal val="ppt_y"/>
                                          </p:val>
                                        </p:tav>
                                        <p:tav tm="100000">
                                          <p:val>
                                            <p:strVal val="1+ppt_h/2"/>
                                          </p:val>
                                        </p:tav>
                                      </p:tavLst>
                                    </p:anim>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52"/>
          <p:cNvSpPr txBox="1">
            <a:spLocks noGrp="1"/>
          </p:cNvSpPr>
          <p:nvPr>
            <p:ph type="title"/>
          </p:nvPr>
        </p:nvSpPr>
        <p:spPr>
          <a:xfrm>
            <a:off x="713225" y="790465"/>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ltLang="en-GB" sz="2400">
                <a:latin typeface="Playfair Display Black" charset="0"/>
                <a:cs typeface="Playfair Display Black" charset="0"/>
              </a:rPr>
              <a:t>2) Phân tích</a:t>
            </a:r>
            <a:br>
              <a:rPr lang="en-US" altLang="en-GB" sz="2400">
                <a:latin typeface="Playfair Display Black" charset="0"/>
                <a:cs typeface="Playfair Display Black" charset="0"/>
              </a:rPr>
            </a:br>
            <a:r>
              <a:rPr lang="en-US" altLang="en-GB" sz="2400">
                <a:latin typeface="Playfair Display Black" charset="0"/>
                <a:cs typeface="Playfair Display Black" charset="0"/>
              </a:rPr>
              <a:t>a) </a:t>
            </a:r>
            <a:r>
              <a:rPr lang="en-US" altLang="en-GB" sz="2400">
                <a:solidFill>
                  <a:schemeClr val="accent5">
                    <a:lumMod val="25000"/>
                  </a:schemeClr>
                </a:solidFill>
                <a:latin typeface="Playfair Display Black" charset="0"/>
                <a:cs typeface="Playfair Display Black" charset="0"/>
                <a:sym typeface="+mn-ea"/>
              </a:rPr>
              <a:t>Cảm xúc của nhà thơ khi đứng trước lăng</a:t>
            </a:r>
            <a:r>
              <a:rPr lang="en-US" altLang="en-GB" sz="2400">
                <a:solidFill>
                  <a:schemeClr val="accent5">
                    <a:lumMod val="25000"/>
                  </a:schemeClr>
                </a:solidFill>
                <a:latin typeface="Cambria" panose="02040503050406030204" charset="0"/>
                <a:cs typeface="Cambria" panose="02040503050406030204" charset="0"/>
              </a:rPr>
              <a:t/>
            </a:r>
            <a:br>
              <a:rPr lang="en-US" altLang="en-GB" sz="2400">
                <a:solidFill>
                  <a:schemeClr val="accent5">
                    <a:lumMod val="25000"/>
                  </a:schemeClr>
                </a:solidFill>
                <a:latin typeface="Cambria" panose="02040503050406030204" charset="0"/>
                <a:cs typeface="Cambria" panose="02040503050406030204" charset="0"/>
              </a:rPr>
            </a:br>
            <a:endParaRPr lang="en-US" altLang="en-GB" sz="2400">
              <a:solidFill>
                <a:schemeClr val="accent5">
                  <a:lumMod val="25000"/>
                </a:schemeClr>
              </a:solidFill>
              <a:latin typeface="Cambria" panose="02040503050406030204" charset="0"/>
              <a:cs typeface="Cambria" panose="02040503050406030204" charset="0"/>
            </a:endParaRPr>
          </a:p>
        </p:txBody>
      </p:sp>
      <p:grpSp>
        <p:nvGrpSpPr>
          <p:cNvPr id="1653" name="Google Shape;1653;p52"/>
          <p:cNvGrpSpPr/>
          <p:nvPr/>
        </p:nvGrpSpPr>
        <p:grpSpPr>
          <a:xfrm>
            <a:off x="251525" y="559065"/>
            <a:ext cx="6992982" cy="4021693"/>
            <a:chOff x="251525" y="559065"/>
            <a:chExt cx="6992982" cy="4021693"/>
          </a:xfrm>
        </p:grpSpPr>
        <p:sp>
          <p:nvSpPr>
            <p:cNvPr id="1654" name="Google Shape;1654;p52"/>
            <p:cNvSpPr/>
            <p:nvPr/>
          </p:nvSpPr>
          <p:spPr>
            <a:xfrm>
              <a:off x="6451999" y="36990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6990888" y="559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5089008" y="10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2710310" y="151747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4898223" y="42540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3180210" y="40136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5082557" y="6825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333935" y="13858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251525" y="43121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5710784" y="11352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716659" y="40646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2949185" y="35140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548159" y="28497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3811684" y="38595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3691110" y="43060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Text Box 99"/>
          <p:cNvSpPr txBox="1"/>
          <p:nvPr/>
        </p:nvSpPr>
        <p:spPr>
          <a:xfrm>
            <a:off x="334010" y="1275715"/>
            <a:ext cx="3984625" cy="1198880"/>
          </a:xfrm>
          <a:prstGeom prst="rect">
            <a:avLst/>
          </a:prstGeom>
          <a:noFill/>
          <a:ln w="9525">
            <a:noFill/>
          </a:ln>
        </p:spPr>
        <p:txBody>
          <a:bodyPr wrap="square">
            <a:spAutoFit/>
          </a:bodyPr>
          <a:lstStyle/>
          <a:p>
            <a:pPr marL="0" indent="0"/>
            <a:r>
              <a:rPr lang="en-US" sz="1800" i="1">
                <a:solidFill>
                  <a:schemeClr val="accent1">
                    <a:lumMod val="25000"/>
                  </a:schemeClr>
                </a:solidFill>
                <a:latin typeface="Cambria" panose="02040503050406030204" charset="0"/>
                <a:cs typeface="Cambria" panose="02040503050406030204" charset="0"/>
              </a:rPr>
              <a:t>“Con ở miền Nam ra thăm lăng Bác</a:t>
            </a:r>
          </a:p>
          <a:p>
            <a:pPr marL="0" indent="0"/>
            <a:r>
              <a:rPr lang="en-US" sz="1800" i="1">
                <a:solidFill>
                  <a:schemeClr val="accent1">
                    <a:lumMod val="25000"/>
                  </a:schemeClr>
                </a:solidFill>
                <a:latin typeface="Cambria" panose="02040503050406030204" charset="0"/>
                <a:cs typeface="Cambria" panose="02040503050406030204" charset="0"/>
              </a:rPr>
              <a:t>Đã thấy trong sương hàng tre bát ngát</a:t>
            </a:r>
          </a:p>
          <a:p>
            <a:pPr marL="0" indent="0"/>
            <a:r>
              <a:rPr lang="en-US" sz="1800" i="1">
                <a:solidFill>
                  <a:schemeClr val="accent1">
                    <a:lumMod val="25000"/>
                  </a:schemeClr>
                </a:solidFill>
                <a:latin typeface="Cambria" panose="02040503050406030204" charset="0"/>
                <a:cs typeface="Cambria" panose="02040503050406030204" charset="0"/>
              </a:rPr>
              <a:t>Ôi! Hàng tre xanh xanh Việt Nam</a:t>
            </a:r>
          </a:p>
          <a:p>
            <a:pPr marL="0" indent="0"/>
            <a:r>
              <a:rPr lang="en-US" sz="1800" i="1">
                <a:solidFill>
                  <a:schemeClr val="accent1">
                    <a:lumMod val="25000"/>
                  </a:schemeClr>
                </a:solidFill>
                <a:latin typeface="Cambria" panose="02040503050406030204" charset="0"/>
                <a:cs typeface="Cambria" panose="02040503050406030204" charset="0"/>
              </a:rPr>
              <a:t>Bão táp mưa sa đứng thẳng hàng”</a:t>
            </a:r>
          </a:p>
        </p:txBody>
      </p:sp>
      <p:sp>
        <p:nvSpPr>
          <p:cNvPr id="8" name="Text Box 7"/>
          <p:cNvSpPr txBox="1"/>
          <p:nvPr/>
        </p:nvSpPr>
        <p:spPr>
          <a:xfrm>
            <a:off x="4469765" y="1275715"/>
            <a:ext cx="4120515" cy="3322955"/>
          </a:xfrm>
          <a:prstGeom prst="rect">
            <a:avLst/>
          </a:prstGeom>
          <a:noFill/>
          <a:ln w="9525">
            <a:noFill/>
          </a:ln>
        </p:spPr>
        <p:txBody>
          <a:bodyPr wrap="square">
            <a:spAutoFit/>
          </a:bodyPr>
          <a:lstStyle/>
          <a:p>
            <a:pPr marL="0" indent="0"/>
            <a:r>
              <a:rPr lang="en-US" sz="2100">
                <a:solidFill>
                  <a:schemeClr val="accent5">
                    <a:lumMod val="25000"/>
                  </a:schemeClr>
                </a:solidFill>
                <a:latin typeface="Times New Roman" panose="02020603050405020304" charset="0"/>
                <a:ea typeface="SimSun" panose="02010600030101010101" pitchFamily="2" charset="-122"/>
              </a:rPr>
              <a:t>- Những hàng tre </a:t>
            </a:r>
            <a:r>
              <a:rPr lang="en-US" sz="2100" b="1">
                <a:solidFill>
                  <a:schemeClr val="accent5">
                    <a:lumMod val="25000"/>
                  </a:schemeClr>
                </a:solidFill>
                <a:latin typeface="Times New Roman" panose="02020603050405020304" charset="0"/>
                <a:ea typeface="SimSun" panose="02010600030101010101" pitchFamily="2" charset="-122"/>
              </a:rPr>
              <a:t>“bát ngát”</a:t>
            </a:r>
            <a:r>
              <a:rPr lang="en-US" sz="2100">
                <a:solidFill>
                  <a:schemeClr val="accent5">
                    <a:lumMod val="25000"/>
                  </a:schemeClr>
                </a:solidFill>
                <a:latin typeface="Times New Roman" panose="02020603050405020304" charset="0"/>
                <a:ea typeface="SimSun" panose="02010600030101010101" pitchFamily="2" charset="-122"/>
              </a:rPr>
              <a:t>, </a:t>
            </a:r>
            <a:r>
              <a:rPr lang="en-US" sz="2100" b="1">
                <a:solidFill>
                  <a:schemeClr val="accent5">
                    <a:lumMod val="25000"/>
                  </a:schemeClr>
                </a:solidFill>
                <a:latin typeface="Times New Roman" panose="02020603050405020304" charset="0"/>
                <a:ea typeface="SimSun" panose="02010600030101010101" pitchFamily="2" charset="-122"/>
              </a:rPr>
              <a:t>“xanh xanh”</a:t>
            </a:r>
            <a:r>
              <a:rPr lang="en-US" sz="2100">
                <a:solidFill>
                  <a:schemeClr val="accent5">
                    <a:lumMod val="25000"/>
                  </a:schemeClr>
                </a:solidFill>
                <a:latin typeface="Times New Roman" panose="02020603050405020304" charset="0"/>
                <a:ea typeface="SimSun" panose="02010600030101010101" pitchFamily="2" charset="-122"/>
              </a:rPr>
              <a:t> quanh lăng Chủ tịch nước khiến bất kì ai đến đây cũng không có cảm giác xa lạ, mà sẽ thấy thân quen, gần gũi như bao miền quê trên đất Việt. </a:t>
            </a:r>
          </a:p>
          <a:p>
            <a:pPr marL="0" indent="0"/>
            <a:r>
              <a:rPr lang="en-US" sz="2100">
                <a:solidFill>
                  <a:schemeClr val="accent5">
                    <a:lumMod val="25000"/>
                  </a:schemeClr>
                </a:solidFill>
                <a:latin typeface="Times New Roman" panose="02020603050405020304" charset="0"/>
                <a:ea typeface="SimSun" panose="02010600030101010101" pitchFamily="2" charset="-122"/>
              </a:rPr>
              <a:t>- Cách sử dụng khéo léo thán từ </a:t>
            </a:r>
            <a:r>
              <a:rPr lang="en-US" sz="2100" b="1">
                <a:solidFill>
                  <a:schemeClr val="accent5">
                    <a:lumMod val="25000"/>
                  </a:schemeClr>
                </a:solidFill>
                <a:latin typeface="Times New Roman" panose="02020603050405020304" charset="0"/>
                <a:ea typeface="SimSun" panose="02010600030101010101" pitchFamily="2" charset="-122"/>
              </a:rPr>
              <a:t>“Ôi”</a:t>
            </a:r>
            <a:r>
              <a:rPr lang="en-US" sz="2100">
                <a:solidFill>
                  <a:schemeClr val="accent5">
                    <a:lumMod val="25000"/>
                  </a:schemeClr>
                </a:solidFill>
                <a:latin typeface="Times New Roman" panose="02020603050405020304" charset="0"/>
                <a:ea typeface="SimSun" panose="02010600030101010101" pitchFamily="2" charset="-122"/>
              </a:rPr>
              <a:t>làm lời thơ cất lên nghe rung động, xốn xang, thể hiện cảm xúc mãnh liệt, tự hào của nhà thơ </a:t>
            </a:r>
          </a:p>
        </p:txBody>
      </p:sp>
      <p:sp>
        <p:nvSpPr>
          <p:cNvPr id="2" name="Rectangles 1"/>
          <p:cNvSpPr/>
          <p:nvPr/>
        </p:nvSpPr>
        <p:spPr>
          <a:xfrm>
            <a:off x="4390390" y="1203325"/>
            <a:ext cx="4185285" cy="3627755"/>
          </a:xfrm>
          <a:prstGeom prst="rect">
            <a:avLst/>
          </a:prstGeom>
          <a:noFill/>
          <a:ln w="28575" cmpd="thickThin">
            <a:solidFill>
              <a:schemeClr val="accent2">
                <a:lumMod val="50000"/>
              </a:schemeClr>
            </a:solidFill>
            <a:prstDash val="lgDashDot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497840" y="1588135"/>
            <a:ext cx="36004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420110" y="1588135"/>
            <a:ext cx="36004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2411730" y="1588135"/>
            <a:ext cx="50419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2411730" y="1875155"/>
            <a:ext cx="172847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755650" y="2139315"/>
            <a:ext cx="187198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95605" y="2139315"/>
            <a:ext cx="215900" cy="0"/>
          </a:xfrm>
          <a:prstGeom prst="line">
            <a:avLst/>
          </a:prstGeom>
        </p:spPr>
        <p:style>
          <a:lnRef idx="1">
            <a:schemeClr val="dk1"/>
          </a:lnRef>
          <a:fillRef idx="0">
            <a:schemeClr val="dk1"/>
          </a:fillRef>
          <a:effectRef idx="0">
            <a:schemeClr val="dk1"/>
          </a:effectRef>
          <a:fontRef idx="minor">
            <a:schemeClr val="tx1"/>
          </a:fontRef>
        </p:style>
      </p:cxnSp>
      <p:pic>
        <p:nvPicPr>
          <p:cNvPr id="101" name="Picture 100"/>
          <p:cNvPicPr/>
          <p:nvPr/>
        </p:nvPicPr>
        <p:blipFill>
          <a:blip r:embed="rId3"/>
          <a:stretch>
            <a:fillRect/>
          </a:stretch>
        </p:blipFill>
        <p:spPr>
          <a:xfrm>
            <a:off x="334010" y="2776855"/>
            <a:ext cx="3673475" cy="20701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1000" fill="hold"/>
                                        <p:tgtEl>
                                          <p:spTgt spid="101"/>
                                        </p:tgtEl>
                                        <p:attrNameLst>
                                          <p:attrName>ppt_w</p:attrName>
                                        </p:attrNameLst>
                                      </p:cBhvr>
                                      <p:tavLst>
                                        <p:tav tm="0">
                                          <p:val>
                                            <p:fltVal val="0"/>
                                          </p:val>
                                        </p:tav>
                                        <p:tav tm="100000">
                                          <p:val>
                                            <p:strVal val="#ppt_w"/>
                                          </p:val>
                                        </p:tav>
                                      </p:tavLst>
                                    </p:anim>
                                    <p:anim calcmode="lin" valueType="num">
                                      <p:cBhvr>
                                        <p:cTn id="38" dur="1000" fill="hold"/>
                                        <p:tgtEl>
                                          <p:spTgt spid="101"/>
                                        </p:tgtEl>
                                        <p:attrNameLst>
                                          <p:attrName>ppt_h</p:attrName>
                                        </p:attrNameLst>
                                      </p:cBhvr>
                                      <p:tavLst>
                                        <p:tav tm="0">
                                          <p:val>
                                            <p:fltVal val="0"/>
                                          </p:val>
                                        </p:tav>
                                        <p:tav tm="100000">
                                          <p:val>
                                            <p:strVal val="#ppt_h"/>
                                          </p:val>
                                        </p:tav>
                                      </p:tavLst>
                                    </p:anim>
                                    <p:anim calcmode="lin" valueType="num">
                                      <p:cBhvr>
                                        <p:cTn id="39" dur="1000" fill="hold"/>
                                        <p:tgtEl>
                                          <p:spTgt spid="101"/>
                                        </p:tgtEl>
                                        <p:attrNameLst>
                                          <p:attrName>style.rotation</p:attrName>
                                        </p:attrNameLst>
                                      </p:cBhvr>
                                      <p:tavLst>
                                        <p:tav tm="0">
                                          <p:val>
                                            <p:fltVal val="90"/>
                                          </p:val>
                                        </p:tav>
                                        <p:tav tm="100000">
                                          <p:val>
                                            <p:fltVal val="0"/>
                                          </p:val>
                                        </p:tav>
                                      </p:tavLst>
                                    </p:anim>
                                    <p:animEffect transition="in" filter="fade">
                                      <p:cBhvr>
                                        <p:cTn id="40" dur="1000"/>
                                        <p:tgtEl>
                                          <p:spTgt spid="10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5" dur="500"/>
                                        <p:tgtEl>
                                          <p:spTgt spid="8">
                                            <p:txEl>
                                              <p:pRg st="0" end="0"/>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8">
                                            <p:txEl>
                                              <p:pRg st="0" end="0"/>
                                            </p:txEl>
                                          </p:spTgt>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9" dur="500"/>
                                        <p:tgtEl>
                                          <p:spTgt spid="8">
                                            <p:txEl>
                                              <p:pRg st="1" end="1"/>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1"/>
                                        </p:tgtEl>
                                        <p:attrNameLst>
                                          <p:attrName>ppt_x</p:attrName>
                                        </p:attrNameLst>
                                      </p:cBhvr>
                                      <p:tavLst>
                                        <p:tav tm="0">
                                          <p:val>
                                            <p:strVal val="ppt_x"/>
                                          </p:val>
                                        </p:tav>
                                        <p:tav tm="100000">
                                          <p:val>
                                            <p:strVal val="ppt_x"/>
                                          </p:val>
                                        </p:tav>
                                      </p:tavLst>
                                    </p:anim>
                                    <p:anim calcmode="lin" valueType="num">
                                      <p:cBhvr additive="base">
                                        <p:cTn id="55" dur="500"/>
                                        <p:tgtEl>
                                          <p:spTgt spid="101"/>
                                        </p:tgtEl>
                                        <p:attrNameLst>
                                          <p:attrName>ppt_y</p:attrName>
                                        </p:attrNameLst>
                                      </p:cBhvr>
                                      <p:tavLst>
                                        <p:tav tm="0">
                                          <p:val>
                                            <p:strVal val="ppt_y"/>
                                          </p:val>
                                        </p:tav>
                                        <p:tav tm="100000">
                                          <p:val>
                                            <p:strVal val="1+ppt_h/2"/>
                                          </p:val>
                                        </p:tav>
                                      </p:tavLst>
                                    </p:anim>
                                    <p:set>
                                      <p:cBhvr>
                                        <p:cTn id="56" dur="1" fill="hold">
                                          <p:stCondLst>
                                            <p:cond delay="499"/>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52"/>
          <p:cNvSpPr txBox="1">
            <a:spLocks noGrp="1"/>
          </p:cNvSpPr>
          <p:nvPr>
            <p:ph type="title"/>
          </p:nvPr>
        </p:nvSpPr>
        <p:spPr>
          <a:xfrm>
            <a:off x="713225" y="790465"/>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ltLang="en-GB" sz="2400">
                <a:latin typeface="Playfair Display Black" charset="0"/>
                <a:cs typeface="Playfair Display Black" charset="0"/>
              </a:rPr>
              <a:t>2) Phân tích</a:t>
            </a:r>
            <a:br>
              <a:rPr lang="en-US" altLang="en-GB" sz="2400">
                <a:latin typeface="Playfair Display Black" charset="0"/>
                <a:cs typeface="Playfair Display Black" charset="0"/>
              </a:rPr>
            </a:br>
            <a:r>
              <a:rPr lang="en-US" altLang="en-GB" sz="2400">
                <a:latin typeface="Playfair Display Black" charset="0"/>
                <a:cs typeface="Playfair Display Black" charset="0"/>
              </a:rPr>
              <a:t>a) </a:t>
            </a:r>
            <a:r>
              <a:rPr lang="en-US" altLang="en-GB" sz="2400">
                <a:solidFill>
                  <a:schemeClr val="accent5">
                    <a:lumMod val="25000"/>
                  </a:schemeClr>
                </a:solidFill>
                <a:latin typeface="Playfair Display Black" charset="0"/>
                <a:cs typeface="Playfair Display Black" charset="0"/>
                <a:sym typeface="+mn-ea"/>
              </a:rPr>
              <a:t>Cảm xúc của nhà thơ khi đứng trước lăng</a:t>
            </a:r>
            <a:r>
              <a:rPr lang="en-US" altLang="en-GB" sz="2400">
                <a:solidFill>
                  <a:schemeClr val="accent5">
                    <a:lumMod val="25000"/>
                  </a:schemeClr>
                </a:solidFill>
                <a:latin typeface="Cambria" panose="02040503050406030204" charset="0"/>
                <a:cs typeface="Cambria" panose="02040503050406030204" charset="0"/>
              </a:rPr>
              <a:t/>
            </a:r>
            <a:br>
              <a:rPr lang="en-US" altLang="en-GB" sz="2400">
                <a:solidFill>
                  <a:schemeClr val="accent5">
                    <a:lumMod val="25000"/>
                  </a:schemeClr>
                </a:solidFill>
                <a:latin typeface="Cambria" panose="02040503050406030204" charset="0"/>
                <a:cs typeface="Cambria" panose="02040503050406030204" charset="0"/>
              </a:rPr>
            </a:br>
            <a:endParaRPr lang="en-US" altLang="en-GB" sz="2400">
              <a:solidFill>
                <a:schemeClr val="accent5">
                  <a:lumMod val="25000"/>
                </a:schemeClr>
              </a:solidFill>
              <a:latin typeface="Cambria" panose="02040503050406030204" charset="0"/>
              <a:cs typeface="Cambria" panose="02040503050406030204" charset="0"/>
            </a:endParaRPr>
          </a:p>
        </p:txBody>
      </p:sp>
      <p:grpSp>
        <p:nvGrpSpPr>
          <p:cNvPr id="1653" name="Google Shape;1653;p52"/>
          <p:cNvGrpSpPr/>
          <p:nvPr/>
        </p:nvGrpSpPr>
        <p:grpSpPr>
          <a:xfrm>
            <a:off x="251525" y="559065"/>
            <a:ext cx="6992982" cy="4021693"/>
            <a:chOff x="251525" y="559065"/>
            <a:chExt cx="6992982" cy="4021693"/>
          </a:xfrm>
        </p:grpSpPr>
        <p:sp>
          <p:nvSpPr>
            <p:cNvPr id="1654" name="Google Shape;1654;p52"/>
            <p:cNvSpPr/>
            <p:nvPr/>
          </p:nvSpPr>
          <p:spPr>
            <a:xfrm>
              <a:off x="6451999" y="36990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6990888" y="559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5089008" y="10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2710310" y="151747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4898223" y="42540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3180210" y="40136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5082557" y="6825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333935" y="13858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251525" y="43121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5710784" y="11352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716659" y="40646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2949185" y="35140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548159" y="28497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3811684" y="38595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3691110" y="43060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Text Box 99"/>
          <p:cNvSpPr txBox="1"/>
          <p:nvPr/>
        </p:nvSpPr>
        <p:spPr>
          <a:xfrm>
            <a:off x="334010" y="1275715"/>
            <a:ext cx="3984625" cy="1198880"/>
          </a:xfrm>
          <a:prstGeom prst="rect">
            <a:avLst/>
          </a:prstGeom>
          <a:noFill/>
          <a:ln w="9525">
            <a:noFill/>
          </a:ln>
        </p:spPr>
        <p:txBody>
          <a:bodyPr wrap="square">
            <a:spAutoFit/>
          </a:bodyPr>
          <a:lstStyle/>
          <a:p>
            <a:pPr marL="0" indent="0"/>
            <a:r>
              <a:rPr lang="en-US" sz="1800" i="1">
                <a:solidFill>
                  <a:schemeClr val="accent1">
                    <a:lumMod val="25000"/>
                  </a:schemeClr>
                </a:solidFill>
                <a:latin typeface="Cambria" panose="02040503050406030204" charset="0"/>
                <a:cs typeface="Cambria" panose="02040503050406030204" charset="0"/>
              </a:rPr>
              <a:t>“Con ở miền Nam ra thăm lăng Bác</a:t>
            </a:r>
          </a:p>
          <a:p>
            <a:pPr marL="0" indent="0"/>
            <a:r>
              <a:rPr lang="en-US" sz="1800" i="1">
                <a:solidFill>
                  <a:schemeClr val="accent1">
                    <a:lumMod val="25000"/>
                  </a:schemeClr>
                </a:solidFill>
                <a:latin typeface="Cambria" panose="02040503050406030204" charset="0"/>
                <a:cs typeface="Cambria" panose="02040503050406030204" charset="0"/>
              </a:rPr>
              <a:t>Đã thấy trong sương hàng tre bát ngát</a:t>
            </a:r>
          </a:p>
          <a:p>
            <a:pPr marL="0" indent="0"/>
            <a:r>
              <a:rPr lang="en-US" sz="1800" i="1">
                <a:solidFill>
                  <a:schemeClr val="accent1">
                    <a:lumMod val="25000"/>
                  </a:schemeClr>
                </a:solidFill>
                <a:latin typeface="Cambria" panose="02040503050406030204" charset="0"/>
                <a:cs typeface="Cambria" panose="02040503050406030204" charset="0"/>
              </a:rPr>
              <a:t>Ôi! Hàng tre xanh xanh Việt Nam</a:t>
            </a:r>
          </a:p>
          <a:p>
            <a:pPr marL="0" indent="0"/>
            <a:r>
              <a:rPr lang="en-US" sz="1800" i="1">
                <a:solidFill>
                  <a:schemeClr val="accent1">
                    <a:lumMod val="25000"/>
                  </a:schemeClr>
                </a:solidFill>
                <a:latin typeface="Cambria" panose="02040503050406030204" charset="0"/>
                <a:cs typeface="Cambria" panose="02040503050406030204" charset="0"/>
              </a:rPr>
              <a:t>Bão táp mưa sa đứng thẳng hàng”</a:t>
            </a:r>
          </a:p>
        </p:txBody>
      </p:sp>
      <p:sp>
        <p:nvSpPr>
          <p:cNvPr id="2" name="Rectangles 1"/>
          <p:cNvSpPr/>
          <p:nvPr/>
        </p:nvSpPr>
        <p:spPr>
          <a:xfrm>
            <a:off x="4390390" y="1203325"/>
            <a:ext cx="4185285" cy="3627755"/>
          </a:xfrm>
          <a:prstGeom prst="rect">
            <a:avLst/>
          </a:prstGeom>
          <a:noFill/>
          <a:ln w="28575" cmpd="thickThin">
            <a:solidFill>
              <a:schemeClr val="accent2">
                <a:lumMod val="50000"/>
              </a:schemeClr>
            </a:solidFill>
            <a:prstDash val="lgDashDot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497840" y="1588135"/>
            <a:ext cx="36004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420110" y="1588135"/>
            <a:ext cx="36004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2411730" y="1588135"/>
            <a:ext cx="50419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2411730" y="1875155"/>
            <a:ext cx="172847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755650" y="2139315"/>
            <a:ext cx="18719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95605" y="2427605"/>
            <a:ext cx="1584325"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95605" y="2139315"/>
            <a:ext cx="215900" cy="0"/>
          </a:xfrm>
          <a:prstGeom prst="line">
            <a:avLst/>
          </a:prstGeom>
        </p:spPr>
        <p:style>
          <a:lnRef idx="1">
            <a:schemeClr val="dk1"/>
          </a:lnRef>
          <a:fillRef idx="0">
            <a:schemeClr val="dk1"/>
          </a:fillRef>
          <a:effectRef idx="0">
            <a:schemeClr val="dk1"/>
          </a:effectRef>
          <a:fontRef idx="minor">
            <a:schemeClr val="tx1"/>
          </a:fontRef>
        </p:style>
      </p:cxnSp>
      <p:pic>
        <p:nvPicPr>
          <p:cNvPr id="102" name="Picture 101"/>
          <p:cNvPicPr/>
          <p:nvPr/>
        </p:nvPicPr>
        <p:blipFill>
          <a:blip r:embed="rId3"/>
          <a:stretch>
            <a:fillRect/>
          </a:stretch>
        </p:blipFill>
        <p:spPr>
          <a:xfrm>
            <a:off x="321310" y="2632075"/>
            <a:ext cx="3631565" cy="2068830"/>
          </a:xfrm>
          <a:prstGeom prst="rect">
            <a:avLst/>
          </a:prstGeom>
          <a:noFill/>
          <a:ln w="9525">
            <a:noFill/>
          </a:ln>
        </p:spPr>
      </p:pic>
      <p:sp>
        <p:nvSpPr>
          <p:cNvPr id="11" name="Text Box 0"/>
          <p:cNvSpPr txBox="1"/>
          <p:nvPr/>
        </p:nvSpPr>
        <p:spPr>
          <a:xfrm>
            <a:off x="4469765" y="1491615"/>
            <a:ext cx="4201160" cy="3169285"/>
          </a:xfrm>
          <a:prstGeom prst="rect">
            <a:avLst/>
          </a:prstGeom>
          <a:noFill/>
          <a:ln w="9525">
            <a:noFill/>
          </a:ln>
        </p:spPr>
        <p:txBody>
          <a:bodyPr wrap="square">
            <a:spAutoFit/>
          </a:bodyPr>
          <a:lstStyle/>
          <a:p>
            <a:pPr marL="0" indent="0"/>
            <a:r>
              <a:rPr lang="en-US" sz="2000">
                <a:solidFill>
                  <a:schemeClr val="accent5">
                    <a:lumMod val="25000"/>
                  </a:schemeClr>
                </a:solidFill>
                <a:latin typeface="Times New Roman" panose="02020603050405020304" charset="0"/>
                <a:cs typeface="Calibri" panose="020F0502020204030204" charset="0"/>
              </a:rPr>
              <a:t>- Hình ảnh ”Bão táp mưa xa” biểu trưng cho những khó khăn gian khổ. Dù vậy, con người Việt Nam vẫn hiên ngang không hề cúi đầu: “đứng thẳng hàng”</a:t>
            </a:r>
          </a:p>
          <a:p>
            <a:pPr marL="0" indent="0"/>
            <a:r>
              <a:rPr lang="en-US" sz="2000">
                <a:solidFill>
                  <a:schemeClr val="accent5">
                    <a:lumMod val="25000"/>
                  </a:schemeClr>
                </a:solidFill>
                <a:latin typeface="Times New Roman" panose="02020603050405020304" charset="0"/>
                <a:cs typeface="Calibri" panose="020F0502020204030204" charset="0"/>
              </a:rPr>
              <a:t>- Hình ảnh cây tre không đơn thuần là thân thuộc, gần gửi với sống người Việt Nam mà còn tượng trưng cho khí chất, tâm hồn, sự thẳng thắn, kiên cường của họ.</a:t>
            </a:r>
          </a:p>
        </p:txBody>
      </p:sp>
      <p:cxnSp>
        <p:nvCxnSpPr>
          <p:cNvPr id="10" name="Straight Connector 9"/>
          <p:cNvCxnSpPr/>
          <p:nvPr/>
        </p:nvCxnSpPr>
        <p:spPr>
          <a:xfrm>
            <a:off x="2076450" y="2425065"/>
            <a:ext cx="1559560" cy="254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grpSp>
        <p:nvGrpSpPr>
          <p:cNvPr id="1653" name="Google Shape;1653;p52"/>
          <p:cNvGrpSpPr/>
          <p:nvPr/>
        </p:nvGrpSpPr>
        <p:grpSpPr>
          <a:xfrm>
            <a:off x="251525" y="559065"/>
            <a:ext cx="6992982" cy="4021693"/>
            <a:chOff x="251525" y="559065"/>
            <a:chExt cx="6992982" cy="4021693"/>
          </a:xfrm>
        </p:grpSpPr>
        <p:sp>
          <p:nvSpPr>
            <p:cNvPr id="1654" name="Google Shape;1654;p52"/>
            <p:cNvSpPr/>
            <p:nvPr/>
          </p:nvSpPr>
          <p:spPr>
            <a:xfrm>
              <a:off x="6451999" y="36990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6990888" y="559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5089008" y="10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2710310" y="151747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4898223" y="42540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3180210" y="40136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5082557" y="6825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333935" y="13858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251525" y="43121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5710784" y="11352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716659" y="40646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2949185" y="35140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548159" y="28497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3811684" y="38595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3691110" y="43060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Box 2"/>
          <p:cNvSpPr txBox="1"/>
          <p:nvPr/>
        </p:nvSpPr>
        <p:spPr>
          <a:xfrm>
            <a:off x="4469765" y="1224280"/>
            <a:ext cx="4120515" cy="414020"/>
          </a:xfrm>
          <a:prstGeom prst="rect">
            <a:avLst/>
          </a:prstGeom>
          <a:noFill/>
          <a:ln w="9525">
            <a:noFill/>
          </a:ln>
        </p:spPr>
        <p:txBody>
          <a:bodyPr wrap="square">
            <a:spAutoFit/>
          </a:bodyPr>
          <a:lstStyle/>
          <a:p>
            <a:pPr marL="0" indent="0"/>
            <a:endParaRPr lang="en-US" sz="2100">
              <a:solidFill>
                <a:schemeClr val="accent5">
                  <a:lumMod val="25000"/>
                </a:schemeClr>
              </a:solidFill>
              <a:latin typeface="Times New Roman" panose="02020603050405020304" charset="0"/>
              <a:ea typeface="SimSun" panose="02010600030101010101" pitchFamily="2" charset="-122"/>
            </a:endParaRPr>
          </a:p>
        </p:txBody>
      </p:sp>
      <p:sp>
        <p:nvSpPr>
          <p:cNvPr id="2" name="Rectangles 1"/>
          <p:cNvSpPr/>
          <p:nvPr/>
        </p:nvSpPr>
        <p:spPr>
          <a:xfrm>
            <a:off x="4716145" y="1203325"/>
            <a:ext cx="4185285" cy="3627755"/>
          </a:xfrm>
          <a:prstGeom prst="rect">
            <a:avLst/>
          </a:prstGeom>
          <a:noFill/>
          <a:ln w="28575" cmpd="thickThin">
            <a:solidFill>
              <a:schemeClr val="accent2">
                <a:lumMod val="50000"/>
              </a:schemeClr>
            </a:solidFill>
            <a:prstDash val="lgDashDot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636;p52"/>
          <p:cNvSpPr txBox="1"/>
          <p:nvPr/>
        </p:nvSpPr>
        <p:spPr>
          <a:xfrm>
            <a:off x="-46355" y="-452755"/>
            <a:ext cx="9190355" cy="20447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Playfair Display Black"/>
              <a:buNone/>
              <a:defRPr sz="3500" b="0" i="0" u="none" strike="noStrike" cap="none">
                <a:solidFill>
                  <a:schemeClr val="accent2"/>
                </a:solidFill>
                <a:latin typeface="Playfair Display Black"/>
                <a:ea typeface="Playfair Display Black"/>
                <a:cs typeface="Playfair Display Black"/>
                <a:sym typeface="Playfair Display Black"/>
              </a:defRPr>
            </a:lvl1pPr>
            <a:lvl2pPr marR="0" lvl="1"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2pPr>
            <a:lvl3pPr marR="0" lvl="2"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3pPr>
            <a:lvl4pPr marR="0" lvl="3"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4pPr>
            <a:lvl5pPr marR="0" lvl="4"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5pPr>
            <a:lvl6pPr marR="0" lvl="5"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6pPr>
            <a:lvl7pPr marR="0" lvl="6"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7pPr>
            <a:lvl8pPr marR="0" lvl="7"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8pPr>
            <a:lvl9pPr marR="0" lvl="8"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9pPr>
          </a:lstStyle>
          <a:p>
            <a:pPr marL="0" lvl="0" indent="0" algn="ctr" rtl="0">
              <a:spcBef>
                <a:spcPts val="0"/>
              </a:spcBef>
              <a:spcAft>
                <a:spcPts val="0"/>
              </a:spcAft>
              <a:buNone/>
            </a:pPr>
            <a:r>
              <a:rPr lang="en-US" altLang="en-GB" sz="2300">
                <a:latin typeface="Playfair Display Black" charset="0"/>
                <a:cs typeface="Playfair Display Black" charset="0"/>
              </a:rPr>
              <a:t>2) Phân tích</a:t>
            </a:r>
            <a:br>
              <a:rPr lang="en-US" altLang="en-GB" sz="2300">
                <a:latin typeface="Playfair Display Black" charset="0"/>
                <a:cs typeface="Playfair Display Black" charset="0"/>
              </a:rPr>
            </a:br>
            <a:r>
              <a:rPr lang="en-US" altLang="en-GB" sz="2300">
                <a:latin typeface="Playfair Display Black" charset="0"/>
                <a:cs typeface="Playfair Display Black" charset="0"/>
              </a:rPr>
              <a:t>b) </a:t>
            </a:r>
            <a:r>
              <a:rPr lang="en-US" altLang="en-GB" sz="2300">
                <a:solidFill>
                  <a:schemeClr val="accent5">
                    <a:lumMod val="25000"/>
                  </a:schemeClr>
                </a:solidFill>
                <a:latin typeface="Playfair Display Black" charset="0"/>
                <a:cs typeface="Playfair Display Black" charset="0"/>
                <a:sym typeface="+mn-ea"/>
              </a:rPr>
              <a:t>Cảm xúc của nhà thơ trước cảnh đoàn người xếp hàng vào lăng</a:t>
            </a:r>
            <a:endParaRPr lang="en-US" altLang="en-GB" sz="2300">
              <a:solidFill>
                <a:schemeClr val="accent5">
                  <a:lumMod val="25000"/>
                </a:schemeClr>
              </a:solidFill>
              <a:latin typeface="Playfair Display Black" charset="0"/>
              <a:cs typeface="Playfair Display Black" charset="0"/>
            </a:endParaRPr>
          </a:p>
          <a:p>
            <a:pPr marL="0" lvl="0" indent="0" algn="ctr" rtl="0">
              <a:spcBef>
                <a:spcPts val="0"/>
              </a:spcBef>
              <a:spcAft>
                <a:spcPts val="0"/>
              </a:spcAft>
              <a:buNone/>
            </a:pPr>
            <a:r>
              <a:rPr lang="en-US" altLang="en-GB" sz="2300">
                <a:solidFill>
                  <a:schemeClr val="accent5">
                    <a:lumMod val="25000"/>
                  </a:schemeClr>
                </a:solidFill>
                <a:latin typeface="Cambria" panose="02040503050406030204" charset="0"/>
                <a:cs typeface="Cambria" panose="02040503050406030204" charset="0"/>
              </a:rPr>
              <a:t/>
            </a:r>
            <a:br>
              <a:rPr lang="en-US" altLang="en-GB" sz="2300">
                <a:solidFill>
                  <a:schemeClr val="accent5">
                    <a:lumMod val="25000"/>
                  </a:schemeClr>
                </a:solidFill>
                <a:latin typeface="Cambria" panose="02040503050406030204" charset="0"/>
                <a:cs typeface="Cambria" panose="02040503050406030204" charset="0"/>
              </a:rPr>
            </a:br>
            <a:endParaRPr lang="en-US" altLang="en-GB" sz="2300">
              <a:solidFill>
                <a:schemeClr val="accent5">
                  <a:lumMod val="25000"/>
                </a:schemeClr>
              </a:solidFill>
              <a:latin typeface="Cambria" panose="02040503050406030204" charset="0"/>
              <a:cs typeface="Cambria" panose="02040503050406030204" charset="0"/>
            </a:endParaRPr>
          </a:p>
        </p:txBody>
      </p:sp>
      <p:sp>
        <p:nvSpPr>
          <p:cNvPr id="17" name="Text Box 16"/>
          <p:cNvSpPr txBox="1"/>
          <p:nvPr/>
        </p:nvSpPr>
        <p:spPr>
          <a:xfrm>
            <a:off x="145415" y="1111885"/>
            <a:ext cx="5080000" cy="1198880"/>
          </a:xfrm>
          <a:prstGeom prst="rect">
            <a:avLst/>
          </a:prstGeom>
          <a:noFill/>
          <a:ln w="9525">
            <a:noFill/>
          </a:ln>
        </p:spPr>
        <p:txBody>
          <a:bodyPr>
            <a:spAutoFit/>
          </a:bodyPr>
          <a:lstStyle/>
          <a:p>
            <a:pPr marL="0" indent="0"/>
            <a:r>
              <a:rPr lang="en-US" sz="1800" i="1">
                <a:solidFill>
                  <a:schemeClr val="accent1">
                    <a:lumMod val="25000"/>
                  </a:schemeClr>
                </a:solidFill>
                <a:latin typeface="Cambria" panose="02040503050406030204" charset="0"/>
                <a:cs typeface="Cambria" panose="02040503050406030204" charset="0"/>
              </a:rPr>
              <a:t>Ngày ngày mặt trời đi qua trên lăng</a:t>
            </a:r>
          </a:p>
          <a:p>
            <a:pPr marL="0" indent="0"/>
            <a:r>
              <a:rPr lang="en-US" sz="1800" i="1">
                <a:solidFill>
                  <a:schemeClr val="accent1">
                    <a:lumMod val="25000"/>
                  </a:schemeClr>
                </a:solidFill>
                <a:latin typeface="Cambria" panose="02040503050406030204" charset="0"/>
                <a:cs typeface="Cambria" panose="02040503050406030204" charset="0"/>
              </a:rPr>
              <a:t>Thấy một mặt trời trong lăng rất đỏ</a:t>
            </a:r>
          </a:p>
          <a:p>
            <a:pPr marL="0" indent="0"/>
            <a:r>
              <a:rPr lang="en-US" sz="1800" i="1">
                <a:solidFill>
                  <a:schemeClr val="accent1">
                    <a:lumMod val="25000"/>
                  </a:schemeClr>
                </a:solidFill>
                <a:latin typeface="Cambria" panose="02040503050406030204" charset="0"/>
                <a:cs typeface="Cambria" panose="02040503050406030204" charset="0"/>
              </a:rPr>
              <a:t>Ngày ngày dòng người đi trong thương nhớ</a:t>
            </a:r>
          </a:p>
          <a:p>
            <a:pPr marL="0" indent="0"/>
            <a:r>
              <a:rPr lang="en-US" sz="1800" i="1">
                <a:solidFill>
                  <a:schemeClr val="accent1">
                    <a:lumMod val="25000"/>
                  </a:schemeClr>
                </a:solidFill>
                <a:latin typeface="Cambria" panose="02040503050406030204" charset="0"/>
                <a:cs typeface="Cambria" panose="02040503050406030204" charset="0"/>
              </a:rPr>
              <a:t>Kết tràng hoa dâng bảy mươi chín mùa xuân</a:t>
            </a:r>
          </a:p>
        </p:txBody>
      </p:sp>
      <p:sp>
        <p:nvSpPr>
          <p:cNvPr id="19" name="Text Box 18"/>
          <p:cNvSpPr txBox="1"/>
          <p:nvPr/>
        </p:nvSpPr>
        <p:spPr>
          <a:xfrm>
            <a:off x="4781550" y="1275715"/>
            <a:ext cx="4119880" cy="4231005"/>
          </a:xfrm>
          <a:prstGeom prst="rect">
            <a:avLst/>
          </a:prstGeom>
          <a:noFill/>
          <a:ln w="9525">
            <a:noFill/>
          </a:ln>
        </p:spPr>
        <p:txBody>
          <a:bodyPr wrap="square">
            <a:spAutoFit/>
          </a:bodyPr>
          <a:lstStyle/>
          <a:p>
            <a:pPr marL="0" indent="0"/>
            <a:r>
              <a:rPr lang="en-US" sz="1900">
                <a:solidFill>
                  <a:schemeClr val="accent5">
                    <a:lumMod val="25000"/>
                  </a:schemeClr>
                </a:solidFill>
                <a:latin typeface="Times New Roman" panose="02020603050405020304" charset="0"/>
                <a:cs typeface="Calibri" panose="020F0502020204030204" charset="0"/>
              </a:rPr>
              <a:t>- </a:t>
            </a:r>
            <a:r>
              <a:rPr lang="en-US" sz="1900" b="1">
                <a:solidFill>
                  <a:schemeClr val="accent5">
                    <a:lumMod val="25000"/>
                  </a:schemeClr>
                </a:solidFill>
                <a:latin typeface="Times New Roman" panose="02020603050405020304" charset="0"/>
                <a:cs typeface="Calibri" panose="020F0502020204030204" charset="0"/>
              </a:rPr>
              <a:t>“Mặt trời đi qua trên lăng”</a:t>
            </a:r>
            <a:r>
              <a:rPr lang="en-US" sz="1900">
                <a:solidFill>
                  <a:schemeClr val="accent5">
                    <a:lumMod val="25000"/>
                  </a:schemeClr>
                </a:solidFill>
                <a:latin typeface="Times New Roman" panose="02020603050405020304" charset="0"/>
                <a:cs typeface="Calibri" panose="020F0502020204030204" charset="0"/>
              </a:rPr>
              <a:t> là mặt trời của tự nhiên, đem lại ánh sáng và sự sống cho con người.</a:t>
            </a:r>
          </a:p>
          <a:p>
            <a:pPr marL="0" indent="0"/>
            <a:r>
              <a:rPr lang="en-US" sz="1900">
                <a:solidFill>
                  <a:schemeClr val="accent5">
                    <a:lumMod val="25000"/>
                  </a:schemeClr>
                </a:solidFill>
                <a:latin typeface="Times New Roman" panose="02020603050405020304" charset="0"/>
                <a:cs typeface="Calibri" panose="020F0502020204030204" charset="0"/>
              </a:rPr>
              <a:t>- Đối với người dân Việt Nam, Bác Hồ cũng như mặt trời.</a:t>
            </a:r>
          </a:p>
          <a:p>
            <a:pPr marL="0" indent="0"/>
            <a:r>
              <a:rPr lang="en-US" sz="1900">
                <a:solidFill>
                  <a:schemeClr val="accent5">
                    <a:lumMod val="25000"/>
                  </a:schemeClr>
                </a:solidFill>
                <a:latin typeface="Times New Roman" panose="02020603050405020304" charset="0"/>
                <a:cs typeface="Calibri" panose="020F0502020204030204" charset="0"/>
              </a:rPr>
              <a:t>- Hình ảnh: </a:t>
            </a:r>
            <a:r>
              <a:rPr lang="en-US" sz="1900" b="1">
                <a:solidFill>
                  <a:schemeClr val="accent5">
                    <a:lumMod val="25000"/>
                  </a:schemeClr>
                </a:solidFill>
                <a:latin typeface="Times New Roman" panose="02020603050405020304" charset="0"/>
                <a:cs typeface="Calibri" panose="020F0502020204030204" charset="0"/>
              </a:rPr>
              <a:t>“Mặt trời trong lăng rất đỏ”</a:t>
            </a:r>
            <a:r>
              <a:rPr lang="en-US" sz="1900">
                <a:solidFill>
                  <a:schemeClr val="accent5">
                    <a:lumMod val="25000"/>
                  </a:schemeClr>
                </a:solidFill>
                <a:latin typeface="Times New Roman" panose="02020603050405020304" charset="0"/>
                <a:cs typeface="Calibri" panose="020F0502020204030204" charset="0"/>
              </a:rPr>
              <a:t> là một ẩn dụ và đặc biệt là từ </a:t>
            </a:r>
            <a:r>
              <a:rPr lang="en-US" sz="1900" b="1">
                <a:solidFill>
                  <a:schemeClr val="accent5">
                    <a:lumMod val="25000"/>
                  </a:schemeClr>
                </a:solidFill>
                <a:latin typeface="Times New Roman" panose="02020603050405020304" charset="0"/>
                <a:cs typeface="Calibri" panose="020F0502020204030204" charset="0"/>
              </a:rPr>
              <a:t>“rất đỏ”</a:t>
            </a:r>
            <a:r>
              <a:rPr lang="en-US" sz="1900">
                <a:solidFill>
                  <a:schemeClr val="accent5">
                    <a:lumMod val="25000"/>
                  </a:schemeClr>
                </a:solidFill>
                <a:latin typeface="Times New Roman" panose="02020603050405020304" charset="0"/>
                <a:cs typeface="Calibri" panose="020F0502020204030204" charset="0"/>
              </a:rPr>
              <a:t>. Tác giả đã nhấn mạnh công lao vĩ đại của Bác Hồ.</a:t>
            </a:r>
          </a:p>
          <a:p>
            <a:pPr marL="0" indent="0"/>
            <a:r>
              <a:rPr lang="en-US" sz="1900">
                <a:solidFill>
                  <a:schemeClr val="accent5">
                    <a:lumMod val="25000"/>
                  </a:schemeClr>
                </a:solidFill>
                <a:latin typeface="Times New Roman" panose="02020603050405020304" charset="0"/>
                <a:cs typeface="Calibri" panose="020F0502020204030204" charset="0"/>
                <a:sym typeface="+mn-ea"/>
              </a:rPr>
              <a:t>- Điệp ngữ </a:t>
            </a:r>
            <a:r>
              <a:rPr lang="en-US" sz="1900" b="1">
                <a:solidFill>
                  <a:schemeClr val="accent5">
                    <a:lumMod val="25000"/>
                  </a:schemeClr>
                </a:solidFill>
                <a:latin typeface="Times New Roman" panose="02020603050405020304" charset="0"/>
                <a:cs typeface="Calibri" panose="020F0502020204030204" charset="0"/>
                <a:sym typeface="+mn-ea"/>
              </a:rPr>
              <a:t>“ngày ngày”</a:t>
            </a:r>
            <a:r>
              <a:rPr lang="en-US" sz="1900">
                <a:solidFill>
                  <a:schemeClr val="accent5">
                    <a:lumMod val="25000"/>
                  </a:schemeClr>
                </a:solidFill>
                <a:latin typeface="Times New Roman" panose="02020603050405020304" charset="0"/>
                <a:cs typeface="Calibri" panose="020F0502020204030204" charset="0"/>
                <a:sym typeface="+mn-ea"/>
              </a:rPr>
              <a:t> vừa chỉ quy luật của thời gian, của tạo hóa, vừa chỉ quy luật của tình cảm.</a:t>
            </a:r>
            <a:r>
              <a:rPr lang="en-US" sz="2000">
                <a:solidFill>
                  <a:schemeClr val="accent5">
                    <a:lumMod val="25000"/>
                  </a:schemeClr>
                </a:solidFill>
                <a:latin typeface="Times New Roman" panose="02020603050405020304" charset="0"/>
                <a:cs typeface="Calibri" panose="020F0502020204030204" charset="0"/>
                <a:sym typeface="+mn-ea"/>
              </a:rPr>
              <a:t> </a:t>
            </a:r>
            <a:endParaRPr lang="en-US" sz="2000">
              <a:solidFill>
                <a:schemeClr val="accent5">
                  <a:lumMod val="25000"/>
                </a:schemeClr>
              </a:solidFill>
              <a:latin typeface="Times New Roman" panose="02020603050405020304" charset="0"/>
              <a:cs typeface="Calibri" panose="020F0502020204030204" charset="0"/>
            </a:endParaRPr>
          </a:p>
          <a:p>
            <a:pPr marL="0" indent="0"/>
            <a:endParaRPr lang="en-US" sz="2000">
              <a:solidFill>
                <a:schemeClr val="accent5">
                  <a:lumMod val="25000"/>
                </a:schemeClr>
              </a:solidFill>
              <a:latin typeface="Times New Roman" panose="02020603050405020304" charset="0"/>
              <a:cs typeface="Calibri" panose="020F0502020204030204" charset="0"/>
            </a:endParaRPr>
          </a:p>
          <a:p>
            <a:pPr marL="0" indent="0"/>
            <a:endParaRPr lang="en-US" sz="2000">
              <a:solidFill>
                <a:schemeClr val="accent5">
                  <a:lumMod val="25000"/>
                </a:schemeClr>
              </a:solidFill>
              <a:latin typeface="Times New Roman" panose="02020603050405020304" charset="0"/>
              <a:cs typeface="Calibri" panose="020F0502020204030204" charset="0"/>
            </a:endParaRPr>
          </a:p>
        </p:txBody>
      </p:sp>
      <p:cxnSp>
        <p:nvCxnSpPr>
          <p:cNvPr id="20" name="Straight Connector 19"/>
          <p:cNvCxnSpPr/>
          <p:nvPr/>
        </p:nvCxnSpPr>
        <p:spPr>
          <a:xfrm flipV="1">
            <a:off x="716915" y="1707515"/>
            <a:ext cx="2919095" cy="1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225550" y="1419225"/>
            <a:ext cx="2482215" cy="13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1460" y="1455420"/>
            <a:ext cx="8642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1460" y="1984375"/>
            <a:ext cx="9359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 name="Picture 102"/>
          <p:cNvPicPr/>
          <p:nvPr/>
        </p:nvPicPr>
        <p:blipFill>
          <a:blip r:embed="rId3"/>
          <a:stretch>
            <a:fillRect/>
          </a:stretch>
        </p:blipFill>
        <p:spPr>
          <a:xfrm>
            <a:off x="145415" y="2355850"/>
            <a:ext cx="4134485" cy="22548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 calcmode="lin" valueType="num">
                                      <p:cBhvr additive="base">
                                        <p:cTn id="2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 calcmode="lin" valueType="num">
                                      <p:cBhvr additive="base">
                                        <p:cTn id="37"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3"/>
                                        </p:tgtEl>
                                        <p:attrNameLst>
                                          <p:attrName>style.visibility</p:attrName>
                                        </p:attrNameLst>
                                      </p:cBhvr>
                                      <p:to>
                                        <p:strVal val="visible"/>
                                      </p:to>
                                    </p:set>
                                    <p:anim calcmode="lin" valueType="num">
                                      <p:cBhvr>
                                        <p:cTn id="55" dur="1000" fill="hold"/>
                                        <p:tgtEl>
                                          <p:spTgt spid="103"/>
                                        </p:tgtEl>
                                        <p:attrNameLst>
                                          <p:attrName>ppt_w</p:attrName>
                                        </p:attrNameLst>
                                      </p:cBhvr>
                                      <p:tavLst>
                                        <p:tav tm="0">
                                          <p:val>
                                            <p:fltVal val="0"/>
                                          </p:val>
                                        </p:tav>
                                        <p:tav tm="100000">
                                          <p:val>
                                            <p:strVal val="#ppt_w"/>
                                          </p:val>
                                        </p:tav>
                                      </p:tavLst>
                                    </p:anim>
                                    <p:anim calcmode="lin" valueType="num">
                                      <p:cBhvr>
                                        <p:cTn id="56" dur="1000" fill="hold"/>
                                        <p:tgtEl>
                                          <p:spTgt spid="103"/>
                                        </p:tgtEl>
                                        <p:attrNameLst>
                                          <p:attrName>ppt_h</p:attrName>
                                        </p:attrNameLst>
                                      </p:cBhvr>
                                      <p:tavLst>
                                        <p:tav tm="0">
                                          <p:val>
                                            <p:fltVal val="0"/>
                                          </p:val>
                                        </p:tav>
                                        <p:tav tm="100000">
                                          <p:val>
                                            <p:strVal val="#ppt_h"/>
                                          </p:val>
                                        </p:tav>
                                      </p:tavLst>
                                    </p:anim>
                                    <p:anim calcmode="lin" valueType="num">
                                      <p:cBhvr>
                                        <p:cTn id="57" dur="1000" fill="hold"/>
                                        <p:tgtEl>
                                          <p:spTgt spid="103"/>
                                        </p:tgtEl>
                                        <p:attrNameLst>
                                          <p:attrName>style.rotation</p:attrName>
                                        </p:attrNameLst>
                                      </p:cBhvr>
                                      <p:tavLst>
                                        <p:tav tm="0">
                                          <p:val>
                                            <p:fltVal val="90"/>
                                          </p:val>
                                        </p:tav>
                                        <p:tav tm="100000">
                                          <p:val>
                                            <p:fltVal val="0"/>
                                          </p:val>
                                        </p:tav>
                                      </p:tavLst>
                                    </p:anim>
                                    <p:animEffect transition="in" filter="fade">
                                      <p:cBhvr>
                                        <p:cTn id="58" dur="1000"/>
                                        <p:tgtEl>
                                          <p:spTgt spid="10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3" dur="500"/>
                                        <p:tgtEl>
                                          <p:spTgt spid="19">
                                            <p:txEl>
                                              <p:pRg st="0" end="0"/>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19">
                                            <p:txEl>
                                              <p:pRg st="0" end="0"/>
                                            </p:txEl>
                                          </p:spTgt>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67" dur="500"/>
                                        <p:tgtEl>
                                          <p:spTgt spid="19">
                                            <p:txEl>
                                              <p:pRg st="1" end="1"/>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19">
                                            <p:txEl>
                                              <p:pRg st="1" end="1"/>
                                            </p:txEl>
                                          </p:spTgt>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71" dur="500"/>
                                        <p:tgtEl>
                                          <p:spTgt spid="19">
                                            <p:txEl>
                                              <p:pRg st="2" end="2"/>
                                            </p:txEl>
                                          </p:spTgt>
                                        </p:tgtEl>
                                        <p:attrNameLst>
                                          <p:attrName>ppt_y</p:attrName>
                                        </p:attrNameLst>
                                      </p:cBhvr>
                                      <p:tavLst>
                                        <p:tav tm="0">
                                          <p:val>
                                            <p:strVal val="ppt_y"/>
                                          </p:val>
                                        </p:tav>
                                        <p:tav tm="100000">
                                          <p:val>
                                            <p:strVal val="1+ppt_h/2"/>
                                          </p:val>
                                        </p:tav>
                                      </p:tavLst>
                                    </p:anim>
                                    <p:set>
                                      <p:cBhvr>
                                        <p:cTn id="72" dur="1" fill="hold">
                                          <p:stCondLst>
                                            <p:cond delay="499"/>
                                          </p:stCondLst>
                                        </p:cTn>
                                        <p:tgtEl>
                                          <p:spTgt spid="19">
                                            <p:txEl>
                                              <p:pRg st="2" end="2"/>
                                            </p:txEl>
                                          </p:spTgt>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75" dur="500"/>
                                        <p:tgtEl>
                                          <p:spTgt spid="19">
                                            <p:txEl>
                                              <p:pRg st="3" end="3"/>
                                            </p:txEl>
                                          </p:spTgt>
                                        </p:tgtEl>
                                        <p:attrNameLst>
                                          <p:attrName>ppt_y</p:attrName>
                                        </p:attrNameLst>
                                      </p:cBhvr>
                                      <p:tavLst>
                                        <p:tav tm="0">
                                          <p:val>
                                            <p:strVal val="ppt_y"/>
                                          </p:val>
                                        </p:tav>
                                        <p:tav tm="100000">
                                          <p:val>
                                            <p:strVal val="1+ppt_h/2"/>
                                          </p:val>
                                        </p:tav>
                                      </p:tavLst>
                                    </p:anim>
                                    <p:set>
                                      <p:cBhvr>
                                        <p:cTn id="76" dur="1" fill="hold">
                                          <p:stCondLst>
                                            <p:cond delay="499"/>
                                          </p:stCondLst>
                                        </p:cTn>
                                        <p:tgtEl>
                                          <p:spTgt spid="19">
                                            <p:txEl>
                                              <p:pRg st="3" end="3"/>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nodeType="clickEffect">
                                  <p:stCondLst>
                                    <p:cond delay="0"/>
                                  </p:stCondLst>
                                  <p:childTnLst>
                                    <p:anim calcmode="lin" valueType="num">
                                      <p:cBhvr additive="base">
                                        <p:cTn id="80" dur="500"/>
                                        <p:tgtEl>
                                          <p:spTgt spid="103"/>
                                        </p:tgtEl>
                                        <p:attrNameLst>
                                          <p:attrName>ppt_x</p:attrName>
                                        </p:attrNameLst>
                                      </p:cBhvr>
                                      <p:tavLst>
                                        <p:tav tm="0">
                                          <p:val>
                                            <p:strVal val="ppt_x"/>
                                          </p:val>
                                        </p:tav>
                                        <p:tav tm="100000">
                                          <p:val>
                                            <p:strVal val="ppt_x"/>
                                          </p:val>
                                        </p:tav>
                                      </p:tavLst>
                                    </p:anim>
                                    <p:anim calcmode="lin" valueType="num">
                                      <p:cBhvr additive="base">
                                        <p:cTn id="81" dur="500"/>
                                        <p:tgtEl>
                                          <p:spTgt spid="103"/>
                                        </p:tgtEl>
                                        <p:attrNameLst>
                                          <p:attrName>ppt_y</p:attrName>
                                        </p:attrNameLst>
                                      </p:cBhvr>
                                      <p:tavLst>
                                        <p:tav tm="0">
                                          <p:val>
                                            <p:strVal val="ppt_y"/>
                                          </p:val>
                                        </p:tav>
                                        <p:tav tm="100000">
                                          <p:val>
                                            <p:strVal val="1+ppt_h/2"/>
                                          </p:val>
                                        </p:tav>
                                      </p:tavLst>
                                    </p:anim>
                                    <p:set>
                                      <p:cBhvr>
                                        <p:cTn id="82" dur="1" fill="hold">
                                          <p:stCondLst>
                                            <p:cond delay="499"/>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grpSp>
        <p:nvGrpSpPr>
          <p:cNvPr id="1653" name="Google Shape;1653;p52"/>
          <p:cNvGrpSpPr/>
          <p:nvPr/>
        </p:nvGrpSpPr>
        <p:grpSpPr>
          <a:xfrm>
            <a:off x="251525" y="559065"/>
            <a:ext cx="6992982" cy="4021693"/>
            <a:chOff x="251525" y="559065"/>
            <a:chExt cx="6992982" cy="4021693"/>
          </a:xfrm>
        </p:grpSpPr>
        <p:sp>
          <p:nvSpPr>
            <p:cNvPr id="1654" name="Google Shape;1654;p52"/>
            <p:cNvSpPr/>
            <p:nvPr/>
          </p:nvSpPr>
          <p:spPr>
            <a:xfrm>
              <a:off x="6451999" y="36990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6990888" y="559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5089008" y="10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2710310" y="151747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4898223" y="42540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3180210" y="40136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5082557" y="6825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333935" y="13858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251525" y="43121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5710784" y="11352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716659" y="40646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2949185" y="35140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548159" y="28497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3811684" y="38595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3691110" y="43060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Box 2"/>
          <p:cNvSpPr txBox="1"/>
          <p:nvPr/>
        </p:nvSpPr>
        <p:spPr>
          <a:xfrm>
            <a:off x="4469765" y="1224280"/>
            <a:ext cx="4120515" cy="414020"/>
          </a:xfrm>
          <a:prstGeom prst="rect">
            <a:avLst/>
          </a:prstGeom>
          <a:noFill/>
          <a:ln w="9525">
            <a:noFill/>
          </a:ln>
        </p:spPr>
        <p:txBody>
          <a:bodyPr wrap="square">
            <a:spAutoFit/>
          </a:bodyPr>
          <a:lstStyle/>
          <a:p>
            <a:pPr marL="0" indent="0"/>
            <a:endParaRPr lang="en-US" sz="2100">
              <a:solidFill>
                <a:schemeClr val="accent5">
                  <a:lumMod val="25000"/>
                </a:schemeClr>
              </a:solidFill>
              <a:latin typeface="Times New Roman" panose="02020603050405020304" charset="0"/>
              <a:ea typeface="SimSun" panose="02010600030101010101" pitchFamily="2" charset="-122"/>
            </a:endParaRPr>
          </a:p>
        </p:txBody>
      </p:sp>
      <p:sp>
        <p:nvSpPr>
          <p:cNvPr id="2" name="Rectangles 1"/>
          <p:cNvSpPr/>
          <p:nvPr/>
        </p:nvSpPr>
        <p:spPr>
          <a:xfrm>
            <a:off x="4716145" y="1203325"/>
            <a:ext cx="4185285" cy="3627755"/>
          </a:xfrm>
          <a:prstGeom prst="rect">
            <a:avLst/>
          </a:prstGeom>
          <a:noFill/>
          <a:ln w="28575" cmpd="thickThin">
            <a:solidFill>
              <a:schemeClr val="accent2">
                <a:lumMod val="50000"/>
              </a:schemeClr>
            </a:solidFill>
            <a:prstDash val="lgDashDot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636;p52"/>
          <p:cNvSpPr txBox="1"/>
          <p:nvPr/>
        </p:nvSpPr>
        <p:spPr>
          <a:xfrm>
            <a:off x="145415" y="-1172845"/>
            <a:ext cx="9190355" cy="20447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Playfair Display Black"/>
              <a:buNone/>
              <a:defRPr sz="3500" b="0" i="0" u="none" strike="noStrike" cap="none">
                <a:solidFill>
                  <a:schemeClr val="accent2"/>
                </a:solidFill>
                <a:latin typeface="Playfair Display Black"/>
                <a:ea typeface="Playfair Display Black"/>
                <a:cs typeface="Playfair Display Black"/>
                <a:sym typeface="Playfair Display Black"/>
              </a:defRPr>
            </a:lvl1pPr>
            <a:lvl2pPr marR="0" lvl="1"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2pPr>
            <a:lvl3pPr marR="0" lvl="2"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3pPr>
            <a:lvl4pPr marR="0" lvl="3"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4pPr>
            <a:lvl5pPr marR="0" lvl="4"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5pPr>
            <a:lvl6pPr marR="0" lvl="5"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6pPr>
            <a:lvl7pPr marR="0" lvl="6"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7pPr>
            <a:lvl8pPr marR="0" lvl="7"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8pPr>
            <a:lvl9pPr marR="0" lvl="8"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9pPr>
          </a:lstStyle>
          <a:p>
            <a:pPr marL="0" lvl="0" indent="0" algn="ctr" rtl="0">
              <a:spcBef>
                <a:spcPts val="0"/>
              </a:spcBef>
              <a:spcAft>
                <a:spcPts val="0"/>
              </a:spcAft>
              <a:buNone/>
            </a:pPr>
            <a:r>
              <a:rPr lang="en-US" altLang="en-GB" sz="2300">
                <a:latin typeface="Playfair Display Black" charset="0"/>
                <a:cs typeface="Playfair Display Black" charset="0"/>
              </a:rPr>
              <a:t>2) Phân tích</a:t>
            </a:r>
            <a:br>
              <a:rPr lang="en-US" altLang="en-GB" sz="2300">
                <a:latin typeface="Playfair Display Black" charset="0"/>
                <a:cs typeface="Playfair Display Black" charset="0"/>
              </a:rPr>
            </a:br>
            <a:r>
              <a:rPr lang="en-US" altLang="en-GB" sz="2300">
                <a:latin typeface="Playfair Display Black" charset="0"/>
                <a:cs typeface="Playfair Display Black" charset="0"/>
              </a:rPr>
              <a:t>b) </a:t>
            </a:r>
            <a:r>
              <a:rPr lang="en-US" altLang="en-GB" sz="2300">
                <a:solidFill>
                  <a:schemeClr val="accent5">
                    <a:lumMod val="25000"/>
                  </a:schemeClr>
                </a:solidFill>
                <a:latin typeface="Playfair Display Black" charset="0"/>
                <a:cs typeface="Playfair Display Black" charset="0"/>
                <a:sym typeface="+mn-ea"/>
              </a:rPr>
              <a:t>Cảm xúc của nhà thơ khi vào lăng viếng Bác</a:t>
            </a:r>
            <a:endParaRPr lang="en-US" altLang="en-GB" sz="2300">
              <a:solidFill>
                <a:schemeClr val="accent5">
                  <a:lumMod val="25000"/>
                </a:schemeClr>
              </a:solidFill>
              <a:latin typeface="Cambria" panose="02040503050406030204" charset="0"/>
              <a:cs typeface="Cambria" panose="02040503050406030204" charset="0"/>
            </a:endParaRPr>
          </a:p>
        </p:txBody>
      </p:sp>
      <p:sp>
        <p:nvSpPr>
          <p:cNvPr id="19" name="Text Box 18"/>
          <p:cNvSpPr txBox="1"/>
          <p:nvPr/>
        </p:nvSpPr>
        <p:spPr>
          <a:xfrm>
            <a:off x="4716145" y="1354455"/>
            <a:ext cx="4256405" cy="3476625"/>
          </a:xfrm>
          <a:prstGeom prst="rect">
            <a:avLst/>
          </a:prstGeom>
          <a:noFill/>
          <a:ln w="9525">
            <a:noFill/>
          </a:ln>
        </p:spPr>
        <p:txBody>
          <a:bodyPr wrap="square">
            <a:spAutoFit/>
          </a:bodyPr>
          <a:lstStyle/>
          <a:p>
            <a:pPr marL="0" indent="0"/>
            <a:r>
              <a:rPr lang="en-US" sz="2000">
                <a:solidFill>
                  <a:schemeClr val="accent5">
                    <a:lumMod val="25000"/>
                  </a:schemeClr>
                </a:solidFill>
                <a:latin typeface="Times New Roman" panose="02020603050405020304" charset="0"/>
                <a:cs typeface="Calibri" panose="020F0502020204030204" charset="0"/>
              </a:rPr>
              <a:t> - </a:t>
            </a:r>
            <a:r>
              <a:rPr lang="en-US" sz="2000" b="1">
                <a:solidFill>
                  <a:schemeClr val="accent5">
                    <a:lumMod val="25000"/>
                  </a:schemeClr>
                </a:solidFill>
                <a:latin typeface="Times New Roman" panose="02020603050405020304" charset="0"/>
                <a:cs typeface="Calibri" panose="020F0502020204030204" charset="0"/>
              </a:rPr>
              <a:t>“Tràng hoa”</a:t>
            </a:r>
            <a:r>
              <a:rPr lang="en-US" sz="2000">
                <a:solidFill>
                  <a:schemeClr val="accent5">
                    <a:lumMod val="25000"/>
                  </a:schemeClr>
                </a:solidFill>
                <a:latin typeface="Times New Roman" panose="02020603050405020304" charset="0"/>
                <a:cs typeface="Calibri" panose="020F0502020204030204" charset="0"/>
              </a:rPr>
              <a:t> là hình ảnh ẩn dụ đẹp, sáng tạo diễn tả tình cảm thương nhớ dâng trào và lòng ngưỡng mộ sâu sắc của nhà thơ và cũng là của nhân dân đối với Bác.</a:t>
            </a:r>
          </a:p>
          <a:p>
            <a:pPr marL="0" indent="0"/>
            <a:r>
              <a:rPr lang="en-US" sz="2000">
                <a:solidFill>
                  <a:schemeClr val="accent5">
                    <a:lumMod val="25000"/>
                  </a:schemeClr>
                </a:solidFill>
                <a:latin typeface="Times New Roman" panose="02020603050405020304" charset="0"/>
                <a:cs typeface="Calibri" panose="020F0502020204030204" charset="0"/>
              </a:rPr>
              <a:t>- </a:t>
            </a:r>
            <a:r>
              <a:rPr lang="en-US" sz="2000" b="1">
                <a:solidFill>
                  <a:schemeClr val="accent5">
                    <a:lumMod val="25000"/>
                  </a:schemeClr>
                </a:solidFill>
                <a:latin typeface="Times New Roman" panose="02020603050405020304" charset="0"/>
                <a:cs typeface="Calibri" panose="020F0502020204030204" charset="0"/>
              </a:rPr>
              <a:t>“Bảy mươi chín mùa xuân”</a:t>
            </a:r>
            <a:r>
              <a:rPr lang="en-US" sz="2000">
                <a:solidFill>
                  <a:schemeClr val="accent5">
                    <a:lumMod val="25000"/>
                  </a:schemeClr>
                </a:solidFill>
                <a:latin typeface="Times New Roman" panose="02020603050405020304" charset="0"/>
                <a:cs typeface="Calibri" panose="020F0502020204030204" charset="0"/>
              </a:rPr>
              <a:t>: Hình ảnh hoán dụ mùa xuân là mùa cây cối đâm chồi nảy lộc mùa đẹp nhất trong năm khiến ai cũng đều yêu thích. Cuộc đời của Bác Hồ được ngầm so sánh với mùa xuân. </a:t>
            </a:r>
          </a:p>
        </p:txBody>
      </p:sp>
      <p:sp>
        <p:nvSpPr>
          <p:cNvPr id="21" name="Text Box 20"/>
          <p:cNvSpPr txBox="1"/>
          <p:nvPr/>
        </p:nvSpPr>
        <p:spPr>
          <a:xfrm>
            <a:off x="145415" y="1111885"/>
            <a:ext cx="5080000" cy="1198880"/>
          </a:xfrm>
          <a:prstGeom prst="rect">
            <a:avLst/>
          </a:prstGeom>
          <a:noFill/>
          <a:ln w="9525">
            <a:noFill/>
          </a:ln>
        </p:spPr>
        <p:txBody>
          <a:bodyPr>
            <a:spAutoFit/>
          </a:bodyPr>
          <a:lstStyle/>
          <a:p>
            <a:pPr marL="0" indent="0"/>
            <a:r>
              <a:rPr lang="en-US" sz="1800" i="1">
                <a:solidFill>
                  <a:schemeClr val="accent1">
                    <a:lumMod val="25000"/>
                  </a:schemeClr>
                </a:solidFill>
                <a:latin typeface="Cambria" panose="02040503050406030204" charset="0"/>
                <a:cs typeface="Cambria" panose="02040503050406030204" charset="0"/>
              </a:rPr>
              <a:t>Ngày ngày mặt trời đi qua trên lăng</a:t>
            </a:r>
          </a:p>
          <a:p>
            <a:pPr marL="0" indent="0"/>
            <a:r>
              <a:rPr lang="en-US" sz="1800" i="1">
                <a:solidFill>
                  <a:schemeClr val="accent1">
                    <a:lumMod val="25000"/>
                  </a:schemeClr>
                </a:solidFill>
                <a:latin typeface="Cambria" panose="02040503050406030204" charset="0"/>
                <a:cs typeface="Cambria" panose="02040503050406030204" charset="0"/>
              </a:rPr>
              <a:t>Thấy một mặt trời trong lăng rất đỏ</a:t>
            </a:r>
          </a:p>
          <a:p>
            <a:pPr marL="0" indent="0"/>
            <a:r>
              <a:rPr lang="en-US" sz="1800" i="1">
                <a:solidFill>
                  <a:schemeClr val="accent1">
                    <a:lumMod val="25000"/>
                  </a:schemeClr>
                </a:solidFill>
                <a:latin typeface="Cambria" panose="02040503050406030204" charset="0"/>
                <a:cs typeface="Cambria" panose="02040503050406030204" charset="0"/>
              </a:rPr>
              <a:t>Ngày ngày dòng người đi trong thương nhớ</a:t>
            </a:r>
          </a:p>
          <a:p>
            <a:pPr marL="0" indent="0"/>
            <a:r>
              <a:rPr lang="en-US" sz="1800" i="1">
                <a:solidFill>
                  <a:schemeClr val="accent1">
                    <a:lumMod val="25000"/>
                  </a:schemeClr>
                </a:solidFill>
                <a:latin typeface="Cambria" panose="02040503050406030204" charset="0"/>
                <a:cs typeface="Cambria" panose="02040503050406030204" charset="0"/>
              </a:rPr>
              <a:t>Kết tràng hoa dâng bảy mươi chín mùa xuân</a:t>
            </a:r>
          </a:p>
        </p:txBody>
      </p:sp>
      <p:cxnSp>
        <p:nvCxnSpPr>
          <p:cNvPr id="22" name="Straight Connector 21"/>
          <p:cNvCxnSpPr/>
          <p:nvPr/>
        </p:nvCxnSpPr>
        <p:spPr>
          <a:xfrm>
            <a:off x="251460" y="1455420"/>
            <a:ext cx="8642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225550" y="1419225"/>
            <a:ext cx="2482215" cy="13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16915" y="1707515"/>
            <a:ext cx="2919095" cy="1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1460" y="1984375"/>
            <a:ext cx="9359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3260" y="2259330"/>
            <a:ext cx="864235"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123440" y="2262505"/>
            <a:ext cx="2448560" cy="0"/>
          </a:xfrm>
          <a:prstGeom prst="line">
            <a:avLst/>
          </a:prstGeom>
        </p:spPr>
        <p:style>
          <a:lnRef idx="1">
            <a:schemeClr val="dk1"/>
          </a:lnRef>
          <a:fillRef idx="0">
            <a:schemeClr val="dk1"/>
          </a:fillRef>
          <a:effectRef idx="0">
            <a:schemeClr val="dk1"/>
          </a:effectRef>
          <a:fontRef idx="minor">
            <a:schemeClr val="tx1"/>
          </a:fontRef>
        </p:style>
      </p:cxnSp>
      <p:pic>
        <p:nvPicPr>
          <p:cNvPr id="104" name="Picture 103"/>
          <p:cNvPicPr/>
          <p:nvPr/>
        </p:nvPicPr>
        <p:blipFill>
          <a:blip r:embed="rId3"/>
          <a:stretch>
            <a:fillRect/>
          </a:stretch>
        </p:blipFill>
        <p:spPr>
          <a:xfrm>
            <a:off x="395605" y="2571750"/>
            <a:ext cx="3968115" cy="22815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p:cTn id="31" dur="1000" fill="hold"/>
                                        <p:tgtEl>
                                          <p:spTgt spid="104"/>
                                        </p:tgtEl>
                                        <p:attrNameLst>
                                          <p:attrName>ppt_w</p:attrName>
                                        </p:attrNameLst>
                                      </p:cBhvr>
                                      <p:tavLst>
                                        <p:tav tm="0">
                                          <p:val>
                                            <p:fltVal val="0"/>
                                          </p:val>
                                        </p:tav>
                                        <p:tav tm="100000">
                                          <p:val>
                                            <p:strVal val="#ppt_w"/>
                                          </p:val>
                                        </p:tav>
                                      </p:tavLst>
                                    </p:anim>
                                    <p:anim calcmode="lin" valueType="num">
                                      <p:cBhvr>
                                        <p:cTn id="32" dur="1000" fill="hold"/>
                                        <p:tgtEl>
                                          <p:spTgt spid="104"/>
                                        </p:tgtEl>
                                        <p:attrNameLst>
                                          <p:attrName>ppt_h</p:attrName>
                                        </p:attrNameLst>
                                      </p:cBhvr>
                                      <p:tavLst>
                                        <p:tav tm="0">
                                          <p:val>
                                            <p:fltVal val="0"/>
                                          </p:val>
                                        </p:tav>
                                        <p:tav tm="100000">
                                          <p:val>
                                            <p:strVal val="#ppt_h"/>
                                          </p:val>
                                        </p:tav>
                                      </p:tavLst>
                                    </p:anim>
                                    <p:anim calcmode="lin" valueType="num">
                                      <p:cBhvr>
                                        <p:cTn id="33" dur="1000" fill="hold"/>
                                        <p:tgtEl>
                                          <p:spTgt spid="104"/>
                                        </p:tgtEl>
                                        <p:attrNameLst>
                                          <p:attrName>style.rotation</p:attrName>
                                        </p:attrNameLst>
                                      </p:cBhvr>
                                      <p:tavLst>
                                        <p:tav tm="0">
                                          <p:val>
                                            <p:fltVal val="90"/>
                                          </p:val>
                                        </p:tav>
                                        <p:tav tm="100000">
                                          <p:val>
                                            <p:fltVal val="0"/>
                                          </p:val>
                                        </p:tav>
                                      </p:tavLst>
                                    </p:anim>
                                    <p:animEffect transition="in" filter="fade">
                                      <p:cBhvr>
                                        <p:cTn id="34"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grpSp>
        <p:nvGrpSpPr>
          <p:cNvPr id="1653" name="Google Shape;1653;p52"/>
          <p:cNvGrpSpPr/>
          <p:nvPr/>
        </p:nvGrpSpPr>
        <p:grpSpPr>
          <a:xfrm>
            <a:off x="251525" y="559065"/>
            <a:ext cx="6992982" cy="4021693"/>
            <a:chOff x="251525" y="559065"/>
            <a:chExt cx="6992982" cy="4021693"/>
          </a:xfrm>
        </p:grpSpPr>
        <p:sp>
          <p:nvSpPr>
            <p:cNvPr id="1654" name="Google Shape;1654;p52"/>
            <p:cNvSpPr/>
            <p:nvPr/>
          </p:nvSpPr>
          <p:spPr>
            <a:xfrm>
              <a:off x="6451999" y="36990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6990888" y="559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5089008" y="10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2710310" y="151747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4898223" y="42540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3180210" y="40136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5082557" y="6825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333935" y="13858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251525" y="43121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5710784" y="11352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716659" y="40646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2949185" y="35140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548159" y="28497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3811684" y="38595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3691110" y="43060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Box 2"/>
          <p:cNvSpPr txBox="1"/>
          <p:nvPr/>
        </p:nvSpPr>
        <p:spPr>
          <a:xfrm>
            <a:off x="4469765" y="1224280"/>
            <a:ext cx="4120515" cy="414020"/>
          </a:xfrm>
          <a:prstGeom prst="rect">
            <a:avLst/>
          </a:prstGeom>
          <a:noFill/>
          <a:ln w="9525">
            <a:noFill/>
          </a:ln>
        </p:spPr>
        <p:txBody>
          <a:bodyPr wrap="square">
            <a:spAutoFit/>
          </a:bodyPr>
          <a:lstStyle/>
          <a:p>
            <a:pPr marL="0" indent="0"/>
            <a:endParaRPr lang="en-US" sz="2100">
              <a:solidFill>
                <a:schemeClr val="accent5">
                  <a:lumMod val="25000"/>
                </a:schemeClr>
              </a:solidFill>
              <a:latin typeface="Times New Roman" panose="02020603050405020304" charset="0"/>
              <a:ea typeface="SimSun" panose="02010600030101010101" pitchFamily="2" charset="-122"/>
            </a:endParaRPr>
          </a:p>
        </p:txBody>
      </p:sp>
      <p:sp>
        <p:nvSpPr>
          <p:cNvPr id="2" name="Rectangles 1"/>
          <p:cNvSpPr/>
          <p:nvPr/>
        </p:nvSpPr>
        <p:spPr>
          <a:xfrm>
            <a:off x="4716145" y="1385570"/>
            <a:ext cx="4185285" cy="3141345"/>
          </a:xfrm>
          <a:prstGeom prst="rect">
            <a:avLst/>
          </a:prstGeom>
          <a:noFill/>
          <a:ln w="28575" cmpd="thickThin">
            <a:solidFill>
              <a:schemeClr val="accent2">
                <a:lumMod val="50000"/>
              </a:schemeClr>
            </a:solidFill>
            <a:prstDash val="lgDashDot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636;p52"/>
          <p:cNvSpPr txBox="1"/>
          <p:nvPr/>
        </p:nvSpPr>
        <p:spPr>
          <a:xfrm>
            <a:off x="0" y="483870"/>
            <a:ext cx="9190355" cy="1071245"/>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Playfair Display Black"/>
              <a:buNone/>
              <a:defRPr sz="3500" b="0" i="0" u="none" strike="noStrike" cap="none">
                <a:solidFill>
                  <a:schemeClr val="accent2"/>
                </a:solidFill>
                <a:latin typeface="Playfair Display Black"/>
                <a:ea typeface="Playfair Display Black"/>
                <a:cs typeface="Playfair Display Black"/>
                <a:sym typeface="Playfair Display Black"/>
              </a:defRPr>
            </a:lvl1pPr>
            <a:lvl2pPr marR="0" lvl="1"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2pPr>
            <a:lvl3pPr marR="0" lvl="2"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3pPr>
            <a:lvl4pPr marR="0" lvl="3"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4pPr>
            <a:lvl5pPr marR="0" lvl="4"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5pPr>
            <a:lvl6pPr marR="0" lvl="5"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6pPr>
            <a:lvl7pPr marR="0" lvl="6"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7pPr>
            <a:lvl8pPr marR="0" lvl="7"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8pPr>
            <a:lvl9pPr marR="0" lvl="8"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9pPr>
          </a:lstStyle>
          <a:p>
            <a:pPr marL="0" lvl="0" indent="0" algn="ctr" rtl="0">
              <a:spcBef>
                <a:spcPts val="0"/>
              </a:spcBef>
              <a:spcAft>
                <a:spcPts val="0"/>
              </a:spcAft>
              <a:buNone/>
            </a:pPr>
            <a:r>
              <a:rPr lang="en-US" altLang="en-GB" sz="2300">
                <a:latin typeface="Playfair Display Black" charset="0"/>
                <a:cs typeface="Playfair Display Black" charset="0"/>
              </a:rPr>
              <a:t>2) Phân tích</a:t>
            </a:r>
            <a:br>
              <a:rPr lang="en-US" altLang="en-GB" sz="2300">
                <a:latin typeface="Playfair Display Black" charset="0"/>
                <a:cs typeface="Playfair Display Black" charset="0"/>
              </a:rPr>
            </a:br>
            <a:r>
              <a:rPr lang="en-US" altLang="en-GB" sz="2300">
                <a:latin typeface="Playfair Display Black" charset="0"/>
                <a:cs typeface="Playfair Display Black" charset="0"/>
              </a:rPr>
              <a:t>c) </a:t>
            </a:r>
            <a:r>
              <a:rPr lang="en-US" altLang="en-GB" sz="2300">
                <a:solidFill>
                  <a:schemeClr val="accent5">
                    <a:lumMod val="25000"/>
                  </a:schemeClr>
                </a:solidFill>
                <a:latin typeface="Playfair Display Black" charset="0"/>
                <a:cs typeface="Playfair Display Black" charset="0"/>
                <a:sym typeface="+mn-ea"/>
              </a:rPr>
              <a:t>Cảm xúc của nhà thơ khi vào lăng viếng Bác</a:t>
            </a:r>
            <a:endParaRPr lang="en-US" altLang="en-GB" sz="2300">
              <a:solidFill>
                <a:schemeClr val="accent5">
                  <a:lumMod val="25000"/>
                </a:schemeClr>
              </a:solidFill>
              <a:latin typeface="Playfair Display Black" charset="0"/>
              <a:cs typeface="Playfair Display Black" charset="0"/>
            </a:endParaRPr>
          </a:p>
          <a:p>
            <a:pPr marL="0" lvl="0" indent="0" algn="ctr" rtl="0">
              <a:spcBef>
                <a:spcPts val="0"/>
              </a:spcBef>
              <a:spcAft>
                <a:spcPts val="0"/>
              </a:spcAft>
              <a:buNone/>
            </a:pPr>
            <a:r>
              <a:rPr lang="en-US" altLang="en-GB" sz="2300">
                <a:solidFill>
                  <a:schemeClr val="accent5">
                    <a:lumMod val="25000"/>
                  </a:schemeClr>
                </a:solidFill>
                <a:latin typeface="Cambria" panose="02040503050406030204" charset="0"/>
                <a:cs typeface="Cambria" panose="02040503050406030204" charset="0"/>
              </a:rPr>
              <a:t/>
            </a:r>
            <a:br>
              <a:rPr lang="en-US" altLang="en-GB" sz="2300">
                <a:solidFill>
                  <a:schemeClr val="accent5">
                    <a:lumMod val="25000"/>
                  </a:schemeClr>
                </a:solidFill>
                <a:latin typeface="Cambria" panose="02040503050406030204" charset="0"/>
                <a:cs typeface="Cambria" panose="02040503050406030204" charset="0"/>
              </a:rPr>
            </a:br>
            <a:endParaRPr lang="en-US" altLang="en-GB" sz="2300">
              <a:solidFill>
                <a:schemeClr val="accent5">
                  <a:lumMod val="25000"/>
                </a:schemeClr>
              </a:solidFill>
              <a:latin typeface="Cambria" panose="02040503050406030204" charset="0"/>
              <a:cs typeface="Cambria" panose="02040503050406030204" charset="0"/>
            </a:endParaRPr>
          </a:p>
        </p:txBody>
      </p:sp>
      <p:sp>
        <p:nvSpPr>
          <p:cNvPr id="17" name="Text Box 16"/>
          <p:cNvSpPr txBox="1"/>
          <p:nvPr/>
        </p:nvSpPr>
        <p:spPr>
          <a:xfrm>
            <a:off x="688975" y="1203960"/>
            <a:ext cx="5080000" cy="1198880"/>
          </a:xfrm>
          <a:prstGeom prst="rect">
            <a:avLst/>
          </a:prstGeom>
          <a:noFill/>
          <a:ln w="9525">
            <a:noFill/>
          </a:ln>
        </p:spPr>
        <p:txBody>
          <a:bodyPr>
            <a:spAutoFit/>
          </a:bodyPr>
          <a:lstStyle/>
          <a:p>
            <a:pPr marL="0" indent="0"/>
            <a:r>
              <a:rPr lang="en-US" sz="1800" i="1">
                <a:solidFill>
                  <a:schemeClr val="accent1">
                    <a:lumMod val="25000"/>
                  </a:schemeClr>
                </a:solidFill>
                <a:latin typeface="Cambria" panose="02040503050406030204" charset="0"/>
                <a:cs typeface="Cambria" panose="02040503050406030204" charset="0"/>
              </a:rPr>
              <a:t>“Bác nằm trong giấc ngủ bình yên</a:t>
            </a:r>
          </a:p>
          <a:p>
            <a:pPr marL="0" indent="0"/>
            <a:r>
              <a:rPr lang="en-US" sz="1800" i="1">
                <a:solidFill>
                  <a:schemeClr val="accent1">
                    <a:lumMod val="25000"/>
                  </a:schemeClr>
                </a:solidFill>
                <a:latin typeface="Cambria" panose="02040503050406030204" charset="0"/>
                <a:cs typeface="Cambria" panose="02040503050406030204" charset="0"/>
              </a:rPr>
              <a:t>Giữa một vầng trăng sáng dịu hiền</a:t>
            </a:r>
          </a:p>
          <a:p>
            <a:pPr marL="0" indent="0"/>
            <a:r>
              <a:rPr lang="en-US" sz="1800" i="1">
                <a:solidFill>
                  <a:schemeClr val="accent1">
                    <a:lumMod val="25000"/>
                  </a:schemeClr>
                </a:solidFill>
                <a:latin typeface="Cambria" panose="02040503050406030204" charset="0"/>
                <a:cs typeface="Cambria" panose="02040503050406030204" charset="0"/>
              </a:rPr>
              <a:t>Vẫn biết trời xanh là mãi mãi</a:t>
            </a:r>
          </a:p>
          <a:p>
            <a:pPr marL="0" indent="0"/>
            <a:r>
              <a:rPr lang="en-US" sz="1800" i="1">
                <a:solidFill>
                  <a:schemeClr val="accent1">
                    <a:lumMod val="25000"/>
                  </a:schemeClr>
                </a:solidFill>
                <a:latin typeface="Cambria" panose="02040503050406030204" charset="0"/>
                <a:cs typeface="Cambria" panose="02040503050406030204" charset="0"/>
              </a:rPr>
              <a:t>Mà sao nghe nhói ở trong tim”</a:t>
            </a:r>
          </a:p>
        </p:txBody>
      </p:sp>
      <p:sp>
        <p:nvSpPr>
          <p:cNvPr id="100" name="Text Box 99"/>
          <p:cNvSpPr txBox="1"/>
          <p:nvPr/>
        </p:nvSpPr>
        <p:spPr>
          <a:xfrm>
            <a:off x="4787900" y="1456690"/>
            <a:ext cx="4079875" cy="2999740"/>
          </a:xfrm>
          <a:prstGeom prst="rect">
            <a:avLst/>
          </a:prstGeom>
          <a:noFill/>
          <a:ln w="9525">
            <a:noFill/>
          </a:ln>
        </p:spPr>
        <p:txBody>
          <a:bodyPr wrap="square">
            <a:spAutoFit/>
          </a:bodyPr>
          <a:lstStyle/>
          <a:p>
            <a:pPr marL="0" indent="0"/>
            <a:r>
              <a:rPr lang="en-US" sz="2100">
                <a:solidFill>
                  <a:schemeClr val="accent5">
                    <a:lumMod val="25000"/>
                  </a:schemeClr>
                </a:solidFill>
                <a:latin typeface="Times New Roman" panose="02020603050405020304" charset="0"/>
                <a:cs typeface="Calibri" panose="020F0502020204030204" charset="0"/>
              </a:rPr>
              <a:t>- Cách dùng từ </a:t>
            </a:r>
            <a:r>
              <a:rPr lang="en-US" sz="2100" b="1">
                <a:solidFill>
                  <a:schemeClr val="accent5">
                    <a:lumMod val="25000"/>
                  </a:schemeClr>
                </a:solidFill>
                <a:latin typeface="Times New Roman" panose="02020603050405020304" charset="0"/>
                <a:cs typeface="Calibri" panose="020F0502020204030204" charset="0"/>
              </a:rPr>
              <a:t>“giấc ngủ” </a:t>
            </a:r>
            <a:r>
              <a:rPr lang="en-US" sz="2100">
                <a:solidFill>
                  <a:schemeClr val="accent5">
                    <a:lumMod val="25000"/>
                  </a:schemeClr>
                </a:solidFill>
                <a:latin typeface="Times New Roman" panose="02020603050405020304" charset="0"/>
                <a:cs typeface="Calibri" panose="020F0502020204030204" charset="0"/>
              </a:rPr>
              <a:t>chính là cách nói giảm nói tránh rất tài tình. Tác giả muốn Bác vẫn sống mãi với tất cả người dân Việt Nam.</a:t>
            </a:r>
          </a:p>
          <a:p>
            <a:pPr marL="0" indent="0"/>
            <a:r>
              <a:rPr lang="en-US" sz="2100">
                <a:solidFill>
                  <a:schemeClr val="accent5">
                    <a:lumMod val="25000"/>
                  </a:schemeClr>
                </a:solidFill>
                <a:latin typeface="Times New Roman" panose="02020603050405020304" charset="0"/>
                <a:cs typeface="Calibri" panose="020F0502020204030204" charset="0"/>
              </a:rPr>
              <a:t>- Người nằm đó mà xung quanh là ánh sáng trong trẻo của </a:t>
            </a:r>
            <a:r>
              <a:rPr lang="en-US" sz="2100" b="1">
                <a:solidFill>
                  <a:schemeClr val="accent5">
                    <a:lumMod val="25000"/>
                  </a:schemeClr>
                </a:solidFill>
                <a:latin typeface="Times New Roman" panose="02020603050405020304" charset="0"/>
                <a:cs typeface="Calibri" panose="020F0502020204030204" charset="0"/>
              </a:rPr>
              <a:t>“vầng trăng”</a:t>
            </a:r>
            <a:r>
              <a:rPr lang="en-US" sz="2100">
                <a:solidFill>
                  <a:schemeClr val="accent5">
                    <a:lumMod val="25000"/>
                  </a:schemeClr>
                </a:solidFill>
                <a:latin typeface="Times New Roman" panose="02020603050405020304" charset="0"/>
                <a:cs typeface="Calibri" panose="020F0502020204030204" charset="0"/>
              </a:rPr>
              <a:t>. Vầng trăng trên trời cao kia cũng đi vào trong lăng soi sáng nơi Người yên nghỉ.</a:t>
            </a:r>
          </a:p>
        </p:txBody>
      </p:sp>
      <p:cxnSp>
        <p:nvCxnSpPr>
          <p:cNvPr id="20" name="Straight Connector 19"/>
          <p:cNvCxnSpPr/>
          <p:nvPr/>
        </p:nvCxnSpPr>
        <p:spPr>
          <a:xfrm flipV="1">
            <a:off x="2339975" y="1517650"/>
            <a:ext cx="808990" cy="8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717040" y="1779905"/>
            <a:ext cx="1054735" cy="635"/>
          </a:xfrm>
          <a:prstGeom prst="line">
            <a:avLst/>
          </a:prstGeom>
        </p:spPr>
        <p:style>
          <a:lnRef idx="1">
            <a:schemeClr val="dk1"/>
          </a:lnRef>
          <a:fillRef idx="0">
            <a:schemeClr val="dk1"/>
          </a:fillRef>
          <a:effectRef idx="0">
            <a:schemeClr val="dk1"/>
          </a:effectRef>
          <a:fontRef idx="minor">
            <a:schemeClr val="tx1"/>
          </a:fontRef>
        </p:style>
      </p:cxnSp>
      <p:pic>
        <p:nvPicPr>
          <p:cNvPr id="105" name="Picture 104"/>
          <p:cNvPicPr/>
          <p:nvPr/>
        </p:nvPicPr>
        <p:blipFill>
          <a:blip r:embed="rId3"/>
          <a:stretch>
            <a:fillRect/>
          </a:stretch>
        </p:blipFill>
        <p:spPr>
          <a:xfrm>
            <a:off x="611505" y="2644140"/>
            <a:ext cx="3723005" cy="2063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1" end="1"/>
                                            </p:txEl>
                                          </p:spTgt>
                                        </p:tgtEl>
                                        <p:attrNameLst>
                                          <p:attrName>style.visibility</p:attrName>
                                        </p:attrNameLst>
                                      </p:cBhvr>
                                      <p:to>
                                        <p:strVal val="visible"/>
                                      </p:to>
                                    </p:set>
                                    <p:anim calcmode="lin" valueType="num">
                                      <p:cBhvr additive="base">
                                        <p:cTn id="19"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1000" fill="hold"/>
                                        <p:tgtEl>
                                          <p:spTgt spid="105"/>
                                        </p:tgtEl>
                                        <p:attrNameLst>
                                          <p:attrName>ppt_w</p:attrName>
                                        </p:attrNameLst>
                                      </p:cBhvr>
                                      <p:tavLst>
                                        <p:tav tm="0">
                                          <p:val>
                                            <p:fltVal val="0"/>
                                          </p:val>
                                        </p:tav>
                                        <p:tav tm="100000">
                                          <p:val>
                                            <p:strVal val="#ppt_w"/>
                                          </p:val>
                                        </p:tav>
                                      </p:tavLst>
                                    </p:anim>
                                    <p:anim calcmode="lin" valueType="num">
                                      <p:cBhvr>
                                        <p:cTn id="32" dur="1000" fill="hold"/>
                                        <p:tgtEl>
                                          <p:spTgt spid="105"/>
                                        </p:tgtEl>
                                        <p:attrNameLst>
                                          <p:attrName>ppt_h</p:attrName>
                                        </p:attrNameLst>
                                      </p:cBhvr>
                                      <p:tavLst>
                                        <p:tav tm="0">
                                          <p:val>
                                            <p:fltVal val="0"/>
                                          </p:val>
                                        </p:tav>
                                        <p:tav tm="100000">
                                          <p:val>
                                            <p:strVal val="#ppt_h"/>
                                          </p:val>
                                        </p:tav>
                                      </p:tavLst>
                                    </p:anim>
                                    <p:anim calcmode="lin" valueType="num">
                                      <p:cBhvr>
                                        <p:cTn id="33" dur="1000" fill="hold"/>
                                        <p:tgtEl>
                                          <p:spTgt spid="105"/>
                                        </p:tgtEl>
                                        <p:attrNameLst>
                                          <p:attrName>style.rotation</p:attrName>
                                        </p:attrNameLst>
                                      </p:cBhvr>
                                      <p:tavLst>
                                        <p:tav tm="0">
                                          <p:val>
                                            <p:fltVal val="90"/>
                                          </p:val>
                                        </p:tav>
                                        <p:tav tm="100000">
                                          <p:val>
                                            <p:fltVal val="0"/>
                                          </p:val>
                                        </p:tav>
                                      </p:tavLst>
                                    </p:anim>
                                    <p:animEffect transition="in" filter="fade">
                                      <p:cBhvr>
                                        <p:cTn id="34" dur="1000"/>
                                        <p:tgtEl>
                                          <p:spTgt spid="10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100">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100">
                                            <p:txEl>
                                              <p:pRg st="0" end="0"/>
                                            </p:txEl>
                                          </p:spTgt>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100">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100">
                                            <p:txEl>
                                              <p:pRg st="1" end="1"/>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05"/>
                                        </p:tgtEl>
                                        <p:attrNameLst>
                                          <p:attrName>ppt_x</p:attrName>
                                        </p:attrNameLst>
                                      </p:cBhvr>
                                      <p:tavLst>
                                        <p:tav tm="0">
                                          <p:val>
                                            <p:strVal val="ppt_x"/>
                                          </p:val>
                                        </p:tav>
                                        <p:tav tm="100000">
                                          <p:val>
                                            <p:strVal val="ppt_x"/>
                                          </p:val>
                                        </p:tav>
                                      </p:tavLst>
                                    </p:anim>
                                    <p:anim calcmode="lin" valueType="num">
                                      <p:cBhvr additive="base">
                                        <p:cTn id="49" dur="500"/>
                                        <p:tgtEl>
                                          <p:spTgt spid="105"/>
                                        </p:tgtEl>
                                        <p:attrNameLst>
                                          <p:attrName>ppt_y</p:attrName>
                                        </p:attrNameLst>
                                      </p:cBhvr>
                                      <p:tavLst>
                                        <p:tav tm="0">
                                          <p:val>
                                            <p:strVal val="ppt_y"/>
                                          </p:val>
                                        </p:tav>
                                        <p:tav tm="100000">
                                          <p:val>
                                            <p:strVal val="1+ppt_h/2"/>
                                          </p:val>
                                        </p:tav>
                                      </p:tavLst>
                                    </p:anim>
                                    <p:set>
                                      <p:cBhvr>
                                        <p:cTn id="50" dur="1" fill="hold">
                                          <p:stCondLst>
                                            <p:cond delay="4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grpSp>
        <p:nvGrpSpPr>
          <p:cNvPr id="1653" name="Google Shape;1653;p52"/>
          <p:cNvGrpSpPr/>
          <p:nvPr/>
        </p:nvGrpSpPr>
        <p:grpSpPr>
          <a:xfrm>
            <a:off x="251525" y="559065"/>
            <a:ext cx="6992982" cy="4021693"/>
            <a:chOff x="251525" y="559065"/>
            <a:chExt cx="6992982" cy="4021693"/>
          </a:xfrm>
        </p:grpSpPr>
        <p:sp>
          <p:nvSpPr>
            <p:cNvPr id="1654" name="Google Shape;1654;p52"/>
            <p:cNvSpPr/>
            <p:nvPr/>
          </p:nvSpPr>
          <p:spPr>
            <a:xfrm>
              <a:off x="6451999" y="36990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6990888" y="559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5089008" y="10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2710310" y="151747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4898223" y="42540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3180210" y="40136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5082557" y="6825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333935" y="13858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251525" y="43121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5710784" y="11352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716659" y="40646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2949185" y="35140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548159" y="28497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3811684" y="38595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3691110" y="43060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Box 2"/>
          <p:cNvSpPr txBox="1"/>
          <p:nvPr/>
        </p:nvSpPr>
        <p:spPr>
          <a:xfrm>
            <a:off x="4469765" y="1224280"/>
            <a:ext cx="4120515" cy="414020"/>
          </a:xfrm>
          <a:prstGeom prst="rect">
            <a:avLst/>
          </a:prstGeom>
          <a:noFill/>
          <a:ln w="9525">
            <a:noFill/>
          </a:ln>
        </p:spPr>
        <p:txBody>
          <a:bodyPr wrap="square">
            <a:spAutoFit/>
          </a:bodyPr>
          <a:lstStyle/>
          <a:p>
            <a:pPr marL="0" indent="0"/>
            <a:endParaRPr lang="en-US" sz="2100">
              <a:solidFill>
                <a:schemeClr val="accent5">
                  <a:lumMod val="25000"/>
                </a:schemeClr>
              </a:solidFill>
              <a:latin typeface="Times New Roman" panose="02020603050405020304" charset="0"/>
              <a:ea typeface="SimSun" panose="02010600030101010101" pitchFamily="2" charset="-122"/>
            </a:endParaRPr>
          </a:p>
        </p:txBody>
      </p:sp>
      <p:sp>
        <p:nvSpPr>
          <p:cNvPr id="2" name="Rectangles 1"/>
          <p:cNvSpPr/>
          <p:nvPr/>
        </p:nvSpPr>
        <p:spPr>
          <a:xfrm>
            <a:off x="4716145" y="1385570"/>
            <a:ext cx="4185285" cy="2954020"/>
          </a:xfrm>
          <a:prstGeom prst="rect">
            <a:avLst/>
          </a:prstGeom>
          <a:noFill/>
          <a:ln w="28575" cmpd="thickThin">
            <a:solidFill>
              <a:schemeClr val="accent2">
                <a:lumMod val="50000"/>
              </a:schemeClr>
            </a:solidFill>
            <a:prstDash val="lgDashDot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636;p52"/>
          <p:cNvSpPr txBox="1"/>
          <p:nvPr/>
        </p:nvSpPr>
        <p:spPr>
          <a:xfrm>
            <a:off x="179705" y="-1125220"/>
            <a:ext cx="9190355" cy="20447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Playfair Display Black"/>
              <a:buNone/>
              <a:defRPr sz="3500" b="0" i="0" u="none" strike="noStrike" cap="none">
                <a:solidFill>
                  <a:schemeClr val="accent2"/>
                </a:solidFill>
                <a:latin typeface="Playfair Display Black"/>
                <a:ea typeface="Playfair Display Black"/>
                <a:cs typeface="Playfair Display Black"/>
                <a:sym typeface="Playfair Display Black"/>
              </a:defRPr>
            </a:lvl1pPr>
            <a:lvl2pPr marR="0" lvl="1"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2pPr>
            <a:lvl3pPr marR="0" lvl="2"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3pPr>
            <a:lvl4pPr marR="0" lvl="3"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4pPr>
            <a:lvl5pPr marR="0" lvl="4"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5pPr>
            <a:lvl6pPr marR="0" lvl="5"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6pPr>
            <a:lvl7pPr marR="0" lvl="6"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7pPr>
            <a:lvl8pPr marR="0" lvl="7"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8pPr>
            <a:lvl9pPr marR="0" lvl="8"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9pPr>
          </a:lstStyle>
          <a:p>
            <a:pPr marL="0" lvl="0" indent="0" algn="ctr" rtl="0">
              <a:spcBef>
                <a:spcPts val="0"/>
              </a:spcBef>
              <a:spcAft>
                <a:spcPts val="0"/>
              </a:spcAft>
              <a:buNone/>
            </a:pPr>
            <a:r>
              <a:rPr lang="en-US" altLang="en-GB" sz="2300">
                <a:latin typeface="Playfair Display Black" charset="0"/>
                <a:cs typeface="Playfair Display Black" charset="0"/>
              </a:rPr>
              <a:t>2) Phân tích</a:t>
            </a:r>
            <a:br>
              <a:rPr lang="en-US" altLang="en-GB" sz="2300">
                <a:latin typeface="Playfair Display Black" charset="0"/>
                <a:cs typeface="Playfair Display Black" charset="0"/>
              </a:rPr>
            </a:br>
            <a:r>
              <a:rPr lang="en-US" altLang="en-GB" sz="2300">
                <a:latin typeface="Playfair Display Black" charset="0"/>
                <a:cs typeface="Playfair Display Black" charset="0"/>
              </a:rPr>
              <a:t>c) </a:t>
            </a:r>
            <a:r>
              <a:rPr lang="en-US" altLang="en-GB" sz="2300">
                <a:solidFill>
                  <a:schemeClr val="accent5">
                    <a:lumMod val="25000"/>
                  </a:schemeClr>
                </a:solidFill>
                <a:latin typeface="Playfair Display Black" charset="0"/>
                <a:cs typeface="Playfair Display Black" charset="0"/>
                <a:sym typeface="+mn-ea"/>
              </a:rPr>
              <a:t>Cảm xúc của nhà thơ khi vào lăng viếng Bác</a:t>
            </a:r>
            <a:endParaRPr lang="en-US" altLang="en-GB" sz="2300">
              <a:solidFill>
                <a:schemeClr val="accent5">
                  <a:lumMod val="25000"/>
                </a:schemeClr>
              </a:solidFill>
              <a:latin typeface="Cambria" panose="02040503050406030204" charset="0"/>
              <a:cs typeface="Cambria" panose="02040503050406030204" charset="0"/>
            </a:endParaRPr>
          </a:p>
        </p:txBody>
      </p:sp>
      <p:sp>
        <p:nvSpPr>
          <p:cNvPr id="17" name="Text Box 16"/>
          <p:cNvSpPr txBox="1"/>
          <p:nvPr/>
        </p:nvSpPr>
        <p:spPr>
          <a:xfrm>
            <a:off x="716915" y="1203325"/>
            <a:ext cx="5080000" cy="1198880"/>
          </a:xfrm>
          <a:prstGeom prst="rect">
            <a:avLst/>
          </a:prstGeom>
          <a:noFill/>
          <a:ln w="9525">
            <a:noFill/>
          </a:ln>
        </p:spPr>
        <p:txBody>
          <a:bodyPr>
            <a:spAutoFit/>
          </a:bodyPr>
          <a:lstStyle/>
          <a:p>
            <a:pPr marL="0" indent="0"/>
            <a:r>
              <a:rPr lang="en-US" sz="1800" i="1">
                <a:solidFill>
                  <a:schemeClr val="accent1">
                    <a:lumMod val="25000"/>
                  </a:schemeClr>
                </a:solidFill>
                <a:latin typeface="Cambria" panose="02040503050406030204" charset="0"/>
                <a:cs typeface="Cambria" panose="02040503050406030204" charset="0"/>
              </a:rPr>
              <a:t>“Bác nằm trong giấc ngủ bình yên</a:t>
            </a:r>
          </a:p>
          <a:p>
            <a:pPr marL="0" indent="0"/>
            <a:r>
              <a:rPr lang="en-US" sz="1800" i="1">
                <a:solidFill>
                  <a:schemeClr val="accent1">
                    <a:lumMod val="25000"/>
                  </a:schemeClr>
                </a:solidFill>
                <a:latin typeface="Cambria" panose="02040503050406030204" charset="0"/>
                <a:cs typeface="Cambria" panose="02040503050406030204" charset="0"/>
              </a:rPr>
              <a:t>Giữa một vầng trăng sáng dịu hiền</a:t>
            </a:r>
          </a:p>
          <a:p>
            <a:pPr marL="0" indent="0"/>
            <a:r>
              <a:rPr lang="en-US" sz="1800" i="1">
                <a:solidFill>
                  <a:schemeClr val="accent1">
                    <a:lumMod val="25000"/>
                  </a:schemeClr>
                </a:solidFill>
                <a:latin typeface="Cambria" panose="02040503050406030204" charset="0"/>
                <a:cs typeface="Cambria" panose="02040503050406030204" charset="0"/>
              </a:rPr>
              <a:t>Vẫn biết trời xanh là mãi mãi</a:t>
            </a:r>
          </a:p>
          <a:p>
            <a:pPr marL="0" indent="0"/>
            <a:r>
              <a:rPr lang="en-US" sz="1800" i="1">
                <a:solidFill>
                  <a:schemeClr val="accent1">
                    <a:lumMod val="25000"/>
                  </a:schemeClr>
                </a:solidFill>
                <a:latin typeface="Cambria" panose="02040503050406030204" charset="0"/>
                <a:cs typeface="Cambria" panose="02040503050406030204" charset="0"/>
              </a:rPr>
              <a:t>Mà sao nghe nhói ở trong tim”</a:t>
            </a:r>
          </a:p>
        </p:txBody>
      </p:sp>
      <p:sp>
        <p:nvSpPr>
          <p:cNvPr id="100" name="Text Box 99"/>
          <p:cNvSpPr txBox="1"/>
          <p:nvPr/>
        </p:nvSpPr>
        <p:spPr>
          <a:xfrm>
            <a:off x="4821555" y="1454150"/>
            <a:ext cx="4079875" cy="2799715"/>
          </a:xfrm>
          <a:prstGeom prst="rect">
            <a:avLst/>
          </a:prstGeom>
          <a:noFill/>
          <a:ln w="9525">
            <a:noFill/>
          </a:ln>
        </p:spPr>
        <p:txBody>
          <a:bodyPr wrap="square">
            <a:spAutoFit/>
          </a:bodyPr>
          <a:lstStyle/>
          <a:p>
            <a:pPr marL="0" indent="0"/>
            <a:r>
              <a:rPr lang="en-US" sz="2200">
                <a:solidFill>
                  <a:schemeClr val="accent5">
                    <a:lumMod val="25000"/>
                  </a:schemeClr>
                </a:solidFill>
                <a:latin typeface="Times New Roman" panose="02020603050405020304" charset="0"/>
                <a:cs typeface="Calibri" panose="020F0502020204030204" charset="0"/>
              </a:rPr>
              <a:t>- </a:t>
            </a:r>
            <a:r>
              <a:rPr lang="en-US" sz="2200" b="1">
                <a:solidFill>
                  <a:schemeClr val="accent5">
                    <a:lumMod val="25000"/>
                  </a:schemeClr>
                </a:solidFill>
                <a:latin typeface="Times New Roman" panose="02020603050405020304" charset="0"/>
                <a:cs typeface="Calibri" panose="020F0502020204030204" charset="0"/>
              </a:rPr>
              <a:t>“Trời xanh” </a:t>
            </a:r>
            <a:r>
              <a:rPr lang="en-US" sz="2200">
                <a:solidFill>
                  <a:schemeClr val="accent5">
                    <a:lumMod val="25000"/>
                  </a:schemeClr>
                </a:solidFill>
                <a:latin typeface="Times New Roman" panose="02020603050405020304" charset="0"/>
                <a:cs typeface="Calibri" panose="020F0502020204030204" charset="0"/>
              </a:rPr>
              <a:t>là hình ảnh ẩn dụ, Bác Hồ đã ra đi về với thế giới của những người hiền</a:t>
            </a:r>
          </a:p>
          <a:p>
            <a:pPr marL="0" indent="0"/>
            <a:r>
              <a:rPr lang="en-US" sz="2200">
                <a:solidFill>
                  <a:schemeClr val="accent5">
                    <a:lumMod val="25000"/>
                  </a:schemeClr>
                </a:solidFill>
                <a:latin typeface="Times New Roman" panose="02020603050405020304" charset="0"/>
                <a:cs typeface="Calibri" panose="020F0502020204030204" charset="0"/>
              </a:rPr>
              <a:t>- Từ </a:t>
            </a:r>
            <a:r>
              <a:rPr lang="en-US" sz="2200" b="1">
                <a:solidFill>
                  <a:schemeClr val="accent5">
                    <a:lumMod val="25000"/>
                  </a:schemeClr>
                </a:solidFill>
                <a:latin typeface="Times New Roman" panose="02020603050405020304" charset="0"/>
                <a:cs typeface="Calibri" panose="020F0502020204030204" charset="0"/>
              </a:rPr>
              <a:t>“nhói”</a:t>
            </a:r>
            <a:r>
              <a:rPr lang="en-US" sz="2200">
                <a:solidFill>
                  <a:schemeClr val="accent5">
                    <a:lumMod val="25000"/>
                  </a:schemeClr>
                </a:solidFill>
                <a:latin typeface="Times New Roman" panose="02020603050405020304" charset="0"/>
                <a:cs typeface="Calibri" panose="020F0502020204030204" charset="0"/>
              </a:rPr>
              <a:t> đặc biệt nhấn mạnh nỗi đau thương mất mát ấy. </a:t>
            </a:r>
          </a:p>
          <a:p>
            <a:pPr marL="0" indent="0"/>
            <a:r>
              <a:rPr lang="en-US" sz="2200">
                <a:solidFill>
                  <a:schemeClr val="accent5">
                    <a:lumMod val="25000"/>
                  </a:schemeClr>
                </a:solidFill>
                <a:latin typeface="Times New Roman" panose="02020603050405020304" charset="0"/>
                <a:cs typeface="Calibri" panose="020F0502020204030204" charset="0"/>
              </a:rPr>
              <a:t>- Cảm xúc của nhà thơ được vào lăng viếng Bác: bồi hồi, xúc động, và có cả niềm đau đớn xót xa…</a:t>
            </a:r>
          </a:p>
        </p:txBody>
      </p:sp>
      <p:cxnSp>
        <p:nvCxnSpPr>
          <p:cNvPr id="20" name="Straight Connector 19"/>
          <p:cNvCxnSpPr/>
          <p:nvPr/>
        </p:nvCxnSpPr>
        <p:spPr>
          <a:xfrm flipV="1">
            <a:off x="2339975" y="1517650"/>
            <a:ext cx="808990" cy="8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717040" y="1779905"/>
            <a:ext cx="1054735" cy="63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1630680" y="2067560"/>
            <a:ext cx="925195" cy="127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028825" y="2355215"/>
            <a:ext cx="431800" cy="0"/>
          </a:xfrm>
          <a:prstGeom prst="line">
            <a:avLst/>
          </a:prstGeom>
        </p:spPr>
        <p:style>
          <a:lnRef idx="1">
            <a:schemeClr val="dk1"/>
          </a:lnRef>
          <a:fillRef idx="0">
            <a:schemeClr val="dk1"/>
          </a:fillRef>
          <a:effectRef idx="0">
            <a:schemeClr val="dk1"/>
          </a:effectRef>
          <a:fontRef idx="minor">
            <a:schemeClr val="tx1"/>
          </a:fontRef>
        </p:style>
      </p:cxnSp>
      <p:pic>
        <p:nvPicPr>
          <p:cNvPr id="106" name="Picture 105"/>
          <p:cNvPicPr/>
          <p:nvPr/>
        </p:nvPicPr>
        <p:blipFill>
          <a:blip r:embed="rId3"/>
          <a:stretch>
            <a:fillRect/>
          </a:stretch>
        </p:blipFill>
        <p:spPr>
          <a:xfrm>
            <a:off x="784225" y="2596515"/>
            <a:ext cx="3524250" cy="21755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1" end="1"/>
                                            </p:txEl>
                                          </p:spTgt>
                                        </p:tgtEl>
                                        <p:attrNameLst>
                                          <p:attrName>style.visibility</p:attrName>
                                        </p:attrNameLst>
                                      </p:cBhvr>
                                      <p:to>
                                        <p:strVal val="visible"/>
                                      </p:to>
                                    </p:set>
                                    <p:anim calcmode="lin" valueType="num">
                                      <p:cBhvr additive="base">
                                        <p:cTn id="19"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
                                            <p:txEl>
                                              <p:pRg st="2" end="2"/>
                                            </p:txEl>
                                          </p:spTgt>
                                        </p:tgtEl>
                                        <p:attrNameLst>
                                          <p:attrName>style.visibility</p:attrName>
                                        </p:attrNameLst>
                                      </p:cBhvr>
                                      <p:to>
                                        <p:strVal val="visible"/>
                                      </p:to>
                                    </p:set>
                                    <p:anim calcmode="lin" valueType="num">
                                      <p:cBhvr additive="base">
                                        <p:cTn id="31"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1000" fill="hold"/>
                                        <p:tgtEl>
                                          <p:spTgt spid="106"/>
                                        </p:tgtEl>
                                        <p:attrNameLst>
                                          <p:attrName>ppt_w</p:attrName>
                                        </p:attrNameLst>
                                      </p:cBhvr>
                                      <p:tavLst>
                                        <p:tav tm="0">
                                          <p:val>
                                            <p:fltVal val="0"/>
                                          </p:val>
                                        </p:tav>
                                        <p:tav tm="100000">
                                          <p:val>
                                            <p:strVal val="#ppt_w"/>
                                          </p:val>
                                        </p:tav>
                                      </p:tavLst>
                                    </p:anim>
                                    <p:anim calcmode="lin" valueType="num">
                                      <p:cBhvr>
                                        <p:cTn id="38" dur="1000" fill="hold"/>
                                        <p:tgtEl>
                                          <p:spTgt spid="106"/>
                                        </p:tgtEl>
                                        <p:attrNameLst>
                                          <p:attrName>ppt_h</p:attrName>
                                        </p:attrNameLst>
                                      </p:cBhvr>
                                      <p:tavLst>
                                        <p:tav tm="0">
                                          <p:val>
                                            <p:fltVal val="0"/>
                                          </p:val>
                                        </p:tav>
                                        <p:tav tm="100000">
                                          <p:val>
                                            <p:strVal val="#ppt_h"/>
                                          </p:val>
                                        </p:tav>
                                      </p:tavLst>
                                    </p:anim>
                                    <p:anim calcmode="lin" valueType="num">
                                      <p:cBhvr>
                                        <p:cTn id="39" dur="1000" fill="hold"/>
                                        <p:tgtEl>
                                          <p:spTgt spid="106"/>
                                        </p:tgtEl>
                                        <p:attrNameLst>
                                          <p:attrName>style.rotation</p:attrName>
                                        </p:attrNameLst>
                                      </p:cBhvr>
                                      <p:tavLst>
                                        <p:tav tm="0">
                                          <p:val>
                                            <p:fltVal val="90"/>
                                          </p:val>
                                        </p:tav>
                                        <p:tav tm="100000">
                                          <p:val>
                                            <p:fltVal val="0"/>
                                          </p:val>
                                        </p:tav>
                                      </p:tavLst>
                                    </p:anim>
                                    <p:animEffect transition="in" filter="fade">
                                      <p:cBhvr>
                                        <p:cTn id="40"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4716145" y="1385570"/>
            <a:ext cx="4185285" cy="2954020"/>
          </a:xfrm>
          <a:prstGeom prst="rect">
            <a:avLst/>
          </a:prstGeom>
          <a:noFill/>
          <a:ln w="28575" cmpd="thickThin">
            <a:solidFill>
              <a:schemeClr val="accent2">
                <a:lumMod val="50000"/>
              </a:schemeClr>
            </a:solidFill>
            <a:prstDash val="lgDashDot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636;p52"/>
          <p:cNvSpPr txBox="1"/>
          <p:nvPr/>
        </p:nvSpPr>
        <p:spPr>
          <a:xfrm>
            <a:off x="179705" y="-240665"/>
            <a:ext cx="9190355" cy="1040765"/>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Playfair Display Black"/>
              <a:buNone/>
              <a:defRPr sz="3500" b="0" i="0" u="none" strike="noStrike" cap="none">
                <a:solidFill>
                  <a:schemeClr val="accent2"/>
                </a:solidFill>
                <a:latin typeface="Playfair Display Black"/>
                <a:ea typeface="Playfair Display Black"/>
                <a:cs typeface="Playfair Display Black"/>
                <a:sym typeface="Playfair Display Black"/>
              </a:defRPr>
            </a:lvl1pPr>
            <a:lvl2pPr marR="0" lvl="1"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2pPr>
            <a:lvl3pPr marR="0" lvl="2"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3pPr>
            <a:lvl4pPr marR="0" lvl="3"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4pPr>
            <a:lvl5pPr marR="0" lvl="4"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5pPr>
            <a:lvl6pPr marR="0" lvl="5"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6pPr>
            <a:lvl7pPr marR="0" lvl="6"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7pPr>
            <a:lvl8pPr marR="0" lvl="7"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8pPr>
            <a:lvl9pPr marR="0" lvl="8"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9pPr>
          </a:lstStyle>
          <a:p>
            <a:pPr marL="0" lvl="0" indent="0" algn="ctr" rtl="0">
              <a:spcBef>
                <a:spcPts val="0"/>
              </a:spcBef>
              <a:spcAft>
                <a:spcPts val="0"/>
              </a:spcAft>
              <a:buNone/>
            </a:pPr>
            <a:r>
              <a:rPr lang="en-US" altLang="en-GB" sz="2300">
                <a:latin typeface="Playfair Display Black" charset="0"/>
                <a:cs typeface="Playfair Display Black" charset="0"/>
              </a:rPr>
              <a:t>2) Phân tích</a:t>
            </a:r>
            <a:br>
              <a:rPr lang="en-US" altLang="en-GB" sz="2300">
                <a:latin typeface="Playfair Display Black" charset="0"/>
                <a:cs typeface="Playfair Display Black" charset="0"/>
              </a:rPr>
            </a:br>
            <a:r>
              <a:rPr lang="en-US" altLang="en-GB" sz="2300">
                <a:latin typeface="Playfair Display Black" charset="0"/>
                <a:cs typeface="Playfair Display Black" charset="0"/>
              </a:rPr>
              <a:t>d) Tâm trạng và ước nguyện của nhà thơ</a:t>
            </a:r>
            <a:endParaRPr lang="en-US" altLang="en-GB" sz="2300">
              <a:solidFill>
                <a:schemeClr val="accent5">
                  <a:lumMod val="25000"/>
                </a:schemeClr>
              </a:solidFill>
              <a:latin typeface="Cambria" panose="02040503050406030204" charset="0"/>
              <a:cs typeface="Cambria" panose="02040503050406030204" charset="0"/>
            </a:endParaRPr>
          </a:p>
        </p:txBody>
      </p:sp>
      <p:sp>
        <p:nvSpPr>
          <p:cNvPr id="100" name="Text Box 99"/>
          <p:cNvSpPr txBox="1"/>
          <p:nvPr/>
        </p:nvSpPr>
        <p:spPr>
          <a:xfrm>
            <a:off x="107315" y="1131253"/>
            <a:ext cx="5080000" cy="1322070"/>
          </a:xfrm>
          <a:prstGeom prst="rect">
            <a:avLst/>
          </a:prstGeom>
          <a:noFill/>
          <a:ln w="9525">
            <a:noFill/>
          </a:ln>
        </p:spPr>
        <p:txBody>
          <a:bodyPr>
            <a:spAutoFit/>
          </a:bodyPr>
          <a:lstStyle/>
          <a:p>
            <a:pPr marL="0" indent="0"/>
            <a:r>
              <a:rPr lang="en-US" sz="2000" i="1">
                <a:solidFill>
                  <a:schemeClr val="accent1">
                    <a:lumMod val="25000"/>
                  </a:schemeClr>
                </a:solidFill>
                <a:latin typeface="Cambria" panose="02040503050406030204" charset="0"/>
                <a:cs typeface="Cambria" panose="02040503050406030204" charset="0"/>
              </a:rPr>
              <a:t>“Mai về miền Nam thương trào nước mắt</a:t>
            </a:r>
          </a:p>
          <a:p>
            <a:pPr marL="0" indent="0"/>
            <a:r>
              <a:rPr lang="en-US" sz="2000" i="1">
                <a:solidFill>
                  <a:schemeClr val="accent1">
                    <a:lumMod val="25000"/>
                  </a:schemeClr>
                </a:solidFill>
                <a:latin typeface="Cambria" panose="02040503050406030204" charset="0"/>
                <a:cs typeface="Cambria" panose="02040503050406030204" charset="0"/>
              </a:rPr>
              <a:t>Muốn làm con chim hót quanh lăng Bác</a:t>
            </a:r>
          </a:p>
          <a:p>
            <a:pPr marL="0" indent="0"/>
            <a:r>
              <a:rPr lang="en-US" sz="2000" i="1">
                <a:solidFill>
                  <a:schemeClr val="accent1">
                    <a:lumMod val="25000"/>
                  </a:schemeClr>
                </a:solidFill>
                <a:latin typeface="Cambria" panose="02040503050406030204" charset="0"/>
                <a:cs typeface="Cambria" panose="02040503050406030204" charset="0"/>
              </a:rPr>
              <a:t>Muốn làm đóa hoa tỏa hương đâu đây</a:t>
            </a:r>
          </a:p>
          <a:p>
            <a:pPr marL="0" indent="0"/>
            <a:r>
              <a:rPr lang="en-US" sz="2000" i="1">
                <a:solidFill>
                  <a:schemeClr val="accent1">
                    <a:lumMod val="25000"/>
                  </a:schemeClr>
                </a:solidFill>
                <a:latin typeface="Cambria" panose="02040503050406030204" charset="0"/>
                <a:cs typeface="Cambria" panose="02040503050406030204" charset="0"/>
              </a:rPr>
              <a:t>Muốn làm cây tre trung hiếu chốn này”</a:t>
            </a:r>
          </a:p>
        </p:txBody>
      </p:sp>
      <p:sp>
        <p:nvSpPr>
          <p:cNvPr id="8" name="Text Box 7"/>
          <p:cNvSpPr txBox="1"/>
          <p:nvPr/>
        </p:nvSpPr>
        <p:spPr>
          <a:xfrm>
            <a:off x="4716145" y="1563370"/>
            <a:ext cx="4342130" cy="2999740"/>
          </a:xfrm>
          <a:prstGeom prst="rect">
            <a:avLst/>
          </a:prstGeom>
          <a:noFill/>
          <a:ln w="9525">
            <a:noFill/>
          </a:ln>
        </p:spPr>
        <p:txBody>
          <a:bodyPr wrap="square">
            <a:spAutoFit/>
          </a:bodyPr>
          <a:lstStyle/>
          <a:p>
            <a:pPr marL="0" indent="0"/>
            <a:r>
              <a:rPr lang="en-US" sz="2100">
                <a:solidFill>
                  <a:schemeClr val="accent5">
                    <a:lumMod val="25000"/>
                  </a:schemeClr>
                </a:solidFill>
                <a:latin typeface="Times New Roman" panose="02020603050405020304" charset="0"/>
                <a:cs typeface="Times New Roman" panose="02020603050405020304" charset="0"/>
              </a:rPr>
              <a:t>- Một giọng chim ca ngân khúc hát thành kính, một đóa hoa lặng lẽ tỏa hương, một cây tre trung hiếu bên Người.</a:t>
            </a:r>
          </a:p>
          <a:p>
            <a:pPr marL="0" indent="0"/>
            <a:r>
              <a:rPr lang="en-US" sz="2100">
                <a:solidFill>
                  <a:schemeClr val="accent5">
                    <a:lumMod val="25000"/>
                  </a:schemeClr>
                </a:solidFill>
                <a:latin typeface="Times New Roman" panose="02020603050405020304" charset="0"/>
                <a:cs typeface="Times New Roman" panose="02020603050405020304" charset="0"/>
              </a:rPr>
              <a:t>- Cảm xúc được đây lên đỉnh điểm: </a:t>
            </a:r>
            <a:r>
              <a:rPr lang="en-US" sz="2100" b="1">
                <a:solidFill>
                  <a:schemeClr val="accent5">
                    <a:lumMod val="25000"/>
                  </a:schemeClr>
                </a:solidFill>
                <a:latin typeface="Times New Roman" panose="02020603050405020304" charset="0"/>
                <a:cs typeface="Times New Roman" panose="02020603050405020304" charset="0"/>
              </a:rPr>
              <a:t>“thương trào nước mắt”</a:t>
            </a:r>
            <a:r>
              <a:rPr lang="en-US" sz="2100">
                <a:solidFill>
                  <a:schemeClr val="accent5">
                    <a:lumMod val="25000"/>
                  </a:schemeClr>
                </a:solidFill>
                <a:latin typeface="Times New Roman" panose="02020603050405020304" charset="0"/>
                <a:cs typeface="Times New Roman" panose="02020603050405020304" charset="0"/>
              </a:rPr>
              <a:t> thể hiện cảm xúc đau xót, không nỡ xa rời của nhà thơ.</a:t>
            </a:r>
          </a:p>
          <a:p>
            <a:pPr marL="0" indent="0"/>
            <a:endParaRPr lang="en-US" sz="2100">
              <a:solidFill>
                <a:schemeClr val="accent5">
                  <a:lumMod val="25000"/>
                </a:schemeClr>
              </a:solidFill>
              <a:latin typeface="Times New Roman" panose="02020603050405020304" charset="0"/>
              <a:cs typeface="Times New Roman" panose="02020603050405020304" charset="0"/>
            </a:endParaRPr>
          </a:p>
        </p:txBody>
      </p:sp>
      <p:cxnSp>
        <p:nvCxnSpPr>
          <p:cNvPr id="9" name="Straight Connector 8"/>
          <p:cNvCxnSpPr/>
          <p:nvPr/>
        </p:nvCxnSpPr>
        <p:spPr>
          <a:xfrm>
            <a:off x="2195830" y="1491615"/>
            <a:ext cx="23761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7" name="Picture 106"/>
          <p:cNvPicPr/>
          <p:nvPr/>
        </p:nvPicPr>
        <p:blipFill>
          <a:blip r:embed="rId2"/>
          <a:stretch>
            <a:fillRect/>
          </a:stretch>
        </p:blipFill>
        <p:spPr>
          <a:xfrm>
            <a:off x="827405" y="2715895"/>
            <a:ext cx="3424555" cy="2061210"/>
          </a:xfrm>
          <a:prstGeom prst="rect">
            <a:avLst/>
          </a:prstGeom>
          <a:noFill/>
          <a:ln w="9525">
            <a:noFill/>
          </a:ln>
        </p:spPr>
      </p:pic>
      <p:pic>
        <p:nvPicPr>
          <p:cNvPr id="108" name="Picture 107"/>
          <p:cNvPicPr/>
          <p:nvPr/>
        </p:nvPicPr>
        <p:blipFill>
          <a:blip r:embed="rId3"/>
          <a:stretch>
            <a:fillRect/>
          </a:stretch>
        </p:blipFill>
        <p:spPr>
          <a:xfrm>
            <a:off x="762000" y="2586990"/>
            <a:ext cx="3695065" cy="2190115"/>
          </a:xfrm>
          <a:prstGeom prst="rect">
            <a:avLst/>
          </a:prstGeom>
          <a:noFill/>
          <a:ln w="9525">
            <a:noFill/>
          </a:ln>
        </p:spPr>
      </p:pic>
      <p:cxnSp>
        <p:nvCxnSpPr>
          <p:cNvPr id="2" name="Straight Connector 1"/>
          <p:cNvCxnSpPr/>
          <p:nvPr/>
        </p:nvCxnSpPr>
        <p:spPr>
          <a:xfrm>
            <a:off x="1331595" y="1779270"/>
            <a:ext cx="864235"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1331595" y="2103755"/>
            <a:ext cx="864235" cy="0"/>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1331595" y="2409825"/>
            <a:ext cx="864235"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p:cNvPicPr/>
          <p:nvPr/>
        </p:nvPicPr>
        <p:blipFill>
          <a:blip r:embed="rId4"/>
          <a:stretch>
            <a:fillRect/>
          </a:stretch>
        </p:blipFill>
        <p:spPr>
          <a:xfrm>
            <a:off x="827405" y="2628900"/>
            <a:ext cx="3737610" cy="21482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500" fill="hold"/>
                                        <p:tgtEl>
                                          <p:spTgt spid="107"/>
                                        </p:tgtEl>
                                        <p:attrNameLst>
                                          <p:attrName>ppt_x</p:attrName>
                                        </p:attrNameLst>
                                      </p:cBhvr>
                                      <p:tavLst>
                                        <p:tav tm="0">
                                          <p:val>
                                            <p:strVal val="#ppt_x"/>
                                          </p:val>
                                        </p:tav>
                                        <p:tav tm="100000">
                                          <p:val>
                                            <p:strVal val="#ppt_x"/>
                                          </p:val>
                                        </p:tav>
                                      </p:tavLst>
                                    </p:anim>
                                    <p:anim calcmode="lin" valueType="num">
                                      <p:cBhvr additive="base">
                                        <p:cTn id="2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7"/>
                                        </p:tgtEl>
                                        <p:attrNameLst>
                                          <p:attrName>ppt_x</p:attrName>
                                        </p:attrNameLst>
                                      </p:cBhvr>
                                      <p:tavLst>
                                        <p:tav tm="0">
                                          <p:val>
                                            <p:strVal val="ppt_x"/>
                                          </p:val>
                                        </p:tav>
                                        <p:tav tm="100000">
                                          <p:val>
                                            <p:strVal val="ppt_x"/>
                                          </p:val>
                                        </p:tav>
                                      </p:tavLst>
                                    </p:anim>
                                    <p:anim calcmode="lin" valueType="num">
                                      <p:cBhvr additive="base">
                                        <p:cTn id="37" dur="500"/>
                                        <p:tgtEl>
                                          <p:spTgt spid="107"/>
                                        </p:tgtEl>
                                        <p:attrNameLst>
                                          <p:attrName>ppt_y</p:attrName>
                                        </p:attrNameLst>
                                      </p:cBhvr>
                                      <p:tavLst>
                                        <p:tav tm="0">
                                          <p:val>
                                            <p:strVal val="ppt_y"/>
                                          </p:val>
                                        </p:tav>
                                        <p:tav tm="100000">
                                          <p:val>
                                            <p:strVal val="1+ppt_h/2"/>
                                          </p:val>
                                        </p:tav>
                                      </p:tavLst>
                                    </p:anim>
                                    <p:set>
                                      <p:cBhvr>
                                        <p:cTn id="38" dur="1" fill="hold">
                                          <p:stCondLst>
                                            <p:cond delay="499"/>
                                          </p:stCondLst>
                                        </p:cTn>
                                        <p:tgtEl>
                                          <p:spTgt spid="10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8"/>
                                        </p:tgtEl>
                                        <p:attrNameLst>
                                          <p:attrName>style.visibility</p:attrName>
                                        </p:attrNameLst>
                                      </p:cBhvr>
                                      <p:to>
                                        <p:strVal val="visible"/>
                                      </p:to>
                                    </p:set>
                                    <p:anim calcmode="lin" valueType="num">
                                      <p:cBhvr additive="base">
                                        <p:cTn id="43" dur="500" fill="hold"/>
                                        <p:tgtEl>
                                          <p:spTgt spid="108"/>
                                        </p:tgtEl>
                                        <p:attrNameLst>
                                          <p:attrName>ppt_x</p:attrName>
                                        </p:attrNameLst>
                                      </p:cBhvr>
                                      <p:tavLst>
                                        <p:tav tm="0">
                                          <p:val>
                                            <p:strVal val="#ppt_x"/>
                                          </p:val>
                                        </p:tav>
                                        <p:tav tm="100000">
                                          <p:val>
                                            <p:strVal val="#ppt_x"/>
                                          </p:val>
                                        </p:tav>
                                      </p:tavLst>
                                    </p:anim>
                                    <p:anim calcmode="lin" valueType="num">
                                      <p:cBhvr additive="base">
                                        <p:cTn id="44"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8"/>
                                        </p:tgtEl>
                                        <p:attrNameLst>
                                          <p:attrName>ppt_x</p:attrName>
                                        </p:attrNameLst>
                                      </p:cBhvr>
                                      <p:tavLst>
                                        <p:tav tm="0">
                                          <p:val>
                                            <p:strVal val="ppt_x"/>
                                          </p:val>
                                        </p:tav>
                                        <p:tav tm="100000">
                                          <p:val>
                                            <p:strVal val="ppt_x"/>
                                          </p:val>
                                        </p:tav>
                                      </p:tavLst>
                                    </p:anim>
                                    <p:anim calcmode="lin" valueType="num">
                                      <p:cBhvr additive="base">
                                        <p:cTn id="55" dur="500"/>
                                        <p:tgtEl>
                                          <p:spTgt spid="108"/>
                                        </p:tgtEl>
                                        <p:attrNameLst>
                                          <p:attrName>ppt_y</p:attrName>
                                        </p:attrNameLst>
                                      </p:cBhvr>
                                      <p:tavLst>
                                        <p:tav tm="0">
                                          <p:val>
                                            <p:strVal val="ppt_y"/>
                                          </p:val>
                                        </p:tav>
                                        <p:tav tm="100000">
                                          <p:val>
                                            <p:strVal val="1+ppt_h/2"/>
                                          </p:val>
                                        </p:tav>
                                      </p:tavLst>
                                    </p:anim>
                                    <p:set>
                                      <p:cBhvr>
                                        <p:cTn id="56" dur="1" fill="hold">
                                          <p:stCondLst>
                                            <p:cond delay="499"/>
                                          </p:stCondLst>
                                        </p:cTn>
                                        <p:tgtEl>
                                          <p:spTgt spid="10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5"/>
                                        </p:tgtEl>
                                        <p:attrNameLst>
                                          <p:attrName>ppt_x</p:attrName>
                                        </p:attrNameLst>
                                      </p:cBhvr>
                                      <p:tavLst>
                                        <p:tav tm="0">
                                          <p:val>
                                            <p:strVal val="ppt_x"/>
                                          </p:val>
                                        </p:tav>
                                        <p:tav tm="100000">
                                          <p:val>
                                            <p:strVal val="ppt_x"/>
                                          </p:val>
                                        </p:tav>
                                      </p:tavLst>
                                    </p:anim>
                                    <p:anim calcmode="lin" valueType="num">
                                      <p:cBhvr additive="base">
                                        <p:cTn id="73" dur="500"/>
                                        <p:tgtEl>
                                          <p:spTgt spid="5"/>
                                        </p:tgtEl>
                                        <p:attrNameLst>
                                          <p:attrName>ppt_y</p:attrName>
                                        </p:attrNameLst>
                                      </p:cBhvr>
                                      <p:tavLst>
                                        <p:tav tm="0">
                                          <p:val>
                                            <p:strVal val="ppt_y"/>
                                          </p:val>
                                        </p:tav>
                                        <p:tav tm="100000">
                                          <p:val>
                                            <p:strVal val="1+ppt_h/2"/>
                                          </p:val>
                                        </p:tav>
                                      </p:tavLst>
                                    </p:anim>
                                    <p:set>
                                      <p:cBhvr>
                                        <p:cTn id="7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4716145" y="1210945"/>
            <a:ext cx="4185285" cy="3719195"/>
          </a:xfrm>
          <a:prstGeom prst="rect">
            <a:avLst/>
          </a:prstGeom>
          <a:noFill/>
          <a:ln w="28575" cmpd="thickThin">
            <a:solidFill>
              <a:schemeClr val="accent2">
                <a:lumMod val="50000"/>
              </a:schemeClr>
            </a:solidFill>
            <a:prstDash val="lgDashDot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636;p52"/>
          <p:cNvSpPr txBox="1"/>
          <p:nvPr/>
        </p:nvSpPr>
        <p:spPr>
          <a:xfrm>
            <a:off x="179705" y="-240665"/>
            <a:ext cx="9190355" cy="1040765"/>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Playfair Display Black"/>
              <a:buNone/>
              <a:defRPr sz="3500" b="0" i="0" u="none" strike="noStrike" cap="none">
                <a:solidFill>
                  <a:schemeClr val="accent2"/>
                </a:solidFill>
                <a:latin typeface="Playfair Display Black"/>
                <a:ea typeface="Playfair Display Black"/>
                <a:cs typeface="Playfair Display Black"/>
                <a:sym typeface="Playfair Display Black"/>
              </a:defRPr>
            </a:lvl1pPr>
            <a:lvl2pPr marR="0" lvl="1"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2pPr>
            <a:lvl3pPr marR="0" lvl="2"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3pPr>
            <a:lvl4pPr marR="0" lvl="3"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4pPr>
            <a:lvl5pPr marR="0" lvl="4"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5pPr>
            <a:lvl6pPr marR="0" lvl="5"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6pPr>
            <a:lvl7pPr marR="0" lvl="6"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7pPr>
            <a:lvl8pPr marR="0" lvl="7"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8pPr>
            <a:lvl9pPr marR="0" lvl="8" algn="l" rtl="0">
              <a:lnSpc>
                <a:spcPct val="100000"/>
              </a:lnSpc>
              <a:spcBef>
                <a:spcPts val="0"/>
              </a:spcBef>
              <a:spcAft>
                <a:spcPts val="0"/>
              </a:spcAft>
              <a:buClr>
                <a:schemeClr val="dk1"/>
              </a:buClr>
              <a:buSzPts val="2800"/>
              <a:buFont typeface="Commissioner ExtraBold"/>
              <a:buNone/>
              <a:defRPr sz="2800" b="0" i="0" u="none" strike="noStrike" cap="none">
                <a:solidFill>
                  <a:schemeClr val="dk1"/>
                </a:solidFill>
                <a:latin typeface="Commissioner ExtraBold"/>
                <a:ea typeface="Commissioner ExtraBold"/>
                <a:cs typeface="Commissioner ExtraBold"/>
                <a:sym typeface="Commissioner ExtraBold"/>
              </a:defRPr>
            </a:lvl9pPr>
          </a:lstStyle>
          <a:p>
            <a:pPr marL="0" lvl="0" indent="0" algn="ctr" rtl="0">
              <a:spcBef>
                <a:spcPts val="0"/>
              </a:spcBef>
              <a:spcAft>
                <a:spcPts val="0"/>
              </a:spcAft>
              <a:buNone/>
            </a:pPr>
            <a:r>
              <a:rPr lang="en-US" altLang="en-GB" sz="2300">
                <a:latin typeface="Playfair Display Black" charset="0"/>
                <a:cs typeface="Playfair Display Black" charset="0"/>
              </a:rPr>
              <a:t>2) Phân tích</a:t>
            </a:r>
            <a:br>
              <a:rPr lang="en-US" altLang="en-GB" sz="2300">
                <a:latin typeface="Playfair Display Black" charset="0"/>
                <a:cs typeface="Playfair Display Black" charset="0"/>
              </a:rPr>
            </a:br>
            <a:r>
              <a:rPr lang="en-US" altLang="en-GB" sz="2300">
                <a:latin typeface="Playfair Display Black" charset="0"/>
                <a:cs typeface="Playfair Display Black" charset="0"/>
              </a:rPr>
              <a:t>d) Tâm trạng và ước nguyện của nhà thơ</a:t>
            </a:r>
            <a:endParaRPr lang="en-US" altLang="en-GB" sz="2300">
              <a:solidFill>
                <a:schemeClr val="accent5">
                  <a:lumMod val="25000"/>
                </a:schemeClr>
              </a:solidFill>
              <a:latin typeface="Cambria" panose="02040503050406030204" charset="0"/>
              <a:cs typeface="Cambria" panose="02040503050406030204" charset="0"/>
            </a:endParaRPr>
          </a:p>
        </p:txBody>
      </p:sp>
      <p:sp>
        <p:nvSpPr>
          <p:cNvPr id="100" name="Text Box 99"/>
          <p:cNvSpPr txBox="1"/>
          <p:nvPr/>
        </p:nvSpPr>
        <p:spPr>
          <a:xfrm>
            <a:off x="107315" y="1131253"/>
            <a:ext cx="5080000" cy="1322070"/>
          </a:xfrm>
          <a:prstGeom prst="rect">
            <a:avLst/>
          </a:prstGeom>
          <a:noFill/>
          <a:ln w="9525">
            <a:noFill/>
          </a:ln>
        </p:spPr>
        <p:txBody>
          <a:bodyPr wrap="square">
            <a:spAutoFit/>
          </a:bodyPr>
          <a:lstStyle/>
          <a:p>
            <a:pPr marL="0" indent="0"/>
            <a:r>
              <a:rPr lang="en-US" sz="2000" i="1">
                <a:solidFill>
                  <a:schemeClr val="accent1">
                    <a:lumMod val="25000"/>
                  </a:schemeClr>
                </a:solidFill>
                <a:latin typeface="Cambria" panose="02040503050406030204" charset="0"/>
                <a:cs typeface="Cambria" panose="02040503050406030204" charset="0"/>
              </a:rPr>
              <a:t>“Mai về miền Nam thương trào nước mắt</a:t>
            </a:r>
          </a:p>
          <a:p>
            <a:pPr marL="0" indent="0"/>
            <a:r>
              <a:rPr lang="en-US" sz="2000" i="1">
                <a:solidFill>
                  <a:schemeClr val="accent1">
                    <a:lumMod val="25000"/>
                  </a:schemeClr>
                </a:solidFill>
                <a:latin typeface="Cambria" panose="02040503050406030204" charset="0"/>
                <a:cs typeface="Cambria" panose="02040503050406030204" charset="0"/>
              </a:rPr>
              <a:t>Muốn làm con chim hót quanh lăng Bác</a:t>
            </a:r>
          </a:p>
          <a:p>
            <a:pPr marL="0" indent="0"/>
            <a:r>
              <a:rPr lang="en-US" sz="2000" i="1">
                <a:solidFill>
                  <a:schemeClr val="accent1">
                    <a:lumMod val="25000"/>
                  </a:schemeClr>
                </a:solidFill>
                <a:latin typeface="Cambria" panose="02040503050406030204" charset="0"/>
                <a:cs typeface="Cambria" panose="02040503050406030204" charset="0"/>
              </a:rPr>
              <a:t>Muốn làm đóa hoa tỏa hương đâu đây</a:t>
            </a:r>
          </a:p>
          <a:p>
            <a:pPr marL="0" indent="0"/>
            <a:r>
              <a:rPr lang="en-US" sz="2000" i="1">
                <a:solidFill>
                  <a:schemeClr val="accent1">
                    <a:lumMod val="25000"/>
                  </a:schemeClr>
                </a:solidFill>
                <a:latin typeface="Cambria" panose="02040503050406030204" charset="0"/>
                <a:cs typeface="Cambria" panose="02040503050406030204" charset="0"/>
              </a:rPr>
              <a:t>Muốn làm cây tre trung hiếu chốn này”</a:t>
            </a:r>
          </a:p>
        </p:txBody>
      </p:sp>
      <p:sp>
        <p:nvSpPr>
          <p:cNvPr id="2" name="Text Box 1"/>
          <p:cNvSpPr txBox="1"/>
          <p:nvPr/>
        </p:nvSpPr>
        <p:spPr>
          <a:xfrm>
            <a:off x="4859655" y="1347470"/>
            <a:ext cx="4119880" cy="3476625"/>
          </a:xfrm>
          <a:prstGeom prst="rect">
            <a:avLst/>
          </a:prstGeom>
          <a:noFill/>
        </p:spPr>
        <p:txBody>
          <a:bodyPr wrap="square" rtlCol="0" anchor="t">
            <a:spAutoFit/>
          </a:bodyPr>
          <a:lstStyle/>
          <a:p>
            <a:pPr marL="0" indent="0"/>
            <a:r>
              <a:rPr lang="en-US" sz="2000">
                <a:solidFill>
                  <a:schemeClr val="accent5">
                    <a:lumMod val="25000"/>
                  </a:schemeClr>
                </a:solidFill>
                <a:latin typeface="Times New Roman" panose="02020603050405020304" charset="0"/>
                <a:cs typeface="Times New Roman" panose="02020603050405020304" charset="0"/>
                <a:sym typeface="+mn-ea"/>
              </a:rPr>
              <a:t>- Điệp từ </a:t>
            </a:r>
            <a:r>
              <a:rPr lang="en-US" sz="2000" b="1">
                <a:solidFill>
                  <a:schemeClr val="accent5">
                    <a:lumMod val="25000"/>
                  </a:schemeClr>
                </a:solidFill>
                <a:latin typeface="Times New Roman" panose="02020603050405020304" charset="0"/>
                <a:cs typeface="Times New Roman" panose="02020603050405020304" charset="0"/>
                <a:sym typeface="+mn-ea"/>
              </a:rPr>
              <a:t>“muốn”</a:t>
            </a:r>
            <a:r>
              <a:rPr lang="en-US" sz="2000">
                <a:solidFill>
                  <a:schemeClr val="accent5">
                    <a:lumMod val="25000"/>
                  </a:schemeClr>
                </a:solidFill>
                <a:latin typeface="Times New Roman" panose="02020603050405020304" charset="0"/>
                <a:cs typeface="Times New Roman" panose="02020603050405020304" charset="0"/>
                <a:sym typeface="+mn-ea"/>
              </a:rPr>
              <a:t> được nhắc đi nhắc lại ba lần để nhấn mạnh ước nguyện của nhà thơ, sử dụng điệp cấu trúc điệp, cách phô diễn càng làm cho những ước nguyện chân thành tha thiết.</a:t>
            </a:r>
          </a:p>
          <a:p>
            <a:pPr marL="0" indent="0"/>
            <a:r>
              <a:rPr lang="en-US" sz="2000">
                <a:solidFill>
                  <a:schemeClr val="accent5">
                    <a:lumMod val="25000"/>
                  </a:schemeClr>
                </a:solidFill>
                <a:latin typeface="Times New Roman" panose="02020603050405020304" charset="0"/>
                <a:cs typeface="Times New Roman" panose="02020603050405020304" charset="0"/>
              </a:rPr>
              <a:t>-  Hình ảnh </a:t>
            </a:r>
            <a:r>
              <a:rPr lang="en-US" sz="2000" b="1">
                <a:solidFill>
                  <a:schemeClr val="accent5">
                    <a:lumMod val="25000"/>
                  </a:schemeClr>
                </a:solidFill>
                <a:latin typeface="Times New Roman" panose="02020603050405020304" charset="0"/>
                <a:cs typeface="Times New Roman" panose="02020603050405020304" charset="0"/>
              </a:rPr>
              <a:t>“ cây tre bát ngát, xanh xanh”</a:t>
            </a:r>
            <a:r>
              <a:rPr lang="en-US" sz="2000">
                <a:solidFill>
                  <a:schemeClr val="accent5">
                    <a:lumMod val="25000"/>
                  </a:schemeClr>
                </a:solidFill>
                <a:latin typeface="Times New Roman" panose="02020603050405020304" charset="0"/>
                <a:cs typeface="Times New Roman" panose="02020603050405020304" charset="0"/>
              </a:rPr>
              <a:t> ở đầu bài thơ và vẫn là hình ảnh </a:t>
            </a:r>
            <a:r>
              <a:rPr lang="en-US" sz="2000" b="1">
                <a:solidFill>
                  <a:schemeClr val="accent5">
                    <a:lumMod val="25000"/>
                  </a:schemeClr>
                </a:solidFill>
                <a:latin typeface="Times New Roman" panose="02020603050405020304" charset="0"/>
                <a:cs typeface="Times New Roman" panose="02020603050405020304" charset="0"/>
              </a:rPr>
              <a:t>“cây tre trung hiếu”</a:t>
            </a:r>
            <a:r>
              <a:rPr lang="en-US" sz="2000">
                <a:solidFill>
                  <a:schemeClr val="accent5">
                    <a:lumMod val="25000"/>
                  </a:schemeClr>
                </a:solidFill>
                <a:latin typeface="Times New Roman" panose="02020603050405020304" charset="0"/>
                <a:cs typeface="Times New Roman" panose="02020603050405020304" charset="0"/>
              </a:rPr>
              <a:t> ấy khép lại bài thơ đã tạo nên một kết cấu đầu cuối tương ứng. </a:t>
            </a:r>
          </a:p>
        </p:txBody>
      </p:sp>
      <p:cxnSp>
        <p:nvCxnSpPr>
          <p:cNvPr id="9" name="Straight Connector 8"/>
          <p:cNvCxnSpPr/>
          <p:nvPr/>
        </p:nvCxnSpPr>
        <p:spPr>
          <a:xfrm>
            <a:off x="2195830" y="1491615"/>
            <a:ext cx="23761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87960" y="1776095"/>
            <a:ext cx="567690" cy="3810"/>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187960" y="2101850"/>
            <a:ext cx="567690" cy="381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187960" y="2427605"/>
            <a:ext cx="567690" cy="381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306195" y="2417445"/>
            <a:ext cx="189738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9" name="Picture 108"/>
          <p:cNvPicPr/>
          <p:nvPr/>
        </p:nvPicPr>
        <p:blipFill>
          <a:blip r:embed="rId2"/>
          <a:stretch>
            <a:fillRect/>
          </a:stretch>
        </p:blipFill>
        <p:spPr>
          <a:xfrm>
            <a:off x="683260" y="2644140"/>
            <a:ext cx="3657600" cy="2286000"/>
          </a:xfrm>
          <a:prstGeom prst="rect">
            <a:avLst/>
          </a:prstGeom>
          <a:noFill/>
          <a:ln w="9525">
            <a:noFill/>
          </a:ln>
        </p:spPr>
      </p:pic>
      <p:cxnSp>
        <p:nvCxnSpPr>
          <p:cNvPr id="8" name="Straight Connector 7"/>
          <p:cNvCxnSpPr/>
          <p:nvPr/>
        </p:nvCxnSpPr>
        <p:spPr>
          <a:xfrm>
            <a:off x="1331595" y="1779270"/>
            <a:ext cx="86423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331595" y="2103755"/>
            <a:ext cx="86423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ppt_x"/>
                                          </p:val>
                                        </p:tav>
                                        <p:tav tm="100000">
                                          <p:val>
                                            <p:strVal val="#ppt_x"/>
                                          </p:val>
                                        </p:tav>
                                      </p:tavLst>
                                    </p:anim>
                                    <p:anim calcmode="lin" valueType="num">
                                      <p:cBhvr additive="base">
                                        <p:cTn id="4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900" y="267225"/>
            <a:ext cx="7717500" cy="572700"/>
          </a:xfrm>
        </p:spPr>
        <p:txBody>
          <a:bodyPr/>
          <a:lstStyle/>
          <a:p>
            <a:r>
              <a:rPr lang="en-US"/>
              <a:t>3) Mở rộng</a:t>
            </a:r>
          </a:p>
        </p:txBody>
      </p:sp>
      <p:sp>
        <p:nvSpPr>
          <p:cNvPr id="100" name="Text Box 99"/>
          <p:cNvSpPr txBox="1"/>
          <p:nvPr/>
        </p:nvSpPr>
        <p:spPr>
          <a:xfrm>
            <a:off x="854710" y="1275080"/>
            <a:ext cx="7135495" cy="3169285"/>
          </a:xfrm>
          <a:prstGeom prst="rect">
            <a:avLst/>
          </a:prstGeom>
          <a:noFill/>
          <a:ln w="9525">
            <a:noFill/>
          </a:ln>
        </p:spPr>
        <p:txBody>
          <a:bodyPr wrap="square">
            <a:spAutoFit/>
          </a:bodyPr>
          <a:lstStyle/>
          <a:p>
            <a:pPr marL="0" indent="0"/>
            <a:r>
              <a:rPr lang="en-US" sz="2000">
                <a:solidFill>
                  <a:schemeClr val="accent5">
                    <a:lumMod val="25000"/>
                  </a:schemeClr>
                </a:solidFill>
                <a:latin typeface="Times New Roman" panose="02020603050405020304" charset="0"/>
                <a:cs typeface="Times New Roman" panose="02020603050405020304" charset="0"/>
              </a:rPr>
              <a:t>- Nếu như thơ Huy Cận có những chuyển biến về mặt cảm xúc qua từng thời đại phát triển thì thơ của Viễn Phương vẫn luôn giữ một cái chất rất riêng, dễ nhớ, giàu cảm xúc, nhưng không bi lụy và cường điệu hóa nỗi đau.</a:t>
            </a:r>
          </a:p>
          <a:p>
            <a:pPr marL="0" indent="0"/>
            <a:r>
              <a:rPr lang="en-US" sz="2000">
                <a:solidFill>
                  <a:schemeClr val="accent5">
                    <a:lumMod val="25000"/>
                  </a:schemeClr>
                </a:solidFill>
                <a:latin typeface="Times New Roman" panose="02020603050405020304" charset="0"/>
                <a:cs typeface="Times New Roman" panose="02020603050405020304" charset="0"/>
              </a:rPr>
              <a:t>- Ngay cả vào cái ngày định mệnh, ngày mà Bác  ra đi mãi mãi, thơ của ông vẫn vậy vẫn nhẹ nhàng để những nỗi xúc cảm ấy chảy qua từng dòng chữ như hoa lục bình trôi man mác tím. Trong dòng cảm xúc nghẹn ngào, đầy lưu luyến ấy, nhà thơ đã thể hiện khát khao được hóa thân thành một con chim, một đóa hoa, và một cây tre để đời đời kiếp kiếp ở mãi bên Bác.</a:t>
            </a:r>
          </a:p>
        </p:txBody>
      </p:sp>
      <p:sp>
        <p:nvSpPr>
          <p:cNvPr id="14" name="Rectangles 13"/>
          <p:cNvSpPr/>
          <p:nvPr/>
        </p:nvSpPr>
        <p:spPr>
          <a:xfrm>
            <a:off x="611505" y="1131570"/>
            <a:ext cx="7632700" cy="3599815"/>
          </a:xfrm>
          <a:prstGeom prst="rect">
            <a:avLst/>
          </a:prstGeom>
          <a:noFill/>
          <a:ln>
            <a:solidFill>
              <a:schemeClr val="accent1">
                <a:lumMod val="2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anim calcmode="lin" valueType="num">
                                      <p:cBhvr additive="base">
                                        <p:cTn id="13"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Google Shape;314;p40"/>
          <p:cNvSpPr txBox="1"/>
          <p:nvPr/>
        </p:nvSpPr>
        <p:spPr>
          <a:xfrm>
            <a:off x="3634650" y="319020"/>
            <a:ext cx="7704000" cy="5643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1pPr>
            <a:lvl2pPr marR="0" lvl="1"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2pPr>
            <a:lvl3pPr marR="0" lvl="2"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3pPr>
            <a:lvl4pPr marR="0" lvl="3"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4pPr>
            <a:lvl5pPr marR="0" lvl="4"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5pPr>
            <a:lvl6pPr marR="0" lvl="5"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6pPr>
            <a:lvl7pPr marR="0" lvl="6"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7pPr>
            <a:lvl8pPr marR="0" lvl="7"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8pPr>
            <a:lvl9pPr marR="0" lvl="8"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9pPr>
          </a:lstStyle>
          <a:p>
            <a:pPr marL="0" lvl="0" indent="0" algn="l" rtl="0">
              <a:spcBef>
                <a:spcPts val="0"/>
              </a:spcBef>
              <a:spcAft>
                <a:spcPts val="0"/>
              </a:spcAft>
              <a:buNone/>
            </a:pPr>
            <a:r>
              <a:rPr lang="en-US" altLang="en-GB" b="1">
                <a:solidFill>
                  <a:schemeClr val="accent5">
                    <a:lumMod val="25000"/>
                  </a:schemeClr>
                </a:solidFill>
                <a:latin typeface="Cambria" panose="02040503050406030204" charset="0"/>
                <a:cs typeface="Cambria" panose="02040503050406030204" charset="0"/>
              </a:rPr>
              <a:t>MỞ BÀI</a:t>
            </a:r>
          </a:p>
        </p:txBody>
      </p:sp>
      <p:sp>
        <p:nvSpPr>
          <p:cNvPr id="317" name="Google Shape;317;p40"/>
          <p:cNvSpPr txBox="1"/>
          <p:nvPr/>
        </p:nvSpPr>
        <p:spPr>
          <a:xfrm>
            <a:off x="3635375" y="999490"/>
            <a:ext cx="3325495" cy="52768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1pPr>
            <a:lvl2pPr marR="0" lvl="1"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2pPr>
            <a:lvl3pPr marR="0" lvl="2"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3pPr>
            <a:lvl4pPr marR="0" lvl="3"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4pPr>
            <a:lvl5pPr marR="0" lvl="4"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5pPr>
            <a:lvl6pPr marR="0" lvl="5"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6pPr>
            <a:lvl7pPr marR="0" lvl="6"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7pPr>
            <a:lvl8pPr marR="0" lvl="7"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8pPr>
            <a:lvl9pPr marR="0" lvl="8"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9pPr>
          </a:lstStyle>
          <a:p>
            <a:pPr marL="0" lvl="0" indent="0" algn="l" rtl="0">
              <a:spcBef>
                <a:spcPts val="0"/>
              </a:spcBef>
              <a:spcAft>
                <a:spcPts val="0"/>
              </a:spcAft>
              <a:buNone/>
            </a:pPr>
            <a:r>
              <a:rPr lang="en-US" altLang="en-GB" b="1">
                <a:solidFill>
                  <a:schemeClr val="accent5">
                    <a:lumMod val="25000"/>
                  </a:schemeClr>
                </a:solidFill>
                <a:effectLst/>
                <a:latin typeface="Cambria" panose="02040503050406030204" charset="0"/>
                <a:cs typeface="Cambria" panose="02040503050406030204" charset="0"/>
              </a:rPr>
              <a:t>THÂN BÀI</a:t>
            </a:r>
          </a:p>
        </p:txBody>
      </p:sp>
      <p:cxnSp>
        <p:nvCxnSpPr>
          <p:cNvPr id="326" name="Google Shape;326;p40"/>
          <p:cNvCxnSpPr/>
          <p:nvPr/>
        </p:nvCxnSpPr>
        <p:spPr>
          <a:xfrm flipH="1">
            <a:off x="3635070" y="915725"/>
            <a:ext cx="3017400" cy="7200"/>
          </a:xfrm>
          <a:prstGeom prst="straightConnector1">
            <a:avLst/>
          </a:prstGeom>
          <a:noFill/>
          <a:ln w="9525" cap="flat" cmpd="sng">
            <a:solidFill>
              <a:schemeClr val="dk1"/>
            </a:solidFill>
            <a:prstDash val="solid"/>
            <a:round/>
            <a:headEnd type="none" w="med" len="med"/>
            <a:tailEnd type="none" w="med" len="med"/>
          </a:ln>
        </p:spPr>
      </p:cxnSp>
      <p:cxnSp>
        <p:nvCxnSpPr>
          <p:cNvPr id="328" name="Google Shape;328;p40"/>
          <p:cNvCxnSpPr/>
          <p:nvPr/>
        </p:nvCxnSpPr>
        <p:spPr>
          <a:xfrm flipH="1">
            <a:off x="3634435" y="1527093"/>
            <a:ext cx="3017400" cy="7200"/>
          </a:xfrm>
          <a:prstGeom prst="straightConnector1">
            <a:avLst/>
          </a:prstGeom>
          <a:noFill/>
          <a:ln w="9525" cap="flat" cmpd="sng">
            <a:solidFill>
              <a:schemeClr val="dk1"/>
            </a:solidFill>
            <a:prstDash val="solid"/>
            <a:round/>
            <a:headEnd type="none" w="med" len="med"/>
            <a:tailEnd type="none" w="med" len="med"/>
          </a:ln>
        </p:spPr>
      </p:cxnSp>
      <p:sp>
        <p:nvSpPr>
          <p:cNvPr id="319" name="Google Shape;319;p40"/>
          <p:cNvSpPr txBox="1">
            <a:spLocks noGrp="1"/>
          </p:cNvSpPr>
          <p:nvPr>
            <p:ph type="subTitle" idx="1"/>
          </p:nvPr>
        </p:nvSpPr>
        <p:spPr>
          <a:xfrm rot="-191">
            <a:off x="3563620" y="1591945"/>
            <a:ext cx="5412105" cy="2695575"/>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Font typeface="+mj-lt"/>
              <a:buNone/>
            </a:pPr>
            <a:r>
              <a:rPr lang="en-US" altLang="en-GB" sz="1700">
                <a:solidFill>
                  <a:schemeClr val="accent5">
                    <a:lumMod val="25000"/>
                  </a:schemeClr>
                </a:solidFill>
                <a:latin typeface="Cambria" panose="02040503050406030204" charset="0"/>
                <a:cs typeface="Cambria" panose="02040503050406030204" charset="0"/>
              </a:rPr>
              <a:t>a)   Khái quát</a:t>
            </a:r>
          </a:p>
          <a:p>
            <a:pPr marL="0" lvl="0" indent="0" algn="l" rtl="0">
              <a:lnSpc>
                <a:spcPct val="120000"/>
              </a:lnSpc>
              <a:spcBef>
                <a:spcPts val="0"/>
              </a:spcBef>
              <a:spcAft>
                <a:spcPts val="0"/>
              </a:spcAft>
              <a:buFont typeface="+mj-lt"/>
              <a:buNone/>
            </a:pPr>
            <a:r>
              <a:rPr lang="en-US" altLang="en-GB" sz="1700">
                <a:solidFill>
                  <a:schemeClr val="accent5">
                    <a:lumMod val="25000"/>
                  </a:schemeClr>
                </a:solidFill>
                <a:latin typeface="Cambria" panose="02040503050406030204" charset="0"/>
                <a:cs typeface="Cambria" panose="02040503050406030204" charset="0"/>
              </a:rPr>
              <a:t>b)   Phân tích</a:t>
            </a:r>
          </a:p>
          <a:p>
            <a:pPr marL="342900" lvl="0" indent="-342900" algn="l" rtl="0">
              <a:lnSpc>
                <a:spcPct val="120000"/>
              </a:lnSpc>
              <a:spcBef>
                <a:spcPts val="0"/>
              </a:spcBef>
              <a:spcAft>
                <a:spcPts val="0"/>
              </a:spcAft>
              <a:buClr>
                <a:srgbClr val="BB5C39"/>
              </a:buClr>
              <a:buFont typeface="Arial" panose="020B0604020202020204" pitchFamily="34" charset="0"/>
              <a:buChar char="•"/>
            </a:pPr>
            <a:r>
              <a:rPr lang="en-US" altLang="en-GB" sz="1700">
                <a:solidFill>
                  <a:schemeClr val="accent5">
                    <a:lumMod val="25000"/>
                  </a:schemeClr>
                </a:solidFill>
                <a:latin typeface="Cambria" panose="02040503050406030204" charset="0"/>
                <a:cs typeface="Cambria" panose="02040503050406030204" charset="0"/>
              </a:rPr>
              <a:t>Cảm xúc của nhà thơ khi đứng trước lăng</a:t>
            </a:r>
          </a:p>
          <a:p>
            <a:pPr marL="285750" lvl="0" indent="-285750" algn="l" rtl="0">
              <a:lnSpc>
                <a:spcPct val="120000"/>
              </a:lnSpc>
              <a:spcBef>
                <a:spcPts val="0"/>
              </a:spcBef>
              <a:spcAft>
                <a:spcPts val="0"/>
              </a:spcAft>
              <a:buClr>
                <a:srgbClr val="BB5C39"/>
              </a:buClr>
              <a:buFont typeface="Arial" panose="020B0604020202020204" pitchFamily="34" charset="0"/>
              <a:buChar char="•"/>
            </a:pPr>
            <a:r>
              <a:rPr lang="en-US" altLang="en-GB" sz="1700">
                <a:solidFill>
                  <a:schemeClr val="accent5">
                    <a:lumMod val="25000"/>
                  </a:schemeClr>
                </a:solidFill>
                <a:latin typeface="Cambria" panose="02040503050406030204" charset="0"/>
                <a:cs typeface="Cambria" panose="02040503050406030204" charset="0"/>
              </a:rPr>
              <a:t>Cảm xúc của nhà thơ trước cảnh đoàn người xếp hàng vào lăng</a:t>
            </a:r>
          </a:p>
          <a:p>
            <a:pPr marL="285750" lvl="0" indent="-285750" algn="l" rtl="0">
              <a:lnSpc>
                <a:spcPct val="120000"/>
              </a:lnSpc>
              <a:spcBef>
                <a:spcPts val="0"/>
              </a:spcBef>
              <a:spcAft>
                <a:spcPts val="0"/>
              </a:spcAft>
              <a:buClr>
                <a:srgbClr val="BB5C39"/>
              </a:buClr>
              <a:buFont typeface="Arial" panose="020B0604020202020204" pitchFamily="34" charset="0"/>
              <a:buChar char="•"/>
            </a:pPr>
            <a:r>
              <a:rPr lang="en-US" altLang="en-GB" sz="1700">
                <a:solidFill>
                  <a:schemeClr val="accent5">
                    <a:lumMod val="25000"/>
                  </a:schemeClr>
                </a:solidFill>
                <a:latin typeface="Cambria" panose="02040503050406030204" charset="0"/>
                <a:cs typeface="Cambria" panose="02040503050406030204" charset="0"/>
              </a:rPr>
              <a:t>Cảm xúc của nhà thơ khi vào lăng viếng Bác</a:t>
            </a:r>
          </a:p>
          <a:p>
            <a:pPr marL="285750" lvl="0" indent="-285750" algn="l" rtl="0">
              <a:lnSpc>
                <a:spcPct val="120000"/>
              </a:lnSpc>
              <a:spcBef>
                <a:spcPts val="0"/>
              </a:spcBef>
              <a:spcAft>
                <a:spcPts val="0"/>
              </a:spcAft>
              <a:buClr>
                <a:srgbClr val="BB5C39"/>
              </a:buClr>
              <a:buFont typeface="Arial" panose="020B0604020202020204" pitchFamily="34" charset="0"/>
              <a:buChar char="•"/>
            </a:pPr>
            <a:r>
              <a:rPr lang="en-US" altLang="en-GB" sz="1700">
                <a:solidFill>
                  <a:schemeClr val="accent5">
                    <a:lumMod val="25000"/>
                  </a:schemeClr>
                </a:solidFill>
                <a:latin typeface="Cambria" panose="02040503050406030204" charset="0"/>
                <a:cs typeface="Cambria" panose="02040503050406030204" charset="0"/>
              </a:rPr>
              <a:t>Tâm trạng và ước nguyện của nhà thơ</a:t>
            </a:r>
          </a:p>
          <a:p>
            <a:pPr marL="0" lvl="0" indent="0" algn="l" rtl="0">
              <a:lnSpc>
                <a:spcPct val="120000"/>
              </a:lnSpc>
              <a:spcBef>
                <a:spcPts val="0"/>
              </a:spcBef>
              <a:spcAft>
                <a:spcPts val="0"/>
              </a:spcAft>
              <a:buClr>
                <a:srgbClr val="BB5C39"/>
              </a:buClr>
              <a:buFont typeface="Arial" panose="020B0604020202020204" pitchFamily="34" charset="0"/>
              <a:buNone/>
            </a:pPr>
            <a:r>
              <a:rPr lang="en-US" altLang="en-GB" sz="1700">
                <a:solidFill>
                  <a:schemeClr val="accent5">
                    <a:lumMod val="25000"/>
                  </a:schemeClr>
                </a:solidFill>
                <a:latin typeface="Cambria" panose="02040503050406030204" charset="0"/>
                <a:cs typeface="Cambria" panose="02040503050406030204" charset="0"/>
              </a:rPr>
              <a:t>c)   Mở rộng</a:t>
            </a:r>
          </a:p>
          <a:p>
            <a:pPr marL="0" lvl="0" indent="0" algn="l" rtl="0">
              <a:lnSpc>
                <a:spcPct val="120000"/>
              </a:lnSpc>
              <a:spcBef>
                <a:spcPts val="0"/>
              </a:spcBef>
              <a:spcAft>
                <a:spcPts val="0"/>
              </a:spcAft>
              <a:buFont typeface="+mj-lt"/>
              <a:buNone/>
            </a:pPr>
            <a:r>
              <a:rPr lang="en-US" altLang="en-GB" sz="1700">
                <a:solidFill>
                  <a:schemeClr val="accent5">
                    <a:lumMod val="25000"/>
                  </a:schemeClr>
                </a:solidFill>
                <a:latin typeface="Cambria" panose="02040503050406030204" charset="0"/>
                <a:cs typeface="Cambria" panose="02040503050406030204" charset="0"/>
              </a:rPr>
              <a:t>d)   Đánh giá</a:t>
            </a:r>
          </a:p>
        </p:txBody>
      </p:sp>
      <p:sp>
        <p:nvSpPr>
          <p:cNvPr id="323" name="Google Shape;323;p40"/>
          <p:cNvSpPr txBox="1"/>
          <p:nvPr/>
        </p:nvSpPr>
        <p:spPr>
          <a:xfrm>
            <a:off x="3642995" y="4371975"/>
            <a:ext cx="3325495" cy="52768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1pPr>
            <a:lvl2pPr marR="0" lvl="1"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2pPr>
            <a:lvl3pPr marR="0" lvl="2"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3pPr>
            <a:lvl4pPr marR="0" lvl="3"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4pPr>
            <a:lvl5pPr marR="0" lvl="4"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5pPr>
            <a:lvl6pPr marR="0" lvl="5"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6pPr>
            <a:lvl7pPr marR="0" lvl="6"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7pPr>
            <a:lvl8pPr marR="0" lvl="7"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8pPr>
            <a:lvl9pPr marR="0" lvl="8"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9pPr>
          </a:lstStyle>
          <a:p>
            <a:pPr marL="0" lvl="0" indent="0" algn="l" rtl="0">
              <a:spcBef>
                <a:spcPts val="0"/>
              </a:spcBef>
              <a:spcAft>
                <a:spcPts val="0"/>
              </a:spcAft>
              <a:buNone/>
            </a:pPr>
            <a:r>
              <a:rPr lang="en-US" altLang="en-GB" b="1">
                <a:solidFill>
                  <a:schemeClr val="accent5">
                    <a:lumMod val="25000"/>
                  </a:schemeClr>
                </a:solidFill>
                <a:latin typeface="Cambria" panose="02040503050406030204" charset="0"/>
                <a:cs typeface="Cambria" panose="02040503050406030204" charset="0"/>
              </a:rPr>
              <a:t>KẾT BÀI</a:t>
            </a:r>
          </a:p>
        </p:txBody>
      </p:sp>
      <p:cxnSp>
        <p:nvCxnSpPr>
          <p:cNvPr id="329" name="Google Shape;329;p40"/>
          <p:cNvCxnSpPr/>
          <p:nvPr/>
        </p:nvCxnSpPr>
        <p:spPr>
          <a:xfrm flipH="1">
            <a:off x="3642690" y="4875810"/>
            <a:ext cx="3017400" cy="7200"/>
          </a:xfrm>
          <a:prstGeom prst="straightConnector1">
            <a:avLst/>
          </a:prstGeom>
          <a:noFill/>
          <a:ln w="9525" cap="flat" cmpd="sng">
            <a:solidFill>
              <a:schemeClr val="dk1"/>
            </a:solidFill>
            <a:prstDash val="solid"/>
            <a:round/>
            <a:headEnd type="none" w="med" len="med"/>
            <a:tailEnd type="none" w="med" len="med"/>
          </a:ln>
        </p:spPr>
      </p:cxnSp>
      <p:sp>
        <p:nvSpPr>
          <p:cNvPr id="315" name="Google Shape;315;p40"/>
          <p:cNvSpPr txBox="1"/>
          <p:nvPr/>
        </p:nvSpPr>
        <p:spPr>
          <a:xfrm>
            <a:off x="2484120" y="339725"/>
            <a:ext cx="821055" cy="52768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1pPr>
            <a:lvl2pPr marR="0" lvl="1"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2pPr>
            <a:lvl3pPr marR="0" lvl="2"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3pPr>
            <a:lvl4pPr marR="0" lvl="3"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4pPr>
            <a:lvl5pPr marR="0" lvl="4"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5pPr>
            <a:lvl6pPr marR="0" lvl="5"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6pPr>
            <a:lvl7pPr marR="0" lvl="6"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7pPr>
            <a:lvl8pPr marR="0" lvl="7"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8pPr>
            <a:lvl9pPr marR="0" lvl="8"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9pPr>
          </a:lstStyle>
          <a:p>
            <a:pPr marL="0" lvl="0" indent="0" algn="r" rtl="0">
              <a:spcBef>
                <a:spcPts val="0"/>
              </a:spcBef>
              <a:spcAft>
                <a:spcPts val="0"/>
              </a:spcAft>
              <a:buNone/>
            </a:pPr>
            <a:r>
              <a:rPr lang="en-GB">
                <a:solidFill>
                  <a:schemeClr val="tx1"/>
                </a:solidFill>
                <a:latin typeface="Cambria" panose="02040503050406030204" charset="0"/>
                <a:cs typeface="Cambria" panose="02040503050406030204" charset="0"/>
              </a:rPr>
              <a:t>01</a:t>
            </a:r>
          </a:p>
        </p:txBody>
      </p:sp>
      <p:sp>
        <p:nvSpPr>
          <p:cNvPr id="318" name="Google Shape;318;p40"/>
          <p:cNvSpPr txBox="1"/>
          <p:nvPr/>
        </p:nvSpPr>
        <p:spPr>
          <a:xfrm>
            <a:off x="2555875" y="1059815"/>
            <a:ext cx="749300" cy="52768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1pPr>
            <a:lvl2pPr marR="0" lvl="1"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2pPr>
            <a:lvl3pPr marR="0" lvl="2"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3pPr>
            <a:lvl4pPr marR="0" lvl="3"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4pPr>
            <a:lvl5pPr marR="0" lvl="4"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5pPr>
            <a:lvl6pPr marR="0" lvl="5"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6pPr>
            <a:lvl7pPr marR="0" lvl="6"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7pPr>
            <a:lvl8pPr marR="0" lvl="7"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8pPr>
            <a:lvl9pPr marR="0" lvl="8"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9pPr>
          </a:lstStyle>
          <a:p>
            <a:pPr marL="0" lvl="0" indent="0" algn="r" rtl="0">
              <a:spcBef>
                <a:spcPts val="0"/>
              </a:spcBef>
              <a:spcAft>
                <a:spcPts val="0"/>
              </a:spcAft>
              <a:buNone/>
            </a:pPr>
            <a:r>
              <a:rPr lang="en-US" altLang="en-GB">
                <a:solidFill>
                  <a:schemeClr val="tx1"/>
                </a:solidFill>
                <a:latin typeface="Cambria" panose="02040503050406030204" charset="0"/>
                <a:cs typeface="Cambria" panose="02040503050406030204" charset="0"/>
              </a:rPr>
              <a:t>0</a:t>
            </a:r>
            <a:r>
              <a:rPr lang="en-GB">
                <a:solidFill>
                  <a:schemeClr val="tx1"/>
                </a:solidFill>
                <a:latin typeface="Cambria" panose="02040503050406030204" charset="0"/>
                <a:cs typeface="Cambria" panose="02040503050406030204" charset="0"/>
              </a:rPr>
              <a:t>2</a:t>
            </a:r>
          </a:p>
        </p:txBody>
      </p:sp>
      <p:sp>
        <p:nvSpPr>
          <p:cNvPr id="324" name="Google Shape;324;p40"/>
          <p:cNvSpPr txBox="1"/>
          <p:nvPr/>
        </p:nvSpPr>
        <p:spPr>
          <a:xfrm>
            <a:off x="2628265" y="4299585"/>
            <a:ext cx="763270" cy="52705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1pPr>
            <a:lvl2pPr marR="0" lvl="1"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2pPr>
            <a:lvl3pPr marR="0" lvl="2"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3pPr>
            <a:lvl4pPr marR="0" lvl="3"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4pPr>
            <a:lvl5pPr marR="0" lvl="4"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5pPr>
            <a:lvl6pPr marR="0" lvl="5"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6pPr>
            <a:lvl7pPr marR="0" lvl="6"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7pPr>
            <a:lvl8pPr marR="0" lvl="7"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8pPr>
            <a:lvl9pPr marR="0" lvl="8" algn="l" rtl="0">
              <a:lnSpc>
                <a:spcPct val="100000"/>
              </a:lnSpc>
              <a:spcBef>
                <a:spcPts val="0"/>
              </a:spcBef>
              <a:spcAft>
                <a:spcPts val="0"/>
              </a:spcAft>
              <a:buClr>
                <a:schemeClr val="dk1"/>
              </a:buClr>
              <a:buSzPts val="3100"/>
              <a:buFont typeface="Merienda One" panose="02000000000000000000"/>
              <a:buNone/>
              <a:defRPr sz="3100" b="0" i="0" u="none" strike="noStrike" cap="none">
                <a:solidFill>
                  <a:schemeClr val="dk1"/>
                </a:solidFill>
                <a:latin typeface="Merienda One" panose="02000000000000000000"/>
                <a:ea typeface="Merienda One" panose="02000000000000000000"/>
                <a:cs typeface="Merienda One" panose="02000000000000000000"/>
                <a:sym typeface="Merienda One" panose="02000000000000000000"/>
              </a:defRPr>
            </a:lvl9pPr>
          </a:lstStyle>
          <a:p>
            <a:pPr marL="0" lvl="0" indent="0" algn="r" rtl="0">
              <a:spcBef>
                <a:spcPts val="0"/>
              </a:spcBef>
              <a:spcAft>
                <a:spcPts val="0"/>
              </a:spcAft>
              <a:buNone/>
            </a:pPr>
            <a:r>
              <a:rPr lang="en-GB">
                <a:solidFill>
                  <a:schemeClr val="tx1"/>
                </a:solidFill>
                <a:latin typeface="Cambria" panose="02040503050406030204" charset="0"/>
                <a:cs typeface="Cambria" panose="02040503050406030204" charset="0"/>
              </a:rPr>
              <a:t>0</a:t>
            </a:r>
            <a:r>
              <a:rPr lang="en-US" altLang="en-GB">
                <a:solidFill>
                  <a:schemeClr val="tx1"/>
                </a:solidFill>
                <a:latin typeface="Cambria" panose="02040503050406030204" charset="0"/>
                <a:cs typeface="Cambria" panose="02040503050406030204" charset="0"/>
              </a:rPr>
              <a:t>3</a:t>
            </a:r>
          </a:p>
        </p:txBody>
      </p:sp>
      <p:cxnSp>
        <p:nvCxnSpPr>
          <p:cNvPr id="25" name="Straight Connector 24"/>
          <p:cNvCxnSpPr/>
          <p:nvPr/>
        </p:nvCxnSpPr>
        <p:spPr>
          <a:xfrm flipH="1">
            <a:off x="2195195" y="771525"/>
            <a:ext cx="432435" cy="190373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2199005" y="1666875"/>
            <a:ext cx="576580" cy="100838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195195" y="2675255"/>
            <a:ext cx="580390" cy="1881505"/>
          </a:xfrm>
          <a:prstGeom prst="line">
            <a:avLst/>
          </a:prstGeom>
        </p:spPr>
        <p:style>
          <a:lnRef idx="1">
            <a:schemeClr val="dk1"/>
          </a:lnRef>
          <a:fillRef idx="0">
            <a:schemeClr val="dk1"/>
          </a:fillRef>
          <a:effectRef idx="0">
            <a:schemeClr val="dk1"/>
          </a:effectRef>
          <a:fontRef idx="minor">
            <a:schemeClr val="tx1"/>
          </a:fontRef>
        </p:style>
      </p:cxnSp>
      <p:sp>
        <p:nvSpPr>
          <p:cNvPr id="29" name="Subtitle 2"/>
          <p:cNvSpPr/>
          <p:nvPr/>
        </p:nvSpPr>
        <p:spPr>
          <a:xfrm rot="-191">
            <a:off x="-180975" y="1706880"/>
            <a:ext cx="2301875" cy="234505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595959"/>
              </a:buClr>
              <a:buSzPts val="1000"/>
              <a:buFont typeface="Anaheim"/>
              <a:buChar char="●"/>
              <a:defRPr sz="1400" b="0" i="0" u="none" strike="noStrike" cap="none">
                <a:solidFill>
                  <a:schemeClr val="dk1"/>
                </a:solidFill>
                <a:latin typeface="Maven Pro"/>
                <a:ea typeface="Maven Pro"/>
                <a:cs typeface="Maven Pro"/>
                <a:sym typeface="Maven Pro"/>
              </a:defRPr>
            </a:lvl1pPr>
            <a:lvl2pPr marL="914400" marR="0" lvl="1" indent="-317500" algn="ctr" rtl="0">
              <a:lnSpc>
                <a:spcPct val="100000"/>
              </a:lnSpc>
              <a:spcBef>
                <a:spcPts val="0"/>
              </a:spcBef>
              <a:spcAft>
                <a:spcPts val="0"/>
              </a:spcAft>
              <a:buClr>
                <a:srgbClr val="595959"/>
              </a:buClr>
              <a:buSzPts val="1400"/>
              <a:buFont typeface="Anaheim"/>
              <a:buChar char="○"/>
              <a:defRPr sz="1400" b="0" i="0" u="none" strike="noStrike" cap="none">
                <a:solidFill>
                  <a:schemeClr val="dk1"/>
                </a:solidFill>
                <a:latin typeface="Maven Pro"/>
                <a:ea typeface="Maven Pro"/>
                <a:cs typeface="Maven Pro"/>
                <a:sym typeface="Maven Pro"/>
              </a:defRPr>
            </a:lvl2pPr>
            <a:lvl3pPr marL="1371600" marR="0" lvl="2" indent="-317500" algn="ctr" rtl="0">
              <a:lnSpc>
                <a:spcPct val="100000"/>
              </a:lnSpc>
              <a:spcBef>
                <a:spcPts val="1600"/>
              </a:spcBef>
              <a:spcAft>
                <a:spcPts val="0"/>
              </a:spcAft>
              <a:buClr>
                <a:srgbClr val="595959"/>
              </a:buClr>
              <a:buSzPts val="1400"/>
              <a:buFont typeface="Anaheim"/>
              <a:buChar char="■"/>
              <a:defRPr sz="1400" b="0" i="0" u="none" strike="noStrike" cap="none">
                <a:solidFill>
                  <a:schemeClr val="dk1"/>
                </a:solidFill>
                <a:latin typeface="Maven Pro"/>
                <a:ea typeface="Maven Pro"/>
                <a:cs typeface="Maven Pro"/>
                <a:sym typeface="Maven Pro"/>
              </a:defRPr>
            </a:lvl3pPr>
            <a:lvl4pPr marL="1828800" marR="0" lvl="3" indent="-317500" algn="ctr" rtl="0">
              <a:lnSpc>
                <a:spcPct val="100000"/>
              </a:lnSpc>
              <a:spcBef>
                <a:spcPts val="1600"/>
              </a:spcBef>
              <a:spcAft>
                <a:spcPts val="0"/>
              </a:spcAft>
              <a:buClr>
                <a:srgbClr val="595959"/>
              </a:buClr>
              <a:buSzPts val="1400"/>
              <a:buFont typeface="Anaheim"/>
              <a:buChar char="●"/>
              <a:defRPr sz="1400" b="0" i="0" u="none" strike="noStrike" cap="none">
                <a:solidFill>
                  <a:schemeClr val="dk1"/>
                </a:solidFill>
                <a:latin typeface="Maven Pro"/>
                <a:ea typeface="Maven Pro"/>
                <a:cs typeface="Maven Pro"/>
                <a:sym typeface="Maven Pro"/>
              </a:defRPr>
            </a:lvl4pPr>
            <a:lvl5pPr marL="2286000" marR="0" lvl="4" indent="-317500" algn="ctr" rtl="0">
              <a:lnSpc>
                <a:spcPct val="100000"/>
              </a:lnSpc>
              <a:spcBef>
                <a:spcPts val="1600"/>
              </a:spcBef>
              <a:spcAft>
                <a:spcPts val="0"/>
              </a:spcAft>
              <a:buClr>
                <a:srgbClr val="595959"/>
              </a:buClr>
              <a:buSzPts val="1400"/>
              <a:buFont typeface="Anaheim"/>
              <a:buChar char="○"/>
              <a:defRPr sz="1400" b="0" i="0" u="none" strike="noStrike" cap="none">
                <a:solidFill>
                  <a:schemeClr val="dk1"/>
                </a:solidFill>
                <a:latin typeface="Maven Pro"/>
                <a:ea typeface="Maven Pro"/>
                <a:cs typeface="Maven Pro"/>
                <a:sym typeface="Maven Pro"/>
              </a:defRPr>
            </a:lvl5pPr>
            <a:lvl6pPr marL="2743200" marR="0" lvl="5" indent="-317500" algn="ctr" rtl="0">
              <a:lnSpc>
                <a:spcPct val="100000"/>
              </a:lnSpc>
              <a:spcBef>
                <a:spcPts val="1600"/>
              </a:spcBef>
              <a:spcAft>
                <a:spcPts val="0"/>
              </a:spcAft>
              <a:buClr>
                <a:srgbClr val="595959"/>
              </a:buClr>
              <a:buSzPts val="1400"/>
              <a:buFont typeface="Anaheim"/>
              <a:buChar char="■"/>
              <a:defRPr sz="1400" b="0" i="0" u="none" strike="noStrike" cap="none">
                <a:solidFill>
                  <a:schemeClr val="dk1"/>
                </a:solidFill>
                <a:latin typeface="Maven Pro"/>
                <a:ea typeface="Maven Pro"/>
                <a:cs typeface="Maven Pro"/>
                <a:sym typeface="Maven Pro"/>
              </a:defRPr>
            </a:lvl6pPr>
            <a:lvl7pPr marL="3200400" marR="0" lvl="6" indent="-317500" algn="ctr" rtl="0">
              <a:lnSpc>
                <a:spcPct val="100000"/>
              </a:lnSpc>
              <a:spcBef>
                <a:spcPts val="1600"/>
              </a:spcBef>
              <a:spcAft>
                <a:spcPts val="0"/>
              </a:spcAft>
              <a:buClr>
                <a:srgbClr val="595959"/>
              </a:buClr>
              <a:buSzPts val="1400"/>
              <a:buFont typeface="Anaheim"/>
              <a:buChar char="●"/>
              <a:defRPr sz="1400" b="0" i="0" u="none" strike="noStrike" cap="none">
                <a:solidFill>
                  <a:schemeClr val="dk1"/>
                </a:solidFill>
                <a:latin typeface="Maven Pro"/>
                <a:ea typeface="Maven Pro"/>
                <a:cs typeface="Maven Pro"/>
                <a:sym typeface="Maven Pro"/>
              </a:defRPr>
            </a:lvl7pPr>
            <a:lvl8pPr marL="3657600" marR="0" lvl="7" indent="-317500" algn="ctr" rtl="0">
              <a:lnSpc>
                <a:spcPct val="100000"/>
              </a:lnSpc>
              <a:spcBef>
                <a:spcPts val="1600"/>
              </a:spcBef>
              <a:spcAft>
                <a:spcPts val="0"/>
              </a:spcAft>
              <a:buClr>
                <a:srgbClr val="595959"/>
              </a:buClr>
              <a:buSzPts val="1400"/>
              <a:buFont typeface="Anaheim"/>
              <a:buChar char="○"/>
              <a:defRPr sz="1400" b="0" i="0" u="none" strike="noStrike" cap="none">
                <a:solidFill>
                  <a:schemeClr val="dk1"/>
                </a:solidFill>
                <a:latin typeface="Maven Pro"/>
                <a:ea typeface="Maven Pro"/>
                <a:cs typeface="Maven Pro"/>
                <a:sym typeface="Maven Pro"/>
              </a:defRPr>
            </a:lvl8pPr>
            <a:lvl9pPr marL="4114800" marR="0" lvl="8" indent="-317500" algn="ctr" rtl="0">
              <a:lnSpc>
                <a:spcPct val="100000"/>
              </a:lnSpc>
              <a:spcBef>
                <a:spcPts val="1600"/>
              </a:spcBef>
              <a:spcAft>
                <a:spcPts val="1600"/>
              </a:spcAft>
              <a:buClr>
                <a:srgbClr val="595959"/>
              </a:buClr>
              <a:buSzPts val="1400"/>
              <a:buFont typeface="Anaheim"/>
              <a:buChar char="■"/>
              <a:defRPr sz="1400" b="0" i="0" u="none" strike="noStrike" cap="none">
                <a:solidFill>
                  <a:schemeClr val="dk1"/>
                </a:solidFill>
                <a:latin typeface="Maven Pro"/>
                <a:ea typeface="Maven Pro"/>
                <a:cs typeface="Maven Pro"/>
                <a:sym typeface="Maven Pro"/>
              </a:defRPr>
            </a:lvl9pPr>
          </a:lstStyle>
          <a:p>
            <a:pPr marL="139700" indent="0">
              <a:buNone/>
            </a:pPr>
            <a:r>
              <a:rPr lang="en-US" sz="3200" b="1">
                <a:latin typeface="Cambria" panose="02040503050406030204" charset="0"/>
                <a:cs typeface="Cambria" panose="02040503050406030204" charset="0"/>
              </a:rPr>
              <a:t>Dàn bài khái quát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315"/>
                                        </p:tgtEl>
                                        <p:attrNameLst>
                                          <p:attrName>style.visibility</p:attrName>
                                        </p:attrNameLst>
                                      </p:cBhvr>
                                      <p:to>
                                        <p:strVal val="visible"/>
                                      </p:to>
                                    </p:set>
                                    <p:anim calcmode="lin" valueType="num">
                                      <p:cBhvr>
                                        <p:cTn id="20" dur="500" fill="hold"/>
                                        <p:tgtEl>
                                          <p:spTgt spid="315"/>
                                        </p:tgtEl>
                                        <p:attrNameLst>
                                          <p:attrName>ppt_w</p:attrName>
                                        </p:attrNameLst>
                                      </p:cBhvr>
                                      <p:tavLst>
                                        <p:tav tm="0">
                                          <p:val>
                                            <p:fltVal val="0"/>
                                          </p:val>
                                        </p:tav>
                                        <p:tav tm="100000">
                                          <p:val>
                                            <p:strVal val="#ppt_w"/>
                                          </p:val>
                                        </p:tav>
                                      </p:tavLst>
                                    </p:anim>
                                    <p:anim calcmode="lin" valueType="num">
                                      <p:cBhvr>
                                        <p:cTn id="21" dur="500" fill="hold"/>
                                        <p:tgtEl>
                                          <p:spTgt spid="315"/>
                                        </p:tgtEl>
                                        <p:attrNameLst>
                                          <p:attrName>ppt_h</p:attrName>
                                        </p:attrNameLst>
                                      </p:cBhvr>
                                      <p:tavLst>
                                        <p:tav tm="0">
                                          <p:val>
                                            <p:fltVal val="0"/>
                                          </p:val>
                                        </p:tav>
                                        <p:tav tm="100000">
                                          <p:val>
                                            <p:strVal val="#ppt_h"/>
                                          </p:val>
                                        </p:tav>
                                      </p:tavLst>
                                    </p:anim>
                                    <p:anim calcmode="lin" valueType="num">
                                      <p:cBhvr>
                                        <p:cTn id="22" dur="500" fill="hold"/>
                                        <p:tgtEl>
                                          <p:spTgt spid="315"/>
                                        </p:tgtEl>
                                        <p:attrNameLst>
                                          <p:attrName>style.rotation</p:attrName>
                                        </p:attrNameLst>
                                      </p:cBhvr>
                                      <p:tavLst>
                                        <p:tav tm="0">
                                          <p:val>
                                            <p:fltVal val="360"/>
                                          </p:val>
                                        </p:tav>
                                        <p:tav tm="100000">
                                          <p:val>
                                            <p:fltVal val="0"/>
                                          </p:val>
                                        </p:tav>
                                      </p:tavLst>
                                    </p:anim>
                                    <p:animEffect transition="in" filter="fade">
                                      <p:cBhvr>
                                        <p:cTn id="23" dur="500"/>
                                        <p:tgtEl>
                                          <p:spTgt spid="3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14"/>
                                        </p:tgtEl>
                                        <p:attrNameLst>
                                          <p:attrName>style.visibility</p:attrName>
                                        </p:attrNameLst>
                                      </p:cBhvr>
                                      <p:to>
                                        <p:strVal val="visible"/>
                                      </p:to>
                                    </p:set>
                                    <p:anim calcmode="lin" valueType="num">
                                      <p:cBhvr additive="base">
                                        <p:cTn id="28" dur="500" fill="hold"/>
                                        <p:tgtEl>
                                          <p:spTgt spid="314"/>
                                        </p:tgtEl>
                                        <p:attrNameLst>
                                          <p:attrName>ppt_x</p:attrName>
                                        </p:attrNameLst>
                                      </p:cBhvr>
                                      <p:tavLst>
                                        <p:tav tm="0">
                                          <p:val>
                                            <p:strVal val="#ppt_x"/>
                                          </p:val>
                                        </p:tav>
                                        <p:tav tm="100000">
                                          <p:val>
                                            <p:strVal val="#ppt_x"/>
                                          </p:val>
                                        </p:tav>
                                      </p:tavLst>
                                    </p:anim>
                                    <p:anim calcmode="lin" valueType="num">
                                      <p:cBhvr additive="base">
                                        <p:cTn id="29" dur="500" fill="hold"/>
                                        <p:tgtEl>
                                          <p:spTgt spid="3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318"/>
                                        </p:tgtEl>
                                        <p:attrNameLst>
                                          <p:attrName>style.visibility</p:attrName>
                                        </p:attrNameLst>
                                      </p:cBhvr>
                                      <p:to>
                                        <p:strVal val="visible"/>
                                      </p:to>
                                    </p:set>
                                    <p:anim calcmode="lin" valueType="num">
                                      <p:cBhvr>
                                        <p:cTn id="40" dur="500" fill="hold"/>
                                        <p:tgtEl>
                                          <p:spTgt spid="318"/>
                                        </p:tgtEl>
                                        <p:attrNameLst>
                                          <p:attrName>ppt_w</p:attrName>
                                        </p:attrNameLst>
                                      </p:cBhvr>
                                      <p:tavLst>
                                        <p:tav tm="0">
                                          <p:val>
                                            <p:fltVal val="0"/>
                                          </p:val>
                                        </p:tav>
                                        <p:tav tm="100000">
                                          <p:val>
                                            <p:strVal val="#ppt_w"/>
                                          </p:val>
                                        </p:tav>
                                      </p:tavLst>
                                    </p:anim>
                                    <p:anim calcmode="lin" valueType="num">
                                      <p:cBhvr>
                                        <p:cTn id="41" dur="500" fill="hold"/>
                                        <p:tgtEl>
                                          <p:spTgt spid="318"/>
                                        </p:tgtEl>
                                        <p:attrNameLst>
                                          <p:attrName>ppt_h</p:attrName>
                                        </p:attrNameLst>
                                      </p:cBhvr>
                                      <p:tavLst>
                                        <p:tav tm="0">
                                          <p:val>
                                            <p:fltVal val="0"/>
                                          </p:val>
                                        </p:tav>
                                        <p:tav tm="100000">
                                          <p:val>
                                            <p:strVal val="#ppt_h"/>
                                          </p:val>
                                        </p:tav>
                                      </p:tavLst>
                                    </p:anim>
                                    <p:anim calcmode="lin" valueType="num">
                                      <p:cBhvr>
                                        <p:cTn id="42" dur="500" fill="hold"/>
                                        <p:tgtEl>
                                          <p:spTgt spid="318"/>
                                        </p:tgtEl>
                                        <p:attrNameLst>
                                          <p:attrName>style.rotation</p:attrName>
                                        </p:attrNameLst>
                                      </p:cBhvr>
                                      <p:tavLst>
                                        <p:tav tm="0">
                                          <p:val>
                                            <p:fltVal val="360"/>
                                          </p:val>
                                        </p:tav>
                                        <p:tav tm="100000">
                                          <p:val>
                                            <p:fltVal val="0"/>
                                          </p:val>
                                        </p:tav>
                                      </p:tavLst>
                                    </p:anim>
                                    <p:animEffect transition="in" filter="fade">
                                      <p:cBhvr>
                                        <p:cTn id="43" dur="500"/>
                                        <p:tgtEl>
                                          <p:spTgt spid="31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17"/>
                                        </p:tgtEl>
                                        <p:attrNameLst>
                                          <p:attrName>style.visibility</p:attrName>
                                        </p:attrNameLst>
                                      </p:cBhvr>
                                      <p:to>
                                        <p:strVal val="visible"/>
                                      </p:to>
                                    </p:set>
                                    <p:anim calcmode="lin" valueType="num">
                                      <p:cBhvr additive="base">
                                        <p:cTn id="48" dur="500" fill="hold"/>
                                        <p:tgtEl>
                                          <p:spTgt spid="317"/>
                                        </p:tgtEl>
                                        <p:attrNameLst>
                                          <p:attrName>ppt_x</p:attrName>
                                        </p:attrNameLst>
                                      </p:cBhvr>
                                      <p:tavLst>
                                        <p:tav tm="0">
                                          <p:val>
                                            <p:strVal val="#ppt_x"/>
                                          </p:val>
                                        </p:tav>
                                        <p:tav tm="100000">
                                          <p:val>
                                            <p:strVal val="#ppt_x"/>
                                          </p:val>
                                        </p:tav>
                                      </p:tavLst>
                                    </p:anim>
                                    <p:anim calcmode="lin" valueType="num">
                                      <p:cBhvr additive="base">
                                        <p:cTn id="49" dur="500" fill="hold"/>
                                        <p:tgtEl>
                                          <p:spTgt spid="3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19">
                                            <p:txEl>
                                              <p:pRg st="0" end="0"/>
                                            </p:txEl>
                                          </p:spTgt>
                                        </p:tgtEl>
                                        <p:attrNameLst>
                                          <p:attrName>style.visibility</p:attrName>
                                        </p:attrNameLst>
                                      </p:cBhvr>
                                      <p:to>
                                        <p:strVal val="visible"/>
                                      </p:to>
                                    </p:set>
                                    <p:anim calcmode="lin" valueType="num">
                                      <p:cBhvr additive="base">
                                        <p:cTn id="54" dur="500" fill="hold"/>
                                        <p:tgtEl>
                                          <p:spTgt spid="319">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19">
                                            <p:txEl>
                                              <p:pRg st="1" end="1"/>
                                            </p:txEl>
                                          </p:spTgt>
                                        </p:tgtEl>
                                        <p:attrNameLst>
                                          <p:attrName>style.visibility</p:attrName>
                                        </p:attrNameLst>
                                      </p:cBhvr>
                                      <p:to>
                                        <p:strVal val="visible"/>
                                      </p:to>
                                    </p:set>
                                    <p:anim calcmode="lin" valueType="num">
                                      <p:cBhvr additive="base">
                                        <p:cTn id="60" dur="500" fill="hold"/>
                                        <p:tgtEl>
                                          <p:spTgt spid="319">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19">
                                            <p:txEl>
                                              <p:pRg st="2" end="2"/>
                                            </p:txEl>
                                          </p:spTgt>
                                        </p:tgtEl>
                                        <p:attrNameLst>
                                          <p:attrName>style.visibility</p:attrName>
                                        </p:attrNameLst>
                                      </p:cBhvr>
                                      <p:to>
                                        <p:strVal val="visible"/>
                                      </p:to>
                                    </p:set>
                                    <p:anim calcmode="lin" valueType="num">
                                      <p:cBhvr additive="base">
                                        <p:cTn id="66" dur="500" fill="hold"/>
                                        <p:tgtEl>
                                          <p:spTgt spid="319">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19">
                                            <p:txEl>
                                              <p:pRg st="3" end="3"/>
                                            </p:txEl>
                                          </p:spTgt>
                                        </p:tgtEl>
                                        <p:attrNameLst>
                                          <p:attrName>style.visibility</p:attrName>
                                        </p:attrNameLst>
                                      </p:cBhvr>
                                      <p:to>
                                        <p:strVal val="visible"/>
                                      </p:to>
                                    </p:set>
                                    <p:anim calcmode="lin" valueType="num">
                                      <p:cBhvr additive="base">
                                        <p:cTn id="72" dur="500" fill="hold"/>
                                        <p:tgtEl>
                                          <p:spTgt spid="319">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19">
                                            <p:txEl>
                                              <p:pRg st="4" end="4"/>
                                            </p:txEl>
                                          </p:spTgt>
                                        </p:tgtEl>
                                        <p:attrNameLst>
                                          <p:attrName>style.visibility</p:attrName>
                                        </p:attrNameLst>
                                      </p:cBhvr>
                                      <p:to>
                                        <p:strVal val="visible"/>
                                      </p:to>
                                    </p:set>
                                    <p:anim calcmode="lin" valueType="num">
                                      <p:cBhvr additive="base">
                                        <p:cTn id="78" dur="500" fill="hold"/>
                                        <p:tgtEl>
                                          <p:spTgt spid="319">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19">
                                            <p:txEl>
                                              <p:pRg st="5" end="5"/>
                                            </p:txEl>
                                          </p:spTgt>
                                        </p:tgtEl>
                                        <p:attrNameLst>
                                          <p:attrName>style.visibility</p:attrName>
                                        </p:attrNameLst>
                                      </p:cBhvr>
                                      <p:to>
                                        <p:strVal val="visible"/>
                                      </p:to>
                                    </p:set>
                                    <p:anim calcmode="lin" valueType="num">
                                      <p:cBhvr additive="base">
                                        <p:cTn id="84" dur="500" fill="hold"/>
                                        <p:tgtEl>
                                          <p:spTgt spid="319">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319">
                                            <p:txEl>
                                              <p:pRg st="6" end="6"/>
                                            </p:txEl>
                                          </p:spTgt>
                                        </p:tgtEl>
                                        <p:attrNameLst>
                                          <p:attrName>style.visibility</p:attrName>
                                        </p:attrNameLst>
                                      </p:cBhvr>
                                      <p:to>
                                        <p:strVal val="visible"/>
                                      </p:to>
                                    </p:set>
                                    <p:anim calcmode="lin" valueType="num">
                                      <p:cBhvr additive="base">
                                        <p:cTn id="90" dur="500" fill="hold"/>
                                        <p:tgtEl>
                                          <p:spTgt spid="319">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319">
                                            <p:txEl>
                                              <p:pRg st="7" end="7"/>
                                            </p:txEl>
                                          </p:spTgt>
                                        </p:tgtEl>
                                        <p:attrNameLst>
                                          <p:attrName>style.visibility</p:attrName>
                                        </p:attrNameLst>
                                      </p:cBhvr>
                                      <p:to>
                                        <p:strVal val="visible"/>
                                      </p:to>
                                    </p:set>
                                    <p:anim calcmode="lin" valueType="num">
                                      <p:cBhvr additive="base">
                                        <p:cTn id="96" dur="500" fill="hold"/>
                                        <p:tgtEl>
                                          <p:spTgt spid="319">
                                            <p:txEl>
                                              <p:pRg st="7" end="7"/>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500" fill="hold"/>
                                        <p:tgtEl>
                                          <p:spTgt spid="27"/>
                                        </p:tgtEl>
                                        <p:attrNameLst>
                                          <p:attrName>ppt_x</p:attrName>
                                        </p:attrNameLst>
                                      </p:cBhvr>
                                      <p:tavLst>
                                        <p:tav tm="0">
                                          <p:val>
                                            <p:strVal val="#ppt_x"/>
                                          </p:val>
                                        </p:tav>
                                        <p:tav tm="100000">
                                          <p:val>
                                            <p:strVal val="#ppt_x"/>
                                          </p:val>
                                        </p:tav>
                                      </p:tavLst>
                                    </p:anim>
                                    <p:anim calcmode="lin" valueType="num">
                                      <p:cBhvr additive="base">
                                        <p:cTn id="10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9" presetClass="entr" presetSubtype="0" decel="100000" fill="hold" grpId="0" nodeType="clickEffect">
                                  <p:stCondLst>
                                    <p:cond delay="0"/>
                                  </p:stCondLst>
                                  <p:childTnLst>
                                    <p:set>
                                      <p:cBhvr>
                                        <p:cTn id="107" dur="1" fill="hold">
                                          <p:stCondLst>
                                            <p:cond delay="0"/>
                                          </p:stCondLst>
                                        </p:cTn>
                                        <p:tgtEl>
                                          <p:spTgt spid="324"/>
                                        </p:tgtEl>
                                        <p:attrNameLst>
                                          <p:attrName>style.visibility</p:attrName>
                                        </p:attrNameLst>
                                      </p:cBhvr>
                                      <p:to>
                                        <p:strVal val="visible"/>
                                      </p:to>
                                    </p:set>
                                    <p:anim calcmode="lin" valueType="num">
                                      <p:cBhvr>
                                        <p:cTn id="108" dur="500" fill="hold"/>
                                        <p:tgtEl>
                                          <p:spTgt spid="324"/>
                                        </p:tgtEl>
                                        <p:attrNameLst>
                                          <p:attrName>ppt_w</p:attrName>
                                        </p:attrNameLst>
                                      </p:cBhvr>
                                      <p:tavLst>
                                        <p:tav tm="0">
                                          <p:val>
                                            <p:fltVal val="0"/>
                                          </p:val>
                                        </p:tav>
                                        <p:tav tm="100000">
                                          <p:val>
                                            <p:strVal val="#ppt_w"/>
                                          </p:val>
                                        </p:tav>
                                      </p:tavLst>
                                    </p:anim>
                                    <p:anim calcmode="lin" valueType="num">
                                      <p:cBhvr>
                                        <p:cTn id="109" dur="500" fill="hold"/>
                                        <p:tgtEl>
                                          <p:spTgt spid="324"/>
                                        </p:tgtEl>
                                        <p:attrNameLst>
                                          <p:attrName>ppt_h</p:attrName>
                                        </p:attrNameLst>
                                      </p:cBhvr>
                                      <p:tavLst>
                                        <p:tav tm="0">
                                          <p:val>
                                            <p:fltVal val="0"/>
                                          </p:val>
                                        </p:tav>
                                        <p:tav tm="100000">
                                          <p:val>
                                            <p:strVal val="#ppt_h"/>
                                          </p:val>
                                        </p:tav>
                                      </p:tavLst>
                                    </p:anim>
                                    <p:anim calcmode="lin" valueType="num">
                                      <p:cBhvr>
                                        <p:cTn id="110" dur="500" fill="hold"/>
                                        <p:tgtEl>
                                          <p:spTgt spid="324"/>
                                        </p:tgtEl>
                                        <p:attrNameLst>
                                          <p:attrName>style.rotation</p:attrName>
                                        </p:attrNameLst>
                                      </p:cBhvr>
                                      <p:tavLst>
                                        <p:tav tm="0">
                                          <p:val>
                                            <p:fltVal val="360"/>
                                          </p:val>
                                        </p:tav>
                                        <p:tav tm="100000">
                                          <p:val>
                                            <p:fltVal val="0"/>
                                          </p:val>
                                        </p:tav>
                                      </p:tavLst>
                                    </p:anim>
                                    <p:animEffect transition="in" filter="fade">
                                      <p:cBhvr>
                                        <p:cTn id="111" dur="500"/>
                                        <p:tgtEl>
                                          <p:spTgt spid="324"/>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323"/>
                                        </p:tgtEl>
                                        <p:attrNameLst>
                                          <p:attrName>style.visibility</p:attrName>
                                        </p:attrNameLst>
                                      </p:cBhvr>
                                      <p:to>
                                        <p:strVal val="visible"/>
                                      </p:to>
                                    </p:set>
                                    <p:anim calcmode="lin" valueType="num">
                                      <p:cBhvr additive="base">
                                        <p:cTn id="116" dur="500" fill="hold"/>
                                        <p:tgtEl>
                                          <p:spTgt spid="323"/>
                                        </p:tgtEl>
                                        <p:attrNameLst>
                                          <p:attrName>ppt_x</p:attrName>
                                        </p:attrNameLst>
                                      </p:cBhvr>
                                      <p:tavLst>
                                        <p:tav tm="0">
                                          <p:val>
                                            <p:strVal val="#ppt_x"/>
                                          </p:val>
                                        </p:tav>
                                        <p:tav tm="100000">
                                          <p:val>
                                            <p:strVal val="#ppt_x"/>
                                          </p:val>
                                        </p:tav>
                                      </p:tavLst>
                                    </p:anim>
                                    <p:anim calcmode="lin" valueType="num">
                                      <p:cBhvr additive="base">
                                        <p:cTn id="117"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p:bldP spid="314" grpId="1"/>
      <p:bldP spid="317" grpId="0"/>
      <p:bldP spid="317" grpId="1"/>
      <p:bldP spid="319" grpId="1" build="p"/>
      <p:bldP spid="323" grpId="0"/>
      <p:bldP spid="323" grpId="1"/>
      <p:bldP spid="315" grpId="0"/>
      <p:bldP spid="315" grpId="1"/>
      <p:bldP spid="318" grpId="0"/>
      <p:bldP spid="318" grpId="1"/>
      <p:bldP spid="324" grpId="0"/>
      <p:bldP spid="32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4" name="Google Shape;1034;p39"/>
          <p:cNvSpPr txBox="1">
            <a:spLocks noGrp="1"/>
          </p:cNvSpPr>
          <p:nvPr>
            <p:ph type="title"/>
          </p:nvPr>
        </p:nvSpPr>
        <p:spPr>
          <a:xfrm>
            <a:off x="713110" y="194835"/>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ltLang="en-GB"/>
              <a:t>3) Mở rộng</a:t>
            </a:r>
          </a:p>
        </p:txBody>
      </p:sp>
      <p:grpSp>
        <p:nvGrpSpPr>
          <p:cNvPr id="1043" name="Google Shape;1043;p39"/>
          <p:cNvGrpSpPr/>
          <p:nvPr/>
        </p:nvGrpSpPr>
        <p:grpSpPr>
          <a:xfrm>
            <a:off x="1048682" y="1043209"/>
            <a:ext cx="6635065" cy="3580112"/>
            <a:chOff x="1050232" y="1043209"/>
            <a:chExt cx="6635065" cy="3580112"/>
          </a:xfrm>
        </p:grpSpPr>
        <p:sp>
          <p:nvSpPr>
            <p:cNvPr id="1044" name="Google Shape;1044;p39"/>
            <p:cNvSpPr/>
            <p:nvPr/>
          </p:nvSpPr>
          <p:spPr>
            <a:xfrm>
              <a:off x="6818613" y="43719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a:off x="4277637" y="4300439"/>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9"/>
            <p:cNvSpPr/>
            <p:nvPr/>
          </p:nvSpPr>
          <p:spPr>
            <a:xfrm>
              <a:off x="5633684" y="43004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9"/>
            <p:cNvSpPr/>
            <p:nvPr/>
          </p:nvSpPr>
          <p:spPr>
            <a:xfrm>
              <a:off x="4910282" y="44954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9"/>
            <p:cNvSpPr/>
            <p:nvPr/>
          </p:nvSpPr>
          <p:spPr>
            <a:xfrm>
              <a:off x="3837957" y="4460694"/>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9"/>
            <p:cNvSpPr/>
            <p:nvPr/>
          </p:nvSpPr>
          <p:spPr>
            <a:xfrm>
              <a:off x="7639688" y="4285274"/>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9"/>
            <p:cNvSpPr/>
            <p:nvPr/>
          </p:nvSpPr>
          <p:spPr>
            <a:xfrm>
              <a:off x="6272189" y="39225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9"/>
            <p:cNvSpPr/>
            <p:nvPr/>
          </p:nvSpPr>
          <p:spPr>
            <a:xfrm>
              <a:off x="2958563" y="1492590"/>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9"/>
            <p:cNvSpPr/>
            <p:nvPr/>
          </p:nvSpPr>
          <p:spPr>
            <a:xfrm>
              <a:off x="1056683" y="2016812"/>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9"/>
            <p:cNvSpPr/>
            <p:nvPr/>
          </p:nvSpPr>
          <p:spPr>
            <a:xfrm>
              <a:off x="1773634" y="1421064"/>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9"/>
            <p:cNvSpPr/>
            <p:nvPr/>
          </p:nvSpPr>
          <p:spPr>
            <a:xfrm>
              <a:off x="1050232" y="1616063"/>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9"/>
            <p:cNvSpPr/>
            <p:nvPr/>
          </p:nvSpPr>
          <p:spPr>
            <a:xfrm>
              <a:off x="1678459" y="2068759"/>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a:off x="3779638" y="1405899"/>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9"/>
            <p:cNvSpPr/>
            <p:nvPr/>
          </p:nvSpPr>
          <p:spPr>
            <a:xfrm>
              <a:off x="2412139" y="1043209"/>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Box 2"/>
          <p:cNvSpPr txBox="1"/>
          <p:nvPr/>
        </p:nvSpPr>
        <p:spPr>
          <a:xfrm>
            <a:off x="-252730" y="915035"/>
            <a:ext cx="5325110" cy="1630045"/>
          </a:xfrm>
          <a:prstGeom prst="rect">
            <a:avLst/>
          </a:prstGeom>
          <a:noFill/>
          <a:ln w="9525">
            <a:noFill/>
          </a:ln>
        </p:spPr>
        <p:txBody>
          <a:bodyPr wrap="square">
            <a:spAutoFit/>
          </a:bodyPr>
          <a:lstStyle/>
          <a:p>
            <a:pPr marL="0" indent="457200" algn="ctr"/>
            <a:r>
              <a:rPr lang="en-US" sz="2000" b="1">
                <a:solidFill>
                  <a:schemeClr val="accent5">
                    <a:lumMod val="25000"/>
                  </a:schemeClr>
                </a:solidFill>
                <a:latin typeface="Times New Roman" panose="02020603050405020304" charset="0"/>
                <a:cs typeface="Calibri" panose="020F0502020204030204" charset="0"/>
                <a:sym typeface="+mn-ea"/>
              </a:rPr>
              <a:t>Người đi tìm hình của nước</a:t>
            </a:r>
            <a:endParaRPr lang="en-US" sz="2000" b="1">
              <a:solidFill>
                <a:schemeClr val="accent5">
                  <a:lumMod val="25000"/>
                </a:schemeClr>
              </a:solidFill>
              <a:latin typeface="Times New Roman" panose="02020603050405020304" charset="0"/>
              <a:cs typeface="Calibri" panose="020F0502020204030204" charset="0"/>
            </a:endParaRPr>
          </a:p>
          <a:p>
            <a:pPr marL="0" indent="457200"/>
            <a:r>
              <a:rPr lang="en-US" sz="2000" i="1">
                <a:solidFill>
                  <a:schemeClr val="accent5">
                    <a:lumMod val="25000"/>
                  </a:schemeClr>
                </a:solidFill>
                <a:latin typeface="Times New Roman" panose="02020603050405020304" charset="0"/>
                <a:cs typeface="Calibri" panose="020F0502020204030204" charset="0"/>
              </a:rPr>
              <a:t>Đất nước đẹp vô cùng. Nhưng Bác phải ra đi</a:t>
            </a:r>
          </a:p>
          <a:p>
            <a:pPr marL="0" indent="457200"/>
            <a:r>
              <a:rPr lang="en-US" sz="2000" i="1">
                <a:solidFill>
                  <a:schemeClr val="accent5">
                    <a:lumMod val="25000"/>
                  </a:schemeClr>
                </a:solidFill>
                <a:latin typeface="Times New Roman" panose="02020603050405020304" charset="0"/>
                <a:cs typeface="Calibri" panose="020F0502020204030204" charset="0"/>
              </a:rPr>
              <a:t>Cho tôi làm sóng dưới con tàu đưa tiễn Bác!</a:t>
            </a:r>
          </a:p>
          <a:p>
            <a:pPr marL="0" indent="457200"/>
            <a:r>
              <a:rPr lang="en-US" sz="2000" i="1">
                <a:solidFill>
                  <a:schemeClr val="accent5">
                    <a:lumMod val="25000"/>
                  </a:schemeClr>
                </a:solidFill>
                <a:latin typeface="Times New Roman" panose="02020603050405020304" charset="0"/>
                <a:cs typeface="Calibri" panose="020F0502020204030204" charset="0"/>
              </a:rPr>
              <a:t>Khi bờ bãi dần lui, làng xóm khuất,</a:t>
            </a:r>
          </a:p>
          <a:p>
            <a:pPr marL="0" indent="457200"/>
            <a:r>
              <a:rPr lang="en-US" sz="2000" i="1">
                <a:solidFill>
                  <a:schemeClr val="accent5">
                    <a:lumMod val="25000"/>
                  </a:schemeClr>
                </a:solidFill>
                <a:latin typeface="Times New Roman" panose="02020603050405020304" charset="0"/>
                <a:cs typeface="Calibri" panose="020F0502020204030204" charset="0"/>
              </a:rPr>
              <a:t>Bốn phía nhìn không bóng một hàng tre.</a:t>
            </a:r>
          </a:p>
        </p:txBody>
      </p:sp>
      <p:sp>
        <p:nvSpPr>
          <p:cNvPr id="2" name="Text Box 1"/>
          <p:cNvSpPr txBox="1"/>
          <p:nvPr/>
        </p:nvSpPr>
        <p:spPr>
          <a:xfrm>
            <a:off x="395605" y="2687955"/>
            <a:ext cx="4300220" cy="1630045"/>
          </a:xfrm>
          <a:prstGeom prst="rect">
            <a:avLst/>
          </a:prstGeom>
          <a:noFill/>
          <a:ln w="9525">
            <a:noFill/>
          </a:ln>
        </p:spPr>
        <p:txBody>
          <a:bodyPr wrap="square">
            <a:spAutoFit/>
          </a:bodyPr>
          <a:lstStyle/>
          <a:p>
            <a:pPr marL="0" indent="0" algn="ctr"/>
            <a:r>
              <a:rPr lang="en-US" sz="2000" b="1">
                <a:solidFill>
                  <a:schemeClr val="accent5">
                    <a:lumMod val="25000"/>
                  </a:schemeClr>
                </a:solidFill>
                <a:latin typeface="Times New Roman" panose="02020603050405020304" charset="0"/>
                <a:cs typeface="Calibri" panose="020F0502020204030204" charset="0"/>
              </a:rPr>
              <a:t>Bác ơi!</a:t>
            </a:r>
          </a:p>
          <a:p>
            <a:pPr marL="0" indent="0"/>
            <a:r>
              <a:rPr lang="en-US" sz="2000" i="1">
                <a:solidFill>
                  <a:schemeClr val="accent5">
                    <a:lumMod val="25000"/>
                  </a:schemeClr>
                </a:solidFill>
                <a:latin typeface="Times New Roman" panose="02020603050405020304" charset="0"/>
                <a:cs typeface="Calibri" panose="020F0502020204030204" charset="0"/>
              </a:rPr>
              <a:t>Bác đã đi rồi sao, Bác ơi!</a:t>
            </a:r>
          </a:p>
          <a:p>
            <a:pPr marL="0" indent="0"/>
            <a:r>
              <a:rPr lang="en-US" sz="2000" i="1">
                <a:solidFill>
                  <a:schemeClr val="accent5">
                    <a:lumMod val="25000"/>
                  </a:schemeClr>
                </a:solidFill>
                <a:latin typeface="Times New Roman" panose="02020603050405020304" charset="0"/>
                <a:cs typeface="Calibri" panose="020F0502020204030204" charset="0"/>
              </a:rPr>
              <a:t>Mùa thu đang đẹp, nắng xanh trời</a:t>
            </a:r>
          </a:p>
          <a:p>
            <a:pPr marL="0" indent="0"/>
            <a:r>
              <a:rPr lang="en-US" sz="2000" i="1">
                <a:solidFill>
                  <a:schemeClr val="accent5">
                    <a:lumMod val="25000"/>
                  </a:schemeClr>
                </a:solidFill>
                <a:latin typeface="Times New Roman" panose="02020603050405020304" charset="0"/>
                <a:cs typeface="Calibri" panose="020F0502020204030204" charset="0"/>
              </a:rPr>
              <a:t>Miền Nam đang thắng, mơ ngày hội</a:t>
            </a:r>
          </a:p>
          <a:p>
            <a:pPr marL="0" indent="0"/>
            <a:r>
              <a:rPr lang="en-US" sz="2000" i="1">
                <a:solidFill>
                  <a:schemeClr val="accent5">
                    <a:lumMod val="25000"/>
                  </a:schemeClr>
                </a:solidFill>
                <a:latin typeface="Times New Roman" panose="02020603050405020304" charset="0"/>
                <a:cs typeface="Calibri" panose="020F0502020204030204" charset="0"/>
              </a:rPr>
              <a:t>Rước Bác vào thǎm, thấy Bác cười!</a:t>
            </a:r>
          </a:p>
        </p:txBody>
      </p:sp>
      <p:pic>
        <p:nvPicPr>
          <p:cNvPr id="110" name="Picture 109"/>
          <p:cNvPicPr/>
          <p:nvPr/>
        </p:nvPicPr>
        <p:blipFill>
          <a:blip r:embed="rId3"/>
          <a:stretch>
            <a:fillRect/>
          </a:stretch>
        </p:blipFill>
        <p:spPr>
          <a:xfrm>
            <a:off x="5363845" y="1167765"/>
            <a:ext cx="2677795" cy="2803525"/>
          </a:xfrm>
          <a:prstGeom prst="rect">
            <a:avLst/>
          </a:prstGeom>
          <a:noFill/>
          <a:ln w="9525">
            <a:noFill/>
          </a:ln>
        </p:spPr>
      </p:pic>
      <p:sp>
        <p:nvSpPr>
          <p:cNvPr id="111" name="Text Box 110"/>
          <p:cNvSpPr txBox="1"/>
          <p:nvPr/>
        </p:nvSpPr>
        <p:spPr>
          <a:xfrm>
            <a:off x="5773420" y="4195445"/>
            <a:ext cx="1561465" cy="337185"/>
          </a:xfrm>
          <a:prstGeom prst="rect">
            <a:avLst/>
          </a:prstGeom>
          <a:noFill/>
          <a:ln w="9525">
            <a:noFill/>
          </a:ln>
        </p:spPr>
        <p:txBody>
          <a:bodyPr wrap="square">
            <a:spAutoFit/>
          </a:bodyPr>
          <a:lstStyle/>
          <a:p>
            <a:pPr marL="0" indent="0"/>
            <a:r>
              <a:rPr lang="en-US" sz="1600" b="1">
                <a:solidFill>
                  <a:schemeClr val="accent5">
                    <a:lumMod val="25000"/>
                  </a:schemeClr>
                </a:solidFill>
                <a:latin typeface="Times New Roman" panose="02020603050405020304" charset="0"/>
                <a:cs typeface="Calibri" panose="020F0502020204030204" charset="0"/>
              </a:rPr>
              <a:t>Chế Lan Viên</a:t>
            </a:r>
          </a:p>
        </p:txBody>
      </p:sp>
      <p:pic>
        <p:nvPicPr>
          <p:cNvPr id="7" name="Picture 6"/>
          <p:cNvPicPr/>
          <p:nvPr/>
        </p:nvPicPr>
        <p:blipFill>
          <a:blip r:embed="rId4"/>
          <a:stretch>
            <a:fillRect/>
          </a:stretch>
        </p:blipFill>
        <p:spPr>
          <a:xfrm>
            <a:off x="5363845" y="1179830"/>
            <a:ext cx="2346960" cy="2924175"/>
          </a:xfrm>
          <a:prstGeom prst="rect">
            <a:avLst/>
          </a:prstGeom>
          <a:noFill/>
          <a:ln w="9525">
            <a:noFill/>
          </a:ln>
        </p:spPr>
      </p:pic>
      <p:sp>
        <p:nvSpPr>
          <p:cNvPr id="112" name="Text Box 111"/>
          <p:cNvSpPr txBox="1"/>
          <p:nvPr/>
        </p:nvSpPr>
        <p:spPr>
          <a:xfrm>
            <a:off x="5868035" y="4195128"/>
            <a:ext cx="5080000" cy="337185"/>
          </a:xfrm>
          <a:prstGeom prst="rect">
            <a:avLst/>
          </a:prstGeom>
          <a:noFill/>
          <a:ln w="9525">
            <a:noFill/>
          </a:ln>
        </p:spPr>
        <p:txBody>
          <a:bodyPr>
            <a:spAutoFit/>
          </a:bodyPr>
          <a:lstStyle/>
          <a:p>
            <a:pPr marL="0" indent="0"/>
            <a:r>
              <a:rPr lang="en-US" sz="1600" b="1">
                <a:solidFill>
                  <a:schemeClr val="accent5">
                    <a:lumMod val="25000"/>
                  </a:schemeClr>
                </a:solidFill>
                <a:latin typeface="Times New Roman" panose="02020603050405020304" charset="0"/>
                <a:cs typeface="Calibri" panose="020F0502020204030204" charset="0"/>
              </a:rPr>
              <a:t>Tố Hữu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fill="hold"/>
                                        <p:tgtEl>
                                          <p:spTgt spid="110"/>
                                        </p:tgtEl>
                                        <p:attrNameLst>
                                          <p:attrName>ppt_x</p:attrName>
                                        </p:attrNameLst>
                                      </p:cBhvr>
                                      <p:tavLst>
                                        <p:tav tm="0">
                                          <p:val>
                                            <p:strVal val="#ppt_x"/>
                                          </p:val>
                                        </p:tav>
                                        <p:tav tm="100000">
                                          <p:val>
                                            <p:strVal val="#ppt_x"/>
                                          </p:val>
                                        </p:tav>
                                      </p:tavLst>
                                    </p:anim>
                                    <p:anim calcmode="lin" valueType="num">
                                      <p:cBhvr additive="base">
                                        <p:cTn id="16"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 calcmode="lin" valueType="num">
                                      <p:cBhvr additive="base">
                                        <p:cTn id="21" dur="500" fill="hold"/>
                                        <p:tgtEl>
                                          <p:spTgt spid="111"/>
                                        </p:tgtEl>
                                        <p:attrNameLst>
                                          <p:attrName>ppt_x</p:attrName>
                                        </p:attrNameLst>
                                      </p:cBhvr>
                                      <p:tavLst>
                                        <p:tav tm="0">
                                          <p:val>
                                            <p:strVal val="#ppt_x"/>
                                          </p:val>
                                        </p:tav>
                                        <p:tav tm="100000">
                                          <p:val>
                                            <p:strVal val="#ppt_x"/>
                                          </p:val>
                                        </p:tav>
                                      </p:tavLst>
                                    </p:anim>
                                    <p:anim calcmode="lin" valueType="num">
                                      <p:cBhvr additive="base">
                                        <p:cTn id="2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10"/>
                                        </p:tgtEl>
                                        <p:attrNameLst>
                                          <p:attrName>ppt_x</p:attrName>
                                        </p:attrNameLst>
                                      </p:cBhvr>
                                      <p:tavLst>
                                        <p:tav tm="0">
                                          <p:val>
                                            <p:strVal val="ppt_x"/>
                                          </p:val>
                                        </p:tav>
                                        <p:tav tm="100000">
                                          <p:val>
                                            <p:strVal val="ppt_x"/>
                                          </p:val>
                                        </p:tav>
                                      </p:tavLst>
                                    </p:anim>
                                    <p:anim calcmode="lin" valueType="num">
                                      <p:cBhvr additive="base">
                                        <p:cTn id="27" dur="500"/>
                                        <p:tgtEl>
                                          <p:spTgt spid="110"/>
                                        </p:tgtEl>
                                        <p:attrNameLst>
                                          <p:attrName>ppt_y</p:attrName>
                                        </p:attrNameLst>
                                      </p:cBhvr>
                                      <p:tavLst>
                                        <p:tav tm="0">
                                          <p:val>
                                            <p:strVal val="ppt_y"/>
                                          </p:val>
                                        </p:tav>
                                        <p:tav tm="100000">
                                          <p:val>
                                            <p:strVal val="1+ppt_h/2"/>
                                          </p:val>
                                        </p:tav>
                                      </p:tavLst>
                                    </p:anim>
                                    <p:set>
                                      <p:cBhvr>
                                        <p:cTn id="28" dur="1" fill="hold">
                                          <p:stCondLst>
                                            <p:cond delay="499"/>
                                          </p:stCondLst>
                                        </p:cTn>
                                        <p:tgtEl>
                                          <p:spTgt spid="1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11"/>
                                        </p:tgtEl>
                                        <p:attrNameLst>
                                          <p:attrName>ppt_x</p:attrName>
                                        </p:attrNameLst>
                                      </p:cBhvr>
                                      <p:tavLst>
                                        <p:tav tm="0">
                                          <p:val>
                                            <p:strVal val="ppt_x"/>
                                          </p:val>
                                        </p:tav>
                                        <p:tav tm="100000">
                                          <p:val>
                                            <p:strVal val="ppt_x"/>
                                          </p:val>
                                        </p:tav>
                                      </p:tavLst>
                                    </p:anim>
                                    <p:anim calcmode="lin" valueType="num">
                                      <p:cBhvr additive="base">
                                        <p:cTn id="33" dur="500"/>
                                        <p:tgtEl>
                                          <p:spTgt spid="111"/>
                                        </p:tgtEl>
                                        <p:attrNameLst>
                                          <p:attrName>ppt_y</p:attrName>
                                        </p:attrNameLst>
                                      </p:cBhvr>
                                      <p:tavLst>
                                        <p:tav tm="0">
                                          <p:val>
                                            <p:strVal val="ppt_y"/>
                                          </p:val>
                                        </p:tav>
                                        <p:tav tm="100000">
                                          <p:val>
                                            <p:strVal val="1+ppt_h/2"/>
                                          </p:val>
                                        </p:tav>
                                      </p:tavLst>
                                    </p:anim>
                                    <p:set>
                                      <p:cBhvr>
                                        <p:cTn id="34" dur="1" fill="hold">
                                          <p:stCondLst>
                                            <p:cond delay="499"/>
                                          </p:stCondLst>
                                        </p:cTn>
                                        <p:tgtEl>
                                          <p:spTgt spid="1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fltVal val="0"/>
                                          </p:val>
                                        </p:tav>
                                        <p:tav tm="100000">
                                          <p:val>
                                            <p:strVal val="#ppt_w"/>
                                          </p:val>
                                        </p:tav>
                                      </p:tavLst>
                                    </p:anim>
                                    <p:anim calcmode="lin" valueType="num">
                                      <p:cBhvr>
                                        <p:cTn id="40" dur="1000" fill="hold"/>
                                        <p:tgtEl>
                                          <p:spTgt spid="2"/>
                                        </p:tgtEl>
                                        <p:attrNameLst>
                                          <p:attrName>ppt_h</p:attrName>
                                        </p:attrNameLst>
                                      </p:cBhvr>
                                      <p:tavLst>
                                        <p:tav tm="0">
                                          <p:val>
                                            <p:fltVal val="0"/>
                                          </p:val>
                                        </p:tav>
                                        <p:tav tm="100000">
                                          <p:val>
                                            <p:strVal val="#ppt_h"/>
                                          </p:val>
                                        </p:tav>
                                      </p:tavLst>
                                    </p:anim>
                                    <p:anim calcmode="lin" valueType="num">
                                      <p:cBhvr>
                                        <p:cTn id="41" dur="1000" fill="hold"/>
                                        <p:tgtEl>
                                          <p:spTgt spid="2"/>
                                        </p:tgtEl>
                                        <p:attrNameLst>
                                          <p:attrName>style.rotation</p:attrName>
                                        </p:attrNameLst>
                                      </p:cBhvr>
                                      <p:tavLst>
                                        <p:tav tm="0">
                                          <p:val>
                                            <p:fltVal val="90"/>
                                          </p:val>
                                        </p:tav>
                                        <p:tav tm="100000">
                                          <p:val>
                                            <p:fltVal val="0"/>
                                          </p:val>
                                        </p:tav>
                                      </p:tavLst>
                                    </p:anim>
                                    <p:animEffect transition="in" filter="fade">
                                      <p:cBhvr>
                                        <p:cTn id="42" dur="1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additive="base">
                                        <p:cTn id="55" dur="500" fill="hold"/>
                                        <p:tgtEl>
                                          <p:spTgt spid="112"/>
                                        </p:tgtEl>
                                        <p:attrNameLst>
                                          <p:attrName>ppt_x</p:attrName>
                                        </p:attrNameLst>
                                      </p:cBhvr>
                                      <p:tavLst>
                                        <p:tav tm="0">
                                          <p:val>
                                            <p:strVal val="#ppt_x"/>
                                          </p:val>
                                        </p:tav>
                                        <p:tav tm="100000">
                                          <p:val>
                                            <p:strVal val="#ppt_x"/>
                                          </p:val>
                                        </p:tav>
                                      </p:tavLst>
                                    </p:anim>
                                    <p:anim calcmode="lin" valueType="num">
                                      <p:cBhvr additive="base">
                                        <p:cTn id="56"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11" grpId="0"/>
      <p:bldP spid="111" grpId="1"/>
      <p:bldP spid="1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grpSp>
        <p:nvGrpSpPr>
          <p:cNvPr id="1547" name="Google Shape;1547;p50"/>
          <p:cNvGrpSpPr/>
          <p:nvPr/>
        </p:nvGrpSpPr>
        <p:grpSpPr>
          <a:xfrm flipH="1">
            <a:off x="7699198" y="202488"/>
            <a:ext cx="1880539" cy="2048106"/>
            <a:chOff x="7181142" y="3687292"/>
            <a:chExt cx="1072633" cy="1168210"/>
          </a:xfrm>
        </p:grpSpPr>
        <p:sp>
          <p:nvSpPr>
            <p:cNvPr id="1548" name="Google Shape;1548;p50"/>
            <p:cNvSpPr/>
            <p:nvPr/>
          </p:nvSpPr>
          <p:spPr>
            <a:xfrm rot="2191568" flipH="1">
              <a:off x="7431615" y="3756237"/>
              <a:ext cx="571685" cy="1030319"/>
            </a:xfrm>
            <a:custGeom>
              <a:avLst/>
              <a:gdLst/>
              <a:ahLst/>
              <a:cxnLst/>
              <a:rect l="l" t="t" r="r" b="b"/>
              <a:pathLst>
                <a:path w="22867" h="41212" extrusionOk="0">
                  <a:moveTo>
                    <a:pt x="4736" y="1"/>
                  </a:moveTo>
                  <a:cubicBezTo>
                    <a:pt x="4581" y="1"/>
                    <a:pt x="4433" y="117"/>
                    <a:pt x="4489" y="301"/>
                  </a:cubicBezTo>
                  <a:cubicBezTo>
                    <a:pt x="5013" y="1742"/>
                    <a:pt x="4870" y="3385"/>
                    <a:pt x="4846" y="4897"/>
                  </a:cubicBezTo>
                  <a:cubicBezTo>
                    <a:pt x="4846" y="5421"/>
                    <a:pt x="4846" y="5944"/>
                    <a:pt x="4870" y="6468"/>
                  </a:cubicBezTo>
                  <a:cubicBezTo>
                    <a:pt x="4894" y="7397"/>
                    <a:pt x="4954" y="8326"/>
                    <a:pt x="5108" y="9242"/>
                  </a:cubicBezTo>
                  <a:lnTo>
                    <a:pt x="4704" y="8802"/>
                  </a:lnTo>
                  <a:cubicBezTo>
                    <a:pt x="3537" y="7576"/>
                    <a:pt x="2025" y="6647"/>
                    <a:pt x="358" y="6611"/>
                  </a:cubicBezTo>
                  <a:cubicBezTo>
                    <a:pt x="12" y="6611"/>
                    <a:pt x="1" y="7135"/>
                    <a:pt x="322" y="7135"/>
                  </a:cubicBezTo>
                  <a:cubicBezTo>
                    <a:pt x="2025" y="7183"/>
                    <a:pt x="3572" y="8254"/>
                    <a:pt x="4668" y="9540"/>
                  </a:cubicBezTo>
                  <a:cubicBezTo>
                    <a:pt x="4894" y="9814"/>
                    <a:pt x="5108" y="10100"/>
                    <a:pt x="5299" y="10374"/>
                  </a:cubicBezTo>
                  <a:cubicBezTo>
                    <a:pt x="5680" y="12326"/>
                    <a:pt x="6120" y="14279"/>
                    <a:pt x="6620" y="16196"/>
                  </a:cubicBezTo>
                  <a:cubicBezTo>
                    <a:pt x="6394" y="15969"/>
                    <a:pt x="6156" y="15767"/>
                    <a:pt x="5906" y="15553"/>
                  </a:cubicBezTo>
                  <a:cubicBezTo>
                    <a:pt x="4652" y="14515"/>
                    <a:pt x="3113" y="13750"/>
                    <a:pt x="1521" y="13750"/>
                  </a:cubicBezTo>
                  <a:cubicBezTo>
                    <a:pt x="1451" y="13750"/>
                    <a:pt x="1381" y="13752"/>
                    <a:pt x="1310" y="13755"/>
                  </a:cubicBezTo>
                  <a:cubicBezTo>
                    <a:pt x="969" y="13767"/>
                    <a:pt x="953" y="14279"/>
                    <a:pt x="1264" y="14279"/>
                  </a:cubicBezTo>
                  <a:cubicBezTo>
                    <a:pt x="1267" y="14279"/>
                    <a:pt x="1271" y="14279"/>
                    <a:pt x="1275" y="14279"/>
                  </a:cubicBezTo>
                  <a:cubicBezTo>
                    <a:pt x="1356" y="14274"/>
                    <a:pt x="1437" y="14272"/>
                    <a:pt x="1519" y="14272"/>
                  </a:cubicBezTo>
                  <a:cubicBezTo>
                    <a:pt x="3192" y="14272"/>
                    <a:pt x="4787" y="15192"/>
                    <a:pt x="6025" y="16339"/>
                  </a:cubicBezTo>
                  <a:cubicBezTo>
                    <a:pt x="6299" y="16589"/>
                    <a:pt x="6549" y="16839"/>
                    <a:pt x="6775" y="17101"/>
                  </a:cubicBezTo>
                  <a:cubicBezTo>
                    <a:pt x="6787" y="17160"/>
                    <a:pt x="6823" y="17208"/>
                    <a:pt x="6894" y="17220"/>
                  </a:cubicBezTo>
                  <a:cubicBezTo>
                    <a:pt x="7037" y="17732"/>
                    <a:pt x="7168" y="18255"/>
                    <a:pt x="7323" y="18708"/>
                  </a:cubicBezTo>
                  <a:cubicBezTo>
                    <a:pt x="7704" y="19958"/>
                    <a:pt x="8144" y="21196"/>
                    <a:pt x="8621" y="22423"/>
                  </a:cubicBezTo>
                  <a:cubicBezTo>
                    <a:pt x="8406" y="22268"/>
                    <a:pt x="8216" y="22137"/>
                    <a:pt x="8002" y="22006"/>
                  </a:cubicBezTo>
                  <a:cubicBezTo>
                    <a:pt x="6719" y="21165"/>
                    <a:pt x="5233" y="20556"/>
                    <a:pt x="3738" y="20556"/>
                  </a:cubicBezTo>
                  <a:cubicBezTo>
                    <a:pt x="3540" y="20556"/>
                    <a:pt x="3342" y="20567"/>
                    <a:pt x="3144" y="20589"/>
                  </a:cubicBezTo>
                  <a:cubicBezTo>
                    <a:pt x="2822" y="20635"/>
                    <a:pt x="2922" y="21091"/>
                    <a:pt x="3228" y="21091"/>
                  </a:cubicBezTo>
                  <a:cubicBezTo>
                    <a:pt x="3240" y="21091"/>
                    <a:pt x="3251" y="21090"/>
                    <a:pt x="3263" y="21089"/>
                  </a:cubicBezTo>
                  <a:cubicBezTo>
                    <a:pt x="3432" y="21071"/>
                    <a:pt x="3602" y="21062"/>
                    <a:pt x="3772" y="21062"/>
                  </a:cubicBezTo>
                  <a:cubicBezTo>
                    <a:pt x="5362" y="21062"/>
                    <a:pt x="6974" y="21836"/>
                    <a:pt x="8275" y="22804"/>
                  </a:cubicBezTo>
                  <a:cubicBezTo>
                    <a:pt x="8525" y="22994"/>
                    <a:pt x="8775" y="23208"/>
                    <a:pt x="9002" y="23399"/>
                  </a:cubicBezTo>
                  <a:cubicBezTo>
                    <a:pt x="9728" y="25125"/>
                    <a:pt x="10585" y="26828"/>
                    <a:pt x="11550" y="28447"/>
                  </a:cubicBezTo>
                  <a:cubicBezTo>
                    <a:pt x="11371" y="28340"/>
                    <a:pt x="11157" y="28233"/>
                    <a:pt x="10966" y="28138"/>
                  </a:cubicBezTo>
                  <a:cubicBezTo>
                    <a:pt x="9722" y="27496"/>
                    <a:pt x="8347" y="27055"/>
                    <a:pt x="6990" y="27055"/>
                  </a:cubicBezTo>
                  <a:cubicBezTo>
                    <a:pt x="6658" y="27055"/>
                    <a:pt x="6328" y="27081"/>
                    <a:pt x="6001" y="27138"/>
                  </a:cubicBezTo>
                  <a:cubicBezTo>
                    <a:pt x="5687" y="27194"/>
                    <a:pt x="5775" y="27643"/>
                    <a:pt x="6066" y="27643"/>
                  </a:cubicBezTo>
                  <a:cubicBezTo>
                    <a:pt x="6084" y="27643"/>
                    <a:pt x="6102" y="27641"/>
                    <a:pt x="6120" y="27638"/>
                  </a:cubicBezTo>
                  <a:cubicBezTo>
                    <a:pt x="6417" y="27587"/>
                    <a:pt x="6716" y="27563"/>
                    <a:pt x="7017" y="27563"/>
                  </a:cubicBezTo>
                  <a:cubicBezTo>
                    <a:pt x="8541" y="27563"/>
                    <a:pt x="10098" y="28176"/>
                    <a:pt x="11431" y="28971"/>
                  </a:cubicBezTo>
                  <a:cubicBezTo>
                    <a:pt x="11693" y="29126"/>
                    <a:pt x="11931" y="29281"/>
                    <a:pt x="12169" y="29447"/>
                  </a:cubicBezTo>
                  <a:cubicBezTo>
                    <a:pt x="12347" y="29745"/>
                    <a:pt x="12550" y="30043"/>
                    <a:pt x="12740" y="30316"/>
                  </a:cubicBezTo>
                  <a:cubicBezTo>
                    <a:pt x="13657" y="31686"/>
                    <a:pt x="14669" y="32995"/>
                    <a:pt x="15729" y="34269"/>
                  </a:cubicBezTo>
                  <a:cubicBezTo>
                    <a:pt x="15407" y="34115"/>
                    <a:pt x="15074" y="33972"/>
                    <a:pt x="14729" y="33829"/>
                  </a:cubicBezTo>
                  <a:cubicBezTo>
                    <a:pt x="13584" y="33391"/>
                    <a:pt x="12362" y="33090"/>
                    <a:pt x="11172" y="33090"/>
                  </a:cubicBezTo>
                  <a:cubicBezTo>
                    <a:pt x="10679" y="33090"/>
                    <a:pt x="10191" y="33142"/>
                    <a:pt x="9716" y="33257"/>
                  </a:cubicBezTo>
                  <a:cubicBezTo>
                    <a:pt x="9427" y="33324"/>
                    <a:pt x="9501" y="33764"/>
                    <a:pt x="9774" y="33764"/>
                  </a:cubicBezTo>
                  <a:cubicBezTo>
                    <a:pt x="9793" y="33764"/>
                    <a:pt x="9814" y="33762"/>
                    <a:pt x="9835" y="33757"/>
                  </a:cubicBezTo>
                  <a:cubicBezTo>
                    <a:pt x="10271" y="33658"/>
                    <a:pt x="10718" y="33613"/>
                    <a:pt x="11170" y="33613"/>
                  </a:cubicBezTo>
                  <a:cubicBezTo>
                    <a:pt x="12608" y="33613"/>
                    <a:pt x="14094" y="34070"/>
                    <a:pt x="15407" y="34686"/>
                  </a:cubicBezTo>
                  <a:cubicBezTo>
                    <a:pt x="15800" y="34865"/>
                    <a:pt x="16181" y="35055"/>
                    <a:pt x="16538" y="35258"/>
                  </a:cubicBezTo>
                  <a:cubicBezTo>
                    <a:pt x="16562" y="35281"/>
                    <a:pt x="16574" y="35293"/>
                    <a:pt x="16610" y="35293"/>
                  </a:cubicBezTo>
                  <a:cubicBezTo>
                    <a:pt x="18408" y="37341"/>
                    <a:pt x="20325" y="39282"/>
                    <a:pt x="22313" y="41139"/>
                  </a:cubicBezTo>
                  <a:cubicBezTo>
                    <a:pt x="22366" y="41190"/>
                    <a:pt x="22427" y="41211"/>
                    <a:pt x="22485" y="41211"/>
                  </a:cubicBezTo>
                  <a:cubicBezTo>
                    <a:pt x="22686" y="41211"/>
                    <a:pt x="22867" y="40957"/>
                    <a:pt x="22682" y="40782"/>
                  </a:cubicBezTo>
                  <a:cubicBezTo>
                    <a:pt x="20670" y="38877"/>
                    <a:pt x="18705" y="36901"/>
                    <a:pt x="16872" y="34817"/>
                  </a:cubicBezTo>
                  <a:cubicBezTo>
                    <a:pt x="16800" y="34531"/>
                    <a:pt x="16741" y="34246"/>
                    <a:pt x="16717" y="33972"/>
                  </a:cubicBezTo>
                  <a:cubicBezTo>
                    <a:pt x="16503" y="32329"/>
                    <a:pt x="16907" y="30674"/>
                    <a:pt x="18241" y="29566"/>
                  </a:cubicBezTo>
                  <a:cubicBezTo>
                    <a:pt x="18450" y="29396"/>
                    <a:pt x="18265" y="29127"/>
                    <a:pt x="18049" y="29127"/>
                  </a:cubicBezTo>
                  <a:cubicBezTo>
                    <a:pt x="17994" y="29127"/>
                    <a:pt x="17937" y="29144"/>
                    <a:pt x="17884" y="29185"/>
                  </a:cubicBezTo>
                  <a:cubicBezTo>
                    <a:pt x="16610" y="30257"/>
                    <a:pt x="16098" y="31805"/>
                    <a:pt x="16145" y="33388"/>
                  </a:cubicBezTo>
                  <a:cubicBezTo>
                    <a:pt x="16157" y="33615"/>
                    <a:pt x="16181" y="33817"/>
                    <a:pt x="16205" y="34043"/>
                  </a:cubicBezTo>
                  <a:cubicBezTo>
                    <a:pt x="15002" y="32614"/>
                    <a:pt x="13871" y="31126"/>
                    <a:pt x="12859" y="29566"/>
                  </a:cubicBezTo>
                  <a:cubicBezTo>
                    <a:pt x="12871" y="29543"/>
                    <a:pt x="12871" y="29543"/>
                    <a:pt x="12871" y="29531"/>
                  </a:cubicBezTo>
                  <a:lnTo>
                    <a:pt x="12871" y="29424"/>
                  </a:lnTo>
                  <a:lnTo>
                    <a:pt x="12871" y="29412"/>
                  </a:lnTo>
                  <a:cubicBezTo>
                    <a:pt x="12812" y="29054"/>
                    <a:pt x="12800" y="28697"/>
                    <a:pt x="12800" y="28340"/>
                  </a:cubicBezTo>
                  <a:cubicBezTo>
                    <a:pt x="12812" y="26602"/>
                    <a:pt x="13467" y="24923"/>
                    <a:pt x="14931" y="23863"/>
                  </a:cubicBezTo>
                  <a:cubicBezTo>
                    <a:pt x="15142" y="23700"/>
                    <a:pt x="14951" y="23429"/>
                    <a:pt x="14726" y="23429"/>
                  </a:cubicBezTo>
                  <a:cubicBezTo>
                    <a:pt x="14672" y="23429"/>
                    <a:pt x="14615" y="23445"/>
                    <a:pt x="14562" y="23482"/>
                  </a:cubicBezTo>
                  <a:cubicBezTo>
                    <a:pt x="13169" y="24482"/>
                    <a:pt x="12478" y="26030"/>
                    <a:pt x="12324" y="27673"/>
                  </a:cubicBezTo>
                  <a:cubicBezTo>
                    <a:pt x="12288" y="27995"/>
                    <a:pt x="12276" y="28340"/>
                    <a:pt x="12288" y="28673"/>
                  </a:cubicBezTo>
                  <a:cubicBezTo>
                    <a:pt x="11323" y="27126"/>
                    <a:pt x="10466" y="25518"/>
                    <a:pt x="9728" y="23828"/>
                  </a:cubicBezTo>
                  <a:cubicBezTo>
                    <a:pt x="9692" y="23732"/>
                    <a:pt x="9657" y="23637"/>
                    <a:pt x="9609" y="23530"/>
                  </a:cubicBezTo>
                  <a:cubicBezTo>
                    <a:pt x="9621" y="23518"/>
                    <a:pt x="9621" y="23518"/>
                    <a:pt x="9621" y="23506"/>
                  </a:cubicBezTo>
                  <a:cubicBezTo>
                    <a:pt x="9657" y="23447"/>
                    <a:pt x="9657" y="23387"/>
                    <a:pt x="9645" y="23328"/>
                  </a:cubicBezTo>
                  <a:cubicBezTo>
                    <a:pt x="9645" y="22970"/>
                    <a:pt x="9668" y="22625"/>
                    <a:pt x="9716" y="22280"/>
                  </a:cubicBezTo>
                  <a:cubicBezTo>
                    <a:pt x="9954" y="20494"/>
                    <a:pt x="10788" y="18791"/>
                    <a:pt x="12359" y="17803"/>
                  </a:cubicBezTo>
                  <a:cubicBezTo>
                    <a:pt x="12599" y="17663"/>
                    <a:pt x="12470" y="17322"/>
                    <a:pt x="12253" y="17322"/>
                  </a:cubicBezTo>
                  <a:cubicBezTo>
                    <a:pt x="12211" y="17322"/>
                    <a:pt x="12167" y="17334"/>
                    <a:pt x="12121" y="17363"/>
                  </a:cubicBezTo>
                  <a:cubicBezTo>
                    <a:pt x="10478" y="18386"/>
                    <a:pt x="9537" y="20113"/>
                    <a:pt x="9240" y="21970"/>
                  </a:cubicBezTo>
                  <a:cubicBezTo>
                    <a:pt x="9228" y="22137"/>
                    <a:pt x="9192" y="22292"/>
                    <a:pt x="9180" y="22458"/>
                  </a:cubicBezTo>
                  <a:cubicBezTo>
                    <a:pt x="8430" y="20601"/>
                    <a:pt x="7823" y="18696"/>
                    <a:pt x="7299" y="16767"/>
                  </a:cubicBezTo>
                  <a:cubicBezTo>
                    <a:pt x="7347" y="16434"/>
                    <a:pt x="7406" y="16124"/>
                    <a:pt x="7478" y="15815"/>
                  </a:cubicBezTo>
                  <a:cubicBezTo>
                    <a:pt x="7942" y="13981"/>
                    <a:pt x="8954" y="12386"/>
                    <a:pt x="10716" y="11445"/>
                  </a:cubicBezTo>
                  <a:cubicBezTo>
                    <a:pt x="10971" y="11323"/>
                    <a:pt x="10833" y="10973"/>
                    <a:pt x="10601" y="10973"/>
                  </a:cubicBezTo>
                  <a:cubicBezTo>
                    <a:pt x="10562" y="10973"/>
                    <a:pt x="10521" y="10982"/>
                    <a:pt x="10478" y="11005"/>
                  </a:cubicBezTo>
                  <a:cubicBezTo>
                    <a:pt x="8847" y="11862"/>
                    <a:pt x="7823" y="13231"/>
                    <a:pt x="7240" y="14850"/>
                  </a:cubicBezTo>
                  <a:cubicBezTo>
                    <a:pt x="7156" y="15112"/>
                    <a:pt x="7085" y="15374"/>
                    <a:pt x="7013" y="15648"/>
                  </a:cubicBezTo>
                  <a:cubicBezTo>
                    <a:pt x="6561" y="13874"/>
                    <a:pt x="6180" y="12088"/>
                    <a:pt x="5823" y="10302"/>
                  </a:cubicBezTo>
                  <a:lnTo>
                    <a:pt x="5823" y="10243"/>
                  </a:lnTo>
                  <a:cubicBezTo>
                    <a:pt x="5918" y="9874"/>
                    <a:pt x="6037" y="9481"/>
                    <a:pt x="6180" y="9123"/>
                  </a:cubicBezTo>
                  <a:cubicBezTo>
                    <a:pt x="6870" y="7278"/>
                    <a:pt x="8085" y="5730"/>
                    <a:pt x="9954" y="4885"/>
                  </a:cubicBezTo>
                  <a:cubicBezTo>
                    <a:pt x="10222" y="4771"/>
                    <a:pt x="10071" y="4417"/>
                    <a:pt x="9832" y="4417"/>
                  </a:cubicBezTo>
                  <a:cubicBezTo>
                    <a:pt x="9795" y="4417"/>
                    <a:pt x="9756" y="4425"/>
                    <a:pt x="9716" y="4444"/>
                  </a:cubicBezTo>
                  <a:cubicBezTo>
                    <a:pt x="8049" y="5194"/>
                    <a:pt x="6859" y="6492"/>
                    <a:pt x="6085" y="8052"/>
                  </a:cubicBezTo>
                  <a:cubicBezTo>
                    <a:pt x="5906" y="8409"/>
                    <a:pt x="5739" y="8802"/>
                    <a:pt x="5608" y="9183"/>
                  </a:cubicBezTo>
                  <a:cubicBezTo>
                    <a:pt x="5477" y="8290"/>
                    <a:pt x="5418" y="7397"/>
                    <a:pt x="5382" y="6492"/>
                  </a:cubicBezTo>
                  <a:cubicBezTo>
                    <a:pt x="5358" y="5778"/>
                    <a:pt x="5370" y="5075"/>
                    <a:pt x="5370" y="4361"/>
                  </a:cubicBezTo>
                  <a:cubicBezTo>
                    <a:pt x="5382" y="2980"/>
                    <a:pt x="5466" y="1503"/>
                    <a:pt x="5001" y="182"/>
                  </a:cubicBezTo>
                  <a:cubicBezTo>
                    <a:pt x="4953" y="56"/>
                    <a:pt x="4843" y="1"/>
                    <a:pt x="4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9" name="Google Shape;1549;p50"/>
            <p:cNvGrpSpPr/>
            <p:nvPr/>
          </p:nvGrpSpPr>
          <p:grpSpPr>
            <a:xfrm>
              <a:off x="7339942" y="3876063"/>
              <a:ext cx="901093" cy="768382"/>
              <a:chOff x="7339942" y="3876063"/>
              <a:chExt cx="901093" cy="768382"/>
            </a:xfrm>
          </p:grpSpPr>
          <p:sp>
            <p:nvSpPr>
              <p:cNvPr id="1550" name="Google Shape;1550;p50"/>
              <p:cNvSpPr/>
              <p:nvPr/>
            </p:nvSpPr>
            <p:spPr>
              <a:xfrm rot="2191568" flipH="1">
                <a:off x="7795880" y="4048478"/>
                <a:ext cx="139028" cy="164153"/>
              </a:xfrm>
              <a:custGeom>
                <a:avLst/>
                <a:gdLst/>
                <a:ahLst/>
                <a:cxnLst/>
                <a:rect l="l" t="t" r="r" b="b"/>
                <a:pathLst>
                  <a:path w="5561" h="6566" extrusionOk="0">
                    <a:moveTo>
                      <a:pt x="4754" y="0"/>
                    </a:moveTo>
                    <a:cubicBezTo>
                      <a:pt x="4687" y="0"/>
                      <a:pt x="4629" y="4"/>
                      <a:pt x="4584" y="4"/>
                    </a:cubicBezTo>
                    <a:cubicBezTo>
                      <a:pt x="4536" y="3"/>
                      <a:pt x="4489" y="3"/>
                      <a:pt x="4442" y="3"/>
                    </a:cubicBezTo>
                    <a:cubicBezTo>
                      <a:pt x="3921" y="3"/>
                      <a:pt x="3477" y="65"/>
                      <a:pt x="3072" y="207"/>
                    </a:cubicBezTo>
                    <a:cubicBezTo>
                      <a:pt x="1560" y="766"/>
                      <a:pt x="501" y="2731"/>
                      <a:pt x="0" y="5600"/>
                    </a:cubicBezTo>
                    <a:cubicBezTo>
                      <a:pt x="572" y="3981"/>
                      <a:pt x="1620" y="2612"/>
                      <a:pt x="3227" y="1743"/>
                    </a:cubicBezTo>
                    <a:cubicBezTo>
                      <a:pt x="3270" y="1718"/>
                      <a:pt x="3311" y="1707"/>
                      <a:pt x="3350" y="1707"/>
                    </a:cubicBezTo>
                    <a:cubicBezTo>
                      <a:pt x="3575" y="1707"/>
                      <a:pt x="3719" y="2063"/>
                      <a:pt x="3465" y="2195"/>
                    </a:cubicBezTo>
                    <a:cubicBezTo>
                      <a:pt x="1703" y="3124"/>
                      <a:pt x="691" y="4719"/>
                      <a:pt x="215" y="6553"/>
                    </a:cubicBezTo>
                    <a:cubicBezTo>
                      <a:pt x="263" y="6562"/>
                      <a:pt x="316" y="6566"/>
                      <a:pt x="372" y="6566"/>
                    </a:cubicBezTo>
                    <a:cubicBezTo>
                      <a:pt x="970" y="6566"/>
                      <a:pt x="1926" y="6079"/>
                      <a:pt x="2144" y="5981"/>
                    </a:cubicBezTo>
                    <a:cubicBezTo>
                      <a:pt x="2882" y="5612"/>
                      <a:pt x="3549" y="5088"/>
                      <a:pt x="4084" y="4481"/>
                    </a:cubicBezTo>
                    <a:cubicBezTo>
                      <a:pt x="4977" y="3469"/>
                      <a:pt x="5489" y="2219"/>
                      <a:pt x="5489" y="921"/>
                    </a:cubicBezTo>
                    <a:cubicBezTo>
                      <a:pt x="5489" y="742"/>
                      <a:pt x="5561" y="445"/>
                      <a:pt x="5311" y="195"/>
                    </a:cubicBezTo>
                    <a:cubicBezTo>
                      <a:pt x="5141" y="25"/>
                      <a:pt x="4922" y="0"/>
                      <a:pt x="4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0"/>
              <p:cNvSpPr/>
              <p:nvPr/>
            </p:nvSpPr>
            <p:spPr>
              <a:xfrm rot="2191568" flipH="1">
                <a:off x="7896007" y="4225584"/>
                <a:ext cx="181303" cy="123602"/>
              </a:xfrm>
              <a:custGeom>
                <a:avLst/>
                <a:gdLst/>
                <a:ahLst/>
                <a:cxnLst/>
                <a:rect l="l" t="t" r="r" b="b"/>
                <a:pathLst>
                  <a:path w="7252" h="4944" extrusionOk="0">
                    <a:moveTo>
                      <a:pt x="2708" y="0"/>
                    </a:moveTo>
                    <a:cubicBezTo>
                      <a:pt x="2528" y="0"/>
                      <a:pt x="2348" y="21"/>
                      <a:pt x="2167" y="63"/>
                    </a:cubicBezTo>
                    <a:cubicBezTo>
                      <a:pt x="1715" y="147"/>
                      <a:pt x="1250" y="385"/>
                      <a:pt x="738" y="754"/>
                    </a:cubicBezTo>
                    <a:cubicBezTo>
                      <a:pt x="584" y="873"/>
                      <a:pt x="274" y="1016"/>
                      <a:pt x="143" y="1409"/>
                    </a:cubicBezTo>
                    <a:cubicBezTo>
                      <a:pt x="0" y="1802"/>
                      <a:pt x="179" y="2087"/>
                      <a:pt x="238" y="2242"/>
                    </a:cubicBezTo>
                    <a:cubicBezTo>
                      <a:pt x="738" y="3540"/>
                      <a:pt x="1750" y="4409"/>
                      <a:pt x="3001" y="4766"/>
                    </a:cubicBezTo>
                    <a:cubicBezTo>
                      <a:pt x="3423" y="4882"/>
                      <a:pt x="3876" y="4943"/>
                      <a:pt x="4339" y="4943"/>
                    </a:cubicBezTo>
                    <a:cubicBezTo>
                      <a:pt x="4685" y="4943"/>
                      <a:pt x="5035" y="4909"/>
                      <a:pt x="5382" y="4838"/>
                    </a:cubicBezTo>
                    <a:cubicBezTo>
                      <a:pt x="5632" y="4778"/>
                      <a:pt x="6834" y="4540"/>
                      <a:pt x="7251" y="4088"/>
                    </a:cubicBezTo>
                    <a:cubicBezTo>
                      <a:pt x="6013" y="2952"/>
                      <a:pt x="4417" y="2021"/>
                      <a:pt x="2742" y="2021"/>
                    </a:cubicBezTo>
                    <a:cubicBezTo>
                      <a:pt x="2662" y="2021"/>
                      <a:pt x="2581" y="2024"/>
                      <a:pt x="2501" y="2028"/>
                    </a:cubicBezTo>
                    <a:cubicBezTo>
                      <a:pt x="2497" y="2028"/>
                      <a:pt x="2493" y="2028"/>
                      <a:pt x="2490" y="2028"/>
                    </a:cubicBezTo>
                    <a:cubicBezTo>
                      <a:pt x="2180" y="2028"/>
                      <a:pt x="2207" y="1516"/>
                      <a:pt x="2536" y="1504"/>
                    </a:cubicBezTo>
                    <a:cubicBezTo>
                      <a:pt x="2606" y="1501"/>
                      <a:pt x="2675" y="1500"/>
                      <a:pt x="2744" y="1500"/>
                    </a:cubicBezTo>
                    <a:cubicBezTo>
                      <a:pt x="4317" y="1500"/>
                      <a:pt x="5866" y="2264"/>
                      <a:pt x="7120" y="3302"/>
                    </a:cubicBezTo>
                    <a:cubicBezTo>
                      <a:pt x="5502" y="1304"/>
                      <a:pt x="4129" y="0"/>
                      <a:pt x="2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0"/>
              <p:cNvSpPr/>
              <p:nvPr/>
            </p:nvSpPr>
            <p:spPr>
              <a:xfrm rot="2191568" flipH="1">
                <a:off x="7669534" y="4149435"/>
                <a:ext cx="128927" cy="167003"/>
              </a:xfrm>
              <a:custGeom>
                <a:avLst/>
                <a:gdLst/>
                <a:ahLst/>
                <a:cxnLst/>
                <a:rect l="l" t="t" r="r" b="b"/>
                <a:pathLst>
                  <a:path w="5157" h="6680" extrusionOk="0">
                    <a:moveTo>
                      <a:pt x="4175" y="1"/>
                    </a:moveTo>
                    <a:cubicBezTo>
                      <a:pt x="4070" y="1"/>
                      <a:pt x="3980" y="12"/>
                      <a:pt x="3918" y="12"/>
                    </a:cubicBezTo>
                    <a:cubicBezTo>
                      <a:pt x="3335" y="24"/>
                      <a:pt x="2846" y="131"/>
                      <a:pt x="2430" y="310"/>
                    </a:cubicBezTo>
                    <a:cubicBezTo>
                      <a:pt x="858" y="988"/>
                      <a:pt x="48" y="3191"/>
                      <a:pt x="1" y="6334"/>
                    </a:cubicBezTo>
                    <a:lnTo>
                      <a:pt x="1" y="6370"/>
                    </a:lnTo>
                    <a:cubicBezTo>
                      <a:pt x="310" y="4501"/>
                      <a:pt x="1239" y="2774"/>
                      <a:pt x="2894" y="1750"/>
                    </a:cubicBezTo>
                    <a:cubicBezTo>
                      <a:pt x="2938" y="1722"/>
                      <a:pt x="2981" y="1709"/>
                      <a:pt x="3021" y="1709"/>
                    </a:cubicBezTo>
                    <a:cubicBezTo>
                      <a:pt x="3231" y="1709"/>
                      <a:pt x="3362" y="2053"/>
                      <a:pt x="3132" y="2203"/>
                    </a:cubicBezTo>
                    <a:cubicBezTo>
                      <a:pt x="1549" y="3179"/>
                      <a:pt x="715" y="4894"/>
                      <a:pt x="489" y="6680"/>
                    </a:cubicBezTo>
                    <a:cubicBezTo>
                      <a:pt x="1084" y="6680"/>
                      <a:pt x="2037" y="6108"/>
                      <a:pt x="2263" y="5989"/>
                    </a:cubicBezTo>
                    <a:cubicBezTo>
                      <a:pt x="2965" y="5596"/>
                      <a:pt x="3573" y="5036"/>
                      <a:pt x="4037" y="4417"/>
                    </a:cubicBezTo>
                    <a:cubicBezTo>
                      <a:pt x="4799" y="3358"/>
                      <a:pt x="5156" y="2119"/>
                      <a:pt x="4978" y="857"/>
                    </a:cubicBezTo>
                    <a:cubicBezTo>
                      <a:pt x="4942" y="691"/>
                      <a:pt x="4978" y="381"/>
                      <a:pt x="4692" y="155"/>
                    </a:cubicBezTo>
                    <a:cubicBezTo>
                      <a:pt x="4520" y="26"/>
                      <a:pt x="4332" y="1"/>
                      <a:pt x="4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0"/>
              <p:cNvSpPr/>
              <p:nvPr/>
            </p:nvSpPr>
            <p:spPr>
              <a:xfrm rot="2191568" flipH="1">
                <a:off x="7748381" y="4333680"/>
                <a:ext cx="189928" cy="117852"/>
              </a:xfrm>
              <a:custGeom>
                <a:avLst/>
                <a:gdLst/>
                <a:ahLst/>
                <a:cxnLst/>
                <a:rect l="l" t="t" r="r" b="b"/>
                <a:pathLst>
                  <a:path w="7597" h="4714" extrusionOk="0">
                    <a:moveTo>
                      <a:pt x="2633" y="1"/>
                    </a:moveTo>
                    <a:cubicBezTo>
                      <a:pt x="2403" y="1"/>
                      <a:pt x="2177" y="32"/>
                      <a:pt x="1953" y="96"/>
                    </a:cubicBezTo>
                    <a:cubicBezTo>
                      <a:pt x="1512" y="215"/>
                      <a:pt x="1084" y="477"/>
                      <a:pt x="607" y="870"/>
                    </a:cubicBezTo>
                    <a:cubicBezTo>
                      <a:pt x="464" y="989"/>
                      <a:pt x="167" y="1143"/>
                      <a:pt x="83" y="1548"/>
                    </a:cubicBezTo>
                    <a:cubicBezTo>
                      <a:pt x="0" y="1929"/>
                      <a:pt x="202" y="2179"/>
                      <a:pt x="298" y="2346"/>
                    </a:cubicBezTo>
                    <a:cubicBezTo>
                      <a:pt x="953" y="3572"/>
                      <a:pt x="2096" y="4346"/>
                      <a:pt x="3393" y="4608"/>
                    </a:cubicBezTo>
                    <a:cubicBezTo>
                      <a:pt x="3730" y="4679"/>
                      <a:pt x="4072" y="4714"/>
                      <a:pt x="4417" y="4714"/>
                    </a:cubicBezTo>
                    <a:cubicBezTo>
                      <a:pt x="4878" y="4714"/>
                      <a:pt x="5342" y="4653"/>
                      <a:pt x="5798" y="4537"/>
                    </a:cubicBezTo>
                    <a:cubicBezTo>
                      <a:pt x="6048" y="4465"/>
                      <a:pt x="7239" y="4168"/>
                      <a:pt x="7596" y="3703"/>
                    </a:cubicBezTo>
                    <a:cubicBezTo>
                      <a:pt x="6295" y="2735"/>
                      <a:pt x="4682" y="1962"/>
                      <a:pt x="3093" y="1962"/>
                    </a:cubicBezTo>
                    <a:cubicBezTo>
                      <a:pt x="2923" y="1962"/>
                      <a:pt x="2753" y="1970"/>
                      <a:pt x="2584" y="1989"/>
                    </a:cubicBezTo>
                    <a:cubicBezTo>
                      <a:pt x="2572" y="1990"/>
                      <a:pt x="2561" y="1991"/>
                      <a:pt x="2551" y="1991"/>
                    </a:cubicBezTo>
                    <a:cubicBezTo>
                      <a:pt x="2244" y="1991"/>
                      <a:pt x="2154" y="1512"/>
                      <a:pt x="2465" y="1489"/>
                    </a:cubicBezTo>
                    <a:cubicBezTo>
                      <a:pt x="2656" y="1468"/>
                      <a:pt x="2849" y="1458"/>
                      <a:pt x="3041" y="1458"/>
                    </a:cubicBezTo>
                    <a:cubicBezTo>
                      <a:pt x="4532" y="1458"/>
                      <a:pt x="6027" y="2050"/>
                      <a:pt x="7334" y="2894"/>
                    </a:cubicBezTo>
                    <a:cubicBezTo>
                      <a:pt x="5525" y="1136"/>
                      <a:pt x="4023"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0"/>
              <p:cNvSpPr/>
              <p:nvPr/>
            </p:nvSpPr>
            <p:spPr>
              <a:xfrm rot="2191568" flipH="1">
                <a:off x="7528255" y="4230329"/>
                <a:ext cx="124152" cy="167128"/>
              </a:xfrm>
              <a:custGeom>
                <a:avLst/>
                <a:gdLst/>
                <a:ahLst/>
                <a:cxnLst/>
                <a:rect l="l" t="t" r="r" b="b"/>
                <a:pathLst>
                  <a:path w="4966" h="6685" extrusionOk="0">
                    <a:moveTo>
                      <a:pt x="3782" y="0"/>
                    </a:moveTo>
                    <a:cubicBezTo>
                      <a:pt x="3649" y="0"/>
                      <a:pt x="3535" y="23"/>
                      <a:pt x="3454" y="28"/>
                    </a:cubicBezTo>
                    <a:cubicBezTo>
                      <a:pt x="2858" y="76"/>
                      <a:pt x="2382" y="195"/>
                      <a:pt x="1977" y="409"/>
                    </a:cubicBezTo>
                    <a:cubicBezTo>
                      <a:pt x="549" y="1148"/>
                      <a:pt x="1" y="3184"/>
                      <a:pt x="287" y="6029"/>
                    </a:cubicBezTo>
                    <a:cubicBezTo>
                      <a:pt x="441" y="4410"/>
                      <a:pt x="1132" y="2862"/>
                      <a:pt x="2525" y="1850"/>
                    </a:cubicBezTo>
                    <a:cubicBezTo>
                      <a:pt x="2579" y="1813"/>
                      <a:pt x="2635" y="1797"/>
                      <a:pt x="2690" y="1797"/>
                    </a:cubicBezTo>
                    <a:cubicBezTo>
                      <a:pt x="2914" y="1797"/>
                      <a:pt x="3103" y="2066"/>
                      <a:pt x="2882" y="2219"/>
                    </a:cubicBezTo>
                    <a:cubicBezTo>
                      <a:pt x="1430" y="3279"/>
                      <a:pt x="787" y="4958"/>
                      <a:pt x="775" y="6684"/>
                    </a:cubicBezTo>
                    <a:cubicBezTo>
                      <a:pt x="780" y="6684"/>
                      <a:pt x="786" y="6684"/>
                      <a:pt x="791" y="6684"/>
                    </a:cubicBezTo>
                    <a:cubicBezTo>
                      <a:pt x="1387" y="6684"/>
                      <a:pt x="2337" y="6040"/>
                      <a:pt x="2561" y="5910"/>
                    </a:cubicBezTo>
                    <a:cubicBezTo>
                      <a:pt x="3227" y="5482"/>
                      <a:pt x="3763" y="4910"/>
                      <a:pt x="4156" y="4279"/>
                    </a:cubicBezTo>
                    <a:cubicBezTo>
                      <a:pt x="4775" y="3219"/>
                      <a:pt x="4966" y="1981"/>
                      <a:pt x="4632" y="779"/>
                    </a:cubicBezTo>
                    <a:cubicBezTo>
                      <a:pt x="4585" y="612"/>
                      <a:pt x="4573" y="314"/>
                      <a:pt x="4251" y="124"/>
                    </a:cubicBezTo>
                    <a:cubicBezTo>
                      <a:pt x="4086" y="26"/>
                      <a:pt x="3923"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0"/>
              <p:cNvSpPr/>
              <p:nvPr/>
            </p:nvSpPr>
            <p:spPr>
              <a:xfrm rot="2191568" flipH="1">
                <a:off x="7588749" y="4422080"/>
                <a:ext cx="197679" cy="111627"/>
              </a:xfrm>
              <a:custGeom>
                <a:avLst/>
                <a:gdLst/>
                <a:ahLst/>
                <a:cxnLst/>
                <a:rect l="l" t="t" r="r" b="b"/>
                <a:pathLst>
                  <a:path w="7907" h="4465" extrusionOk="0">
                    <a:moveTo>
                      <a:pt x="2588" y="0"/>
                    </a:moveTo>
                    <a:cubicBezTo>
                      <a:pt x="2294" y="0"/>
                      <a:pt x="2011" y="46"/>
                      <a:pt x="1739" y="142"/>
                    </a:cubicBezTo>
                    <a:cubicBezTo>
                      <a:pt x="1311" y="296"/>
                      <a:pt x="906" y="570"/>
                      <a:pt x="477" y="987"/>
                    </a:cubicBezTo>
                    <a:cubicBezTo>
                      <a:pt x="358" y="1106"/>
                      <a:pt x="72" y="1285"/>
                      <a:pt x="48" y="1666"/>
                    </a:cubicBezTo>
                    <a:cubicBezTo>
                      <a:pt x="1" y="2070"/>
                      <a:pt x="251" y="2297"/>
                      <a:pt x="358" y="2439"/>
                    </a:cubicBezTo>
                    <a:cubicBezTo>
                      <a:pt x="1180" y="3571"/>
                      <a:pt x="2430" y="4261"/>
                      <a:pt x="3787" y="4416"/>
                    </a:cubicBezTo>
                    <a:cubicBezTo>
                      <a:pt x="4030" y="4448"/>
                      <a:pt x="4275" y="4464"/>
                      <a:pt x="4520" y="4464"/>
                    </a:cubicBezTo>
                    <a:cubicBezTo>
                      <a:pt x="5091" y="4464"/>
                      <a:pt x="5662" y="4377"/>
                      <a:pt x="6204" y="4202"/>
                    </a:cubicBezTo>
                    <a:cubicBezTo>
                      <a:pt x="6442" y="4106"/>
                      <a:pt x="7597" y="3749"/>
                      <a:pt x="7907" y="3285"/>
                    </a:cubicBezTo>
                    <a:cubicBezTo>
                      <a:pt x="6572" y="2508"/>
                      <a:pt x="5012" y="1889"/>
                      <a:pt x="3485" y="1889"/>
                    </a:cubicBezTo>
                    <a:cubicBezTo>
                      <a:pt x="3187" y="1889"/>
                      <a:pt x="2890" y="1913"/>
                      <a:pt x="2596" y="1963"/>
                    </a:cubicBezTo>
                    <a:cubicBezTo>
                      <a:pt x="2578" y="1967"/>
                      <a:pt x="2560" y="1968"/>
                      <a:pt x="2543" y="1968"/>
                    </a:cubicBezTo>
                    <a:cubicBezTo>
                      <a:pt x="2252" y="1968"/>
                      <a:pt x="2174" y="1518"/>
                      <a:pt x="2477" y="1439"/>
                    </a:cubicBezTo>
                    <a:cubicBezTo>
                      <a:pt x="2800" y="1384"/>
                      <a:pt x="3126" y="1358"/>
                      <a:pt x="3454" y="1358"/>
                    </a:cubicBezTo>
                    <a:cubicBezTo>
                      <a:pt x="4815" y="1358"/>
                      <a:pt x="6194" y="1806"/>
                      <a:pt x="7442" y="2439"/>
                    </a:cubicBezTo>
                    <a:cubicBezTo>
                      <a:pt x="5526" y="963"/>
                      <a:pt x="3938" y="0"/>
                      <a:pt x="2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0"/>
              <p:cNvSpPr/>
              <p:nvPr/>
            </p:nvSpPr>
            <p:spPr>
              <a:xfrm rot="2191568" flipH="1">
                <a:off x="7377249" y="4294562"/>
                <a:ext cx="121177" cy="165353"/>
              </a:xfrm>
              <a:custGeom>
                <a:avLst/>
                <a:gdLst/>
                <a:ahLst/>
                <a:cxnLst/>
                <a:rect l="l" t="t" r="r" b="b"/>
                <a:pathLst>
                  <a:path w="4847" h="6614" extrusionOk="0">
                    <a:moveTo>
                      <a:pt x="3469" y="1"/>
                    </a:moveTo>
                    <a:cubicBezTo>
                      <a:pt x="3299" y="1"/>
                      <a:pt x="3156" y="45"/>
                      <a:pt x="3061" y="65"/>
                    </a:cubicBezTo>
                    <a:cubicBezTo>
                      <a:pt x="2465" y="149"/>
                      <a:pt x="2001" y="303"/>
                      <a:pt x="1632" y="518"/>
                    </a:cubicBezTo>
                    <a:cubicBezTo>
                      <a:pt x="275" y="1327"/>
                      <a:pt x="1" y="3351"/>
                      <a:pt x="656" y="6042"/>
                    </a:cubicBezTo>
                    <a:cubicBezTo>
                      <a:pt x="596" y="4471"/>
                      <a:pt x="1120" y="2923"/>
                      <a:pt x="2394" y="1851"/>
                    </a:cubicBezTo>
                    <a:cubicBezTo>
                      <a:pt x="2447" y="1806"/>
                      <a:pt x="2505" y="1787"/>
                      <a:pt x="2561" y="1787"/>
                    </a:cubicBezTo>
                    <a:cubicBezTo>
                      <a:pt x="2768" y="1787"/>
                      <a:pt x="2948" y="2051"/>
                      <a:pt x="2751" y="2220"/>
                    </a:cubicBezTo>
                    <a:cubicBezTo>
                      <a:pt x="1418" y="3339"/>
                      <a:pt x="1013" y="5006"/>
                      <a:pt x="1215" y="6614"/>
                    </a:cubicBezTo>
                    <a:cubicBezTo>
                      <a:pt x="1822" y="6590"/>
                      <a:pt x="2739" y="5899"/>
                      <a:pt x="2930" y="5756"/>
                    </a:cubicBezTo>
                    <a:cubicBezTo>
                      <a:pt x="3537" y="5304"/>
                      <a:pt x="4013" y="4721"/>
                      <a:pt x="4311" y="4090"/>
                    </a:cubicBezTo>
                    <a:cubicBezTo>
                      <a:pt x="4823" y="3042"/>
                      <a:pt x="4847" y="1863"/>
                      <a:pt x="4346" y="720"/>
                    </a:cubicBezTo>
                    <a:cubicBezTo>
                      <a:pt x="4287" y="565"/>
                      <a:pt x="4227" y="280"/>
                      <a:pt x="3882" y="101"/>
                    </a:cubicBezTo>
                    <a:cubicBezTo>
                      <a:pt x="3735" y="25"/>
                      <a:pt x="3595"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0"/>
              <p:cNvSpPr/>
              <p:nvPr/>
            </p:nvSpPr>
            <p:spPr>
              <a:xfrm rot="2191568" flipH="1">
                <a:off x="7418280" y="4490104"/>
                <a:ext cx="203929" cy="103852"/>
              </a:xfrm>
              <a:custGeom>
                <a:avLst/>
                <a:gdLst/>
                <a:ahLst/>
                <a:cxnLst/>
                <a:rect l="l" t="t" r="r" b="b"/>
                <a:pathLst>
                  <a:path w="8157" h="4154" extrusionOk="0">
                    <a:moveTo>
                      <a:pt x="2576" y="0"/>
                    </a:moveTo>
                    <a:cubicBezTo>
                      <a:pt x="2200" y="0"/>
                      <a:pt x="1849" y="65"/>
                      <a:pt x="1524" y="203"/>
                    </a:cubicBezTo>
                    <a:cubicBezTo>
                      <a:pt x="1132" y="358"/>
                      <a:pt x="739" y="644"/>
                      <a:pt x="370" y="1072"/>
                    </a:cubicBezTo>
                    <a:cubicBezTo>
                      <a:pt x="251" y="1191"/>
                      <a:pt x="0" y="1370"/>
                      <a:pt x="12" y="1763"/>
                    </a:cubicBezTo>
                    <a:cubicBezTo>
                      <a:pt x="24" y="2132"/>
                      <a:pt x="286" y="2346"/>
                      <a:pt x="429" y="2477"/>
                    </a:cubicBezTo>
                    <a:cubicBezTo>
                      <a:pt x="1405" y="3501"/>
                      <a:pt x="2763" y="4073"/>
                      <a:pt x="4144" y="4144"/>
                    </a:cubicBezTo>
                    <a:cubicBezTo>
                      <a:pt x="4249" y="4150"/>
                      <a:pt x="4354" y="4153"/>
                      <a:pt x="4459" y="4153"/>
                    </a:cubicBezTo>
                    <a:cubicBezTo>
                      <a:pt x="5177" y="4153"/>
                      <a:pt x="5896" y="4014"/>
                      <a:pt x="6561" y="3775"/>
                    </a:cubicBezTo>
                    <a:cubicBezTo>
                      <a:pt x="6799" y="3680"/>
                      <a:pt x="7882" y="3263"/>
                      <a:pt x="8156" y="2799"/>
                    </a:cubicBezTo>
                    <a:cubicBezTo>
                      <a:pt x="6837" y="2193"/>
                      <a:pt x="5360" y="1732"/>
                      <a:pt x="3929" y="1732"/>
                    </a:cubicBezTo>
                    <a:cubicBezTo>
                      <a:pt x="3474" y="1732"/>
                      <a:pt x="3023" y="1779"/>
                      <a:pt x="2584" y="1882"/>
                    </a:cubicBezTo>
                    <a:cubicBezTo>
                      <a:pt x="2562" y="1887"/>
                      <a:pt x="2541" y="1889"/>
                      <a:pt x="2521" y="1889"/>
                    </a:cubicBezTo>
                    <a:cubicBezTo>
                      <a:pt x="2240" y="1889"/>
                      <a:pt x="2176" y="1448"/>
                      <a:pt x="2465" y="1370"/>
                    </a:cubicBezTo>
                    <a:cubicBezTo>
                      <a:pt x="2937" y="1264"/>
                      <a:pt x="3419" y="1216"/>
                      <a:pt x="3904" y="1216"/>
                    </a:cubicBezTo>
                    <a:cubicBezTo>
                      <a:pt x="5107" y="1216"/>
                      <a:pt x="6332" y="1512"/>
                      <a:pt x="7478" y="1953"/>
                    </a:cubicBezTo>
                    <a:cubicBezTo>
                      <a:pt x="5509" y="779"/>
                      <a:pt x="3884" y="0"/>
                      <a:pt x="2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0"/>
              <p:cNvSpPr/>
              <p:nvPr/>
            </p:nvSpPr>
            <p:spPr>
              <a:xfrm rot="2191568" flipH="1">
                <a:off x="7904351" y="3930699"/>
                <a:ext cx="153628" cy="160603"/>
              </a:xfrm>
              <a:custGeom>
                <a:avLst/>
                <a:gdLst/>
                <a:ahLst/>
                <a:cxnLst/>
                <a:rect l="l" t="t" r="r" b="b"/>
                <a:pathLst>
                  <a:path w="6145" h="6424" extrusionOk="0">
                    <a:moveTo>
                      <a:pt x="4683" y="1"/>
                    </a:moveTo>
                    <a:cubicBezTo>
                      <a:pt x="4341" y="1"/>
                      <a:pt x="4030" y="40"/>
                      <a:pt x="3739" y="127"/>
                    </a:cubicBezTo>
                    <a:cubicBezTo>
                      <a:pt x="2168" y="603"/>
                      <a:pt x="882" y="2484"/>
                      <a:pt x="1" y="5330"/>
                    </a:cubicBezTo>
                    <a:cubicBezTo>
                      <a:pt x="775" y="3758"/>
                      <a:pt x="1965" y="2448"/>
                      <a:pt x="3632" y="1710"/>
                    </a:cubicBezTo>
                    <a:cubicBezTo>
                      <a:pt x="3674" y="1688"/>
                      <a:pt x="3714" y="1679"/>
                      <a:pt x="3752" y="1679"/>
                    </a:cubicBezTo>
                    <a:cubicBezTo>
                      <a:pt x="3986" y="1679"/>
                      <a:pt x="4126" y="2038"/>
                      <a:pt x="3870" y="2151"/>
                    </a:cubicBezTo>
                    <a:cubicBezTo>
                      <a:pt x="2001" y="2984"/>
                      <a:pt x="775" y="4556"/>
                      <a:pt x="84" y="6401"/>
                    </a:cubicBezTo>
                    <a:cubicBezTo>
                      <a:pt x="149" y="6417"/>
                      <a:pt x="223" y="6423"/>
                      <a:pt x="302" y="6423"/>
                    </a:cubicBezTo>
                    <a:cubicBezTo>
                      <a:pt x="898" y="6423"/>
                      <a:pt x="1816" y="6032"/>
                      <a:pt x="2037" y="5937"/>
                    </a:cubicBezTo>
                    <a:cubicBezTo>
                      <a:pt x="2822" y="5604"/>
                      <a:pt x="3561" y="5115"/>
                      <a:pt x="4168" y="4532"/>
                    </a:cubicBezTo>
                    <a:cubicBezTo>
                      <a:pt x="5180" y="3568"/>
                      <a:pt x="5835" y="2329"/>
                      <a:pt x="6013" y="1020"/>
                    </a:cubicBezTo>
                    <a:cubicBezTo>
                      <a:pt x="6037" y="841"/>
                      <a:pt x="6144" y="543"/>
                      <a:pt x="5942" y="281"/>
                    </a:cubicBezTo>
                    <a:cubicBezTo>
                      <a:pt x="5728" y="8"/>
                      <a:pt x="5406" y="43"/>
                      <a:pt x="5239" y="31"/>
                    </a:cubicBezTo>
                    <a:cubicBezTo>
                      <a:pt x="5045" y="11"/>
                      <a:pt x="4860" y="1"/>
                      <a:pt x="4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0"/>
              <p:cNvSpPr/>
              <p:nvPr/>
            </p:nvSpPr>
            <p:spPr>
              <a:xfrm rot="2191568" flipH="1">
                <a:off x="8029547" y="4098512"/>
                <a:ext cx="170878" cy="128802"/>
              </a:xfrm>
              <a:custGeom>
                <a:avLst/>
                <a:gdLst/>
                <a:ahLst/>
                <a:cxnLst/>
                <a:rect l="l" t="t" r="r" b="b"/>
                <a:pathLst>
                  <a:path w="6835" h="5152" extrusionOk="0">
                    <a:moveTo>
                      <a:pt x="2754" y="0"/>
                    </a:moveTo>
                    <a:cubicBezTo>
                      <a:pt x="2628" y="0"/>
                      <a:pt x="2500" y="11"/>
                      <a:pt x="2370" y="32"/>
                    </a:cubicBezTo>
                    <a:cubicBezTo>
                      <a:pt x="1930" y="103"/>
                      <a:pt x="1429" y="306"/>
                      <a:pt x="870" y="651"/>
                    </a:cubicBezTo>
                    <a:cubicBezTo>
                      <a:pt x="715" y="758"/>
                      <a:pt x="394" y="877"/>
                      <a:pt x="203" y="1282"/>
                    </a:cubicBezTo>
                    <a:cubicBezTo>
                      <a:pt x="1" y="1675"/>
                      <a:pt x="144" y="1961"/>
                      <a:pt x="179" y="2139"/>
                    </a:cubicBezTo>
                    <a:cubicBezTo>
                      <a:pt x="501" y="3473"/>
                      <a:pt x="1370" y="4414"/>
                      <a:pt x="2549" y="4866"/>
                    </a:cubicBezTo>
                    <a:cubicBezTo>
                      <a:pt x="3044" y="5059"/>
                      <a:pt x="3588" y="5152"/>
                      <a:pt x="4153" y="5152"/>
                    </a:cubicBezTo>
                    <a:cubicBezTo>
                      <a:pt x="4389" y="5152"/>
                      <a:pt x="4629" y="5136"/>
                      <a:pt x="4870" y="5104"/>
                    </a:cubicBezTo>
                    <a:cubicBezTo>
                      <a:pt x="5120" y="5056"/>
                      <a:pt x="6359" y="4890"/>
                      <a:pt x="6823" y="4461"/>
                    </a:cubicBezTo>
                    <a:cubicBezTo>
                      <a:pt x="5716" y="3175"/>
                      <a:pt x="4168" y="2080"/>
                      <a:pt x="2477" y="2056"/>
                    </a:cubicBezTo>
                    <a:cubicBezTo>
                      <a:pt x="2144" y="2032"/>
                      <a:pt x="2180" y="1532"/>
                      <a:pt x="2501" y="1532"/>
                    </a:cubicBezTo>
                    <a:cubicBezTo>
                      <a:pt x="4168" y="1568"/>
                      <a:pt x="5692" y="2520"/>
                      <a:pt x="6835" y="3723"/>
                    </a:cubicBezTo>
                    <a:cubicBezTo>
                      <a:pt x="5463" y="1462"/>
                      <a:pt x="4243"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0"/>
              <p:cNvSpPr/>
              <p:nvPr/>
            </p:nvSpPr>
            <p:spPr>
              <a:xfrm rot="2191568" flipH="1">
                <a:off x="8080075" y="3884608"/>
                <a:ext cx="103602" cy="226929"/>
              </a:xfrm>
              <a:custGeom>
                <a:avLst/>
                <a:gdLst/>
                <a:ahLst/>
                <a:cxnLst/>
                <a:rect l="l" t="t" r="r" b="b"/>
                <a:pathLst>
                  <a:path w="4144" h="9077" extrusionOk="0">
                    <a:moveTo>
                      <a:pt x="1734" y="1"/>
                    </a:moveTo>
                    <a:cubicBezTo>
                      <a:pt x="1716" y="1"/>
                      <a:pt x="1698" y="2"/>
                      <a:pt x="1679" y="4"/>
                    </a:cubicBezTo>
                    <a:cubicBezTo>
                      <a:pt x="1346" y="27"/>
                      <a:pt x="1203" y="361"/>
                      <a:pt x="1096" y="504"/>
                    </a:cubicBezTo>
                    <a:cubicBezTo>
                      <a:pt x="310" y="1635"/>
                      <a:pt x="1" y="3171"/>
                      <a:pt x="203" y="4730"/>
                    </a:cubicBezTo>
                    <a:cubicBezTo>
                      <a:pt x="322" y="5671"/>
                      <a:pt x="632" y="6588"/>
                      <a:pt x="1096" y="7421"/>
                    </a:cubicBezTo>
                    <a:cubicBezTo>
                      <a:pt x="1215" y="7659"/>
                      <a:pt x="1810" y="8671"/>
                      <a:pt x="2298" y="9052"/>
                    </a:cubicBezTo>
                    <a:cubicBezTo>
                      <a:pt x="2287" y="8528"/>
                      <a:pt x="2287" y="8005"/>
                      <a:pt x="2287" y="7481"/>
                    </a:cubicBezTo>
                    <a:cubicBezTo>
                      <a:pt x="2298" y="5969"/>
                      <a:pt x="2441" y="4349"/>
                      <a:pt x="1929" y="2885"/>
                    </a:cubicBezTo>
                    <a:cubicBezTo>
                      <a:pt x="1866" y="2701"/>
                      <a:pt x="2020" y="2585"/>
                      <a:pt x="2178" y="2585"/>
                    </a:cubicBezTo>
                    <a:cubicBezTo>
                      <a:pt x="2287" y="2585"/>
                      <a:pt x="2398" y="2640"/>
                      <a:pt x="2441" y="2766"/>
                    </a:cubicBezTo>
                    <a:cubicBezTo>
                      <a:pt x="2894" y="4087"/>
                      <a:pt x="2822" y="5564"/>
                      <a:pt x="2822" y="6945"/>
                    </a:cubicBezTo>
                    <a:cubicBezTo>
                      <a:pt x="2822" y="7659"/>
                      <a:pt x="2822" y="8362"/>
                      <a:pt x="2834" y="9076"/>
                    </a:cubicBezTo>
                    <a:cubicBezTo>
                      <a:pt x="2858" y="9064"/>
                      <a:pt x="2870" y="9052"/>
                      <a:pt x="2882" y="9017"/>
                    </a:cubicBezTo>
                    <a:cubicBezTo>
                      <a:pt x="2894" y="9005"/>
                      <a:pt x="2894" y="9005"/>
                      <a:pt x="2894" y="8993"/>
                    </a:cubicBezTo>
                    <a:cubicBezTo>
                      <a:pt x="3727" y="5742"/>
                      <a:pt x="4144" y="3242"/>
                      <a:pt x="3299" y="1587"/>
                    </a:cubicBezTo>
                    <a:cubicBezTo>
                      <a:pt x="3072" y="1158"/>
                      <a:pt x="2763" y="742"/>
                      <a:pt x="2334" y="361"/>
                    </a:cubicBezTo>
                    <a:cubicBezTo>
                      <a:pt x="2211" y="260"/>
                      <a:pt x="2024" y="1"/>
                      <a:pt x="1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61" name="Google Shape;1561;p50"/>
          <p:cNvSpPr txBox="1">
            <a:spLocks noGrp="1"/>
          </p:cNvSpPr>
          <p:nvPr>
            <p:ph type="title"/>
          </p:nvPr>
        </p:nvSpPr>
        <p:spPr>
          <a:xfrm>
            <a:off x="3276085" y="303209"/>
            <a:ext cx="3858900" cy="49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ltLang="en-GB"/>
              <a:t>4) Đánh giá</a:t>
            </a:r>
          </a:p>
        </p:txBody>
      </p:sp>
      <p:grpSp>
        <p:nvGrpSpPr>
          <p:cNvPr id="1563" name="Google Shape;1563;p50"/>
          <p:cNvGrpSpPr/>
          <p:nvPr/>
        </p:nvGrpSpPr>
        <p:grpSpPr>
          <a:xfrm>
            <a:off x="123710" y="185884"/>
            <a:ext cx="8747654" cy="4920635"/>
            <a:chOff x="123710" y="185884"/>
            <a:chExt cx="8747654" cy="4920635"/>
          </a:xfrm>
        </p:grpSpPr>
        <p:sp>
          <p:nvSpPr>
            <p:cNvPr id="1564" name="Google Shape;1564;p50"/>
            <p:cNvSpPr/>
            <p:nvPr/>
          </p:nvSpPr>
          <p:spPr>
            <a:xfrm flipH="1">
              <a:off x="7935677" y="502108"/>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0"/>
            <p:cNvSpPr/>
            <p:nvPr/>
          </p:nvSpPr>
          <p:spPr>
            <a:xfrm flipH="1">
              <a:off x="123710" y="1858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0"/>
            <p:cNvSpPr/>
            <p:nvPr/>
          </p:nvSpPr>
          <p:spPr>
            <a:xfrm flipH="1">
              <a:off x="4404150" y="639939"/>
              <a:ext cx="141013" cy="140900"/>
            </a:xfrm>
            <a:custGeom>
              <a:avLst/>
              <a:gdLst/>
              <a:ahLst/>
              <a:cxnLst/>
              <a:rect l="l" t="t" r="r" b="b"/>
              <a:pathLst>
                <a:path w="1246" h="1245" extrusionOk="0">
                  <a:moveTo>
                    <a:pt x="613" y="1"/>
                  </a:moveTo>
                  <a:lnTo>
                    <a:pt x="537" y="556"/>
                  </a:lnTo>
                  <a:lnTo>
                    <a:pt x="1" y="632"/>
                  </a:lnTo>
                  <a:lnTo>
                    <a:pt x="537" y="728"/>
                  </a:lnTo>
                  <a:lnTo>
                    <a:pt x="613" y="1245"/>
                  </a:lnTo>
                  <a:lnTo>
                    <a:pt x="690" y="728"/>
                  </a:lnTo>
                  <a:lnTo>
                    <a:pt x="1245" y="632"/>
                  </a:lnTo>
                  <a:lnTo>
                    <a:pt x="690"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0"/>
            <p:cNvSpPr/>
            <p:nvPr/>
          </p:nvSpPr>
          <p:spPr>
            <a:xfrm flipH="1">
              <a:off x="7161366" y="5006701"/>
              <a:ext cx="125848" cy="99818"/>
            </a:xfrm>
            <a:custGeom>
              <a:avLst/>
              <a:gdLst/>
              <a:ahLst/>
              <a:cxnLst/>
              <a:rect l="l" t="t" r="r" b="b"/>
              <a:pathLst>
                <a:path w="1112" h="882" extrusionOk="0">
                  <a:moveTo>
                    <a:pt x="575" y="1"/>
                  </a:moveTo>
                  <a:lnTo>
                    <a:pt x="479" y="383"/>
                  </a:lnTo>
                  <a:lnTo>
                    <a:pt x="1" y="441"/>
                  </a:lnTo>
                  <a:lnTo>
                    <a:pt x="479" y="498"/>
                  </a:lnTo>
                  <a:lnTo>
                    <a:pt x="575" y="881"/>
                  </a:lnTo>
                  <a:lnTo>
                    <a:pt x="633" y="498"/>
                  </a:lnTo>
                  <a:lnTo>
                    <a:pt x="1111" y="441"/>
                  </a:lnTo>
                  <a:lnTo>
                    <a:pt x="633" y="383"/>
                  </a:lnTo>
                  <a:lnTo>
                    <a:pt x="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0"/>
            <p:cNvSpPr/>
            <p:nvPr/>
          </p:nvSpPr>
          <p:spPr>
            <a:xfrm flipH="1">
              <a:off x="3048102" y="6399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0"/>
            <p:cNvSpPr/>
            <p:nvPr/>
          </p:nvSpPr>
          <p:spPr>
            <a:xfrm flipH="1">
              <a:off x="7289131" y="354888"/>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0"/>
            <p:cNvSpPr/>
            <p:nvPr/>
          </p:nvSpPr>
          <p:spPr>
            <a:xfrm flipH="1">
              <a:off x="8713011" y="446457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0"/>
            <p:cNvSpPr/>
            <p:nvPr/>
          </p:nvSpPr>
          <p:spPr>
            <a:xfrm flipH="1">
              <a:off x="1137503" y="624774"/>
              <a:ext cx="45609" cy="34744"/>
            </a:xfrm>
            <a:custGeom>
              <a:avLst/>
              <a:gdLst/>
              <a:ahLst/>
              <a:cxnLst/>
              <a:rect l="l" t="t" r="r" b="b"/>
              <a:pathLst>
                <a:path w="403" h="307" extrusionOk="0">
                  <a:moveTo>
                    <a:pt x="192" y="1"/>
                  </a:moveTo>
                  <a:cubicBezTo>
                    <a:pt x="0" y="1"/>
                    <a:pt x="0" y="307"/>
                    <a:pt x="192" y="307"/>
                  </a:cubicBezTo>
                  <a:cubicBezTo>
                    <a:pt x="402" y="307"/>
                    <a:pt x="402"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0"/>
            <p:cNvSpPr/>
            <p:nvPr/>
          </p:nvSpPr>
          <p:spPr>
            <a:xfrm flipH="1">
              <a:off x="2409710" y="262084"/>
              <a:ext cx="140900" cy="136599"/>
            </a:xfrm>
            <a:custGeom>
              <a:avLst/>
              <a:gdLst/>
              <a:ahLst/>
              <a:cxnLst/>
              <a:rect l="l" t="t" r="r" b="b"/>
              <a:pathLst>
                <a:path w="1245" h="1207" extrusionOk="0">
                  <a:moveTo>
                    <a:pt x="632" y="1"/>
                  </a:moveTo>
                  <a:lnTo>
                    <a:pt x="556" y="517"/>
                  </a:lnTo>
                  <a:lnTo>
                    <a:pt x="1" y="613"/>
                  </a:lnTo>
                  <a:lnTo>
                    <a:pt x="556" y="690"/>
                  </a:lnTo>
                  <a:lnTo>
                    <a:pt x="632" y="1206"/>
                  </a:lnTo>
                  <a:lnTo>
                    <a:pt x="690" y="690"/>
                  </a:lnTo>
                  <a:lnTo>
                    <a:pt x="1245" y="613"/>
                  </a:lnTo>
                  <a:lnTo>
                    <a:pt x="690" y="51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0"/>
            <p:cNvSpPr/>
            <p:nvPr/>
          </p:nvSpPr>
          <p:spPr>
            <a:xfrm flipH="1">
              <a:off x="8828019" y="3548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0"/>
            <p:cNvSpPr/>
            <p:nvPr/>
          </p:nvSpPr>
          <p:spPr>
            <a:xfrm flipH="1">
              <a:off x="5340080" y="4892762"/>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0"/>
            <p:cNvSpPr/>
            <p:nvPr/>
          </p:nvSpPr>
          <p:spPr>
            <a:xfrm>
              <a:off x="6244003" y="39912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0"/>
            <p:cNvSpPr/>
            <p:nvPr/>
          </p:nvSpPr>
          <p:spPr>
            <a:xfrm flipH="1">
              <a:off x="1750567" y="7114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0"/>
            <p:cNvSpPr/>
            <p:nvPr/>
          </p:nvSpPr>
          <p:spPr>
            <a:xfrm flipH="1">
              <a:off x="3769468" y="12356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0"/>
            <p:cNvSpPr/>
            <p:nvPr/>
          </p:nvSpPr>
          <p:spPr>
            <a:xfrm flipH="1">
              <a:off x="6218814" y="87182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0"/>
            <p:cNvSpPr/>
            <p:nvPr/>
          </p:nvSpPr>
          <p:spPr>
            <a:xfrm flipH="1">
              <a:off x="3958102" y="44064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0"/>
            <p:cNvSpPr/>
            <p:nvPr/>
          </p:nvSpPr>
          <p:spPr>
            <a:xfrm flipH="1">
              <a:off x="5767106" y="41660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0"/>
            <p:cNvSpPr/>
            <p:nvPr/>
          </p:nvSpPr>
          <p:spPr>
            <a:xfrm flipH="1">
              <a:off x="3866909" y="8349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0"/>
            <p:cNvSpPr/>
            <p:nvPr/>
          </p:nvSpPr>
          <p:spPr>
            <a:xfrm flipH="1">
              <a:off x="8617794" y="15382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0"/>
            <p:cNvSpPr/>
            <p:nvPr/>
          </p:nvSpPr>
          <p:spPr>
            <a:xfrm flipH="1">
              <a:off x="3617818" y="1948343"/>
              <a:ext cx="45609" cy="34744"/>
            </a:xfrm>
            <a:custGeom>
              <a:avLst/>
              <a:gdLst/>
              <a:ahLst/>
              <a:cxnLst/>
              <a:rect l="l" t="t" r="r" b="b"/>
              <a:pathLst>
                <a:path w="403" h="307" extrusionOk="0">
                  <a:moveTo>
                    <a:pt x="192" y="0"/>
                  </a:moveTo>
                  <a:cubicBezTo>
                    <a:pt x="0" y="0"/>
                    <a:pt x="0" y="307"/>
                    <a:pt x="192" y="307"/>
                  </a:cubicBezTo>
                  <a:cubicBezTo>
                    <a:pt x="402" y="307"/>
                    <a:pt x="402"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0"/>
            <p:cNvSpPr/>
            <p:nvPr/>
          </p:nvSpPr>
          <p:spPr>
            <a:xfrm flipH="1">
              <a:off x="3240833" y="12876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0"/>
            <p:cNvSpPr/>
            <p:nvPr/>
          </p:nvSpPr>
          <p:spPr>
            <a:xfrm flipH="1">
              <a:off x="4941384" y="800194"/>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0"/>
            <p:cNvSpPr/>
            <p:nvPr/>
          </p:nvSpPr>
          <p:spPr>
            <a:xfrm flipH="1">
              <a:off x="6450727" y="45734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0"/>
            <p:cNvSpPr/>
            <p:nvPr/>
          </p:nvSpPr>
          <p:spPr>
            <a:xfrm flipH="1">
              <a:off x="8137402" y="42170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0"/>
            <p:cNvSpPr/>
            <p:nvPr/>
          </p:nvSpPr>
          <p:spPr>
            <a:xfrm flipH="1">
              <a:off x="7389014" y="39358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0"/>
            <p:cNvSpPr/>
            <p:nvPr/>
          </p:nvSpPr>
          <p:spPr>
            <a:xfrm flipH="1">
              <a:off x="8305902" y="30021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0"/>
            <p:cNvSpPr/>
            <p:nvPr/>
          </p:nvSpPr>
          <p:spPr>
            <a:xfrm flipH="1">
              <a:off x="4024242" y="3208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0"/>
            <p:cNvSpPr/>
            <p:nvPr/>
          </p:nvSpPr>
          <p:spPr>
            <a:xfrm flipH="1">
              <a:off x="4191944" y="3987802"/>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0"/>
            <p:cNvSpPr/>
            <p:nvPr/>
          </p:nvSpPr>
          <p:spPr>
            <a:xfrm flipH="1">
              <a:off x="5042377" y="40119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0"/>
            <p:cNvSpPr/>
            <p:nvPr/>
          </p:nvSpPr>
          <p:spPr>
            <a:xfrm flipH="1">
              <a:off x="5260619" y="44584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Text Box 100"/>
          <p:cNvSpPr txBox="1"/>
          <p:nvPr/>
        </p:nvSpPr>
        <p:spPr>
          <a:xfrm>
            <a:off x="1038225" y="1163955"/>
            <a:ext cx="7158355" cy="3307715"/>
          </a:xfrm>
          <a:prstGeom prst="rect">
            <a:avLst/>
          </a:prstGeom>
          <a:noFill/>
          <a:ln w="9525">
            <a:noFill/>
          </a:ln>
        </p:spPr>
        <p:txBody>
          <a:bodyPr wrap="square">
            <a:spAutoFit/>
          </a:bodyPr>
          <a:lstStyle/>
          <a:p>
            <a:pPr marL="0" indent="0"/>
            <a:r>
              <a:rPr lang="en-US" sz="1900">
                <a:solidFill>
                  <a:schemeClr val="accent5">
                    <a:lumMod val="25000"/>
                  </a:schemeClr>
                </a:solidFill>
                <a:latin typeface="Times New Roman" panose="02020603050405020304" charset="0"/>
                <a:cs typeface="Times New Roman" panose="02020603050405020304" charset="0"/>
              </a:rPr>
              <a:t>- Bài thơ được ra đời như một nén tâm hương, là tấm lòng thành kính xót thương biết ơn vô hạn của nhà thơ cũng như đồng bào miền Nam đối với vị lãnh tụ, người cha già kính yêu của dân tộc. </a:t>
            </a:r>
          </a:p>
          <a:p>
            <a:pPr marL="0" indent="0"/>
            <a:r>
              <a:rPr lang="en-US" sz="1900">
                <a:solidFill>
                  <a:schemeClr val="accent5">
                    <a:lumMod val="25000"/>
                  </a:schemeClr>
                </a:solidFill>
                <a:latin typeface="Times New Roman" panose="02020603050405020304" charset="0"/>
                <a:cs typeface="Times New Roman" panose="02020603050405020304" charset="0"/>
              </a:rPr>
              <a:t>- Thể thơ 8 chữ, có câu 7,9 chữ, giọng điệu trân trọng, thiết tha cùng ngôn ngữ biểu cảm và các biện pháp tu từ có hiệu quả đã thể hiện tình cảm chân thành, giản dị gửi tới Bác. </a:t>
            </a:r>
          </a:p>
          <a:p>
            <a:pPr marL="0" indent="0"/>
            <a:r>
              <a:rPr lang="en-US" sz="1900">
                <a:solidFill>
                  <a:schemeClr val="accent5">
                    <a:lumMod val="25000"/>
                  </a:schemeClr>
                </a:solidFill>
                <a:latin typeface="Times New Roman" panose="02020603050405020304" charset="0"/>
                <a:cs typeface="Times New Roman" panose="02020603050405020304" charset="0"/>
              </a:rPr>
              <a:t>- Giáo sư Trần Đình Sử từng nhận xét rằng: “ Bốn khổ thơ, khổ nào cũng đầy ắp ẩn dụ, những những ẩn dụ đẹp và trang nhã, thể hiện sự thăng hoa của tình cảm cao cả, nâng cao tâm hồn con người. “Viếng Lăng Bác” của Viễn Phương là một đóng góp quý báu vào kho tàng thi ca viết về Chủ Tich Hồ Chí Minh, lãnh tụ vĩ đại kính yêu của dân tộc”</a:t>
            </a:r>
          </a:p>
        </p:txBody>
      </p:sp>
      <p:sp>
        <p:nvSpPr>
          <p:cNvPr id="2" name="Rectangles 1"/>
          <p:cNvSpPr/>
          <p:nvPr/>
        </p:nvSpPr>
        <p:spPr>
          <a:xfrm>
            <a:off x="929640" y="1177925"/>
            <a:ext cx="7091045" cy="3280410"/>
          </a:xfrm>
          <a:prstGeom prst="rect">
            <a:avLst/>
          </a:prstGeom>
          <a:noFill/>
          <a:ln w="28575" cmpd="sng">
            <a:solidFill>
              <a:schemeClr val="accent1">
                <a:lumMod val="25000"/>
              </a:schemeClr>
            </a:solidFill>
            <a:prstDash val="lgDashDotDot"/>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500" fill="hold"/>
                                        <p:tgtEl>
                                          <p:spTgt spid="1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
                                            <p:txEl>
                                              <p:pRg st="1" end="1"/>
                                            </p:txEl>
                                          </p:spTgt>
                                        </p:tgtEl>
                                        <p:attrNameLst>
                                          <p:attrName>style.visibility</p:attrName>
                                        </p:attrNameLst>
                                      </p:cBhvr>
                                      <p:to>
                                        <p:strVal val="visible"/>
                                      </p:to>
                                    </p:set>
                                    <p:anim calcmode="lin" valueType="num">
                                      <p:cBhvr additive="base">
                                        <p:cTn id="13" dur="500" fill="hold"/>
                                        <p:tgtEl>
                                          <p:spTgt spid="1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1">
                                            <p:txEl>
                                              <p:pRg st="2" end="2"/>
                                            </p:txEl>
                                          </p:spTgt>
                                        </p:tgtEl>
                                        <p:attrNameLst>
                                          <p:attrName>style.visibility</p:attrName>
                                        </p:attrNameLst>
                                      </p:cBhvr>
                                      <p:to>
                                        <p:strVal val="visible"/>
                                      </p:to>
                                    </p:set>
                                    <p:anim calcmode="lin" valueType="num">
                                      <p:cBhvr additive="base">
                                        <p:cTn id="19" dur="500" fill="hold"/>
                                        <p:tgtEl>
                                          <p:spTgt spid="1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grpSp>
        <p:nvGrpSpPr>
          <p:cNvPr id="858" name="Google Shape;858;p35"/>
          <p:cNvGrpSpPr/>
          <p:nvPr/>
        </p:nvGrpSpPr>
        <p:grpSpPr>
          <a:xfrm rot="5178450">
            <a:off x="7622399" y="3734028"/>
            <a:ext cx="1241629" cy="1429861"/>
            <a:chOff x="7708171" y="738622"/>
            <a:chExt cx="1241659" cy="1429895"/>
          </a:xfrm>
        </p:grpSpPr>
        <p:sp>
          <p:nvSpPr>
            <p:cNvPr id="859" name="Google Shape;859;p35"/>
            <p:cNvSpPr/>
            <p:nvPr/>
          </p:nvSpPr>
          <p:spPr>
            <a:xfrm rot="-2485966">
              <a:off x="8086164" y="928093"/>
              <a:ext cx="148263" cy="109585"/>
            </a:xfrm>
            <a:custGeom>
              <a:avLst/>
              <a:gdLst/>
              <a:ahLst/>
              <a:cxnLst/>
              <a:rect l="l" t="t" r="r" b="b"/>
              <a:pathLst>
                <a:path w="5930" h="4383" fill="none" extrusionOk="0">
                  <a:moveTo>
                    <a:pt x="5929" y="1"/>
                  </a:moveTo>
                  <a:cubicBezTo>
                    <a:pt x="4262" y="1870"/>
                    <a:pt x="2215" y="3370"/>
                    <a:pt x="0" y="438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rot="-2485966">
              <a:off x="7946067" y="846661"/>
              <a:ext cx="74732" cy="137562"/>
            </a:xfrm>
            <a:custGeom>
              <a:avLst/>
              <a:gdLst/>
              <a:ahLst/>
              <a:cxnLst/>
              <a:rect l="l" t="t" r="r" b="b"/>
              <a:pathLst>
                <a:path w="2989" h="5502" fill="none" extrusionOk="0">
                  <a:moveTo>
                    <a:pt x="2989" y="1"/>
                  </a:moveTo>
                  <a:cubicBezTo>
                    <a:pt x="2274" y="2180"/>
                    <a:pt x="1393" y="4156"/>
                    <a:pt x="0" y="550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rot="-2485966">
              <a:off x="7932131" y="1062289"/>
              <a:ext cx="203643" cy="88433"/>
            </a:xfrm>
            <a:custGeom>
              <a:avLst/>
              <a:gdLst/>
              <a:ahLst/>
              <a:cxnLst/>
              <a:rect l="l" t="t" r="r" b="b"/>
              <a:pathLst>
                <a:path w="8145" h="3537" fill="none" extrusionOk="0">
                  <a:moveTo>
                    <a:pt x="8144" y="3537"/>
                  </a:moveTo>
                  <a:cubicBezTo>
                    <a:pt x="5132" y="3180"/>
                    <a:pt x="2513" y="1572"/>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rot="-2485966">
              <a:off x="8091854" y="1202704"/>
              <a:ext cx="173866" cy="49454"/>
            </a:xfrm>
            <a:custGeom>
              <a:avLst/>
              <a:gdLst/>
              <a:ahLst/>
              <a:cxnLst/>
              <a:rect l="l" t="t" r="r" b="b"/>
              <a:pathLst>
                <a:path w="6954" h="1978" fill="none" extrusionOk="0">
                  <a:moveTo>
                    <a:pt x="6954" y="1977"/>
                  </a:moveTo>
                  <a:cubicBezTo>
                    <a:pt x="4454" y="1965"/>
                    <a:pt x="2037" y="1251"/>
                    <a:pt x="1"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rot="-2485966">
              <a:off x="8328792" y="1153590"/>
              <a:ext cx="161965" cy="139337"/>
            </a:xfrm>
            <a:custGeom>
              <a:avLst/>
              <a:gdLst/>
              <a:ahLst/>
              <a:cxnLst/>
              <a:rect l="l" t="t" r="r" b="b"/>
              <a:pathLst>
                <a:path w="6478" h="5573" fill="none" extrusionOk="0">
                  <a:moveTo>
                    <a:pt x="0" y="5573"/>
                  </a:moveTo>
                  <a:cubicBezTo>
                    <a:pt x="2346" y="4692"/>
                    <a:pt x="4465" y="3001"/>
                    <a:pt x="5930" y="858"/>
                  </a:cubicBezTo>
                  <a:cubicBezTo>
                    <a:pt x="6120" y="572"/>
                    <a:pt x="6299" y="286"/>
                    <a:pt x="6477"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rot="-2485966">
              <a:off x="8240602" y="1373060"/>
              <a:ext cx="181891" cy="105709"/>
            </a:xfrm>
            <a:custGeom>
              <a:avLst/>
              <a:gdLst/>
              <a:ahLst/>
              <a:cxnLst/>
              <a:rect l="l" t="t" r="r" b="b"/>
              <a:pathLst>
                <a:path w="7275" h="4228" fill="none" extrusionOk="0">
                  <a:moveTo>
                    <a:pt x="7275" y="4228"/>
                  </a:moveTo>
                  <a:cubicBezTo>
                    <a:pt x="4394" y="3454"/>
                    <a:pt x="1655" y="2406"/>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rot="-2485966">
              <a:off x="8484956" y="1475270"/>
              <a:ext cx="172365" cy="36628"/>
            </a:xfrm>
            <a:custGeom>
              <a:avLst/>
              <a:gdLst/>
              <a:ahLst/>
              <a:cxnLst/>
              <a:rect l="l" t="t" r="r" b="b"/>
              <a:pathLst>
                <a:path w="6894" h="1465" fill="none" extrusionOk="0">
                  <a:moveTo>
                    <a:pt x="0" y="1464"/>
                  </a:moveTo>
                  <a:cubicBezTo>
                    <a:pt x="2286" y="1310"/>
                    <a:pt x="4608" y="810"/>
                    <a:pt x="6894" y="0"/>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rot="-2485966">
              <a:off x="8336356" y="1568034"/>
              <a:ext cx="183991" cy="84883"/>
            </a:xfrm>
            <a:custGeom>
              <a:avLst/>
              <a:gdLst/>
              <a:ahLst/>
              <a:cxnLst/>
              <a:rect l="l" t="t" r="r" b="b"/>
              <a:pathLst>
                <a:path w="7359" h="3395" fill="none" extrusionOk="0">
                  <a:moveTo>
                    <a:pt x="7358" y="3394"/>
                  </a:moveTo>
                  <a:cubicBezTo>
                    <a:pt x="4953" y="2906"/>
                    <a:pt x="2084" y="2084"/>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rot="-2485966">
              <a:off x="8121944" y="800408"/>
              <a:ext cx="414112" cy="1407176"/>
            </a:xfrm>
            <a:custGeom>
              <a:avLst/>
              <a:gdLst/>
              <a:ahLst/>
              <a:cxnLst/>
              <a:rect l="l" t="t" r="r" b="b"/>
              <a:pathLst>
                <a:path w="16563" h="56282" fill="none" extrusionOk="0">
                  <a:moveTo>
                    <a:pt x="9740" y="1"/>
                  </a:moveTo>
                  <a:cubicBezTo>
                    <a:pt x="15872" y="10062"/>
                    <a:pt x="16562" y="23468"/>
                    <a:pt x="11943" y="36124"/>
                  </a:cubicBezTo>
                  <a:cubicBezTo>
                    <a:pt x="9359" y="43280"/>
                    <a:pt x="5227" y="50078"/>
                    <a:pt x="1" y="5628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rot="-2485966">
              <a:off x="7815639" y="889317"/>
              <a:ext cx="137262" cy="124486"/>
            </a:xfrm>
            <a:custGeom>
              <a:avLst/>
              <a:gdLst/>
              <a:ahLst/>
              <a:cxnLst/>
              <a:rect l="l" t="t" r="r" b="b"/>
              <a:pathLst>
                <a:path w="5490" h="4979" extrusionOk="0">
                  <a:moveTo>
                    <a:pt x="2746" y="0"/>
                  </a:moveTo>
                  <a:cubicBezTo>
                    <a:pt x="2133" y="0"/>
                    <a:pt x="1519" y="227"/>
                    <a:pt x="1037" y="686"/>
                  </a:cubicBezTo>
                  <a:cubicBezTo>
                    <a:pt x="37" y="1626"/>
                    <a:pt x="1" y="3198"/>
                    <a:pt x="953" y="4198"/>
                  </a:cubicBezTo>
                  <a:cubicBezTo>
                    <a:pt x="1435" y="4716"/>
                    <a:pt x="2092" y="4979"/>
                    <a:pt x="2753" y="4979"/>
                  </a:cubicBezTo>
                  <a:cubicBezTo>
                    <a:pt x="3367" y="4979"/>
                    <a:pt x="3984" y="4752"/>
                    <a:pt x="4466" y="4293"/>
                  </a:cubicBezTo>
                  <a:cubicBezTo>
                    <a:pt x="5442" y="3353"/>
                    <a:pt x="5490" y="1781"/>
                    <a:pt x="4549" y="781"/>
                  </a:cubicBezTo>
                  <a:cubicBezTo>
                    <a:pt x="4062" y="263"/>
                    <a:pt x="3405" y="0"/>
                    <a:pt x="2746"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rot="-2485966">
              <a:off x="7832315" y="942419"/>
              <a:ext cx="50930" cy="46404"/>
            </a:xfrm>
            <a:custGeom>
              <a:avLst/>
              <a:gdLst/>
              <a:ahLst/>
              <a:cxnLst/>
              <a:rect l="l" t="t" r="r" b="b"/>
              <a:pathLst>
                <a:path w="2037" h="1856" extrusionOk="0">
                  <a:moveTo>
                    <a:pt x="1031" y="0"/>
                  </a:moveTo>
                  <a:cubicBezTo>
                    <a:pt x="802" y="0"/>
                    <a:pt x="573" y="87"/>
                    <a:pt x="393" y="261"/>
                  </a:cubicBezTo>
                  <a:cubicBezTo>
                    <a:pt x="12" y="618"/>
                    <a:pt x="1" y="1190"/>
                    <a:pt x="358" y="1571"/>
                  </a:cubicBezTo>
                  <a:cubicBezTo>
                    <a:pt x="541" y="1760"/>
                    <a:pt x="783" y="1855"/>
                    <a:pt x="1026" y="1855"/>
                  </a:cubicBezTo>
                  <a:cubicBezTo>
                    <a:pt x="1256" y="1855"/>
                    <a:pt x="1487" y="1769"/>
                    <a:pt x="1667" y="1594"/>
                  </a:cubicBezTo>
                  <a:cubicBezTo>
                    <a:pt x="2025" y="1249"/>
                    <a:pt x="2036" y="654"/>
                    <a:pt x="1703" y="285"/>
                  </a:cubicBezTo>
                  <a:cubicBezTo>
                    <a:pt x="1514" y="96"/>
                    <a:pt x="1272" y="0"/>
                    <a:pt x="1031"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rot="-2485966">
              <a:off x="7890610" y="768386"/>
              <a:ext cx="136962" cy="124286"/>
            </a:xfrm>
            <a:custGeom>
              <a:avLst/>
              <a:gdLst/>
              <a:ahLst/>
              <a:cxnLst/>
              <a:rect l="l" t="t" r="r" b="b"/>
              <a:pathLst>
                <a:path w="5478" h="4971" extrusionOk="0">
                  <a:moveTo>
                    <a:pt x="2758" y="1"/>
                  </a:moveTo>
                  <a:cubicBezTo>
                    <a:pt x="2138" y="1"/>
                    <a:pt x="1517" y="230"/>
                    <a:pt x="1037" y="688"/>
                  </a:cubicBezTo>
                  <a:cubicBezTo>
                    <a:pt x="37" y="1616"/>
                    <a:pt x="1" y="3200"/>
                    <a:pt x="942" y="4200"/>
                  </a:cubicBezTo>
                  <a:cubicBezTo>
                    <a:pt x="1434" y="4711"/>
                    <a:pt x="2095" y="4970"/>
                    <a:pt x="2753" y="4970"/>
                  </a:cubicBezTo>
                  <a:cubicBezTo>
                    <a:pt x="3369" y="4970"/>
                    <a:pt x="3982" y="4743"/>
                    <a:pt x="4454" y="4283"/>
                  </a:cubicBezTo>
                  <a:cubicBezTo>
                    <a:pt x="5454" y="3343"/>
                    <a:pt x="5478" y="1771"/>
                    <a:pt x="4549" y="771"/>
                  </a:cubicBezTo>
                  <a:cubicBezTo>
                    <a:pt x="4066" y="257"/>
                    <a:pt x="3413" y="1"/>
                    <a:pt x="2758"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rot="-2485966">
              <a:off x="7909975" y="788765"/>
              <a:ext cx="51505" cy="46304"/>
            </a:xfrm>
            <a:custGeom>
              <a:avLst/>
              <a:gdLst/>
              <a:ahLst/>
              <a:cxnLst/>
              <a:rect l="l" t="t" r="r" b="b"/>
              <a:pathLst>
                <a:path w="2060" h="1852" extrusionOk="0">
                  <a:moveTo>
                    <a:pt x="1029" y="1"/>
                  </a:moveTo>
                  <a:cubicBezTo>
                    <a:pt x="800" y="1"/>
                    <a:pt x="571" y="84"/>
                    <a:pt x="393" y="257"/>
                  </a:cubicBezTo>
                  <a:cubicBezTo>
                    <a:pt x="36" y="614"/>
                    <a:pt x="0" y="1198"/>
                    <a:pt x="369" y="1567"/>
                  </a:cubicBezTo>
                  <a:cubicBezTo>
                    <a:pt x="540" y="1756"/>
                    <a:pt x="780" y="1851"/>
                    <a:pt x="1024" y="1851"/>
                  </a:cubicBezTo>
                  <a:cubicBezTo>
                    <a:pt x="1256" y="1851"/>
                    <a:pt x="1493" y="1765"/>
                    <a:pt x="1679" y="1590"/>
                  </a:cubicBezTo>
                  <a:cubicBezTo>
                    <a:pt x="2036" y="1233"/>
                    <a:pt x="2060" y="662"/>
                    <a:pt x="1703" y="281"/>
                  </a:cubicBezTo>
                  <a:cubicBezTo>
                    <a:pt x="1518" y="96"/>
                    <a:pt x="1273" y="1"/>
                    <a:pt x="1029"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rot="-2485966">
              <a:off x="7848563" y="1077453"/>
              <a:ext cx="136962" cy="124286"/>
            </a:xfrm>
            <a:custGeom>
              <a:avLst/>
              <a:gdLst/>
              <a:ahLst/>
              <a:cxnLst/>
              <a:rect l="l" t="t" r="r" b="b"/>
              <a:pathLst>
                <a:path w="5478" h="4971" extrusionOk="0">
                  <a:moveTo>
                    <a:pt x="2744" y="0"/>
                  </a:moveTo>
                  <a:cubicBezTo>
                    <a:pt x="2128" y="0"/>
                    <a:pt x="1509" y="226"/>
                    <a:pt x="1024" y="676"/>
                  </a:cubicBezTo>
                  <a:cubicBezTo>
                    <a:pt x="24" y="1617"/>
                    <a:pt x="0" y="3201"/>
                    <a:pt x="929" y="4201"/>
                  </a:cubicBezTo>
                  <a:cubicBezTo>
                    <a:pt x="1415" y="4711"/>
                    <a:pt x="2073" y="4971"/>
                    <a:pt x="2732" y="4971"/>
                  </a:cubicBezTo>
                  <a:cubicBezTo>
                    <a:pt x="3348" y="4971"/>
                    <a:pt x="3964" y="4744"/>
                    <a:pt x="4441" y="4284"/>
                  </a:cubicBezTo>
                  <a:cubicBezTo>
                    <a:pt x="5441" y="3343"/>
                    <a:pt x="5477" y="1772"/>
                    <a:pt x="4537" y="772"/>
                  </a:cubicBezTo>
                  <a:cubicBezTo>
                    <a:pt x="4052" y="256"/>
                    <a:pt x="3399" y="0"/>
                    <a:pt x="2744"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rot="-2485966">
              <a:off x="7867727" y="1098160"/>
              <a:ext cx="51230" cy="46279"/>
            </a:xfrm>
            <a:custGeom>
              <a:avLst/>
              <a:gdLst/>
              <a:ahLst/>
              <a:cxnLst/>
              <a:rect l="l" t="t" r="r" b="b"/>
              <a:pathLst>
                <a:path w="2049" h="1851" extrusionOk="0">
                  <a:moveTo>
                    <a:pt x="1017" y="0"/>
                  </a:moveTo>
                  <a:cubicBezTo>
                    <a:pt x="788" y="0"/>
                    <a:pt x="560" y="84"/>
                    <a:pt x="382" y="257"/>
                  </a:cubicBezTo>
                  <a:cubicBezTo>
                    <a:pt x="24" y="614"/>
                    <a:pt x="1" y="1185"/>
                    <a:pt x="358" y="1566"/>
                  </a:cubicBezTo>
                  <a:cubicBezTo>
                    <a:pt x="541" y="1756"/>
                    <a:pt x="780" y="1851"/>
                    <a:pt x="1021" y="1851"/>
                  </a:cubicBezTo>
                  <a:cubicBezTo>
                    <a:pt x="1251" y="1851"/>
                    <a:pt x="1482" y="1764"/>
                    <a:pt x="1667" y="1590"/>
                  </a:cubicBezTo>
                  <a:cubicBezTo>
                    <a:pt x="2025" y="1233"/>
                    <a:pt x="2048" y="650"/>
                    <a:pt x="1691" y="281"/>
                  </a:cubicBezTo>
                  <a:cubicBezTo>
                    <a:pt x="1507" y="96"/>
                    <a:pt x="1262" y="0"/>
                    <a:pt x="1017"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rot="-2485966">
              <a:off x="8101638" y="819381"/>
              <a:ext cx="136962" cy="124386"/>
            </a:xfrm>
            <a:custGeom>
              <a:avLst/>
              <a:gdLst/>
              <a:ahLst/>
              <a:cxnLst/>
              <a:rect l="l" t="t" r="r" b="b"/>
              <a:pathLst>
                <a:path w="5478" h="4975" extrusionOk="0">
                  <a:moveTo>
                    <a:pt x="2739" y="1"/>
                  </a:moveTo>
                  <a:cubicBezTo>
                    <a:pt x="2125" y="1"/>
                    <a:pt x="1508" y="227"/>
                    <a:pt x="1025" y="682"/>
                  </a:cubicBezTo>
                  <a:cubicBezTo>
                    <a:pt x="25" y="1622"/>
                    <a:pt x="1" y="3194"/>
                    <a:pt x="941" y="4194"/>
                  </a:cubicBezTo>
                  <a:cubicBezTo>
                    <a:pt x="1435" y="4712"/>
                    <a:pt x="2095" y="4975"/>
                    <a:pt x="2754" y="4975"/>
                  </a:cubicBezTo>
                  <a:cubicBezTo>
                    <a:pt x="3366" y="4975"/>
                    <a:pt x="3978" y="4748"/>
                    <a:pt x="4454" y="4289"/>
                  </a:cubicBezTo>
                  <a:cubicBezTo>
                    <a:pt x="5442" y="3349"/>
                    <a:pt x="5478" y="1765"/>
                    <a:pt x="4537" y="777"/>
                  </a:cubicBezTo>
                  <a:cubicBezTo>
                    <a:pt x="4051" y="260"/>
                    <a:pt x="3396" y="1"/>
                    <a:pt x="2739"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rot="-2485966">
              <a:off x="8120948" y="839781"/>
              <a:ext cx="51530" cy="46304"/>
            </a:xfrm>
            <a:custGeom>
              <a:avLst/>
              <a:gdLst/>
              <a:ahLst/>
              <a:cxnLst/>
              <a:rect l="l" t="t" r="r" b="b"/>
              <a:pathLst>
                <a:path w="2061" h="1852" extrusionOk="0">
                  <a:moveTo>
                    <a:pt x="1018" y="0"/>
                  </a:moveTo>
                  <a:cubicBezTo>
                    <a:pt x="793" y="0"/>
                    <a:pt x="569" y="81"/>
                    <a:pt x="394" y="251"/>
                  </a:cubicBezTo>
                  <a:cubicBezTo>
                    <a:pt x="37" y="608"/>
                    <a:pt x="1" y="1192"/>
                    <a:pt x="358" y="1561"/>
                  </a:cubicBezTo>
                  <a:cubicBezTo>
                    <a:pt x="538" y="1753"/>
                    <a:pt x="789" y="1851"/>
                    <a:pt x="1038" y="1851"/>
                  </a:cubicBezTo>
                  <a:cubicBezTo>
                    <a:pt x="1268" y="1851"/>
                    <a:pt x="1497" y="1768"/>
                    <a:pt x="1668" y="1596"/>
                  </a:cubicBezTo>
                  <a:cubicBezTo>
                    <a:pt x="2025" y="1239"/>
                    <a:pt x="2061" y="656"/>
                    <a:pt x="1704" y="287"/>
                  </a:cubicBezTo>
                  <a:cubicBezTo>
                    <a:pt x="1516" y="99"/>
                    <a:pt x="1266" y="0"/>
                    <a:pt x="1018"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rot="-2485966">
              <a:off x="8032751" y="1204711"/>
              <a:ext cx="136962" cy="124286"/>
            </a:xfrm>
            <a:custGeom>
              <a:avLst/>
              <a:gdLst/>
              <a:ahLst/>
              <a:cxnLst/>
              <a:rect l="l" t="t" r="r" b="b"/>
              <a:pathLst>
                <a:path w="5478" h="4971" extrusionOk="0">
                  <a:moveTo>
                    <a:pt x="2744" y="1"/>
                  </a:moveTo>
                  <a:cubicBezTo>
                    <a:pt x="2128" y="1"/>
                    <a:pt x="1509" y="227"/>
                    <a:pt x="1024" y="677"/>
                  </a:cubicBezTo>
                  <a:cubicBezTo>
                    <a:pt x="24" y="1618"/>
                    <a:pt x="0" y="3201"/>
                    <a:pt x="941" y="4189"/>
                  </a:cubicBezTo>
                  <a:cubicBezTo>
                    <a:pt x="1422" y="4708"/>
                    <a:pt x="2079" y="4970"/>
                    <a:pt x="2740" y="4970"/>
                  </a:cubicBezTo>
                  <a:cubicBezTo>
                    <a:pt x="3354" y="4970"/>
                    <a:pt x="3972" y="4743"/>
                    <a:pt x="4453" y="4285"/>
                  </a:cubicBezTo>
                  <a:cubicBezTo>
                    <a:pt x="5442" y="3344"/>
                    <a:pt x="5477" y="1772"/>
                    <a:pt x="4537" y="772"/>
                  </a:cubicBezTo>
                  <a:cubicBezTo>
                    <a:pt x="4052" y="257"/>
                    <a:pt x="3399" y="1"/>
                    <a:pt x="2744"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rot="-2485966">
              <a:off x="8051931" y="1225437"/>
              <a:ext cx="51230" cy="46279"/>
            </a:xfrm>
            <a:custGeom>
              <a:avLst/>
              <a:gdLst/>
              <a:ahLst/>
              <a:cxnLst/>
              <a:rect l="l" t="t" r="r" b="b"/>
              <a:pathLst>
                <a:path w="2049" h="1851" extrusionOk="0">
                  <a:moveTo>
                    <a:pt x="1022" y="0"/>
                  </a:moveTo>
                  <a:cubicBezTo>
                    <a:pt x="794" y="0"/>
                    <a:pt x="566" y="84"/>
                    <a:pt x="382" y="256"/>
                  </a:cubicBezTo>
                  <a:cubicBezTo>
                    <a:pt x="24" y="613"/>
                    <a:pt x="1" y="1197"/>
                    <a:pt x="358" y="1566"/>
                  </a:cubicBezTo>
                  <a:cubicBezTo>
                    <a:pt x="541" y="1755"/>
                    <a:pt x="783" y="1850"/>
                    <a:pt x="1026" y="1850"/>
                  </a:cubicBezTo>
                  <a:cubicBezTo>
                    <a:pt x="1257" y="1850"/>
                    <a:pt x="1487" y="1764"/>
                    <a:pt x="1668" y="1590"/>
                  </a:cubicBezTo>
                  <a:cubicBezTo>
                    <a:pt x="2025" y="1233"/>
                    <a:pt x="2049" y="661"/>
                    <a:pt x="1691" y="280"/>
                  </a:cubicBezTo>
                  <a:cubicBezTo>
                    <a:pt x="1507" y="96"/>
                    <a:pt x="1265" y="0"/>
                    <a:pt x="1022"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rot="-2485966">
              <a:off x="8348494" y="1060006"/>
              <a:ext cx="136962" cy="124211"/>
            </a:xfrm>
            <a:custGeom>
              <a:avLst/>
              <a:gdLst/>
              <a:ahLst/>
              <a:cxnLst/>
              <a:rect l="l" t="t" r="r" b="b"/>
              <a:pathLst>
                <a:path w="5478" h="4968" extrusionOk="0">
                  <a:moveTo>
                    <a:pt x="2750" y="1"/>
                  </a:moveTo>
                  <a:cubicBezTo>
                    <a:pt x="2134" y="1"/>
                    <a:pt x="1515" y="228"/>
                    <a:pt x="1036" y="683"/>
                  </a:cubicBezTo>
                  <a:cubicBezTo>
                    <a:pt x="36" y="1624"/>
                    <a:pt x="1" y="3196"/>
                    <a:pt x="941" y="4196"/>
                  </a:cubicBezTo>
                  <a:cubicBezTo>
                    <a:pt x="1426" y="4711"/>
                    <a:pt x="2079" y="4967"/>
                    <a:pt x="2734" y="4967"/>
                  </a:cubicBezTo>
                  <a:cubicBezTo>
                    <a:pt x="3350" y="4967"/>
                    <a:pt x="3969" y="4741"/>
                    <a:pt x="4454" y="4291"/>
                  </a:cubicBezTo>
                  <a:cubicBezTo>
                    <a:pt x="5454" y="3350"/>
                    <a:pt x="5478" y="1767"/>
                    <a:pt x="4537" y="767"/>
                  </a:cubicBezTo>
                  <a:cubicBezTo>
                    <a:pt x="4058" y="257"/>
                    <a:pt x="3406" y="1"/>
                    <a:pt x="2750"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rot="-2485966">
              <a:off x="8367694" y="1080585"/>
              <a:ext cx="51530" cy="46429"/>
            </a:xfrm>
            <a:custGeom>
              <a:avLst/>
              <a:gdLst/>
              <a:ahLst/>
              <a:cxnLst/>
              <a:rect l="l" t="t" r="r" b="b"/>
              <a:pathLst>
                <a:path w="2061" h="1857" extrusionOk="0">
                  <a:moveTo>
                    <a:pt x="1018" y="1"/>
                  </a:moveTo>
                  <a:cubicBezTo>
                    <a:pt x="793" y="1"/>
                    <a:pt x="569" y="82"/>
                    <a:pt x="394" y="252"/>
                  </a:cubicBezTo>
                  <a:cubicBezTo>
                    <a:pt x="37" y="609"/>
                    <a:pt x="1" y="1192"/>
                    <a:pt x="358" y="1561"/>
                  </a:cubicBezTo>
                  <a:cubicBezTo>
                    <a:pt x="536" y="1758"/>
                    <a:pt x="781" y="1856"/>
                    <a:pt x="1027" y="1856"/>
                  </a:cubicBezTo>
                  <a:cubicBezTo>
                    <a:pt x="1258" y="1856"/>
                    <a:pt x="1489" y="1770"/>
                    <a:pt x="1668" y="1597"/>
                  </a:cubicBezTo>
                  <a:cubicBezTo>
                    <a:pt x="2025" y="1240"/>
                    <a:pt x="2061" y="657"/>
                    <a:pt x="1704" y="287"/>
                  </a:cubicBezTo>
                  <a:cubicBezTo>
                    <a:pt x="1516" y="100"/>
                    <a:pt x="1266" y="1"/>
                    <a:pt x="1018"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rot="-2485966">
              <a:off x="8153341" y="1382362"/>
              <a:ext cx="136662" cy="124261"/>
            </a:xfrm>
            <a:custGeom>
              <a:avLst/>
              <a:gdLst/>
              <a:ahLst/>
              <a:cxnLst/>
              <a:rect l="l" t="t" r="r" b="b"/>
              <a:pathLst>
                <a:path w="5466" h="4970" extrusionOk="0">
                  <a:moveTo>
                    <a:pt x="2751" y="0"/>
                  </a:moveTo>
                  <a:cubicBezTo>
                    <a:pt x="2132" y="0"/>
                    <a:pt x="1511" y="230"/>
                    <a:pt x="1025" y="687"/>
                  </a:cubicBezTo>
                  <a:cubicBezTo>
                    <a:pt x="25" y="1616"/>
                    <a:pt x="1" y="3199"/>
                    <a:pt x="930" y="4199"/>
                  </a:cubicBezTo>
                  <a:cubicBezTo>
                    <a:pt x="1416" y="4710"/>
                    <a:pt x="2074" y="4969"/>
                    <a:pt x="2732" y="4969"/>
                  </a:cubicBezTo>
                  <a:cubicBezTo>
                    <a:pt x="3348" y="4969"/>
                    <a:pt x="3964" y="4743"/>
                    <a:pt x="4442" y="4283"/>
                  </a:cubicBezTo>
                  <a:cubicBezTo>
                    <a:pt x="5442" y="3342"/>
                    <a:pt x="5466" y="1770"/>
                    <a:pt x="4537" y="770"/>
                  </a:cubicBezTo>
                  <a:cubicBezTo>
                    <a:pt x="4054" y="256"/>
                    <a:pt x="3404" y="0"/>
                    <a:pt x="2751" y="0"/>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rot="-2485966">
              <a:off x="8172470" y="1402909"/>
              <a:ext cx="51230" cy="46304"/>
            </a:xfrm>
            <a:custGeom>
              <a:avLst/>
              <a:gdLst/>
              <a:ahLst/>
              <a:cxnLst/>
              <a:rect l="l" t="t" r="r" b="b"/>
              <a:pathLst>
                <a:path w="2049" h="1852" extrusionOk="0">
                  <a:moveTo>
                    <a:pt x="1012" y="1"/>
                  </a:moveTo>
                  <a:cubicBezTo>
                    <a:pt x="782" y="1"/>
                    <a:pt x="554" y="85"/>
                    <a:pt x="381" y="257"/>
                  </a:cubicBezTo>
                  <a:cubicBezTo>
                    <a:pt x="24" y="614"/>
                    <a:pt x="0" y="1198"/>
                    <a:pt x="357" y="1567"/>
                  </a:cubicBezTo>
                  <a:cubicBezTo>
                    <a:pt x="540" y="1756"/>
                    <a:pt x="780" y="1851"/>
                    <a:pt x="1021" y="1851"/>
                  </a:cubicBezTo>
                  <a:cubicBezTo>
                    <a:pt x="1250" y="1851"/>
                    <a:pt x="1481" y="1765"/>
                    <a:pt x="1667" y="1591"/>
                  </a:cubicBezTo>
                  <a:cubicBezTo>
                    <a:pt x="2024" y="1234"/>
                    <a:pt x="2048" y="662"/>
                    <a:pt x="1691" y="281"/>
                  </a:cubicBezTo>
                  <a:cubicBezTo>
                    <a:pt x="1506" y="97"/>
                    <a:pt x="1258" y="1"/>
                    <a:pt x="1012"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rot="-2485966">
              <a:off x="8555086" y="1360667"/>
              <a:ext cx="136962" cy="124161"/>
            </a:xfrm>
            <a:custGeom>
              <a:avLst/>
              <a:gdLst/>
              <a:ahLst/>
              <a:cxnLst/>
              <a:rect l="l" t="t" r="r" b="b"/>
              <a:pathLst>
                <a:path w="5478" h="4966" extrusionOk="0">
                  <a:moveTo>
                    <a:pt x="2744" y="1"/>
                  </a:moveTo>
                  <a:cubicBezTo>
                    <a:pt x="2128" y="1"/>
                    <a:pt x="1509" y="227"/>
                    <a:pt x="1024" y="677"/>
                  </a:cubicBezTo>
                  <a:cubicBezTo>
                    <a:pt x="24" y="1618"/>
                    <a:pt x="1" y="3201"/>
                    <a:pt x="929" y="4190"/>
                  </a:cubicBezTo>
                  <a:cubicBezTo>
                    <a:pt x="1415" y="4707"/>
                    <a:pt x="2073" y="4966"/>
                    <a:pt x="2732" y="4966"/>
                  </a:cubicBezTo>
                  <a:cubicBezTo>
                    <a:pt x="3348" y="4966"/>
                    <a:pt x="3964" y="4739"/>
                    <a:pt x="4442" y="4285"/>
                  </a:cubicBezTo>
                  <a:cubicBezTo>
                    <a:pt x="5442" y="3344"/>
                    <a:pt x="5477" y="1773"/>
                    <a:pt x="4537" y="773"/>
                  </a:cubicBezTo>
                  <a:cubicBezTo>
                    <a:pt x="4052" y="257"/>
                    <a:pt x="3400" y="1"/>
                    <a:pt x="2744"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rot="-2485966">
              <a:off x="8574308" y="1381377"/>
              <a:ext cx="51230" cy="46279"/>
            </a:xfrm>
            <a:custGeom>
              <a:avLst/>
              <a:gdLst/>
              <a:ahLst/>
              <a:cxnLst/>
              <a:rect l="l" t="t" r="r" b="b"/>
              <a:pathLst>
                <a:path w="2049" h="1851" extrusionOk="0">
                  <a:moveTo>
                    <a:pt x="1017" y="0"/>
                  </a:moveTo>
                  <a:cubicBezTo>
                    <a:pt x="789" y="0"/>
                    <a:pt x="560" y="84"/>
                    <a:pt x="382" y="257"/>
                  </a:cubicBezTo>
                  <a:cubicBezTo>
                    <a:pt x="25" y="614"/>
                    <a:pt x="1" y="1185"/>
                    <a:pt x="358" y="1566"/>
                  </a:cubicBezTo>
                  <a:cubicBezTo>
                    <a:pt x="529" y="1755"/>
                    <a:pt x="768" y="1851"/>
                    <a:pt x="1013" y="1851"/>
                  </a:cubicBezTo>
                  <a:cubicBezTo>
                    <a:pt x="1245" y="1851"/>
                    <a:pt x="1482" y="1764"/>
                    <a:pt x="1668" y="1590"/>
                  </a:cubicBezTo>
                  <a:cubicBezTo>
                    <a:pt x="2025" y="1233"/>
                    <a:pt x="2049" y="649"/>
                    <a:pt x="1691" y="280"/>
                  </a:cubicBezTo>
                  <a:cubicBezTo>
                    <a:pt x="1507" y="96"/>
                    <a:pt x="1262" y="0"/>
                    <a:pt x="1017"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rot="-2485966">
              <a:off x="8254274" y="1568119"/>
              <a:ext cx="136962" cy="124386"/>
            </a:xfrm>
            <a:custGeom>
              <a:avLst/>
              <a:gdLst/>
              <a:ahLst/>
              <a:cxnLst/>
              <a:rect l="l" t="t" r="r" b="b"/>
              <a:pathLst>
                <a:path w="5478" h="4975" extrusionOk="0">
                  <a:moveTo>
                    <a:pt x="2739" y="0"/>
                  </a:moveTo>
                  <a:cubicBezTo>
                    <a:pt x="2125" y="0"/>
                    <a:pt x="1508" y="227"/>
                    <a:pt x="1025" y="681"/>
                  </a:cubicBezTo>
                  <a:cubicBezTo>
                    <a:pt x="25" y="1622"/>
                    <a:pt x="1" y="3193"/>
                    <a:pt x="941" y="4193"/>
                  </a:cubicBezTo>
                  <a:cubicBezTo>
                    <a:pt x="1435" y="4712"/>
                    <a:pt x="2095" y="4974"/>
                    <a:pt x="2754" y="4974"/>
                  </a:cubicBezTo>
                  <a:cubicBezTo>
                    <a:pt x="3366" y="4974"/>
                    <a:pt x="3978" y="4747"/>
                    <a:pt x="4454" y="4289"/>
                  </a:cubicBezTo>
                  <a:cubicBezTo>
                    <a:pt x="5442" y="3348"/>
                    <a:pt x="5478" y="1764"/>
                    <a:pt x="4537" y="776"/>
                  </a:cubicBezTo>
                  <a:cubicBezTo>
                    <a:pt x="4051" y="259"/>
                    <a:pt x="3396" y="0"/>
                    <a:pt x="2739" y="0"/>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rot="-2485966">
              <a:off x="8273865" y="1588838"/>
              <a:ext cx="51530" cy="46304"/>
            </a:xfrm>
            <a:custGeom>
              <a:avLst/>
              <a:gdLst/>
              <a:ahLst/>
              <a:cxnLst/>
              <a:rect l="l" t="t" r="r" b="b"/>
              <a:pathLst>
                <a:path w="2061" h="1852" extrusionOk="0">
                  <a:moveTo>
                    <a:pt x="1030" y="1"/>
                  </a:moveTo>
                  <a:cubicBezTo>
                    <a:pt x="801" y="1"/>
                    <a:pt x="572" y="85"/>
                    <a:pt x="394" y="257"/>
                  </a:cubicBezTo>
                  <a:cubicBezTo>
                    <a:pt x="37" y="614"/>
                    <a:pt x="1" y="1186"/>
                    <a:pt x="358" y="1567"/>
                  </a:cubicBezTo>
                  <a:cubicBezTo>
                    <a:pt x="535" y="1756"/>
                    <a:pt x="778" y="1851"/>
                    <a:pt x="1022" y="1851"/>
                  </a:cubicBezTo>
                  <a:cubicBezTo>
                    <a:pt x="1254" y="1851"/>
                    <a:pt x="1488" y="1765"/>
                    <a:pt x="1668" y="1591"/>
                  </a:cubicBezTo>
                  <a:cubicBezTo>
                    <a:pt x="2025" y="1233"/>
                    <a:pt x="2061" y="650"/>
                    <a:pt x="1704" y="281"/>
                  </a:cubicBezTo>
                  <a:cubicBezTo>
                    <a:pt x="1519" y="96"/>
                    <a:pt x="1274" y="1"/>
                    <a:pt x="1030"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 name="Google Shape;886;p35"/>
          <p:cNvSpPr txBox="1">
            <a:spLocks noGrp="1"/>
          </p:cNvSpPr>
          <p:nvPr>
            <p:ph type="title"/>
          </p:nvPr>
        </p:nvSpPr>
        <p:spPr>
          <a:xfrm>
            <a:off x="4150995" y="2571750"/>
            <a:ext cx="4286885" cy="84201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US" altLang="en-GB" sz="6600"/>
              <a:t>Kết bài</a:t>
            </a:r>
          </a:p>
        </p:txBody>
      </p:sp>
      <p:sp>
        <p:nvSpPr>
          <p:cNvPr id="888" name="Google Shape;888;p35"/>
          <p:cNvSpPr txBox="1">
            <a:spLocks noGrp="1"/>
          </p:cNvSpPr>
          <p:nvPr>
            <p:ph type="title" idx="2"/>
          </p:nvPr>
        </p:nvSpPr>
        <p:spPr>
          <a:xfrm>
            <a:off x="6659325" y="1014200"/>
            <a:ext cx="1945200" cy="1694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0</a:t>
            </a:r>
            <a:r>
              <a:rPr lang="en-US" altLang="en-GB"/>
              <a:t>3</a:t>
            </a:r>
          </a:p>
        </p:txBody>
      </p:sp>
      <p:sp>
        <p:nvSpPr>
          <p:cNvPr id="889" name="Google Shape;889;p35"/>
          <p:cNvSpPr/>
          <p:nvPr/>
        </p:nvSpPr>
        <p:spPr>
          <a:xfrm rot="1086507">
            <a:off x="57504" y="2282092"/>
            <a:ext cx="1371897" cy="918976"/>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0" name="Google Shape;890;p35" descr="C:\Users\ACER\Documents\Bài tập của Bi\in-1504752063166.jpgin-1504752063166"/>
          <p:cNvPicPr preferRelativeResize="0"/>
          <p:nvPr/>
        </p:nvPicPr>
        <p:blipFill rotWithShape="1">
          <a:blip r:embed="rId3"/>
          <a:srcRect/>
          <a:stretch>
            <a:fillRect/>
          </a:stretch>
        </p:blipFill>
        <p:spPr>
          <a:xfrm>
            <a:off x="971550" y="1521460"/>
            <a:ext cx="2598420" cy="2732405"/>
          </a:xfrm>
          <a:prstGeom prst="ellipse">
            <a:avLst/>
          </a:prstGeom>
          <a:noFill/>
          <a:ln>
            <a:noFill/>
          </a:ln>
        </p:spPr>
      </p:pic>
      <p:grpSp>
        <p:nvGrpSpPr>
          <p:cNvPr id="891" name="Google Shape;891;p35"/>
          <p:cNvGrpSpPr/>
          <p:nvPr/>
        </p:nvGrpSpPr>
        <p:grpSpPr>
          <a:xfrm>
            <a:off x="716659" y="559065"/>
            <a:ext cx="6527848" cy="4223397"/>
            <a:chOff x="716659" y="559065"/>
            <a:chExt cx="6527848" cy="4223397"/>
          </a:xfrm>
        </p:grpSpPr>
        <p:sp>
          <p:nvSpPr>
            <p:cNvPr id="892" name="Google Shape;892;p35"/>
            <p:cNvSpPr/>
            <p:nvPr/>
          </p:nvSpPr>
          <p:spPr>
            <a:xfrm>
              <a:off x="2625224" y="38388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6990888" y="559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5089008" y="10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2635360" y="71942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4898223" y="42540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3180210" y="40136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5082557" y="6825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5331648" y="1795943"/>
              <a:ext cx="45609" cy="34744"/>
            </a:xfrm>
            <a:custGeom>
              <a:avLst/>
              <a:gdLst/>
              <a:ahLst/>
              <a:cxnLst/>
              <a:rect l="l" t="t" r="r" b="b"/>
              <a:pathLst>
                <a:path w="403" h="307" extrusionOk="0">
                  <a:moveTo>
                    <a:pt x="192" y="0"/>
                  </a:moveTo>
                  <a:cubicBezTo>
                    <a:pt x="0" y="0"/>
                    <a:pt x="0" y="307"/>
                    <a:pt x="192" y="307"/>
                  </a:cubicBezTo>
                  <a:cubicBezTo>
                    <a:pt x="402" y="307"/>
                    <a:pt x="402"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5710784" y="11352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4010232" y="647794"/>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716659" y="40646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465160" y="37834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4488613" y="21412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4759785" y="3835402"/>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3811684" y="38595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3691110" y="43060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4837225" y="4272494"/>
              <a:ext cx="359662" cy="456877"/>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3381398" y="2953936"/>
              <a:ext cx="359662" cy="454840"/>
            </a:xfrm>
            <a:custGeom>
              <a:avLst/>
              <a:gdLst/>
              <a:ahLst/>
              <a:cxnLst/>
              <a:rect l="l" t="t" r="r" b="b"/>
              <a:pathLst>
                <a:path w="3178" h="4019" extrusionOk="0">
                  <a:moveTo>
                    <a:pt x="2623" y="1"/>
                  </a:moveTo>
                  <a:lnTo>
                    <a:pt x="575" y="498"/>
                  </a:lnTo>
                  <a:cubicBezTo>
                    <a:pt x="556" y="498"/>
                    <a:pt x="517" y="537"/>
                    <a:pt x="517" y="575"/>
                  </a:cubicBezTo>
                  <a:lnTo>
                    <a:pt x="977" y="3006"/>
                  </a:lnTo>
                  <a:cubicBezTo>
                    <a:pt x="918" y="2980"/>
                    <a:pt x="852" y="2967"/>
                    <a:pt x="783" y="2967"/>
                  </a:cubicBezTo>
                  <a:cubicBezTo>
                    <a:pt x="651" y="2967"/>
                    <a:pt x="509" y="3014"/>
                    <a:pt x="383" y="3102"/>
                  </a:cubicBezTo>
                  <a:cubicBezTo>
                    <a:pt x="96" y="3293"/>
                    <a:pt x="1" y="3637"/>
                    <a:pt x="135" y="3848"/>
                  </a:cubicBezTo>
                  <a:cubicBezTo>
                    <a:pt x="217" y="3961"/>
                    <a:pt x="359" y="4019"/>
                    <a:pt x="512" y="4019"/>
                  </a:cubicBezTo>
                  <a:cubicBezTo>
                    <a:pt x="644" y="4019"/>
                    <a:pt x="785" y="3975"/>
                    <a:pt x="900" y="3886"/>
                  </a:cubicBezTo>
                  <a:cubicBezTo>
                    <a:pt x="939" y="3886"/>
                    <a:pt x="939" y="3867"/>
                    <a:pt x="958" y="3848"/>
                  </a:cubicBezTo>
                  <a:cubicBezTo>
                    <a:pt x="1168" y="3657"/>
                    <a:pt x="1264" y="3370"/>
                    <a:pt x="1226" y="3082"/>
                  </a:cubicBezTo>
                  <a:lnTo>
                    <a:pt x="881" y="1341"/>
                  </a:lnTo>
                  <a:lnTo>
                    <a:pt x="2604" y="900"/>
                  </a:lnTo>
                  <a:lnTo>
                    <a:pt x="2891" y="2412"/>
                  </a:lnTo>
                  <a:cubicBezTo>
                    <a:pt x="2827" y="2384"/>
                    <a:pt x="2755" y="2369"/>
                    <a:pt x="2680" y="2369"/>
                  </a:cubicBezTo>
                  <a:cubicBezTo>
                    <a:pt x="2553" y="2369"/>
                    <a:pt x="2418" y="2412"/>
                    <a:pt x="2297" y="2508"/>
                  </a:cubicBezTo>
                  <a:cubicBezTo>
                    <a:pt x="2010" y="2700"/>
                    <a:pt x="1915" y="3025"/>
                    <a:pt x="2049" y="3255"/>
                  </a:cubicBezTo>
                  <a:cubicBezTo>
                    <a:pt x="2131" y="3367"/>
                    <a:pt x="2273" y="3425"/>
                    <a:pt x="2426" y="3425"/>
                  </a:cubicBezTo>
                  <a:cubicBezTo>
                    <a:pt x="2558" y="3425"/>
                    <a:pt x="2699" y="3382"/>
                    <a:pt x="2814" y="3293"/>
                  </a:cubicBezTo>
                  <a:cubicBezTo>
                    <a:pt x="2853" y="3293"/>
                    <a:pt x="2853" y="3274"/>
                    <a:pt x="2872" y="3255"/>
                  </a:cubicBezTo>
                  <a:cubicBezTo>
                    <a:pt x="3082" y="3063"/>
                    <a:pt x="3178" y="2776"/>
                    <a:pt x="3140" y="2489"/>
                  </a:cubicBezTo>
                  <a:lnTo>
                    <a:pt x="2719" y="39"/>
                  </a:lnTo>
                  <a:cubicBezTo>
                    <a:pt x="2719" y="20"/>
                    <a:pt x="2680" y="1"/>
                    <a:pt x="2623" y="1"/>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5910218" y="4343014"/>
              <a:ext cx="244905" cy="439449"/>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grpSp>
        <p:nvGrpSpPr>
          <p:cNvPr id="992" name="Google Shape;992;p38"/>
          <p:cNvGrpSpPr/>
          <p:nvPr/>
        </p:nvGrpSpPr>
        <p:grpSpPr>
          <a:xfrm>
            <a:off x="-937243" y="517834"/>
            <a:ext cx="8854240" cy="4192545"/>
            <a:chOff x="-937243" y="517834"/>
            <a:chExt cx="8854240" cy="4192545"/>
          </a:xfrm>
        </p:grpSpPr>
        <p:grpSp>
          <p:nvGrpSpPr>
            <p:cNvPr id="993" name="Google Shape;993;p38"/>
            <p:cNvGrpSpPr/>
            <p:nvPr/>
          </p:nvGrpSpPr>
          <p:grpSpPr>
            <a:xfrm>
              <a:off x="1798563" y="517834"/>
              <a:ext cx="6118434" cy="4192545"/>
              <a:chOff x="1722363" y="517834"/>
              <a:chExt cx="6118434" cy="4192545"/>
            </a:xfrm>
          </p:grpSpPr>
          <p:sp>
            <p:nvSpPr>
              <p:cNvPr id="994" name="Google Shape;994;p38"/>
              <p:cNvSpPr/>
              <p:nvPr/>
            </p:nvSpPr>
            <p:spPr>
              <a:xfrm rot="10800000" flipH="1">
                <a:off x="6982833" y="3688619"/>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8"/>
              <p:cNvSpPr/>
              <p:nvPr/>
            </p:nvSpPr>
            <p:spPr>
              <a:xfrm rot="10800000" flipH="1">
                <a:off x="6792048" y="517834"/>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8"/>
              <p:cNvSpPr/>
              <p:nvPr/>
            </p:nvSpPr>
            <p:spPr>
              <a:xfrm rot="10800000" flipH="1">
                <a:off x="7699784" y="4284367"/>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8"/>
              <p:cNvSpPr/>
              <p:nvPr/>
            </p:nvSpPr>
            <p:spPr>
              <a:xfrm rot="10800000" flipH="1">
                <a:off x="5074035" y="862267"/>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8"/>
              <p:cNvSpPr/>
              <p:nvPr/>
            </p:nvSpPr>
            <p:spPr>
              <a:xfrm rot="10800000" flipH="1">
                <a:off x="6976382" y="4193374"/>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8"/>
              <p:cNvSpPr/>
              <p:nvPr/>
            </p:nvSpPr>
            <p:spPr>
              <a:xfrm rot="10800000" flipH="1">
                <a:off x="2227760" y="3489984"/>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8"/>
              <p:cNvSpPr/>
              <p:nvPr/>
            </p:nvSpPr>
            <p:spPr>
              <a:xfrm rot="10800000" flipH="1">
                <a:off x="3552010" y="4673424"/>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8"/>
              <p:cNvSpPr/>
              <p:nvPr/>
            </p:nvSpPr>
            <p:spPr>
              <a:xfrm rot="10800000" flipH="1">
                <a:off x="7225473" y="3082119"/>
                <a:ext cx="45609" cy="34744"/>
              </a:xfrm>
              <a:custGeom>
                <a:avLst/>
                <a:gdLst/>
                <a:ahLst/>
                <a:cxnLst/>
                <a:rect l="l" t="t" r="r" b="b"/>
                <a:pathLst>
                  <a:path w="403" h="307" extrusionOk="0">
                    <a:moveTo>
                      <a:pt x="192" y="0"/>
                    </a:moveTo>
                    <a:cubicBezTo>
                      <a:pt x="0" y="0"/>
                      <a:pt x="0" y="307"/>
                      <a:pt x="192" y="307"/>
                    </a:cubicBezTo>
                    <a:cubicBezTo>
                      <a:pt x="402" y="307"/>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8"/>
              <p:cNvSpPr/>
              <p:nvPr/>
            </p:nvSpPr>
            <p:spPr>
              <a:xfrm rot="10800000" flipH="1">
                <a:off x="2145350" y="57593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8"/>
              <p:cNvSpPr/>
              <p:nvPr/>
            </p:nvSpPr>
            <p:spPr>
              <a:xfrm rot="10800000" flipH="1">
                <a:off x="7604609" y="3742828"/>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8"/>
              <p:cNvSpPr/>
              <p:nvPr/>
            </p:nvSpPr>
            <p:spPr>
              <a:xfrm rot="10800000" flipH="1">
                <a:off x="6611038" y="160578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8"/>
              <p:cNvSpPr/>
              <p:nvPr/>
            </p:nvSpPr>
            <p:spPr>
              <a:xfrm rot="10800000" flipH="1">
                <a:off x="2017535" y="4673371"/>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8"/>
              <p:cNvSpPr/>
              <p:nvPr/>
            </p:nvSpPr>
            <p:spPr>
              <a:xfrm rot="10800000" flipH="1">
                <a:off x="6653610" y="1040396"/>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8"/>
              <p:cNvSpPr/>
              <p:nvPr/>
            </p:nvSpPr>
            <p:spPr>
              <a:xfrm rot="10800000" flipH="1">
                <a:off x="5705509" y="912317"/>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8"/>
              <p:cNvSpPr/>
              <p:nvPr/>
            </p:nvSpPr>
            <p:spPr>
              <a:xfrm rot="10800000" flipH="1">
                <a:off x="5584935" y="569784"/>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8"/>
              <p:cNvSpPr/>
              <p:nvPr/>
            </p:nvSpPr>
            <p:spPr>
              <a:xfrm>
                <a:off x="7324468" y="1679614"/>
                <a:ext cx="244905" cy="439449"/>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8"/>
              <p:cNvSpPr/>
              <p:nvPr/>
            </p:nvSpPr>
            <p:spPr>
              <a:xfrm>
                <a:off x="1722363" y="2761369"/>
                <a:ext cx="359662" cy="456877"/>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1" name="Google Shape;1011;p38"/>
            <p:cNvSpPr/>
            <p:nvPr/>
          </p:nvSpPr>
          <p:spPr>
            <a:xfrm>
              <a:off x="-937243" y="3908613"/>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 name="Google Shape;1020;p38"/>
          <p:cNvSpPr/>
          <p:nvPr/>
        </p:nvSpPr>
        <p:spPr>
          <a:xfrm>
            <a:off x="-1455390" y="4417669"/>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rgbClr val="FF8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a:xfrm>
            <a:off x="1078230" y="1605915"/>
            <a:ext cx="6949440" cy="2778760"/>
          </a:xfrm>
        </p:spPr>
        <p:txBody>
          <a:bodyPr/>
          <a:lstStyle/>
          <a:p>
            <a:pPr algn="l"/>
            <a:r>
              <a:rPr lang="en-US" sz="2000">
                <a:solidFill>
                  <a:schemeClr val="accent5">
                    <a:lumMod val="25000"/>
                  </a:schemeClr>
                </a:solidFill>
                <a:latin typeface="Times New Roman" panose="02020603050405020304" charset="0"/>
                <a:cs typeface="Times New Roman" panose="02020603050405020304" charset="0"/>
              </a:rPr>
              <a:t>       Thi phẩm “Viếng lăng Bác” là một khúc ca ngân vang về sự mến yêu vô bờ bến mà những người con đất Việt dành cho Bác Hồ, là tiếng nói đầy suy từ và sâu lắng với lòng thương yêu và kính trọng dạt dào gửi tới Người - vị cha già của dân tộc. Bài thơ đã làm nổi bật sự bùi ngùi, xót xa xen lẫn niềm tự hào của một người đồng bào miền Nam khi lần đầu được đi thăm Bác. Đó chính là những kết tinh từ sự thăng hoa của cảm xúc và từ lòng thành kính của nhà thơ cũng như dân tộc ta với vị lãnh tụ vĩ đại sắc son muôn đời - Hồ Chí Minh. </a:t>
            </a:r>
          </a:p>
        </p:txBody>
      </p:sp>
      <p:sp>
        <p:nvSpPr>
          <p:cNvPr id="3" name="Rectangles 2"/>
          <p:cNvSpPr/>
          <p:nvPr/>
        </p:nvSpPr>
        <p:spPr>
          <a:xfrm>
            <a:off x="1310005" y="1383030"/>
            <a:ext cx="6717665" cy="3215005"/>
          </a:xfrm>
          <a:prstGeom prst="rect">
            <a:avLst/>
          </a:prstGeom>
          <a:noFill/>
          <a:ln w="28575" cmpd="sng">
            <a:solidFill>
              <a:schemeClr val="accent1">
                <a:lumMod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2">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grpSp>
        <p:nvGrpSpPr>
          <p:cNvPr id="992" name="Google Shape;992;p38"/>
          <p:cNvGrpSpPr/>
          <p:nvPr/>
        </p:nvGrpSpPr>
        <p:grpSpPr>
          <a:xfrm>
            <a:off x="-937243" y="517834"/>
            <a:ext cx="8854240" cy="4192545"/>
            <a:chOff x="-937243" y="517834"/>
            <a:chExt cx="8854240" cy="4192545"/>
          </a:xfrm>
        </p:grpSpPr>
        <p:grpSp>
          <p:nvGrpSpPr>
            <p:cNvPr id="993" name="Google Shape;993;p38"/>
            <p:cNvGrpSpPr/>
            <p:nvPr/>
          </p:nvGrpSpPr>
          <p:grpSpPr>
            <a:xfrm>
              <a:off x="1798563" y="517834"/>
              <a:ext cx="6118434" cy="4192545"/>
              <a:chOff x="1722363" y="517834"/>
              <a:chExt cx="6118434" cy="4192545"/>
            </a:xfrm>
          </p:grpSpPr>
          <p:sp>
            <p:nvSpPr>
              <p:cNvPr id="994" name="Google Shape;994;p38"/>
              <p:cNvSpPr/>
              <p:nvPr/>
            </p:nvSpPr>
            <p:spPr>
              <a:xfrm rot="10800000" flipH="1">
                <a:off x="6982833" y="3688619"/>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8"/>
              <p:cNvSpPr/>
              <p:nvPr/>
            </p:nvSpPr>
            <p:spPr>
              <a:xfrm rot="10800000" flipH="1">
                <a:off x="6792048" y="517834"/>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8"/>
              <p:cNvSpPr/>
              <p:nvPr/>
            </p:nvSpPr>
            <p:spPr>
              <a:xfrm rot="10800000" flipH="1">
                <a:off x="7699784" y="4284367"/>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8"/>
              <p:cNvSpPr/>
              <p:nvPr/>
            </p:nvSpPr>
            <p:spPr>
              <a:xfrm rot="10800000" flipH="1">
                <a:off x="5074035" y="862267"/>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8"/>
              <p:cNvSpPr/>
              <p:nvPr/>
            </p:nvSpPr>
            <p:spPr>
              <a:xfrm rot="10800000" flipH="1">
                <a:off x="6976382" y="4193374"/>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8"/>
              <p:cNvSpPr/>
              <p:nvPr/>
            </p:nvSpPr>
            <p:spPr>
              <a:xfrm rot="10800000" flipH="1">
                <a:off x="2227760" y="3489984"/>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8"/>
              <p:cNvSpPr/>
              <p:nvPr/>
            </p:nvSpPr>
            <p:spPr>
              <a:xfrm rot="10800000" flipH="1">
                <a:off x="3552010" y="4673424"/>
                <a:ext cx="47759" cy="36894"/>
              </a:xfrm>
              <a:custGeom>
                <a:avLst/>
                <a:gdLst/>
                <a:ahLst/>
                <a:cxnLst/>
                <a:rect l="l" t="t" r="r" b="b"/>
                <a:pathLst>
                  <a:path w="422" h="326" extrusionOk="0">
                    <a:moveTo>
                      <a:pt x="192" y="1"/>
                    </a:moveTo>
                    <a:cubicBezTo>
                      <a:pt x="1" y="1"/>
                      <a:pt x="1" y="326"/>
                      <a:pt x="192" y="326"/>
                    </a:cubicBezTo>
                    <a:cubicBezTo>
                      <a:pt x="422" y="326"/>
                      <a:pt x="42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8"/>
              <p:cNvSpPr/>
              <p:nvPr/>
            </p:nvSpPr>
            <p:spPr>
              <a:xfrm rot="10800000" flipH="1">
                <a:off x="7225473" y="3082119"/>
                <a:ext cx="45609" cy="34744"/>
              </a:xfrm>
              <a:custGeom>
                <a:avLst/>
                <a:gdLst/>
                <a:ahLst/>
                <a:cxnLst/>
                <a:rect l="l" t="t" r="r" b="b"/>
                <a:pathLst>
                  <a:path w="403" h="307" extrusionOk="0">
                    <a:moveTo>
                      <a:pt x="192" y="0"/>
                    </a:moveTo>
                    <a:cubicBezTo>
                      <a:pt x="0" y="0"/>
                      <a:pt x="0" y="307"/>
                      <a:pt x="192" y="307"/>
                    </a:cubicBezTo>
                    <a:cubicBezTo>
                      <a:pt x="402" y="307"/>
                      <a:pt x="402"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8"/>
              <p:cNvSpPr/>
              <p:nvPr/>
            </p:nvSpPr>
            <p:spPr>
              <a:xfrm rot="10800000" flipH="1">
                <a:off x="2145350" y="57593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8"/>
              <p:cNvSpPr/>
              <p:nvPr/>
            </p:nvSpPr>
            <p:spPr>
              <a:xfrm rot="10800000" flipH="1">
                <a:off x="7604609" y="3742828"/>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8"/>
              <p:cNvSpPr/>
              <p:nvPr/>
            </p:nvSpPr>
            <p:spPr>
              <a:xfrm rot="10800000" flipH="1">
                <a:off x="6611038" y="160578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8"/>
              <p:cNvSpPr/>
              <p:nvPr/>
            </p:nvSpPr>
            <p:spPr>
              <a:xfrm rot="10800000" flipH="1">
                <a:off x="2017535" y="4673371"/>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8"/>
              <p:cNvSpPr/>
              <p:nvPr/>
            </p:nvSpPr>
            <p:spPr>
              <a:xfrm rot="10800000" flipH="1">
                <a:off x="6653610" y="1040396"/>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8"/>
              <p:cNvSpPr/>
              <p:nvPr/>
            </p:nvSpPr>
            <p:spPr>
              <a:xfrm rot="10800000" flipH="1">
                <a:off x="5705509" y="912317"/>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8"/>
              <p:cNvSpPr/>
              <p:nvPr/>
            </p:nvSpPr>
            <p:spPr>
              <a:xfrm rot="10800000" flipH="1">
                <a:off x="5584935" y="569784"/>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8"/>
              <p:cNvSpPr/>
              <p:nvPr/>
            </p:nvSpPr>
            <p:spPr>
              <a:xfrm>
                <a:off x="7324468" y="1679614"/>
                <a:ext cx="244905" cy="439449"/>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8"/>
              <p:cNvSpPr/>
              <p:nvPr/>
            </p:nvSpPr>
            <p:spPr>
              <a:xfrm>
                <a:off x="1722363" y="2761369"/>
                <a:ext cx="359662" cy="456877"/>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1" name="Google Shape;1011;p38"/>
            <p:cNvSpPr/>
            <p:nvPr/>
          </p:nvSpPr>
          <p:spPr>
            <a:xfrm>
              <a:off x="-937243" y="3908613"/>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 name="Google Shape;1020;p38"/>
          <p:cNvSpPr/>
          <p:nvPr/>
        </p:nvSpPr>
        <p:spPr>
          <a:xfrm>
            <a:off x="-1455390" y="4417669"/>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rgbClr val="FF8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a:xfrm>
            <a:off x="1078230" y="1605915"/>
            <a:ext cx="6949440" cy="2778760"/>
          </a:xfrm>
        </p:spPr>
        <p:txBody>
          <a:bodyPr/>
          <a:lstStyle/>
          <a:p>
            <a:pPr algn="l"/>
            <a:r>
              <a:rPr lang="en-US" sz="2000">
                <a:solidFill>
                  <a:schemeClr val="accent5">
                    <a:lumMod val="25000"/>
                  </a:schemeClr>
                </a:solidFill>
                <a:latin typeface="Times New Roman" panose="02020603050405020304" charset="0"/>
                <a:cs typeface="Times New Roman" panose="02020603050405020304" charset="0"/>
              </a:rPr>
              <a:t>      Tác phẩm tuy đã khép lại nhưng đã thành công khơi gợi nên “những ngọn lửa” tư tưởng tích cực neo đậu trong trái tim độc giả: chúng ta phải có nghĩa vụ, trách nhiệm đối với sự phát triển của non sông, đất nước mà Bác đã từng gửi gắm cho thế hệ trẻ Việt Nam trong quá khứ và mãi mãi về sau. Bản thân là một cánh chim đang chập chững cập cánh, tôi luôn xác định cho mình một tư tưởng sống cống hiến để ngày ngày không ngừng mãi giũa đạo đức cũng như học tập và noi theo tấm gương sáng ngời của Bác.</a:t>
            </a:r>
          </a:p>
        </p:txBody>
      </p:sp>
      <p:sp>
        <p:nvSpPr>
          <p:cNvPr id="3" name="Rectangles 2"/>
          <p:cNvSpPr/>
          <p:nvPr/>
        </p:nvSpPr>
        <p:spPr>
          <a:xfrm>
            <a:off x="1310005" y="1383030"/>
            <a:ext cx="6717665" cy="3215005"/>
          </a:xfrm>
          <a:prstGeom prst="rect">
            <a:avLst/>
          </a:prstGeom>
          <a:noFill/>
          <a:ln w="28575" cmpd="sng">
            <a:solidFill>
              <a:schemeClr val="accent1">
                <a:lumMod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1547495" y="1707515"/>
            <a:ext cx="6253480" cy="1753235"/>
          </a:xfrm>
          <a:prstGeom prst="rect">
            <a:avLst/>
          </a:prstGeom>
          <a:noFill/>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rtl="0">
              <a:spcBef>
                <a:spcPts val="0"/>
              </a:spcBef>
              <a:spcAft>
                <a:spcPts val="0"/>
              </a:spcAft>
              <a:buNone/>
            </a:pPr>
            <a:r>
              <a:rPr lang="en-US" altLang="en-GB" sz="5400" b="1" dirty="0" err="1">
                <a:solidFill>
                  <a:schemeClr val="accent3"/>
                </a:solidFill>
                <a:effectLst/>
                <a:latin typeface="Cambria" panose="02040503050406030204" charset="0"/>
                <a:cs typeface="Cambria" panose="02040503050406030204" charset="0"/>
                <a:sym typeface="+mn-ea"/>
              </a:rPr>
              <a:t>Cảm</a:t>
            </a:r>
            <a:r>
              <a:rPr lang="en-US" altLang="en-GB" sz="5400" b="1" dirty="0">
                <a:solidFill>
                  <a:schemeClr val="accent3"/>
                </a:solidFill>
                <a:effectLst/>
                <a:latin typeface="Cambria" panose="02040503050406030204" charset="0"/>
                <a:cs typeface="Cambria" panose="02040503050406030204" charset="0"/>
                <a:sym typeface="+mn-ea"/>
              </a:rPr>
              <a:t> </a:t>
            </a:r>
            <a:r>
              <a:rPr lang="en-US" altLang="en-GB" sz="5400" b="1" dirty="0" err="1">
                <a:solidFill>
                  <a:schemeClr val="accent3"/>
                </a:solidFill>
                <a:effectLst/>
                <a:latin typeface="Cambria" panose="02040503050406030204" charset="0"/>
                <a:cs typeface="Cambria" panose="02040503050406030204" charset="0"/>
                <a:sym typeface="+mn-ea"/>
              </a:rPr>
              <a:t>ơn</a:t>
            </a:r>
            <a:r>
              <a:rPr lang="en-US" altLang="en-GB" sz="5400" b="1" dirty="0">
                <a:solidFill>
                  <a:schemeClr val="accent3"/>
                </a:solidFill>
                <a:effectLst/>
                <a:latin typeface="Cambria" panose="02040503050406030204" charset="0"/>
                <a:cs typeface="Cambria" panose="02040503050406030204" charset="0"/>
                <a:sym typeface="+mn-ea"/>
              </a:rPr>
              <a:t> </a:t>
            </a:r>
            <a:r>
              <a:rPr lang="en-US" altLang="en-GB" sz="5400" b="1" dirty="0" err="1">
                <a:solidFill>
                  <a:schemeClr val="accent3"/>
                </a:solidFill>
                <a:effectLst/>
                <a:latin typeface="Cambria" panose="02040503050406030204" charset="0"/>
                <a:cs typeface="Cambria" panose="02040503050406030204" charset="0"/>
                <a:sym typeface="+mn-ea"/>
              </a:rPr>
              <a:t>cô</a:t>
            </a:r>
            <a:r>
              <a:rPr lang="en-US" altLang="en-GB" sz="5400" b="1" dirty="0">
                <a:solidFill>
                  <a:schemeClr val="accent3"/>
                </a:solidFill>
                <a:effectLst/>
                <a:latin typeface="Cambria" panose="02040503050406030204" charset="0"/>
                <a:cs typeface="Cambria" panose="02040503050406030204" charset="0"/>
                <a:sym typeface="+mn-ea"/>
              </a:rPr>
              <a:t> </a:t>
            </a:r>
            <a:r>
              <a:rPr lang="en-US" altLang="en-GB" sz="5400" b="1" dirty="0" err="1">
                <a:solidFill>
                  <a:schemeClr val="accent3"/>
                </a:solidFill>
                <a:effectLst/>
                <a:latin typeface="Cambria" panose="02040503050406030204" charset="0"/>
                <a:cs typeface="Cambria" panose="02040503050406030204" charset="0"/>
                <a:sym typeface="+mn-ea"/>
              </a:rPr>
              <a:t>và</a:t>
            </a:r>
            <a:r>
              <a:rPr lang="en-US" altLang="en-GB" sz="5400" b="1" dirty="0">
                <a:solidFill>
                  <a:schemeClr val="accent3"/>
                </a:solidFill>
                <a:effectLst/>
                <a:latin typeface="Cambria" panose="02040503050406030204" charset="0"/>
                <a:cs typeface="Cambria" panose="02040503050406030204" charset="0"/>
                <a:sym typeface="+mn-ea"/>
              </a:rPr>
              <a:t> </a:t>
            </a:r>
            <a:r>
              <a:rPr lang="en-US" altLang="en-GB" sz="5400" b="1" dirty="0" err="1">
                <a:solidFill>
                  <a:schemeClr val="accent3"/>
                </a:solidFill>
                <a:effectLst/>
                <a:latin typeface="Cambria" panose="02040503050406030204" charset="0"/>
                <a:cs typeface="Cambria" panose="02040503050406030204" charset="0"/>
                <a:sym typeface="+mn-ea"/>
              </a:rPr>
              <a:t>các</a:t>
            </a:r>
            <a:r>
              <a:rPr lang="en-US" altLang="en-GB" sz="5400" b="1" dirty="0">
                <a:solidFill>
                  <a:schemeClr val="accent3"/>
                </a:solidFill>
                <a:effectLst/>
                <a:latin typeface="Cambria" panose="02040503050406030204" charset="0"/>
                <a:cs typeface="Cambria" panose="02040503050406030204" charset="0"/>
                <a:sym typeface="+mn-ea"/>
              </a:rPr>
              <a:t> </a:t>
            </a:r>
            <a:r>
              <a:rPr lang="en-US" altLang="en-GB" sz="5400" b="1" dirty="0" err="1">
                <a:solidFill>
                  <a:schemeClr val="accent3"/>
                </a:solidFill>
                <a:effectLst/>
                <a:latin typeface="Cambria" panose="02040503050406030204" charset="0"/>
                <a:cs typeface="Cambria" panose="02040503050406030204" charset="0"/>
                <a:sym typeface="+mn-ea"/>
              </a:rPr>
              <a:t>bạn đã</a:t>
            </a:r>
            <a:r>
              <a:rPr lang="en-US" altLang="en-GB" sz="5400" b="1" dirty="0">
                <a:solidFill>
                  <a:schemeClr val="accent3"/>
                </a:solidFill>
                <a:effectLst/>
                <a:latin typeface="Cambria" panose="02040503050406030204" charset="0"/>
                <a:cs typeface="Cambria" panose="02040503050406030204" charset="0"/>
                <a:sym typeface="+mn-ea"/>
              </a:rPr>
              <a:t> </a:t>
            </a:r>
            <a:r>
              <a:rPr lang="en-US" altLang="en-GB" sz="5400" b="1" dirty="0" err="1">
                <a:solidFill>
                  <a:schemeClr val="accent3"/>
                </a:solidFill>
                <a:effectLst/>
                <a:latin typeface="Cambria" panose="02040503050406030204" charset="0"/>
                <a:cs typeface="Cambria" panose="02040503050406030204" charset="0"/>
                <a:sym typeface="+mn-ea"/>
              </a:rPr>
              <a:t>lắng</a:t>
            </a:r>
            <a:r>
              <a:rPr lang="en-US" altLang="en-GB" sz="5400" b="1" dirty="0">
                <a:solidFill>
                  <a:schemeClr val="accent3"/>
                </a:solidFill>
                <a:effectLst/>
                <a:latin typeface="Cambria" panose="02040503050406030204" charset="0"/>
                <a:cs typeface="Cambria" panose="02040503050406030204" charset="0"/>
                <a:sym typeface="+mn-ea"/>
              </a:rPr>
              <a:t> </a:t>
            </a:r>
            <a:r>
              <a:rPr lang="en-US" altLang="en-GB" sz="5400" b="1" dirty="0" err="1">
                <a:solidFill>
                  <a:schemeClr val="accent3"/>
                </a:solidFill>
                <a:effectLst/>
                <a:latin typeface="Cambria" panose="02040503050406030204" charset="0"/>
                <a:cs typeface="Cambria" panose="02040503050406030204" charset="0"/>
                <a:sym typeface="+mn-ea"/>
              </a:rPr>
              <a:t>nghe</a:t>
            </a:r>
            <a:r>
              <a:rPr lang="en-US" altLang="en-GB" sz="5400" b="1" dirty="0">
                <a:solidFill>
                  <a:schemeClr val="accent3"/>
                </a:solidFill>
                <a:effectLst/>
                <a:latin typeface="Cambria" panose="02040503050406030204" charset="0"/>
                <a:cs typeface="Cambria" panose="02040503050406030204" charset="0"/>
                <a:sym typeface="+mn-ea"/>
              </a:rPr>
              <a:t> !</a:t>
            </a:r>
          </a:p>
        </p:txBody>
      </p:sp>
      <p:sp>
        <p:nvSpPr>
          <p:cNvPr id="11" name="Rectangles 10"/>
          <p:cNvSpPr/>
          <p:nvPr/>
        </p:nvSpPr>
        <p:spPr>
          <a:xfrm>
            <a:off x="1187450" y="1419225"/>
            <a:ext cx="7200900" cy="2592705"/>
          </a:xfrm>
          <a:prstGeom prst="rect">
            <a:avLst/>
          </a:prstGeom>
          <a:noFill/>
          <a:ln>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grpSp>
        <p:nvGrpSpPr>
          <p:cNvPr id="858" name="Google Shape;858;p35"/>
          <p:cNvGrpSpPr/>
          <p:nvPr/>
        </p:nvGrpSpPr>
        <p:grpSpPr>
          <a:xfrm rot="5178450">
            <a:off x="7622399" y="3734028"/>
            <a:ext cx="1241629" cy="1429861"/>
            <a:chOff x="7708171" y="738622"/>
            <a:chExt cx="1241659" cy="1429895"/>
          </a:xfrm>
        </p:grpSpPr>
        <p:sp>
          <p:nvSpPr>
            <p:cNvPr id="859" name="Google Shape;859;p35"/>
            <p:cNvSpPr/>
            <p:nvPr/>
          </p:nvSpPr>
          <p:spPr>
            <a:xfrm rot="-2485966">
              <a:off x="8086164" y="928093"/>
              <a:ext cx="148263" cy="109585"/>
            </a:xfrm>
            <a:custGeom>
              <a:avLst/>
              <a:gdLst/>
              <a:ahLst/>
              <a:cxnLst/>
              <a:rect l="l" t="t" r="r" b="b"/>
              <a:pathLst>
                <a:path w="5930" h="4383" fill="none" extrusionOk="0">
                  <a:moveTo>
                    <a:pt x="5929" y="1"/>
                  </a:moveTo>
                  <a:cubicBezTo>
                    <a:pt x="4262" y="1870"/>
                    <a:pt x="2215" y="3370"/>
                    <a:pt x="0" y="438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rot="-2485966">
              <a:off x="7946067" y="846661"/>
              <a:ext cx="74732" cy="137562"/>
            </a:xfrm>
            <a:custGeom>
              <a:avLst/>
              <a:gdLst/>
              <a:ahLst/>
              <a:cxnLst/>
              <a:rect l="l" t="t" r="r" b="b"/>
              <a:pathLst>
                <a:path w="2989" h="5502" fill="none" extrusionOk="0">
                  <a:moveTo>
                    <a:pt x="2989" y="1"/>
                  </a:moveTo>
                  <a:cubicBezTo>
                    <a:pt x="2274" y="2180"/>
                    <a:pt x="1393" y="4156"/>
                    <a:pt x="0" y="550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rot="-2485966">
              <a:off x="7932131" y="1062289"/>
              <a:ext cx="203643" cy="88433"/>
            </a:xfrm>
            <a:custGeom>
              <a:avLst/>
              <a:gdLst/>
              <a:ahLst/>
              <a:cxnLst/>
              <a:rect l="l" t="t" r="r" b="b"/>
              <a:pathLst>
                <a:path w="8145" h="3537" fill="none" extrusionOk="0">
                  <a:moveTo>
                    <a:pt x="8144" y="3537"/>
                  </a:moveTo>
                  <a:cubicBezTo>
                    <a:pt x="5132" y="3180"/>
                    <a:pt x="2513" y="1572"/>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rot="-2485966">
              <a:off x="8091854" y="1202704"/>
              <a:ext cx="173866" cy="49454"/>
            </a:xfrm>
            <a:custGeom>
              <a:avLst/>
              <a:gdLst/>
              <a:ahLst/>
              <a:cxnLst/>
              <a:rect l="l" t="t" r="r" b="b"/>
              <a:pathLst>
                <a:path w="6954" h="1978" fill="none" extrusionOk="0">
                  <a:moveTo>
                    <a:pt x="6954" y="1977"/>
                  </a:moveTo>
                  <a:cubicBezTo>
                    <a:pt x="4454" y="1965"/>
                    <a:pt x="2037" y="1251"/>
                    <a:pt x="1"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rot="-2485966">
              <a:off x="8328792" y="1153590"/>
              <a:ext cx="161965" cy="139337"/>
            </a:xfrm>
            <a:custGeom>
              <a:avLst/>
              <a:gdLst/>
              <a:ahLst/>
              <a:cxnLst/>
              <a:rect l="l" t="t" r="r" b="b"/>
              <a:pathLst>
                <a:path w="6478" h="5573" fill="none" extrusionOk="0">
                  <a:moveTo>
                    <a:pt x="0" y="5573"/>
                  </a:moveTo>
                  <a:cubicBezTo>
                    <a:pt x="2346" y="4692"/>
                    <a:pt x="4465" y="3001"/>
                    <a:pt x="5930" y="858"/>
                  </a:cubicBezTo>
                  <a:cubicBezTo>
                    <a:pt x="6120" y="572"/>
                    <a:pt x="6299" y="286"/>
                    <a:pt x="6477"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rot="-2485966">
              <a:off x="8240602" y="1373060"/>
              <a:ext cx="181891" cy="105709"/>
            </a:xfrm>
            <a:custGeom>
              <a:avLst/>
              <a:gdLst/>
              <a:ahLst/>
              <a:cxnLst/>
              <a:rect l="l" t="t" r="r" b="b"/>
              <a:pathLst>
                <a:path w="7275" h="4228" fill="none" extrusionOk="0">
                  <a:moveTo>
                    <a:pt x="7275" y="4228"/>
                  </a:moveTo>
                  <a:cubicBezTo>
                    <a:pt x="4394" y="3454"/>
                    <a:pt x="1655" y="2406"/>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rot="-2485966">
              <a:off x="8484956" y="1475270"/>
              <a:ext cx="172365" cy="36628"/>
            </a:xfrm>
            <a:custGeom>
              <a:avLst/>
              <a:gdLst/>
              <a:ahLst/>
              <a:cxnLst/>
              <a:rect l="l" t="t" r="r" b="b"/>
              <a:pathLst>
                <a:path w="6894" h="1465" fill="none" extrusionOk="0">
                  <a:moveTo>
                    <a:pt x="0" y="1464"/>
                  </a:moveTo>
                  <a:cubicBezTo>
                    <a:pt x="2286" y="1310"/>
                    <a:pt x="4608" y="810"/>
                    <a:pt x="6894" y="0"/>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rot="-2485966">
              <a:off x="8336356" y="1568034"/>
              <a:ext cx="183991" cy="84883"/>
            </a:xfrm>
            <a:custGeom>
              <a:avLst/>
              <a:gdLst/>
              <a:ahLst/>
              <a:cxnLst/>
              <a:rect l="l" t="t" r="r" b="b"/>
              <a:pathLst>
                <a:path w="7359" h="3395" fill="none" extrusionOk="0">
                  <a:moveTo>
                    <a:pt x="7358" y="3394"/>
                  </a:moveTo>
                  <a:cubicBezTo>
                    <a:pt x="4953" y="2906"/>
                    <a:pt x="2084" y="2084"/>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rot="-2485966">
              <a:off x="8121944" y="800408"/>
              <a:ext cx="414112" cy="1407176"/>
            </a:xfrm>
            <a:custGeom>
              <a:avLst/>
              <a:gdLst/>
              <a:ahLst/>
              <a:cxnLst/>
              <a:rect l="l" t="t" r="r" b="b"/>
              <a:pathLst>
                <a:path w="16563" h="56282" fill="none" extrusionOk="0">
                  <a:moveTo>
                    <a:pt x="9740" y="1"/>
                  </a:moveTo>
                  <a:cubicBezTo>
                    <a:pt x="15872" y="10062"/>
                    <a:pt x="16562" y="23468"/>
                    <a:pt x="11943" y="36124"/>
                  </a:cubicBezTo>
                  <a:cubicBezTo>
                    <a:pt x="9359" y="43280"/>
                    <a:pt x="5227" y="50078"/>
                    <a:pt x="1" y="5628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rot="-2485966">
              <a:off x="7815639" y="889317"/>
              <a:ext cx="137262" cy="124486"/>
            </a:xfrm>
            <a:custGeom>
              <a:avLst/>
              <a:gdLst/>
              <a:ahLst/>
              <a:cxnLst/>
              <a:rect l="l" t="t" r="r" b="b"/>
              <a:pathLst>
                <a:path w="5490" h="4979" extrusionOk="0">
                  <a:moveTo>
                    <a:pt x="2746" y="0"/>
                  </a:moveTo>
                  <a:cubicBezTo>
                    <a:pt x="2133" y="0"/>
                    <a:pt x="1519" y="227"/>
                    <a:pt x="1037" y="686"/>
                  </a:cubicBezTo>
                  <a:cubicBezTo>
                    <a:pt x="37" y="1626"/>
                    <a:pt x="1" y="3198"/>
                    <a:pt x="953" y="4198"/>
                  </a:cubicBezTo>
                  <a:cubicBezTo>
                    <a:pt x="1435" y="4716"/>
                    <a:pt x="2092" y="4979"/>
                    <a:pt x="2753" y="4979"/>
                  </a:cubicBezTo>
                  <a:cubicBezTo>
                    <a:pt x="3367" y="4979"/>
                    <a:pt x="3984" y="4752"/>
                    <a:pt x="4466" y="4293"/>
                  </a:cubicBezTo>
                  <a:cubicBezTo>
                    <a:pt x="5442" y="3353"/>
                    <a:pt x="5490" y="1781"/>
                    <a:pt x="4549" y="781"/>
                  </a:cubicBezTo>
                  <a:cubicBezTo>
                    <a:pt x="4062" y="263"/>
                    <a:pt x="3405" y="0"/>
                    <a:pt x="2746"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rot="-2485966">
              <a:off x="7832315" y="942419"/>
              <a:ext cx="50930" cy="46404"/>
            </a:xfrm>
            <a:custGeom>
              <a:avLst/>
              <a:gdLst/>
              <a:ahLst/>
              <a:cxnLst/>
              <a:rect l="l" t="t" r="r" b="b"/>
              <a:pathLst>
                <a:path w="2037" h="1856" extrusionOk="0">
                  <a:moveTo>
                    <a:pt x="1031" y="0"/>
                  </a:moveTo>
                  <a:cubicBezTo>
                    <a:pt x="802" y="0"/>
                    <a:pt x="573" y="87"/>
                    <a:pt x="393" y="261"/>
                  </a:cubicBezTo>
                  <a:cubicBezTo>
                    <a:pt x="12" y="618"/>
                    <a:pt x="1" y="1190"/>
                    <a:pt x="358" y="1571"/>
                  </a:cubicBezTo>
                  <a:cubicBezTo>
                    <a:pt x="541" y="1760"/>
                    <a:pt x="783" y="1855"/>
                    <a:pt x="1026" y="1855"/>
                  </a:cubicBezTo>
                  <a:cubicBezTo>
                    <a:pt x="1256" y="1855"/>
                    <a:pt x="1487" y="1769"/>
                    <a:pt x="1667" y="1594"/>
                  </a:cubicBezTo>
                  <a:cubicBezTo>
                    <a:pt x="2025" y="1249"/>
                    <a:pt x="2036" y="654"/>
                    <a:pt x="1703" y="285"/>
                  </a:cubicBezTo>
                  <a:cubicBezTo>
                    <a:pt x="1514" y="96"/>
                    <a:pt x="1272" y="0"/>
                    <a:pt x="1031"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rot="-2485966">
              <a:off x="7890610" y="768386"/>
              <a:ext cx="136962" cy="124286"/>
            </a:xfrm>
            <a:custGeom>
              <a:avLst/>
              <a:gdLst/>
              <a:ahLst/>
              <a:cxnLst/>
              <a:rect l="l" t="t" r="r" b="b"/>
              <a:pathLst>
                <a:path w="5478" h="4971" extrusionOk="0">
                  <a:moveTo>
                    <a:pt x="2758" y="1"/>
                  </a:moveTo>
                  <a:cubicBezTo>
                    <a:pt x="2138" y="1"/>
                    <a:pt x="1517" y="230"/>
                    <a:pt x="1037" y="688"/>
                  </a:cubicBezTo>
                  <a:cubicBezTo>
                    <a:pt x="37" y="1616"/>
                    <a:pt x="1" y="3200"/>
                    <a:pt x="942" y="4200"/>
                  </a:cubicBezTo>
                  <a:cubicBezTo>
                    <a:pt x="1434" y="4711"/>
                    <a:pt x="2095" y="4970"/>
                    <a:pt x="2753" y="4970"/>
                  </a:cubicBezTo>
                  <a:cubicBezTo>
                    <a:pt x="3369" y="4970"/>
                    <a:pt x="3982" y="4743"/>
                    <a:pt x="4454" y="4283"/>
                  </a:cubicBezTo>
                  <a:cubicBezTo>
                    <a:pt x="5454" y="3343"/>
                    <a:pt x="5478" y="1771"/>
                    <a:pt x="4549" y="771"/>
                  </a:cubicBezTo>
                  <a:cubicBezTo>
                    <a:pt x="4066" y="257"/>
                    <a:pt x="3413" y="1"/>
                    <a:pt x="2758"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rot="-2485966">
              <a:off x="7909975" y="788765"/>
              <a:ext cx="51505" cy="46304"/>
            </a:xfrm>
            <a:custGeom>
              <a:avLst/>
              <a:gdLst/>
              <a:ahLst/>
              <a:cxnLst/>
              <a:rect l="l" t="t" r="r" b="b"/>
              <a:pathLst>
                <a:path w="2060" h="1852" extrusionOk="0">
                  <a:moveTo>
                    <a:pt x="1029" y="1"/>
                  </a:moveTo>
                  <a:cubicBezTo>
                    <a:pt x="800" y="1"/>
                    <a:pt x="571" y="84"/>
                    <a:pt x="393" y="257"/>
                  </a:cubicBezTo>
                  <a:cubicBezTo>
                    <a:pt x="36" y="614"/>
                    <a:pt x="0" y="1198"/>
                    <a:pt x="369" y="1567"/>
                  </a:cubicBezTo>
                  <a:cubicBezTo>
                    <a:pt x="540" y="1756"/>
                    <a:pt x="780" y="1851"/>
                    <a:pt x="1024" y="1851"/>
                  </a:cubicBezTo>
                  <a:cubicBezTo>
                    <a:pt x="1256" y="1851"/>
                    <a:pt x="1493" y="1765"/>
                    <a:pt x="1679" y="1590"/>
                  </a:cubicBezTo>
                  <a:cubicBezTo>
                    <a:pt x="2036" y="1233"/>
                    <a:pt x="2060" y="662"/>
                    <a:pt x="1703" y="281"/>
                  </a:cubicBezTo>
                  <a:cubicBezTo>
                    <a:pt x="1518" y="96"/>
                    <a:pt x="1273" y="1"/>
                    <a:pt x="1029"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rot="-2485966">
              <a:off x="7848563" y="1077453"/>
              <a:ext cx="136962" cy="124286"/>
            </a:xfrm>
            <a:custGeom>
              <a:avLst/>
              <a:gdLst/>
              <a:ahLst/>
              <a:cxnLst/>
              <a:rect l="l" t="t" r="r" b="b"/>
              <a:pathLst>
                <a:path w="5478" h="4971" extrusionOk="0">
                  <a:moveTo>
                    <a:pt x="2744" y="0"/>
                  </a:moveTo>
                  <a:cubicBezTo>
                    <a:pt x="2128" y="0"/>
                    <a:pt x="1509" y="226"/>
                    <a:pt x="1024" y="676"/>
                  </a:cubicBezTo>
                  <a:cubicBezTo>
                    <a:pt x="24" y="1617"/>
                    <a:pt x="0" y="3201"/>
                    <a:pt x="929" y="4201"/>
                  </a:cubicBezTo>
                  <a:cubicBezTo>
                    <a:pt x="1415" y="4711"/>
                    <a:pt x="2073" y="4971"/>
                    <a:pt x="2732" y="4971"/>
                  </a:cubicBezTo>
                  <a:cubicBezTo>
                    <a:pt x="3348" y="4971"/>
                    <a:pt x="3964" y="4744"/>
                    <a:pt x="4441" y="4284"/>
                  </a:cubicBezTo>
                  <a:cubicBezTo>
                    <a:pt x="5441" y="3343"/>
                    <a:pt x="5477" y="1772"/>
                    <a:pt x="4537" y="772"/>
                  </a:cubicBezTo>
                  <a:cubicBezTo>
                    <a:pt x="4052" y="256"/>
                    <a:pt x="3399" y="0"/>
                    <a:pt x="2744"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rot="-2485966">
              <a:off x="7867727" y="1098160"/>
              <a:ext cx="51230" cy="46279"/>
            </a:xfrm>
            <a:custGeom>
              <a:avLst/>
              <a:gdLst/>
              <a:ahLst/>
              <a:cxnLst/>
              <a:rect l="l" t="t" r="r" b="b"/>
              <a:pathLst>
                <a:path w="2049" h="1851" extrusionOk="0">
                  <a:moveTo>
                    <a:pt x="1017" y="0"/>
                  </a:moveTo>
                  <a:cubicBezTo>
                    <a:pt x="788" y="0"/>
                    <a:pt x="560" y="84"/>
                    <a:pt x="382" y="257"/>
                  </a:cubicBezTo>
                  <a:cubicBezTo>
                    <a:pt x="24" y="614"/>
                    <a:pt x="1" y="1185"/>
                    <a:pt x="358" y="1566"/>
                  </a:cubicBezTo>
                  <a:cubicBezTo>
                    <a:pt x="541" y="1756"/>
                    <a:pt x="780" y="1851"/>
                    <a:pt x="1021" y="1851"/>
                  </a:cubicBezTo>
                  <a:cubicBezTo>
                    <a:pt x="1251" y="1851"/>
                    <a:pt x="1482" y="1764"/>
                    <a:pt x="1667" y="1590"/>
                  </a:cubicBezTo>
                  <a:cubicBezTo>
                    <a:pt x="2025" y="1233"/>
                    <a:pt x="2048" y="650"/>
                    <a:pt x="1691" y="281"/>
                  </a:cubicBezTo>
                  <a:cubicBezTo>
                    <a:pt x="1507" y="96"/>
                    <a:pt x="1262" y="0"/>
                    <a:pt x="1017"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rot="-2485966">
              <a:off x="8101638" y="819381"/>
              <a:ext cx="136962" cy="124386"/>
            </a:xfrm>
            <a:custGeom>
              <a:avLst/>
              <a:gdLst/>
              <a:ahLst/>
              <a:cxnLst/>
              <a:rect l="l" t="t" r="r" b="b"/>
              <a:pathLst>
                <a:path w="5478" h="4975" extrusionOk="0">
                  <a:moveTo>
                    <a:pt x="2739" y="1"/>
                  </a:moveTo>
                  <a:cubicBezTo>
                    <a:pt x="2125" y="1"/>
                    <a:pt x="1508" y="227"/>
                    <a:pt x="1025" y="682"/>
                  </a:cubicBezTo>
                  <a:cubicBezTo>
                    <a:pt x="25" y="1622"/>
                    <a:pt x="1" y="3194"/>
                    <a:pt x="941" y="4194"/>
                  </a:cubicBezTo>
                  <a:cubicBezTo>
                    <a:pt x="1435" y="4712"/>
                    <a:pt x="2095" y="4975"/>
                    <a:pt x="2754" y="4975"/>
                  </a:cubicBezTo>
                  <a:cubicBezTo>
                    <a:pt x="3366" y="4975"/>
                    <a:pt x="3978" y="4748"/>
                    <a:pt x="4454" y="4289"/>
                  </a:cubicBezTo>
                  <a:cubicBezTo>
                    <a:pt x="5442" y="3349"/>
                    <a:pt x="5478" y="1765"/>
                    <a:pt x="4537" y="777"/>
                  </a:cubicBezTo>
                  <a:cubicBezTo>
                    <a:pt x="4051" y="260"/>
                    <a:pt x="3396" y="1"/>
                    <a:pt x="2739"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rot="-2485966">
              <a:off x="8120948" y="839781"/>
              <a:ext cx="51530" cy="46304"/>
            </a:xfrm>
            <a:custGeom>
              <a:avLst/>
              <a:gdLst/>
              <a:ahLst/>
              <a:cxnLst/>
              <a:rect l="l" t="t" r="r" b="b"/>
              <a:pathLst>
                <a:path w="2061" h="1852" extrusionOk="0">
                  <a:moveTo>
                    <a:pt x="1018" y="0"/>
                  </a:moveTo>
                  <a:cubicBezTo>
                    <a:pt x="793" y="0"/>
                    <a:pt x="569" y="81"/>
                    <a:pt x="394" y="251"/>
                  </a:cubicBezTo>
                  <a:cubicBezTo>
                    <a:pt x="37" y="608"/>
                    <a:pt x="1" y="1192"/>
                    <a:pt x="358" y="1561"/>
                  </a:cubicBezTo>
                  <a:cubicBezTo>
                    <a:pt x="538" y="1753"/>
                    <a:pt x="789" y="1851"/>
                    <a:pt x="1038" y="1851"/>
                  </a:cubicBezTo>
                  <a:cubicBezTo>
                    <a:pt x="1268" y="1851"/>
                    <a:pt x="1497" y="1768"/>
                    <a:pt x="1668" y="1596"/>
                  </a:cubicBezTo>
                  <a:cubicBezTo>
                    <a:pt x="2025" y="1239"/>
                    <a:pt x="2061" y="656"/>
                    <a:pt x="1704" y="287"/>
                  </a:cubicBezTo>
                  <a:cubicBezTo>
                    <a:pt x="1516" y="99"/>
                    <a:pt x="1266" y="0"/>
                    <a:pt x="1018"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rot="-2485966">
              <a:off x="8032751" y="1204711"/>
              <a:ext cx="136962" cy="124286"/>
            </a:xfrm>
            <a:custGeom>
              <a:avLst/>
              <a:gdLst/>
              <a:ahLst/>
              <a:cxnLst/>
              <a:rect l="l" t="t" r="r" b="b"/>
              <a:pathLst>
                <a:path w="5478" h="4971" extrusionOk="0">
                  <a:moveTo>
                    <a:pt x="2744" y="1"/>
                  </a:moveTo>
                  <a:cubicBezTo>
                    <a:pt x="2128" y="1"/>
                    <a:pt x="1509" y="227"/>
                    <a:pt x="1024" y="677"/>
                  </a:cubicBezTo>
                  <a:cubicBezTo>
                    <a:pt x="24" y="1618"/>
                    <a:pt x="0" y="3201"/>
                    <a:pt x="941" y="4189"/>
                  </a:cubicBezTo>
                  <a:cubicBezTo>
                    <a:pt x="1422" y="4708"/>
                    <a:pt x="2079" y="4970"/>
                    <a:pt x="2740" y="4970"/>
                  </a:cubicBezTo>
                  <a:cubicBezTo>
                    <a:pt x="3354" y="4970"/>
                    <a:pt x="3972" y="4743"/>
                    <a:pt x="4453" y="4285"/>
                  </a:cubicBezTo>
                  <a:cubicBezTo>
                    <a:pt x="5442" y="3344"/>
                    <a:pt x="5477" y="1772"/>
                    <a:pt x="4537" y="772"/>
                  </a:cubicBezTo>
                  <a:cubicBezTo>
                    <a:pt x="4052" y="257"/>
                    <a:pt x="3399" y="1"/>
                    <a:pt x="2744"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rot="-2485966">
              <a:off x="8051931" y="1225437"/>
              <a:ext cx="51230" cy="46279"/>
            </a:xfrm>
            <a:custGeom>
              <a:avLst/>
              <a:gdLst/>
              <a:ahLst/>
              <a:cxnLst/>
              <a:rect l="l" t="t" r="r" b="b"/>
              <a:pathLst>
                <a:path w="2049" h="1851" extrusionOk="0">
                  <a:moveTo>
                    <a:pt x="1022" y="0"/>
                  </a:moveTo>
                  <a:cubicBezTo>
                    <a:pt x="794" y="0"/>
                    <a:pt x="566" y="84"/>
                    <a:pt x="382" y="256"/>
                  </a:cubicBezTo>
                  <a:cubicBezTo>
                    <a:pt x="24" y="613"/>
                    <a:pt x="1" y="1197"/>
                    <a:pt x="358" y="1566"/>
                  </a:cubicBezTo>
                  <a:cubicBezTo>
                    <a:pt x="541" y="1755"/>
                    <a:pt x="783" y="1850"/>
                    <a:pt x="1026" y="1850"/>
                  </a:cubicBezTo>
                  <a:cubicBezTo>
                    <a:pt x="1257" y="1850"/>
                    <a:pt x="1487" y="1764"/>
                    <a:pt x="1668" y="1590"/>
                  </a:cubicBezTo>
                  <a:cubicBezTo>
                    <a:pt x="2025" y="1233"/>
                    <a:pt x="2049" y="661"/>
                    <a:pt x="1691" y="280"/>
                  </a:cubicBezTo>
                  <a:cubicBezTo>
                    <a:pt x="1507" y="96"/>
                    <a:pt x="1265" y="0"/>
                    <a:pt x="1022"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rot="-2485966">
              <a:off x="8348494" y="1060006"/>
              <a:ext cx="136962" cy="124211"/>
            </a:xfrm>
            <a:custGeom>
              <a:avLst/>
              <a:gdLst/>
              <a:ahLst/>
              <a:cxnLst/>
              <a:rect l="l" t="t" r="r" b="b"/>
              <a:pathLst>
                <a:path w="5478" h="4968" extrusionOk="0">
                  <a:moveTo>
                    <a:pt x="2750" y="1"/>
                  </a:moveTo>
                  <a:cubicBezTo>
                    <a:pt x="2134" y="1"/>
                    <a:pt x="1515" y="228"/>
                    <a:pt x="1036" y="683"/>
                  </a:cubicBezTo>
                  <a:cubicBezTo>
                    <a:pt x="36" y="1624"/>
                    <a:pt x="1" y="3196"/>
                    <a:pt x="941" y="4196"/>
                  </a:cubicBezTo>
                  <a:cubicBezTo>
                    <a:pt x="1426" y="4711"/>
                    <a:pt x="2079" y="4967"/>
                    <a:pt x="2734" y="4967"/>
                  </a:cubicBezTo>
                  <a:cubicBezTo>
                    <a:pt x="3350" y="4967"/>
                    <a:pt x="3969" y="4741"/>
                    <a:pt x="4454" y="4291"/>
                  </a:cubicBezTo>
                  <a:cubicBezTo>
                    <a:pt x="5454" y="3350"/>
                    <a:pt x="5478" y="1767"/>
                    <a:pt x="4537" y="767"/>
                  </a:cubicBezTo>
                  <a:cubicBezTo>
                    <a:pt x="4058" y="257"/>
                    <a:pt x="3406" y="1"/>
                    <a:pt x="2750"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rot="-2485966">
              <a:off x="8367694" y="1080585"/>
              <a:ext cx="51530" cy="46429"/>
            </a:xfrm>
            <a:custGeom>
              <a:avLst/>
              <a:gdLst/>
              <a:ahLst/>
              <a:cxnLst/>
              <a:rect l="l" t="t" r="r" b="b"/>
              <a:pathLst>
                <a:path w="2061" h="1857" extrusionOk="0">
                  <a:moveTo>
                    <a:pt x="1018" y="1"/>
                  </a:moveTo>
                  <a:cubicBezTo>
                    <a:pt x="793" y="1"/>
                    <a:pt x="569" y="82"/>
                    <a:pt x="394" y="252"/>
                  </a:cubicBezTo>
                  <a:cubicBezTo>
                    <a:pt x="37" y="609"/>
                    <a:pt x="1" y="1192"/>
                    <a:pt x="358" y="1561"/>
                  </a:cubicBezTo>
                  <a:cubicBezTo>
                    <a:pt x="536" y="1758"/>
                    <a:pt x="781" y="1856"/>
                    <a:pt x="1027" y="1856"/>
                  </a:cubicBezTo>
                  <a:cubicBezTo>
                    <a:pt x="1258" y="1856"/>
                    <a:pt x="1489" y="1770"/>
                    <a:pt x="1668" y="1597"/>
                  </a:cubicBezTo>
                  <a:cubicBezTo>
                    <a:pt x="2025" y="1240"/>
                    <a:pt x="2061" y="657"/>
                    <a:pt x="1704" y="287"/>
                  </a:cubicBezTo>
                  <a:cubicBezTo>
                    <a:pt x="1516" y="100"/>
                    <a:pt x="1266" y="1"/>
                    <a:pt x="1018"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rot="-2485966">
              <a:off x="8153341" y="1382362"/>
              <a:ext cx="136662" cy="124261"/>
            </a:xfrm>
            <a:custGeom>
              <a:avLst/>
              <a:gdLst/>
              <a:ahLst/>
              <a:cxnLst/>
              <a:rect l="l" t="t" r="r" b="b"/>
              <a:pathLst>
                <a:path w="5466" h="4970" extrusionOk="0">
                  <a:moveTo>
                    <a:pt x="2751" y="0"/>
                  </a:moveTo>
                  <a:cubicBezTo>
                    <a:pt x="2132" y="0"/>
                    <a:pt x="1511" y="230"/>
                    <a:pt x="1025" y="687"/>
                  </a:cubicBezTo>
                  <a:cubicBezTo>
                    <a:pt x="25" y="1616"/>
                    <a:pt x="1" y="3199"/>
                    <a:pt x="930" y="4199"/>
                  </a:cubicBezTo>
                  <a:cubicBezTo>
                    <a:pt x="1416" y="4710"/>
                    <a:pt x="2074" y="4969"/>
                    <a:pt x="2732" y="4969"/>
                  </a:cubicBezTo>
                  <a:cubicBezTo>
                    <a:pt x="3348" y="4969"/>
                    <a:pt x="3964" y="4743"/>
                    <a:pt x="4442" y="4283"/>
                  </a:cubicBezTo>
                  <a:cubicBezTo>
                    <a:pt x="5442" y="3342"/>
                    <a:pt x="5466" y="1770"/>
                    <a:pt x="4537" y="770"/>
                  </a:cubicBezTo>
                  <a:cubicBezTo>
                    <a:pt x="4054" y="256"/>
                    <a:pt x="3404" y="0"/>
                    <a:pt x="2751" y="0"/>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rot="-2485966">
              <a:off x="8172470" y="1402909"/>
              <a:ext cx="51230" cy="46304"/>
            </a:xfrm>
            <a:custGeom>
              <a:avLst/>
              <a:gdLst/>
              <a:ahLst/>
              <a:cxnLst/>
              <a:rect l="l" t="t" r="r" b="b"/>
              <a:pathLst>
                <a:path w="2049" h="1852" extrusionOk="0">
                  <a:moveTo>
                    <a:pt x="1012" y="1"/>
                  </a:moveTo>
                  <a:cubicBezTo>
                    <a:pt x="782" y="1"/>
                    <a:pt x="554" y="85"/>
                    <a:pt x="381" y="257"/>
                  </a:cubicBezTo>
                  <a:cubicBezTo>
                    <a:pt x="24" y="614"/>
                    <a:pt x="0" y="1198"/>
                    <a:pt x="357" y="1567"/>
                  </a:cubicBezTo>
                  <a:cubicBezTo>
                    <a:pt x="540" y="1756"/>
                    <a:pt x="780" y="1851"/>
                    <a:pt x="1021" y="1851"/>
                  </a:cubicBezTo>
                  <a:cubicBezTo>
                    <a:pt x="1250" y="1851"/>
                    <a:pt x="1481" y="1765"/>
                    <a:pt x="1667" y="1591"/>
                  </a:cubicBezTo>
                  <a:cubicBezTo>
                    <a:pt x="2024" y="1234"/>
                    <a:pt x="2048" y="662"/>
                    <a:pt x="1691" y="281"/>
                  </a:cubicBezTo>
                  <a:cubicBezTo>
                    <a:pt x="1506" y="97"/>
                    <a:pt x="1258" y="1"/>
                    <a:pt x="1012"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rot="-2485966">
              <a:off x="8555086" y="1360667"/>
              <a:ext cx="136962" cy="124161"/>
            </a:xfrm>
            <a:custGeom>
              <a:avLst/>
              <a:gdLst/>
              <a:ahLst/>
              <a:cxnLst/>
              <a:rect l="l" t="t" r="r" b="b"/>
              <a:pathLst>
                <a:path w="5478" h="4966" extrusionOk="0">
                  <a:moveTo>
                    <a:pt x="2744" y="1"/>
                  </a:moveTo>
                  <a:cubicBezTo>
                    <a:pt x="2128" y="1"/>
                    <a:pt x="1509" y="227"/>
                    <a:pt x="1024" y="677"/>
                  </a:cubicBezTo>
                  <a:cubicBezTo>
                    <a:pt x="24" y="1618"/>
                    <a:pt x="1" y="3201"/>
                    <a:pt x="929" y="4190"/>
                  </a:cubicBezTo>
                  <a:cubicBezTo>
                    <a:pt x="1415" y="4707"/>
                    <a:pt x="2073" y="4966"/>
                    <a:pt x="2732" y="4966"/>
                  </a:cubicBezTo>
                  <a:cubicBezTo>
                    <a:pt x="3348" y="4966"/>
                    <a:pt x="3964" y="4739"/>
                    <a:pt x="4442" y="4285"/>
                  </a:cubicBezTo>
                  <a:cubicBezTo>
                    <a:pt x="5442" y="3344"/>
                    <a:pt x="5477" y="1773"/>
                    <a:pt x="4537" y="773"/>
                  </a:cubicBezTo>
                  <a:cubicBezTo>
                    <a:pt x="4052" y="257"/>
                    <a:pt x="3400" y="1"/>
                    <a:pt x="2744"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rot="-2485966">
              <a:off x="8574308" y="1381377"/>
              <a:ext cx="51230" cy="46279"/>
            </a:xfrm>
            <a:custGeom>
              <a:avLst/>
              <a:gdLst/>
              <a:ahLst/>
              <a:cxnLst/>
              <a:rect l="l" t="t" r="r" b="b"/>
              <a:pathLst>
                <a:path w="2049" h="1851" extrusionOk="0">
                  <a:moveTo>
                    <a:pt x="1017" y="0"/>
                  </a:moveTo>
                  <a:cubicBezTo>
                    <a:pt x="789" y="0"/>
                    <a:pt x="560" y="84"/>
                    <a:pt x="382" y="257"/>
                  </a:cubicBezTo>
                  <a:cubicBezTo>
                    <a:pt x="25" y="614"/>
                    <a:pt x="1" y="1185"/>
                    <a:pt x="358" y="1566"/>
                  </a:cubicBezTo>
                  <a:cubicBezTo>
                    <a:pt x="529" y="1755"/>
                    <a:pt x="768" y="1851"/>
                    <a:pt x="1013" y="1851"/>
                  </a:cubicBezTo>
                  <a:cubicBezTo>
                    <a:pt x="1245" y="1851"/>
                    <a:pt x="1482" y="1764"/>
                    <a:pt x="1668" y="1590"/>
                  </a:cubicBezTo>
                  <a:cubicBezTo>
                    <a:pt x="2025" y="1233"/>
                    <a:pt x="2049" y="649"/>
                    <a:pt x="1691" y="280"/>
                  </a:cubicBezTo>
                  <a:cubicBezTo>
                    <a:pt x="1507" y="96"/>
                    <a:pt x="1262" y="0"/>
                    <a:pt x="1017"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rot="-2485966">
              <a:off x="8254274" y="1568119"/>
              <a:ext cx="136962" cy="124386"/>
            </a:xfrm>
            <a:custGeom>
              <a:avLst/>
              <a:gdLst/>
              <a:ahLst/>
              <a:cxnLst/>
              <a:rect l="l" t="t" r="r" b="b"/>
              <a:pathLst>
                <a:path w="5478" h="4975" extrusionOk="0">
                  <a:moveTo>
                    <a:pt x="2739" y="0"/>
                  </a:moveTo>
                  <a:cubicBezTo>
                    <a:pt x="2125" y="0"/>
                    <a:pt x="1508" y="227"/>
                    <a:pt x="1025" y="681"/>
                  </a:cubicBezTo>
                  <a:cubicBezTo>
                    <a:pt x="25" y="1622"/>
                    <a:pt x="1" y="3193"/>
                    <a:pt x="941" y="4193"/>
                  </a:cubicBezTo>
                  <a:cubicBezTo>
                    <a:pt x="1435" y="4712"/>
                    <a:pt x="2095" y="4974"/>
                    <a:pt x="2754" y="4974"/>
                  </a:cubicBezTo>
                  <a:cubicBezTo>
                    <a:pt x="3366" y="4974"/>
                    <a:pt x="3978" y="4747"/>
                    <a:pt x="4454" y="4289"/>
                  </a:cubicBezTo>
                  <a:cubicBezTo>
                    <a:pt x="5442" y="3348"/>
                    <a:pt x="5478" y="1764"/>
                    <a:pt x="4537" y="776"/>
                  </a:cubicBezTo>
                  <a:cubicBezTo>
                    <a:pt x="4051" y="259"/>
                    <a:pt x="3396" y="0"/>
                    <a:pt x="2739" y="0"/>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rot="-2485966">
              <a:off x="8273865" y="1588838"/>
              <a:ext cx="51530" cy="46304"/>
            </a:xfrm>
            <a:custGeom>
              <a:avLst/>
              <a:gdLst/>
              <a:ahLst/>
              <a:cxnLst/>
              <a:rect l="l" t="t" r="r" b="b"/>
              <a:pathLst>
                <a:path w="2061" h="1852" extrusionOk="0">
                  <a:moveTo>
                    <a:pt x="1030" y="1"/>
                  </a:moveTo>
                  <a:cubicBezTo>
                    <a:pt x="801" y="1"/>
                    <a:pt x="572" y="85"/>
                    <a:pt x="394" y="257"/>
                  </a:cubicBezTo>
                  <a:cubicBezTo>
                    <a:pt x="37" y="614"/>
                    <a:pt x="1" y="1186"/>
                    <a:pt x="358" y="1567"/>
                  </a:cubicBezTo>
                  <a:cubicBezTo>
                    <a:pt x="535" y="1756"/>
                    <a:pt x="778" y="1851"/>
                    <a:pt x="1022" y="1851"/>
                  </a:cubicBezTo>
                  <a:cubicBezTo>
                    <a:pt x="1254" y="1851"/>
                    <a:pt x="1488" y="1765"/>
                    <a:pt x="1668" y="1591"/>
                  </a:cubicBezTo>
                  <a:cubicBezTo>
                    <a:pt x="2025" y="1233"/>
                    <a:pt x="2061" y="650"/>
                    <a:pt x="1704" y="281"/>
                  </a:cubicBezTo>
                  <a:cubicBezTo>
                    <a:pt x="1519" y="96"/>
                    <a:pt x="1274" y="1"/>
                    <a:pt x="1030"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 name="Google Shape;886;p35"/>
          <p:cNvSpPr txBox="1">
            <a:spLocks noGrp="1"/>
          </p:cNvSpPr>
          <p:nvPr>
            <p:ph type="title"/>
          </p:nvPr>
        </p:nvSpPr>
        <p:spPr>
          <a:xfrm>
            <a:off x="4150995" y="2571750"/>
            <a:ext cx="4286885" cy="84201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US" altLang="en-GB" sz="6600"/>
              <a:t>Mở bài</a:t>
            </a:r>
          </a:p>
        </p:txBody>
      </p:sp>
      <p:sp>
        <p:nvSpPr>
          <p:cNvPr id="888" name="Google Shape;888;p35"/>
          <p:cNvSpPr txBox="1">
            <a:spLocks noGrp="1"/>
          </p:cNvSpPr>
          <p:nvPr>
            <p:ph type="title" idx="2"/>
          </p:nvPr>
        </p:nvSpPr>
        <p:spPr>
          <a:xfrm>
            <a:off x="6659325" y="1014200"/>
            <a:ext cx="1945200" cy="1694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sz="6600" u="sng"/>
              <a:t>01</a:t>
            </a:r>
          </a:p>
        </p:txBody>
      </p:sp>
      <p:sp>
        <p:nvSpPr>
          <p:cNvPr id="889" name="Google Shape;889;p35"/>
          <p:cNvSpPr/>
          <p:nvPr/>
        </p:nvSpPr>
        <p:spPr>
          <a:xfrm rot="1086507">
            <a:off x="57504" y="2282092"/>
            <a:ext cx="1371897" cy="918976"/>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0" name="Google Shape;890;p35" descr="C:\Users\ACER\Documents\Bài tập của Bi\43890c9906a1fd30b74b01726c46bb68.jpg43890c9906a1fd30b74b01726c46bb68"/>
          <p:cNvPicPr preferRelativeResize="0"/>
          <p:nvPr/>
        </p:nvPicPr>
        <p:blipFill rotWithShape="1">
          <a:blip r:embed="rId3"/>
          <a:srcRect/>
          <a:stretch>
            <a:fillRect/>
          </a:stretch>
        </p:blipFill>
        <p:spPr>
          <a:xfrm>
            <a:off x="899795" y="1200150"/>
            <a:ext cx="2655570" cy="3233420"/>
          </a:xfrm>
          <a:prstGeom prst="ellipse">
            <a:avLst/>
          </a:prstGeom>
          <a:noFill/>
          <a:ln>
            <a:noFill/>
          </a:ln>
        </p:spPr>
      </p:pic>
      <p:grpSp>
        <p:nvGrpSpPr>
          <p:cNvPr id="891" name="Google Shape;891;p35"/>
          <p:cNvGrpSpPr/>
          <p:nvPr/>
        </p:nvGrpSpPr>
        <p:grpSpPr>
          <a:xfrm>
            <a:off x="716659" y="559065"/>
            <a:ext cx="6527848" cy="4223397"/>
            <a:chOff x="716659" y="559065"/>
            <a:chExt cx="6527848" cy="4223397"/>
          </a:xfrm>
        </p:grpSpPr>
        <p:sp>
          <p:nvSpPr>
            <p:cNvPr id="892" name="Google Shape;892;p35"/>
            <p:cNvSpPr/>
            <p:nvPr/>
          </p:nvSpPr>
          <p:spPr>
            <a:xfrm>
              <a:off x="2625224" y="38388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6990888" y="559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5089008" y="10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2635360" y="71942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4898223" y="42540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3180210" y="40136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5082557" y="6825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5331648" y="1795943"/>
              <a:ext cx="45609" cy="34744"/>
            </a:xfrm>
            <a:custGeom>
              <a:avLst/>
              <a:gdLst/>
              <a:ahLst/>
              <a:cxnLst/>
              <a:rect l="l" t="t" r="r" b="b"/>
              <a:pathLst>
                <a:path w="403" h="307" extrusionOk="0">
                  <a:moveTo>
                    <a:pt x="192" y="0"/>
                  </a:moveTo>
                  <a:cubicBezTo>
                    <a:pt x="0" y="0"/>
                    <a:pt x="0" y="307"/>
                    <a:pt x="192" y="307"/>
                  </a:cubicBezTo>
                  <a:cubicBezTo>
                    <a:pt x="402" y="307"/>
                    <a:pt x="402"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5710784" y="11352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4010232" y="647794"/>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716659" y="40646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465160" y="37834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4488613" y="21412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4759785" y="3835402"/>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3811684" y="38595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3691110" y="43060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4837225" y="4272494"/>
              <a:ext cx="359662" cy="456877"/>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3381398" y="2953936"/>
              <a:ext cx="359662" cy="454840"/>
            </a:xfrm>
            <a:custGeom>
              <a:avLst/>
              <a:gdLst/>
              <a:ahLst/>
              <a:cxnLst/>
              <a:rect l="l" t="t" r="r" b="b"/>
              <a:pathLst>
                <a:path w="3178" h="4019" extrusionOk="0">
                  <a:moveTo>
                    <a:pt x="2623" y="1"/>
                  </a:moveTo>
                  <a:lnTo>
                    <a:pt x="575" y="498"/>
                  </a:lnTo>
                  <a:cubicBezTo>
                    <a:pt x="556" y="498"/>
                    <a:pt x="517" y="537"/>
                    <a:pt x="517" y="575"/>
                  </a:cubicBezTo>
                  <a:lnTo>
                    <a:pt x="977" y="3006"/>
                  </a:lnTo>
                  <a:cubicBezTo>
                    <a:pt x="918" y="2980"/>
                    <a:pt x="852" y="2967"/>
                    <a:pt x="783" y="2967"/>
                  </a:cubicBezTo>
                  <a:cubicBezTo>
                    <a:pt x="651" y="2967"/>
                    <a:pt x="509" y="3014"/>
                    <a:pt x="383" y="3102"/>
                  </a:cubicBezTo>
                  <a:cubicBezTo>
                    <a:pt x="96" y="3293"/>
                    <a:pt x="1" y="3637"/>
                    <a:pt x="135" y="3848"/>
                  </a:cubicBezTo>
                  <a:cubicBezTo>
                    <a:pt x="217" y="3961"/>
                    <a:pt x="359" y="4019"/>
                    <a:pt x="512" y="4019"/>
                  </a:cubicBezTo>
                  <a:cubicBezTo>
                    <a:pt x="644" y="4019"/>
                    <a:pt x="785" y="3975"/>
                    <a:pt x="900" y="3886"/>
                  </a:cubicBezTo>
                  <a:cubicBezTo>
                    <a:pt x="939" y="3886"/>
                    <a:pt x="939" y="3867"/>
                    <a:pt x="958" y="3848"/>
                  </a:cubicBezTo>
                  <a:cubicBezTo>
                    <a:pt x="1168" y="3657"/>
                    <a:pt x="1264" y="3370"/>
                    <a:pt x="1226" y="3082"/>
                  </a:cubicBezTo>
                  <a:lnTo>
                    <a:pt x="881" y="1341"/>
                  </a:lnTo>
                  <a:lnTo>
                    <a:pt x="2604" y="900"/>
                  </a:lnTo>
                  <a:lnTo>
                    <a:pt x="2891" y="2412"/>
                  </a:lnTo>
                  <a:cubicBezTo>
                    <a:pt x="2827" y="2384"/>
                    <a:pt x="2755" y="2369"/>
                    <a:pt x="2680" y="2369"/>
                  </a:cubicBezTo>
                  <a:cubicBezTo>
                    <a:pt x="2553" y="2369"/>
                    <a:pt x="2418" y="2412"/>
                    <a:pt x="2297" y="2508"/>
                  </a:cubicBezTo>
                  <a:cubicBezTo>
                    <a:pt x="2010" y="2700"/>
                    <a:pt x="1915" y="3025"/>
                    <a:pt x="2049" y="3255"/>
                  </a:cubicBezTo>
                  <a:cubicBezTo>
                    <a:pt x="2131" y="3367"/>
                    <a:pt x="2273" y="3425"/>
                    <a:pt x="2426" y="3425"/>
                  </a:cubicBezTo>
                  <a:cubicBezTo>
                    <a:pt x="2558" y="3425"/>
                    <a:pt x="2699" y="3382"/>
                    <a:pt x="2814" y="3293"/>
                  </a:cubicBezTo>
                  <a:cubicBezTo>
                    <a:pt x="2853" y="3293"/>
                    <a:pt x="2853" y="3274"/>
                    <a:pt x="2872" y="3255"/>
                  </a:cubicBezTo>
                  <a:cubicBezTo>
                    <a:pt x="3082" y="3063"/>
                    <a:pt x="3178" y="2776"/>
                    <a:pt x="3140" y="2489"/>
                  </a:cubicBezTo>
                  <a:lnTo>
                    <a:pt x="2719" y="39"/>
                  </a:lnTo>
                  <a:cubicBezTo>
                    <a:pt x="2719" y="20"/>
                    <a:pt x="2680" y="1"/>
                    <a:pt x="2623" y="1"/>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5910218" y="4343014"/>
              <a:ext cx="244905" cy="439449"/>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newsflash/>
      </p:transition>
    </mc:Choice>
    <mc:Fallback xmlns="">
      <p:transition spd="med">
        <p:newsflash/>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179705" y="339090"/>
            <a:ext cx="5457825" cy="2484120"/>
          </a:xfrm>
        </p:spPr>
        <p:txBody>
          <a:bodyPr/>
          <a:lstStyle/>
          <a:p>
            <a:pPr algn="l"/>
            <a:r>
              <a:rPr lang="en-US" sz="2200">
                <a:latin typeface="Cambria" panose="02040503050406030204" charset="0"/>
                <a:cs typeface="Cambria" panose="02040503050406030204" charset="0"/>
              </a:rPr>
              <a:t>Bác Hồ vẫn luôn là một đề tài muôn thuở trong thơ ca Việt Nam. Người là nguồn cảm hứng bất tận cho các nhà thơ, nhà văn thể hiện tài năng của mình.  Có thể nói, Bác chính là hình ảnh đẹp nhất, ngời sáng nhất của nền văn học nước nhà. Không ít tác phẩm viết về Người, viết về những cuộc viếng thăm, gặp gỡ Người, nhưng có lẽ, lắng đọng nhất trong số những tác phẩm đó là “Viếng lăng Bác” của nhà thơ Viễn Phương. </a:t>
            </a:r>
            <a:r>
              <a:rPr lang="en-US" sz="2200">
                <a:latin typeface="Cambria" panose="02040503050406030204" charset="0"/>
                <a:cs typeface="Cambria" panose="02040503050406030204" charset="0"/>
                <a:sym typeface="+mn-ea"/>
              </a:rPr>
              <a:t>Viễn Phương là một nhà thơ tiêu biểu thời kháng chiến chống Mỹ.</a:t>
            </a:r>
            <a:endParaRPr lang="en-US" sz="2200">
              <a:latin typeface="Cambria" panose="02040503050406030204" charset="0"/>
              <a:cs typeface="Cambria" panose="02040503050406030204" charset="0"/>
            </a:endParaRPr>
          </a:p>
        </p:txBody>
      </p:sp>
      <p:sp>
        <p:nvSpPr>
          <p:cNvPr id="18" name="Rounded Rectangle 17"/>
          <p:cNvSpPr/>
          <p:nvPr/>
        </p:nvSpPr>
        <p:spPr>
          <a:xfrm>
            <a:off x="6083935" y="411480"/>
            <a:ext cx="2710815" cy="3373120"/>
          </a:xfrm>
          <a:prstGeom prst="roundRect">
            <a:avLst/>
          </a:prstGeom>
          <a:blipFill rotWithShape="1">
            <a:blip r:embed="rId2"/>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s 18"/>
          <p:cNvSpPr/>
          <p:nvPr/>
        </p:nvSpPr>
        <p:spPr>
          <a:xfrm>
            <a:off x="539750" y="267335"/>
            <a:ext cx="5112385" cy="4536440"/>
          </a:xfrm>
          <a:prstGeom prst="rect">
            <a:avLst/>
          </a:prstGeom>
          <a:noFill/>
          <a:ln>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p:tgtEl>
                                          <p:spTgt spid="12">
                                            <p:txEl>
                                              <p:pRg st="0" end="0"/>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8"/>
                                        </p:tgtEl>
                                        <p:attrNameLst>
                                          <p:attrName>ppt_x</p:attrName>
                                        </p:attrNameLst>
                                      </p:cBhvr>
                                      <p:tavLst>
                                        <p:tav tm="0">
                                          <p:val>
                                            <p:strVal val="ppt_x"/>
                                          </p:val>
                                        </p:tav>
                                        <p:tav tm="100000">
                                          <p:val>
                                            <p:strVal val="ppt_x"/>
                                          </p:val>
                                        </p:tav>
                                      </p:tavLst>
                                    </p:anim>
                                    <p:anim calcmode="lin" valueType="num">
                                      <p:cBhvr additive="base">
                                        <p:cTn id="25" dur="500"/>
                                        <p:tgtEl>
                                          <p:spTgt spid="18"/>
                                        </p:tgtEl>
                                        <p:attrNameLst>
                                          <p:attrName>ppt_y</p:attrName>
                                        </p:attrNameLst>
                                      </p:cBhvr>
                                      <p:tavLst>
                                        <p:tav tm="0">
                                          <p:val>
                                            <p:strVal val="ppt_y"/>
                                          </p:val>
                                        </p:tav>
                                        <p:tav tm="100000">
                                          <p:val>
                                            <p:strVal val="1+ppt_h/2"/>
                                          </p:val>
                                        </p:tav>
                                      </p:tavLst>
                                    </p:anim>
                                    <p:set>
                                      <p:cBhvr>
                                        <p:cTn id="2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179705" y="339090"/>
            <a:ext cx="5457825" cy="2484120"/>
          </a:xfrm>
        </p:spPr>
        <p:txBody>
          <a:bodyPr/>
          <a:lstStyle/>
          <a:p>
            <a:pPr algn="l"/>
            <a:r>
              <a:rPr lang="en-US" sz="2400">
                <a:latin typeface="Cambria" panose="02040503050406030204" charset="0"/>
                <a:cs typeface="Cambria" panose="02040503050406030204" charset="0"/>
              </a:rPr>
              <a:t> </a:t>
            </a:r>
          </a:p>
        </p:txBody>
      </p:sp>
      <p:sp>
        <p:nvSpPr>
          <p:cNvPr id="18" name="Rounded Rectangle 17"/>
          <p:cNvSpPr/>
          <p:nvPr/>
        </p:nvSpPr>
        <p:spPr>
          <a:xfrm>
            <a:off x="6083935" y="411480"/>
            <a:ext cx="2710815" cy="3373120"/>
          </a:xfrm>
          <a:prstGeom prst="roundRect">
            <a:avLst/>
          </a:prstGeom>
          <a:blipFill rotWithShape="1">
            <a:blip r:embed="rId2"/>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s 18"/>
          <p:cNvSpPr/>
          <p:nvPr/>
        </p:nvSpPr>
        <p:spPr>
          <a:xfrm>
            <a:off x="539750" y="267335"/>
            <a:ext cx="5112385" cy="4536440"/>
          </a:xfrm>
          <a:prstGeom prst="rect">
            <a:avLst/>
          </a:prstGeom>
          <a:noFill/>
          <a:ln>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
          <p:cNvSpPr txBox="1"/>
          <p:nvPr/>
        </p:nvSpPr>
        <p:spPr>
          <a:xfrm>
            <a:off x="539750" y="311150"/>
            <a:ext cx="5151120" cy="4492625"/>
          </a:xfrm>
          <a:prstGeom prst="rect">
            <a:avLst/>
          </a:prstGeom>
          <a:noFill/>
        </p:spPr>
        <p:txBody>
          <a:bodyPr wrap="square" rtlCol="0" anchor="t">
            <a:spAutoFit/>
          </a:bodyPr>
          <a:lstStyle/>
          <a:p>
            <a:pPr algn="l"/>
            <a:r>
              <a:rPr lang="en-US" sz="2200">
                <a:latin typeface="Cambria" panose="02040503050406030204" charset="0"/>
                <a:cs typeface="Cambria" panose="02040503050406030204" charset="0"/>
                <a:sym typeface="+mn-ea"/>
              </a:rPr>
              <a:t> Nhắc đến nhà thơ Viễn Phương là nhắc đến một thi sĩ với hồn thơ nhẹ nhàng, man mác, bâng khuâng ngay cả trong hoàn cảnh chiến đấu khắc nghiệt. Thơ ông lay động lòng người bởi sự tinh tế trong cách diễn đạt cảm xúc, hình ảnh thơ giản dị mà sâu sắc. Bài thơ “Viếng lăng Bác” là một bài thơ như thế, bằng tình cảm chân thành bình dị của một người con miền Nam, Viễn Phương đã viết nên những vần thơ thiết tha bày tỏ niềm thành kính và nỗi xúc động khi được ra thăm lăng Bác.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grpSp>
        <p:nvGrpSpPr>
          <p:cNvPr id="858" name="Google Shape;858;p35"/>
          <p:cNvGrpSpPr/>
          <p:nvPr/>
        </p:nvGrpSpPr>
        <p:grpSpPr>
          <a:xfrm rot="5178450">
            <a:off x="7622399" y="3734028"/>
            <a:ext cx="1241629" cy="1429861"/>
            <a:chOff x="7708171" y="738622"/>
            <a:chExt cx="1241659" cy="1429895"/>
          </a:xfrm>
        </p:grpSpPr>
        <p:sp>
          <p:nvSpPr>
            <p:cNvPr id="859" name="Google Shape;859;p35"/>
            <p:cNvSpPr/>
            <p:nvPr/>
          </p:nvSpPr>
          <p:spPr>
            <a:xfrm rot="-2485966">
              <a:off x="8086164" y="928093"/>
              <a:ext cx="148263" cy="109585"/>
            </a:xfrm>
            <a:custGeom>
              <a:avLst/>
              <a:gdLst/>
              <a:ahLst/>
              <a:cxnLst/>
              <a:rect l="l" t="t" r="r" b="b"/>
              <a:pathLst>
                <a:path w="5930" h="4383" fill="none" extrusionOk="0">
                  <a:moveTo>
                    <a:pt x="5929" y="1"/>
                  </a:moveTo>
                  <a:cubicBezTo>
                    <a:pt x="4262" y="1870"/>
                    <a:pt x="2215" y="3370"/>
                    <a:pt x="0" y="438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rot="-2485966">
              <a:off x="7946067" y="846661"/>
              <a:ext cx="74732" cy="137562"/>
            </a:xfrm>
            <a:custGeom>
              <a:avLst/>
              <a:gdLst/>
              <a:ahLst/>
              <a:cxnLst/>
              <a:rect l="l" t="t" r="r" b="b"/>
              <a:pathLst>
                <a:path w="2989" h="5502" fill="none" extrusionOk="0">
                  <a:moveTo>
                    <a:pt x="2989" y="1"/>
                  </a:moveTo>
                  <a:cubicBezTo>
                    <a:pt x="2274" y="2180"/>
                    <a:pt x="1393" y="4156"/>
                    <a:pt x="0" y="550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rot="-2485966">
              <a:off x="7932131" y="1062289"/>
              <a:ext cx="203643" cy="88433"/>
            </a:xfrm>
            <a:custGeom>
              <a:avLst/>
              <a:gdLst/>
              <a:ahLst/>
              <a:cxnLst/>
              <a:rect l="l" t="t" r="r" b="b"/>
              <a:pathLst>
                <a:path w="8145" h="3537" fill="none" extrusionOk="0">
                  <a:moveTo>
                    <a:pt x="8144" y="3537"/>
                  </a:moveTo>
                  <a:cubicBezTo>
                    <a:pt x="5132" y="3180"/>
                    <a:pt x="2513" y="1572"/>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rot="-2485966">
              <a:off x="8091854" y="1202704"/>
              <a:ext cx="173866" cy="49454"/>
            </a:xfrm>
            <a:custGeom>
              <a:avLst/>
              <a:gdLst/>
              <a:ahLst/>
              <a:cxnLst/>
              <a:rect l="l" t="t" r="r" b="b"/>
              <a:pathLst>
                <a:path w="6954" h="1978" fill="none" extrusionOk="0">
                  <a:moveTo>
                    <a:pt x="6954" y="1977"/>
                  </a:moveTo>
                  <a:cubicBezTo>
                    <a:pt x="4454" y="1965"/>
                    <a:pt x="2037" y="1251"/>
                    <a:pt x="1"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rot="-2485966">
              <a:off x="8328792" y="1153590"/>
              <a:ext cx="161965" cy="139337"/>
            </a:xfrm>
            <a:custGeom>
              <a:avLst/>
              <a:gdLst/>
              <a:ahLst/>
              <a:cxnLst/>
              <a:rect l="l" t="t" r="r" b="b"/>
              <a:pathLst>
                <a:path w="6478" h="5573" fill="none" extrusionOk="0">
                  <a:moveTo>
                    <a:pt x="0" y="5573"/>
                  </a:moveTo>
                  <a:cubicBezTo>
                    <a:pt x="2346" y="4692"/>
                    <a:pt x="4465" y="3001"/>
                    <a:pt x="5930" y="858"/>
                  </a:cubicBezTo>
                  <a:cubicBezTo>
                    <a:pt x="6120" y="572"/>
                    <a:pt x="6299" y="286"/>
                    <a:pt x="6477"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rot="-2485966">
              <a:off x="8240602" y="1373060"/>
              <a:ext cx="181891" cy="105709"/>
            </a:xfrm>
            <a:custGeom>
              <a:avLst/>
              <a:gdLst/>
              <a:ahLst/>
              <a:cxnLst/>
              <a:rect l="l" t="t" r="r" b="b"/>
              <a:pathLst>
                <a:path w="7275" h="4228" fill="none" extrusionOk="0">
                  <a:moveTo>
                    <a:pt x="7275" y="4228"/>
                  </a:moveTo>
                  <a:cubicBezTo>
                    <a:pt x="4394" y="3454"/>
                    <a:pt x="1655" y="2406"/>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rot="-2485966">
              <a:off x="8484956" y="1475270"/>
              <a:ext cx="172365" cy="36628"/>
            </a:xfrm>
            <a:custGeom>
              <a:avLst/>
              <a:gdLst/>
              <a:ahLst/>
              <a:cxnLst/>
              <a:rect l="l" t="t" r="r" b="b"/>
              <a:pathLst>
                <a:path w="6894" h="1465" fill="none" extrusionOk="0">
                  <a:moveTo>
                    <a:pt x="0" y="1464"/>
                  </a:moveTo>
                  <a:cubicBezTo>
                    <a:pt x="2286" y="1310"/>
                    <a:pt x="4608" y="810"/>
                    <a:pt x="6894" y="0"/>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rot="-2485966">
              <a:off x="8336356" y="1568034"/>
              <a:ext cx="183991" cy="84883"/>
            </a:xfrm>
            <a:custGeom>
              <a:avLst/>
              <a:gdLst/>
              <a:ahLst/>
              <a:cxnLst/>
              <a:rect l="l" t="t" r="r" b="b"/>
              <a:pathLst>
                <a:path w="7359" h="3395" fill="none" extrusionOk="0">
                  <a:moveTo>
                    <a:pt x="7358" y="3394"/>
                  </a:moveTo>
                  <a:cubicBezTo>
                    <a:pt x="4953" y="2906"/>
                    <a:pt x="2084" y="2084"/>
                    <a:pt x="0" y="1"/>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rot="-2485966">
              <a:off x="8121944" y="800408"/>
              <a:ext cx="414112" cy="1407176"/>
            </a:xfrm>
            <a:custGeom>
              <a:avLst/>
              <a:gdLst/>
              <a:ahLst/>
              <a:cxnLst/>
              <a:rect l="l" t="t" r="r" b="b"/>
              <a:pathLst>
                <a:path w="16563" h="56282" fill="none" extrusionOk="0">
                  <a:moveTo>
                    <a:pt x="9740" y="1"/>
                  </a:moveTo>
                  <a:cubicBezTo>
                    <a:pt x="15872" y="10062"/>
                    <a:pt x="16562" y="23468"/>
                    <a:pt x="11943" y="36124"/>
                  </a:cubicBezTo>
                  <a:cubicBezTo>
                    <a:pt x="9359" y="43280"/>
                    <a:pt x="5227" y="50078"/>
                    <a:pt x="1" y="56282"/>
                  </a:cubicBezTo>
                </a:path>
              </a:pathLst>
            </a:custGeom>
            <a:solidFill>
              <a:srgbClr val="623C16"/>
            </a:solidFill>
            <a:ln w="19350" cap="rnd" cmpd="sng">
              <a:solidFill>
                <a:srgbClr val="623C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rot="-2485966">
              <a:off x="7815639" y="889317"/>
              <a:ext cx="137262" cy="124486"/>
            </a:xfrm>
            <a:custGeom>
              <a:avLst/>
              <a:gdLst/>
              <a:ahLst/>
              <a:cxnLst/>
              <a:rect l="l" t="t" r="r" b="b"/>
              <a:pathLst>
                <a:path w="5490" h="4979" extrusionOk="0">
                  <a:moveTo>
                    <a:pt x="2746" y="0"/>
                  </a:moveTo>
                  <a:cubicBezTo>
                    <a:pt x="2133" y="0"/>
                    <a:pt x="1519" y="227"/>
                    <a:pt x="1037" y="686"/>
                  </a:cubicBezTo>
                  <a:cubicBezTo>
                    <a:pt x="37" y="1626"/>
                    <a:pt x="1" y="3198"/>
                    <a:pt x="953" y="4198"/>
                  </a:cubicBezTo>
                  <a:cubicBezTo>
                    <a:pt x="1435" y="4716"/>
                    <a:pt x="2092" y="4979"/>
                    <a:pt x="2753" y="4979"/>
                  </a:cubicBezTo>
                  <a:cubicBezTo>
                    <a:pt x="3367" y="4979"/>
                    <a:pt x="3984" y="4752"/>
                    <a:pt x="4466" y="4293"/>
                  </a:cubicBezTo>
                  <a:cubicBezTo>
                    <a:pt x="5442" y="3353"/>
                    <a:pt x="5490" y="1781"/>
                    <a:pt x="4549" y="781"/>
                  </a:cubicBezTo>
                  <a:cubicBezTo>
                    <a:pt x="4062" y="263"/>
                    <a:pt x="3405" y="0"/>
                    <a:pt x="2746"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rot="-2485966">
              <a:off x="7832315" y="942419"/>
              <a:ext cx="50930" cy="46404"/>
            </a:xfrm>
            <a:custGeom>
              <a:avLst/>
              <a:gdLst/>
              <a:ahLst/>
              <a:cxnLst/>
              <a:rect l="l" t="t" r="r" b="b"/>
              <a:pathLst>
                <a:path w="2037" h="1856" extrusionOk="0">
                  <a:moveTo>
                    <a:pt x="1031" y="0"/>
                  </a:moveTo>
                  <a:cubicBezTo>
                    <a:pt x="802" y="0"/>
                    <a:pt x="573" y="87"/>
                    <a:pt x="393" y="261"/>
                  </a:cubicBezTo>
                  <a:cubicBezTo>
                    <a:pt x="12" y="618"/>
                    <a:pt x="1" y="1190"/>
                    <a:pt x="358" y="1571"/>
                  </a:cubicBezTo>
                  <a:cubicBezTo>
                    <a:pt x="541" y="1760"/>
                    <a:pt x="783" y="1855"/>
                    <a:pt x="1026" y="1855"/>
                  </a:cubicBezTo>
                  <a:cubicBezTo>
                    <a:pt x="1256" y="1855"/>
                    <a:pt x="1487" y="1769"/>
                    <a:pt x="1667" y="1594"/>
                  </a:cubicBezTo>
                  <a:cubicBezTo>
                    <a:pt x="2025" y="1249"/>
                    <a:pt x="2036" y="654"/>
                    <a:pt x="1703" y="285"/>
                  </a:cubicBezTo>
                  <a:cubicBezTo>
                    <a:pt x="1514" y="96"/>
                    <a:pt x="1272" y="0"/>
                    <a:pt x="1031"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rot="-2485966">
              <a:off x="7890610" y="768386"/>
              <a:ext cx="136962" cy="124286"/>
            </a:xfrm>
            <a:custGeom>
              <a:avLst/>
              <a:gdLst/>
              <a:ahLst/>
              <a:cxnLst/>
              <a:rect l="l" t="t" r="r" b="b"/>
              <a:pathLst>
                <a:path w="5478" h="4971" extrusionOk="0">
                  <a:moveTo>
                    <a:pt x="2758" y="1"/>
                  </a:moveTo>
                  <a:cubicBezTo>
                    <a:pt x="2138" y="1"/>
                    <a:pt x="1517" y="230"/>
                    <a:pt x="1037" y="688"/>
                  </a:cubicBezTo>
                  <a:cubicBezTo>
                    <a:pt x="37" y="1616"/>
                    <a:pt x="1" y="3200"/>
                    <a:pt x="942" y="4200"/>
                  </a:cubicBezTo>
                  <a:cubicBezTo>
                    <a:pt x="1434" y="4711"/>
                    <a:pt x="2095" y="4970"/>
                    <a:pt x="2753" y="4970"/>
                  </a:cubicBezTo>
                  <a:cubicBezTo>
                    <a:pt x="3369" y="4970"/>
                    <a:pt x="3982" y="4743"/>
                    <a:pt x="4454" y="4283"/>
                  </a:cubicBezTo>
                  <a:cubicBezTo>
                    <a:pt x="5454" y="3343"/>
                    <a:pt x="5478" y="1771"/>
                    <a:pt x="4549" y="771"/>
                  </a:cubicBezTo>
                  <a:cubicBezTo>
                    <a:pt x="4066" y="257"/>
                    <a:pt x="3413" y="1"/>
                    <a:pt x="2758"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rot="-2485966">
              <a:off x="7909975" y="788765"/>
              <a:ext cx="51505" cy="46304"/>
            </a:xfrm>
            <a:custGeom>
              <a:avLst/>
              <a:gdLst/>
              <a:ahLst/>
              <a:cxnLst/>
              <a:rect l="l" t="t" r="r" b="b"/>
              <a:pathLst>
                <a:path w="2060" h="1852" extrusionOk="0">
                  <a:moveTo>
                    <a:pt x="1029" y="1"/>
                  </a:moveTo>
                  <a:cubicBezTo>
                    <a:pt x="800" y="1"/>
                    <a:pt x="571" y="84"/>
                    <a:pt x="393" y="257"/>
                  </a:cubicBezTo>
                  <a:cubicBezTo>
                    <a:pt x="36" y="614"/>
                    <a:pt x="0" y="1198"/>
                    <a:pt x="369" y="1567"/>
                  </a:cubicBezTo>
                  <a:cubicBezTo>
                    <a:pt x="540" y="1756"/>
                    <a:pt x="780" y="1851"/>
                    <a:pt x="1024" y="1851"/>
                  </a:cubicBezTo>
                  <a:cubicBezTo>
                    <a:pt x="1256" y="1851"/>
                    <a:pt x="1493" y="1765"/>
                    <a:pt x="1679" y="1590"/>
                  </a:cubicBezTo>
                  <a:cubicBezTo>
                    <a:pt x="2036" y="1233"/>
                    <a:pt x="2060" y="662"/>
                    <a:pt x="1703" y="281"/>
                  </a:cubicBezTo>
                  <a:cubicBezTo>
                    <a:pt x="1518" y="96"/>
                    <a:pt x="1273" y="1"/>
                    <a:pt x="1029"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rot="-2485966">
              <a:off x="7848563" y="1077453"/>
              <a:ext cx="136962" cy="124286"/>
            </a:xfrm>
            <a:custGeom>
              <a:avLst/>
              <a:gdLst/>
              <a:ahLst/>
              <a:cxnLst/>
              <a:rect l="l" t="t" r="r" b="b"/>
              <a:pathLst>
                <a:path w="5478" h="4971" extrusionOk="0">
                  <a:moveTo>
                    <a:pt x="2744" y="0"/>
                  </a:moveTo>
                  <a:cubicBezTo>
                    <a:pt x="2128" y="0"/>
                    <a:pt x="1509" y="226"/>
                    <a:pt x="1024" y="676"/>
                  </a:cubicBezTo>
                  <a:cubicBezTo>
                    <a:pt x="24" y="1617"/>
                    <a:pt x="0" y="3201"/>
                    <a:pt x="929" y="4201"/>
                  </a:cubicBezTo>
                  <a:cubicBezTo>
                    <a:pt x="1415" y="4711"/>
                    <a:pt x="2073" y="4971"/>
                    <a:pt x="2732" y="4971"/>
                  </a:cubicBezTo>
                  <a:cubicBezTo>
                    <a:pt x="3348" y="4971"/>
                    <a:pt x="3964" y="4744"/>
                    <a:pt x="4441" y="4284"/>
                  </a:cubicBezTo>
                  <a:cubicBezTo>
                    <a:pt x="5441" y="3343"/>
                    <a:pt x="5477" y="1772"/>
                    <a:pt x="4537" y="772"/>
                  </a:cubicBezTo>
                  <a:cubicBezTo>
                    <a:pt x="4052" y="256"/>
                    <a:pt x="3399" y="0"/>
                    <a:pt x="2744"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rot="-2485966">
              <a:off x="7867727" y="1098160"/>
              <a:ext cx="51230" cy="46279"/>
            </a:xfrm>
            <a:custGeom>
              <a:avLst/>
              <a:gdLst/>
              <a:ahLst/>
              <a:cxnLst/>
              <a:rect l="l" t="t" r="r" b="b"/>
              <a:pathLst>
                <a:path w="2049" h="1851" extrusionOk="0">
                  <a:moveTo>
                    <a:pt x="1017" y="0"/>
                  </a:moveTo>
                  <a:cubicBezTo>
                    <a:pt x="788" y="0"/>
                    <a:pt x="560" y="84"/>
                    <a:pt x="382" y="257"/>
                  </a:cubicBezTo>
                  <a:cubicBezTo>
                    <a:pt x="24" y="614"/>
                    <a:pt x="1" y="1185"/>
                    <a:pt x="358" y="1566"/>
                  </a:cubicBezTo>
                  <a:cubicBezTo>
                    <a:pt x="541" y="1756"/>
                    <a:pt x="780" y="1851"/>
                    <a:pt x="1021" y="1851"/>
                  </a:cubicBezTo>
                  <a:cubicBezTo>
                    <a:pt x="1251" y="1851"/>
                    <a:pt x="1482" y="1764"/>
                    <a:pt x="1667" y="1590"/>
                  </a:cubicBezTo>
                  <a:cubicBezTo>
                    <a:pt x="2025" y="1233"/>
                    <a:pt x="2048" y="650"/>
                    <a:pt x="1691" y="281"/>
                  </a:cubicBezTo>
                  <a:cubicBezTo>
                    <a:pt x="1507" y="96"/>
                    <a:pt x="1262" y="0"/>
                    <a:pt x="1017"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rot="-2485966">
              <a:off x="8101638" y="819381"/>
              <a:ext cx="136962" cy="124386"/>
            </a:xfrm>
            <a:custGeom>
              <a:avLst/>
              <a:gdLst/>
              <a:ahLst/>
              <a:cxnLst/>
              <a:rect l="l" t="t" r="r" b="b"/>
              <a:pathLst>
                <a:path w="5478" h="4975" extrusionOk="0">
                  <a:moveTo>
                    <a:pt x="2739" y="1"/>
                  </a:moveTo>
                  <a:cubicBezTo>
                    <a:pt x="2125" y="1"/>
                    <a:pt x="1508" y="227"/>
                    <a:pt x="1025" y="682"/>
                  </a:cubicBezTo>
                  <a:cubicBezTo>
                    <a:pt x="25" y="1622"/>
                    <a:pt x="1" y="3194"/>
                    <a:pt x="941" y="4194"/>
                  </a:cubicBezTo>
                  <a:cubicBezTo>
                    <a:pt x="1435" y="4712"/>
                    <a:pt x="2095" y="4975"/>
                    <a:pt x="2754" y="4975"/>
                  </a:cubicBezTo>
                  <a:cubicBezTo>
                    <a:pt x="3366" y="4975"/>
                    <a:pt x="3978" y="4748"/>
                    <a:pt x="4454" y="4289"/>
                  </a:cubicBezTo>
                  <a:cubicBezTo>
                    <a:pt x="5442" y="3349"/>
                    <a:pt x="5478" y="1765"/>
                    <a:pt x="4537" y="777"/>
                  </a:cubicBezTo>
                  <a:cubicBezTo>
                    <a:pt x="4051" y="260"/>
                    <a:pt x="3396" y="1"/>
                    <a:pt x="2739"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rot="-2485966">
              <a:off x="8120948" y="839781"/>
              <a:ext cx="51530" cy="46304"/>
            </a:xfrm>
            <a:custGeom>
              <a:avLst/>
              <a:gdLst/>
              <a:ahLst/>
              <a:cxnLst/>
              <a:rect l="l" t="t" r="r" b="b"/>
              <a:pathLst>
                <a:path w="2061" h="1852" extrusionOk="0">
                  <a:moveTo>
                    <a:pt x="1018" y="0"/>
                  </a:moveTo>
                  <a:cubicBezTo>
                    <a:pt x="793" y="0"/>
                    <a:pt x="569" y="81"/>
                    <a:pt x="394" y="251"/>
                  </a:cubicBezTo>
                  <a:cubicBezTo>
                    <a:pt x="37" y="608"/>
                    <a:pt x="1" y="1192"/>
                    <a:pt x="358" y="1561"/>
                  </a:cubicBezTo>
                  <a:cubicBezTo>
                    <a:pt x="538" y="1753"/>
                    <a:pt x="789" y="1851"/>
                    <a:pt x="1038" y="1851"/>
                  </a:cubicBezTo>
                  <a:cubicBezTo>
                    <a:pt x="1268" y="1851"/>
                    <a:pt x="1497" y="1768"/>
                    <a:pt x="1668" y="1596"/>
                  </a:cubicBezTo>
                  <a:cubicBezTo>
                    <a:pt x="2025" y="1239"/>
                    <a:pt x="2061" y="656"/>
                    <a:pt x="1704" y="287"/>
                  </a:cubicBezTo>
                  <a:cubicBezTo>
                    <a:pt x="1516" y="99"/>
                    <a:pt x="1266" y="0"/>
                    <a:pt x="1018"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rot="-2485966">
              <a:off x="8032751" y="1204711"/>
              <a:ext cx="136962" cy="124286"/>
            </a:xfrm>
            <a:custGeom>
              <a:avLst/>
              <a:gdLst/>
              <a:ahLst/>
              <a:cxnLst/>
              <a:rect l="l" t="t" r="r" b="b"/>
              <a:pathLst>
                <a:path w="5478" h="4971" extrusionOk="0">
                  <a:moveTo>
                    <a:pt x="2744" y="1"/>
                  </a:moveTo>
                  <a:cubicBezTo>
                    <a:pt x="2128" y="1"/>
                    <a:pt x="1509" y="227"/>
                    <a:pt x="1024" y="677"/>
                  </a:cubicBezTo>
                  <a:cubicBezTo>
                    <a:pt x="24" y="1618"/>
                    <a:pt x="0" y="3201"/>
                    <a:pt x="941" y="4189"/>
                  </a:cubicBezTo>
                  <a:cubicBezTo>
                    <a:pt x="1422" y="4708"/>
                    <a:pt x="2079" y="4970"/>
                    <a:pt x="2740" y="4970"/>
                  </a:cubicBezTo>
                  <a:cubicBezTo>
                    <a:pt x="3354" y="4970"/>
                    <a:pt x="3972" y="4743"/>
                    <a:pt x="4453" y="4285"/>
                  </a:cubicBezTo>
                  <a:cubicBezTo>
                    <a:pt x="5442" y="3344"/>
                    <a:pt x="5477" y="1772"/>
                    <a:pt x="4537" y="772"/>
                  </a:cubicBezTo>
                  <a:cubicBezTo>
                    <a:pt x="4052" y="257"/>
                    <a:pt x="3399" y="1"/>
                    <a:pt x="2744"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rot="-2485966">
              <a:off x="8051931" y="1225437"/>
              <a:ext cx="51230" cy="46279"/>
            </a:xfrm>
            <a:custGeom>
              <a:avLst/>
              <a:gdLst/>
              <a:ahLst/>
              <a:cxnLst/>
              <a:rect l="l" t="t" r="r" b="b"/>
              <a:pathLst>
                <a:path w="2049" h="1851" extrusionOk="0">
                  <a:moveTo>
                    <a:pt x="1022" y="0"/>
                  </a:moveTo>
                  <a:cubicBezTo>
                    <a:pt x="794" y="0"/>
                    <a:pt x="566" y="84"/>
                    <a:pt x="382" y="256"/>
                  </a:cubicBezTo>
                  <a:cubicBezTo>
                    <a:pt x="24" y="613"/>
                    <a:pt x="1" y="1197"/>
                    <a:pt x="358" y="1566"/>
                  </a:cubicBezTo>
                  <a:cubicBezTo>
                    <a:pt x="541" y="1755"/>
                    <a:pt x="783" y="1850"/>
                    <a:pt x="1026" y="1850"/>
                  </a:cubicBezTo>
                  <a:cubicBezTo>
                    <a:pt x="1257" y="1850"/>
                    <a:pt x="1487" y="1764"/>
                    <a:pt x="1668" y="1590"/>
                  </a:cubicBezTo>
                  <a:cubicBezTo>
                    <a:pt x="2025" y="1233"/>
                    <a:pt x="2049" y="661"/>
                    <a:pt x="1691" y="280"/>
                  </a:cubicBezTo>
                  <a:cubicBezTo>
                    <a:pt x="1507" y="96"/>
                    <a:pt x="1265" y="0"/>
                    <a:pt x="1022"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rot="-2485966">
              <a:off x="8348494" y="1060006"/>
              <a:ext cx="136962" cy="124211"/>
            </a:xfrm>
            <a:custGeom>
              <a:avLst/>
              <a:gdLst/>
              <a:ahLst/>
              <a:cxnLst/>
              <a:rect l="l" t="t" r="r" b="b"/>
              <a:pathLst>
                <a:path w="5478" h="4968" extrusionOk="0">
                  <a:moveTo>
                    <a:pt x="2750" y="1"/>
                  </a:moveTo>
                  <a:cubicBezTo>
                    <a:pt x="2134" y="1"/>
                    <a:pt x="1515" y="228"/>
                    <a:pt x="1036" y="683"/>
                  </a:cubicBezTo>
                  <a:cubicBezTo>
                    <a:pt x="36" y="1624"/>
                    <a:pt x="1" y="3196"/>
                    <a:pt x="941" y="4196"/>
                  </a:cubicBezTo>
                  <a:cubicBezTo>
                    <a:pt x="1426" y="4711"/>
                    <a:pt x="2079" y="4967"/>
                    <a:pt x="2734" y="4967"/>
                  </a:cubicBezTo>
                  <a:cubicBezTo>
                    <a:pt x="3350" y="4967"/>
                    <a:pt x="3969" y="4741"/>
                    <a:pt x="4454" y="4291"/>
                  </a:cubicBezTo>
                  <a:cubicBezTo>
                    <a:pt x="5454" y="3350"/>
                    <a:pt x="5478" y="1767"/>
                    <a:pt x="4537" y="767"/>
                  </a:cubicBezTo>
                  <a:cubicBezTo>
                    <a:pt x="4058" y="257"/>
                    <a:pt x="3406" y="1"/>
                    <a:pt x="2750"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rot="-2485966">
              <a:off x="8367694" y="1080585"/>
              <a:ext cx="51530" cy="46429"/>
            </a:xfrm>
            <a:custGeom>
              <a:avLst/>
              <a:gdLst/>
              <a:ahLst/>
              <a:cxnLst/>
              <a:rect l="l" t="t" r="r" b="b"/>
              <a:pathLst>
                <a:path w="2061" h="1857" extrusionOk="0">
                  <a:moveTo>
                    <a:pt x="1018" y="1"/>
                  </a:moveTo>
                  <a:cubicBezTo>
                    <a:pt x="793" y="1"/>
                    <a:pt x="569" y="82"/>
                    <a:pt x="394" y="252"/>
                  </a:cubicBezTo>
                  <a:cubicBezTo>
                    <a:pt x="37" y="609"/>
                    <a:pt x="1" y="1192"/>
                    <a:pt x="358" y="1561"/>
                  </a:cubicBezTo>
                  <a:cubicBezTo>
                    <a:pt x="536" y="1758"/>
                    <a:pt x="781" y="1856"/>
                    <a:pt x="1027" y="1856"/>
                  </a:cubicBezTo>
                  <a:cubicBezTo>
                    <a:pt x="1258" y="1856"/>
                    <a:pt x="1489" y="1770"/>
                    <a:pt x="1668" y="1597"/>
                  </a:cubicBezTo>
                  <a:cubicBezTo>
                    <a:pt x="2025" y="1240"/>
                    <a:pt x="2061" y="657"/>
                    <a:pt x="1704" y="287"/>
                  </a:cubicBezTo>
                  <a:cubicBezTo>
                    <a:pt x="1516" y="100"/>
                    <a:pt x="1266" y="1"/>
                    <a:pt x="1018"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rot="-2485966">
              <a:off x="8153341" y="1382362"/>
              <a:ext cx="136662" cy="124261"/>
            </a:xfrm>
            <a:custGeom>
              <a:avLst/>
              <a:gdLst/>
              <a:ahLst/>
              <a:cxnLst/>
              <a:rect l="l" t="t" r="r" b="b"/>
              <a:pathLst>
                <a:path w="5466" h="4970" extrusionOk="0">
                  <a:moveTo>
                    <a:pt x="2751" y="0"/>
                  </a:moveTo>
                  <a:cubicBezTo>
                    <a:pt x="2132" y="0"/>
                    <a:pt x="1511" y="230"/>
                    <a:pt x="1025" y="687"/>
                  </a:cubicBezTo>
                  <a:cubicBezTo>
                    <a:pt x="25" y="1616"/>
                    <a:pt x="1" y="3199"/>
                    <a:pt x="930" y="4199"/>
                  </a:cubicBezTo>
                  <a:cubicBezTo>
                    <a:pt x="1416" y="4710"/>
                    <a:pt x="2074" y="4969"/>
                    <a:pt x="2732" y="4969"/>
                  </a:cubicBezTo>
                  <a:cubicBezTo>
                    <a:pt x="3348" y="4969"/>
                    <a:pt x="3964" y="4743"/>
                    <a:pt x="4442" y="4283"/>
                  </a:cubicBezTo>
                  <a:cubicBezTo>
                    <a:pt x="5442" y="3342"/>
                    <a:pt x="5466" y="1770"/>
                    <a:pt x="4537" y="770"/>
                  </a:cubicBezTo>
                  <a:cubicBezTo>
                    <a:pt x="4054" y="256"/>
                    <a:pt x="3404" y="0"/>
                    <a:pt x="2751" y="0"/>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rot="-2485966">
              <a:off x="8172470" y="1402909"/>
              <a:ext cx="51230" cy="46304"/>
            </a:xfrm>
            <a:custGeom>
              <a:avLst/>
              <a:gdLst/>
              <a:ahLst/>
              <a:cxnLst/>
              <a:rect l="l" t="t" r="r" b="b"/>
              <a:pathLst>
                <a:path w="2049" h="1852" extrusionOk="0">
                  <a:moveTo>
                    <a:pt x="1012" y="1"/>
                  </a:moveTo>
                  <a:cubicBezTo>
                    <a:pt x="782" y="1"/>
                    <a:pt x="554" y="85"/>
                    <a:pt x="381" y="257"/>
                  </a:cubicBezTo>
                  <a:cubicBezTo>
                    <a:pt x="24" y="614"/>
                    <a:pt x="0" y="1198"/>
                    <a:pt x="357" y="1567"/>
                  </a:cubicBezTo>
                  <a:cubicBezTo>
                    <a:pt x="540" y="1756"/>
                    <a:pt x="780" y="1851"/>
                    <a:pt x="1021" y="1851"/>
                  </a:cubicBezTo>
                  <a:cubicBezTo>
                    <a:pt x="1250" y="1851"/>
                    <a:pt x="1481" y="1765"/>
                    <a:pt x="1667" y="1591"/>
                  </a:cubicBezTo>
                  <a:cubicBezTo>
                    <a:pt x="2024" y="1234"/>
                    <a:pt x="2048" y="662"/>
                    <a:pt x="1691" y="281"/>
                  </a:cubicBezTo>
                  <a:cubicBezTo>
                    <a:pt x="1506" y="97"/>
                    <a:pt x="1258" y="1"/>
                    <a:pt x="1012"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rot="-2485966">
              <a:off x="8555086" y="1360667"/>
              <a:ext cx="136962" cy="124161"/>
            </a:xfrm>
            <a:custGeom>
              <a:avLst/>
              <a:gdLst/>
              <a:ahLst/>
              <a:cxnLst/>
              <a:rect l="l" t="t" r="r" b="b"/>
              <a:pathLst>
                <a:path w="5478" h="4966" extrusionOk="0">
                  <a:moveTo>
                    <a:pt x="2744" y="1"/>
                  </a:moveTo>
                  <a:cubicBezTo>
                    <a:pt x="2128" y="1"/>
                    <a:pt x="1509" y="227"/>
                    <a:pt x="1024" y="677"/>
                  </a:cubicBezTo>
                  <a:cubicBezTo>
                    <a:pt x="24" y="1618"/>
                    <a:pt x="1" y="3201"/>
                    <a:pt x="929" y="4190"/>
                  </a:cubicBezTo>
                  <a:cubicBezTo>
                    <a:pt x="1415" y="4707"/>
                    <a:pt x="2073" y="4966"/>
                    <a:pt x="2732" y="4966"/>
                  </a:cubicBezTo>
                  <a:cubicBezTo>
                    <a:pt x="3348" y="4966"/>
                    <a:pt x="3964" y="4739"/>
                    <a:pt x="4442" y="4285"/>
                  </a:cubicBezTo>
                  <a:cubicBezTo>
                    <a:pt x="5442" y="3344"/>
                    <a:pt x="5477" y="1773"/>
                    <a:pt x="4537" y="773"/>
                  </a:cubicBezTo>
                  <a:cubicBezTo>
                    <a:pt x="4052" y="257"/>
                    <a:pt x="3400" y="1"/>
                    <a:pt x="2744"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rot="-2485966">
              <a:off x="8574308" y="1381377"/>
              <a:ext cx="51230" cy="46279"/>
            </a:xfrm>
            <a:custGeom>
              <a:avLst/>
              <a:gdLst/>
              <a:ahLst/>
              <a:cxnLst/>
              <a:rect l="l" t="t" r="r" b="b"/>
              <a:pathLst>
                <a:path w="2049" h="1851" extrusionOk="0">
                  <a:moveTo>
                    <a:pt x="1017" y="0"/>
                  </a:moveTo>
                  <a:cubicBezTo>
                    <a:pt x="789" y="0"/>
                    <a:pt x="560" y="84"/>
                    <a:pt x="382" y="257"/>
                  </a:cubicBezTo>
                  <a:cubicBezTo>
                    <a:pt x="25" y="614"/>
                    <a:pt x="1" y="1185"/>
                    <a:pt x="358" y="1566"/>
                  </a:cubicBezTo>
                  <a:cubicBezTo>
                    <a:pt x="529" y="1755"/>
                    <a:pt x="768" y="1851"/>
                    <a:pt x="1013" y="1851"/>
                  </a:cubicBezTo>
                  <a:cubicBezTo>
                    <a:pt x="1245" y="1851"/>
                    <a:pt x="1482" y="1764"/>
                    <a:pt x="1668" y="1590"/>
                  </a:cubicBezTo>
                  <a:cubicBezTo>
                    <a:pt x="2025" y="1233"/>
                    <a:pt x="2049" y="649"/>
                    <a:pt x="1691" y="280"/>
                  </a:cubicBezTo>
                  <a:cubicBezTo>
                    <a:pt x="1507" y="96"/>
                    <a:pt x="1262" y="0"/>
                    <a:pt x="1017" y="0"/>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rot="-2485966">
              <a:off x="8254274" y="1568119"/>
              <a:ext cx="136962" cy="124386"/>
            </a:xfrm>
            <a:custGeom>
              <a:avLst/>
              <a:gdLst/>
              <a:ahLst/>
              <a:cxnLst/>
              <a:rect l="l" t="t" r="r" b="b"/>
              <a:pathLst>
                <a:path w="5478" h="4975" extrusionOk="0">
                  <a:moveTo>
                    <a:pt x="2739" y="0"/>
                  </a:moveTo>
                  <a:cubicBezTo>
                    <a:pt x="2125" y="0"/>
                    <a:pt x="1508" y="227"/>
                    <a:pt x="1025" y="681"/>
                  </a:cubicBezTo>
                  <a:cubicBezTo>
                    <a:pt x="25" y="1622"/>
                    <a:pt x="1" y="3193"/>
                    <a:pt x="941" y="4193"/>
                  </a:cubicBezTo>
                  <a:cubicBezTo>
                    <a:pt x="1435" y="4712"/>
                    <a:pt x="2095" y="4974"/>
                    <a:pt x="2754" y="4974"/>
                  </a:cubicBezTo>
                  <a:cubicBezTo>
                    <a:pt x="3366" y="4974"/>
                    <a:pt x="3978" y="4747"/>
                    <a:pt x="4454" y="4289"/>
                  </a:cubicBezTo>
                  <a:cubicBezTo>
                    <a:pt x="5442" y="3348"/>
                    <a:pt x="5478" y="1764"/>
                    <a:pt x="4537" y="776"/>
                  </a:cubicBezTo>
                  <a:cubicBezTo>
                    <a:pt x="4051" y="259"/>
                    <a:pt x="3396" y="0"/>
                    <a:pt x="2739" y="0"/>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rot="-2485966">
              <a:off x="8273865" y="1588838"/>
              <a:ext cx="51530" cy="46304"/>
            </a:xfrm>
            <a:custGeom>
              <a:avLst/>
              <a:gdLst/>
              <a:ahLst/>
              <a:cxnLst/>
              <a:rect l="l" t="t" r="r" b="b"/>
              <a:pathLst>
                <a:path w="2061" h="1852" extrusionOk="0">
                  <a:moveTo>
                    <a:pt x="1030" y="1"/>
                  </a:moveTo>
                  <a:cubicBezTo>
                    <a:pt x="801" y="1"/>
                    <a:pt x="572" y="85"/>
                    <a:pt x="394" y="257"/>
                  </a:cubicBezTo>
                  <a:cubicBezTo>
                    <a:pt x="37" y="614"/>
                    <a:pt x="1" y="1186"/>
                    <a:pt x="358" y="1567"/>
                  </a:cubicBezTo>
                  <a:cubicBezTo>
                    <a:pt x="535" y="1756"/>
                    <a:pt x="778" y="1851"/>
                    <a:pt x="1022" y="1851"/>
                  </a:cubicBezTo>
                  <a:cubicBezTo>
                    <a:pt x="1254" y="1851"/>
                    <a:pt x="1488" y="1765"/>
                    <a:pt x="1668" y="1591"/>
                  </a:cubicBezTo>
                  <a:cubicBezTo>
                    <a:pt x="2025" y="1233"/>
                    <a:pt x="2061" y="650"/>
                    <a:pt x="1704" y="281"/>
                  </a:cubicBezTo>
                  <a:cubicBezTo>
                    <a:pt x="1519" y="96"/>
                    <a:pt x="1274" y="1"/>
                    <a:pt x="1030" y="1"/>
                  </a:cubicBezTo>
                  <a:close/>
                </a:path>
              </a:pathLst>
            </a:custGeom>
            <a:solidFill>
              <a:srgbClr val="FFFFFF">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 name="Google Shape;886;p35"/>
          <p:cNvSpPr txBox="1">
            <a:spLocks noGrp="1"/>
          </p:cNvSpPr>
          <p:nvPr>
            <p:ph type="title"/>
          </p:nvPr>
        </p:nvSpPr>
        <p:spPr>
          <a:xfrm>
            <a:off x="4150995" y="2571750"/>
            <a:ext cx="4286885" cy="84201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US" altLang="en-GB" sz="6600"/>
              <a:t>Thân bài</a:t>
            </a:r>
          </a:p>
        </p:txBody>
      </p:sp>
      <p:sp>
        <p:nvSpPr>
          <p:cNvPr id="888" name="Google Shape;888;p35"/>
          <p:cNvSpPr txBox="1">
            <a:spLocks noGrp="1"/>
          </p:cNvSpPr>
          <p:nvPr>
            <p:ph type="title" idx="2"/>
          </p:nvPr>
        </p:nvSpPr>
        <p:spPr>
          <a:xfrm>
            <a:off x="6659325" y="1014200"/>
            <a:ext cx="1945200" cy="1694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sz="6600" u="sng"/>
              <a:t>0</a:t>
            </a:r>
            <a:r>
              <a:rPr lang="en-US" altLang="en-GB" sz="6600" u="sng"/>
              <a:t>2</a:t>
            </a:r>
          </a:p>
        </p:txBody>
      </p:sp>
      <p:sp>
        <p:nvSpPr>
          <p:cNvPr id="889" name="Google Shape;889;p35"/>
          <p:cNvSpPr/>
          <p:nvPr/>
        </p:nvSpPr>
        <p:spPr>
          <a:xfrm rot="1086507">
            <a:off x="57504" y="2282092"/>
            <a:ext cx="1371897" cy="918976"/>
          </a:xfrm>
          <a:custGeom>
            <a:avLst/>
            <a:gdLst/>
            <a:ahLst/>
            <a:cxnLst/>
            <a:rect l="l" t="t" r="r" b="b"/>
            <a:pathLst>
              <a:path w="62985" h="42191" extrusionOk="0">
                <a:moveTo>
                  <a:pt x="62985" y="28568"/>
                </a:moveTo>
                <a:cubicBezTo>
                  <a:pt x="62985" y="28568"/>
                  <a:pt x="62985" y="28568"/>
                  <a:pt x="62985" y="28568"/>
                </a:cubicBezTo>
                <a:cubicBezTo>
                  <a:pt x="62985" y="28568"/>
                  <a:pt x="62985" y="28568"/>
                  <a:pt x="62985" y="28568"/>
                </a:cubicBezTo>
                <a:lnTo>
                  <a:pt x="62985" y="28568"/>
                </a:lnTo>
                <a:cubicBezTo>
                  <a:pt x="62985" y="28568"/>
                  <a:pt x="62985" y="28568"/>
                  <a:pt x="62985" y="28568"/>
                </a:cubicBezTo>
                <a:close/>
                <a:moveTo>
                  <a:pt x="6265" y="0"/>
                </a:moveTo>
                <a:cubicBezTo>
                  <a:pt x="6060" y="0"/>
                  <a:pt x="5856" y="25"/>
                  <a:pt x="5656" y="76"/>
                </a:cubicBezTo>
                <a:lnTo>
                  <a:pt x="5561" y="100"/>
                </a:lnTo>
                <a:lnTo>
                  <a:pt x="5489" y="124"/>
                </a:lnTo>
                <a:cubicBezTo>
                  <a:pt x="4263" y="541"/>
                  <a:pt x="3489" y="1922"/>
                  <a:pt x="3275" y="3410"/>
                </a:cubicBezTo>
                <a:lnTo>
                  <a:pt x="3239" y="3589"/>
                </a:lnTo>
                <a:cubicBezTo>
                  <a:pt x="3156" y="4386"/>
                  <a:pt x="3192" y="5172"/>
                  <a:pt x="3406" y="5851"/>
                </a:cubicBezTo>
                <a:cubicBezTo>
                  <a:pt x="3513" y="6184"/>
                  <a:pt x="3632" y="6482"/>
                  <a:pt x="3763" y="6779"/>
                </a:cubicBezTo>
                <a:lnTo>
                  <a:pt x="3823" y="6910"/>
                </a:lnTo>
                <a:cubicBezTo>
                  <a:pt x="4585" y="8458"/>
                  <a:pt x="5740" y="9506"/>
                  <a:pt x="6787" y="10137"/>
                </a:cubicBezTo>
                <a:cubicBezTo>
                  <a:pt x="7656" y="10673"/>
                  <a:pt x="8454" y="10947"/>
                  <a:pt x="8847" y="11066"/>
                </a:cubicBezTo>
                <a:cubicBezTo>
                  <a:pt x="9550" y="12983"/>
                  <a:pt x="10276" y="14757"/>
                  <a:pt x="11050" y="16412"/>
                </a:cubicBezTo>
                <a:cubicBezTo>
                  <a:pt x="10978" y="16328"/>
                  <a:pt x="10895" y="16233"/>
                  <a:pt x="10788" y="16126"/>
                </a:cubicBezTo>
                <a:cubicBezTo>
                  <a:pt x="10478" y="15792"/>
                  <a:pt x="10026" y="15364"/>
                  <a:pt x="9442" y="14935"/>
                </a:cubicBezTo>
                <a:cubicBezTo>
                  <a:pt x="8871" y="14507"/>
                  <a:pt x="8156" y="14054"/>
                  <a:pt x="7335" y="13709"/>
                </a:cubicBezTo>
                <a:cubicBezTo>
                  <a:pt x="6799" y="13495"/>
                  <a:pt x="6216" y="13328"/>
                  <a:pt x="5573" y="13233"/>
                </a:cubicBezTo>
                <a:cubicBezTo>
                  <a:pt x="5573" y="13221"/>
                  <a:pt x="5335" y="13197"/>
                  <a:pt x="5335" y="13197"/>
                </a:cubicBezTo>
                <a:cubicBezTo>
                  <a:pt x="5073" y="13161"/>
                  <a:pt x="4787" y="13137"/>
                  <a:pt x="4489" y="13137"/>
                </a:cubicBezTo>
                <a:cubicBezTo>
                  <a:pt x="3823" y="13137"/>
                  <a:pt x="3096" y="13316"/>
                  <a:pt x="2418" y="13649"/>
                </a:cubicBezTo>
                <a:lnTo>
                  <a:pt x="2275" y="13733"/>
                </a:lnTo>
                <a:cubicBezTo>
                  <a:pt x="1013" y="14399"/>
                  <a:pt x="1" y="15590"/>
                  <a:pt x="84" y="17031"/>
                </a:cubicBezTo>
                <a:lnTo>
                  <a:pt x="84" y="17126"/>
                </a:lnTo>
                <a:lnTo>
                  <a:pt x="96" y="17209"/>
                </a:lnTo>
                <a:cubicBezTo>
                  <a:pt x="155" y="17745"/>
                  <a:pt x="382" y="18269"/>
                  <a:pt x="715" y="18733"/>
                </a:cubicBezTo>
                <a:cubicBezTo>
                  <a:pt x="1048" y="19221"/>
                  <a:pt x="1489" y="19662"/>
                  <a:pt x="2025" y="20043"/>
                </a:cubicBezTo>
                <a:cubicBezTo>
                  <a:pt x="2322" y="20245"/>
                  <a:pt x="2632" y="20424"/>
                  <a:pt x="2953" y="20579"/>
                </a:cubicBezTo>
                <a:lnTo>
                  <a:pt x="3120" y="20650"/>
                </a:lnTo>
                <a:cubicBezTo>
                  <a:pt x="3781" y="20933"/>
                  <a:pt x="4460" y="21087"/>
                  <a:pt x="5077" y="21087"/>
                </a:cubicBezTo>
                <a:cubicBezTo>
                  <a:pt x="5160" y="21087"/>
                  <a:pt x="5242" y="21085"/>
                  <a:pt x="5323" y="21079"/>
                </a:cubicBezTo>
                <a:cubicBezTo>
                  <a:pt x="5620" y="21055"/>
                  <a:pt x="5894" y="21007"/>
                  <a:pt x="6156" y="20960"/>
                </a:cubicBezTo>
                <a:lnTo>
                  <a:pt x="6382" y="20912"/>
                </a:lnTo>
                <a:cubicBezTo>
                  <a:pt x="7942" y="20519"/>
                  <a:pt x="9061" y="19567"/>
                  <a:pt x="9847" y="18698"/>
                </a:cubicBezTo>
                <a:cubicBezTo>
                  <a:pt x="10323" y="18174"/>
                  <a:pt x="10669" y="17674"/>
                  <a:pt x="10907" y="17281"/>
                </a:cubicBezTo>
                <a:cubicBezTo>
                  <a:pt x="11050" y="17043"/>
                  <a:pt x="11157" y="16864"/>
                  <a:pt x="11204" y="16769"/>
                </a:cubicBezTo>
                <a:cubicBezTo>
                  <a:pt x="12764" y="20079"/>
                  <a:pt x="14479" y="22924"/>
                  <a:pt x="16431" y="25413"/>
                </a:cubicBezTo>
                <a:cubicBezTo>
                  <a:pt x="16741" y="25818"/>
                  <a:pt x="17086" y="26199"/>
                  <a:pt x="17420" y="26603"/>
                </a:cubicBezTo>
                <a:cubicBezTo>
                  <a:pt x="17324" y="26532"/>
                  <a:pt x="17181" y="26437"/>
                  <a:pt x="17003" y="26329"/>
                </a:cubicBezTo>
                <a:cubicBezTo>
                  <a:pt x="16610" y="26115"/>
                  <a:pt x="16086" y="25794"/>
                  <a:pt x="15395" y="25496"/>
                </a:cubicBezTo>
                <a:cubicBezTo>
                  <a:pt x="15062" y="25353"/>
                  <a:pt x="14681" y="25222"/>
                  <a:pt x="14300" y="25103"/>
                </a:cubicBezTo>
                <a:cubicBezTo>
                  <a:pt x="13907" y="24960"/>
                  <a:pt x="13490" y="24865"/>
                  <a:pt x="13050" y="24770"/>
                </a:cubicBezTo>
                <a:cubicBezTo>
                  <a:pt x="12581" y="24684"/>
                  <a:pt x="12089" y="24644"/>
                  <a:pt x="11580" y="24644"/>
                </a:cubicBezTo>
                <a:cubicBezTo>
                  <a:pt x="11456" y="24644"/>
                  <a:pt x="11331" y="24646"/>
                  <a:pt x="11204" y="24651"/>
                </a:cubicBezTo>
                <a:lnTo>
                  <a:pt x="10966" y="24651"/>
                </a:lnTo>
                <a:cubicBezTo>
                  <a:pt x="10681" y="24663"/>
                  <a:pt x="10419" y="24698"/>
                  <a:pt x="10121" y="24758"/>
                </a:cubicBezTo>
                <a:cubicBezTo>
                  <a:pt x="9466" y="24877"/>
                  <a:pt x="8776" y="25198"/>
                  <a:pt x="8180" y="25663"/>
                </a:cubicBezTo>
                <a:lnTo>
                  <a:pt x="8049" y="25770"/>
                </a:lnTo>
                <a:cubicBezTo>
                  <a:pt x="7799" y="25972"/>
                  <a:pt x="7573" y="26210"/>
                  <a:pt x="7359" y="26472"/>
                </a:cubicBezTo>
                <a:cubicBezTo>
                  <a:pt x="6668" y="27342"/>
                  <a:pt x="6371" y="28473"/>
                  <a:pt x="6740" y="29639"/>
                </a:cubicBezTo>
                <a:lnTo>
                  <a:pt x="6763" y="29747"/>
                </a:lnTo>
                <a:lnTo>
                  <a:pt x="6811" y="29842"/>
                </a:lnTo>
                <a:cubicBezTo>
                  <a:pt x="7025" y="30413"/>
                  <a:pt x="7406" y="30901"/>
                  <a:pt x="7871" y="31330"/>
                </a:cubicBezTo>
                <a:cubicBezTo>
                  <a:pt x="8371" y="31783"/>
                  <a:pt x="8942" y="32164"/>
                  <a:pt x="9585" y="32425"/>
                </a:cubicBezTo>
                <a:cubicBezTo>
                  <a:pt x="9954" y="32568"/>
                  <a:pt x="10323" y="32676"/>
                  <a:pt x="10681" y="32759"/>
                </a:cubicBezTo>
                <a:lnTo>
                  <a:pt x="10871" y="32806"/>
                </a:lnTo>
                <a:cubicBezTo>
                  <a:pt x="11215" y="32869"/>
                  <a:pt x="11549" y="32900"/>
                  <a:pt x="11869" y="32900"/>
                </a:cubicBezTo>
                <a:cubicBezTo>
                  <a:pt x="12345" y="32900"/>
                  <a:pt x="12789" y="32830"/>
                  <a:pt x="13181" y="32687"/>
                </a:cubicBezTo>
                <a:cubicBezTo>
                  <a:pt x="13467" y="32580"/>
                  <a:pt x="13717" y="32461"/>
                  <a:pt x="13967" y="32330"/>
                </a:cubicBezTo>
                <a:lnTo>
                  <a:pt x="14169" y="32223"/>
                </a:lnTo>
                <a:cubicBezTo>
                  <a:pt x="15562" y="31390"/>
                  <a:pt x="16324" y="30139"/>
                  <a:pt x="16812" y="29092"/>
                </a:cubicBezTo>
                <a:cubicBezTo>
                  <a:pt x="17098" y="28449"/>
                  <a:pt x="17289" y="27853"/>
                  <a:pt x="17420" y="27425"/>
                </a:cubicBezTo>
                <a:cubicBezTo>
                  <a:pt x="17503" y="27139"/>
                  <a:pt x="17539" y="26949"/>
                  <a:pt x="17574" y="26830"/>
                </a:cubicBezTo>
                <a:lnTo>
                  <a:pt x="17574" y="26794"/>
                </a:lnTo>
                <a:cubicBezTo>
                  <a:pt x="18813" y="28163"/>
                  <a:pt x="20253" y="29473"/>
                  <a:pt x="21742" y="30699"/>
                </a:cubicBezTo>
                <a:cubicBezTo>
                  <a:pt x="23337" y="32009"/>
                  <a:pt x="25016" y="33199"/>
                  <a:pt x="26587" y="34247"/>
                </a:cubicBezTo>
                <a:cubicBezTo>
                  <a:pt x="26266" y="34152"/>
                  <a:pt x="25397" y="33926"/>
                  <a:pt x="24289" y="33830"/>
                </a:cubicBezTo>
                <a:cubicBezTo>
                  <a:pt x="24024" y="33812"/>
                  <a:pt x="23742" y="33800"/>
                  <a:pt x="23448" y="33800"/>
                </a:cubicBezTo>
                <a:cubicBezTo>
                  <a:pt x="22423" y="33800"/>
                  <a:pt x="21247" y="33939"/>
                  <a:pt x="20063" y="34402"/>
                </a:cubicBezTo>
                <a:cubicBezTo>
                  <a:pt x="20039" y="34402"/>
                  <a:pt x="19837" y="34485"/>
                  <a:pt x="19837" y="34485"/>
                </a:cubicBezTo>
                <a:cubicBezTo>
                  <a:pt x="19586" y="34592"/>
                  <a:pt x="19325" y="34723"/>
                  <a:pt x="19063" y="34866"/>
                </a:cubicBezTo>
                <a:cubicBezTo>
                  <a:pt x="18479" y="35188"/>
                  <a:pt x="17932" y="35724"/>
                  <a:pt x="17527" y="36355"/>
                </a:cubicBezTo>
                <a:lnTo>
                  <a:pt x="17443" y="36497"/>
                </a:lnTo>
                <a:cubicBezTo>
                  <a:pt x="17277" y="36783"/>
                  <a:pt x="17146" y="37081"/>
                  <a:pt x="17039" y="37390"/>
                </a:cubicBezTo>
                <a:cubicBezTo>
                  <a:pt x="16693" y="38450"/>
                  <a:pt x="16765" y="39641"/>
                  <a:pt x="17479" y="40593"/>
                </a:cubicBezTo>
                <a:lnTo>
                  <a:pt x="17539" y="40676"/>
                </a:lnTo>
                <a:lnTo>
                  <a:pt x="17598" y="40760"/>
                </a:lnTo>
                <a:cubicBezTo>
                  <a:pt x="18396" y="41665"/>
                  <a:pt x="19646" y="42141"/>
                  <a:pt x="20860" y="42189"/>
                </a:cubicBezTo>
                <a:cubicBezTo>
                  <a:pt x="20908" y="42190"/>
                  <a:pt x="20956" y="42191"/>
                  <a:pt x="21005" y="42191"/>
                </a:cubicBezTo>
                <a:cubicBezTo>
                  <a:pt x="21316" y="42191"/>
                  <a:pt x="21633" y="42160"/>
                  <a:pt x="21932" y="42129"/>
                </a:cubicBezTo>
                <a:lnTo>
                  <a:pt x="22111" y="42093"/>
                </a:lnTo>
                <a:cubicBezTo>
                  <a:pt x="22920" y="41950"/>
                  <a:pt x="23635" y="41653"/>
                  <a:pt x="24170" y="41248"/>
                </a:cubicBezTo>
                <a:cubicBezTo>
                  <a:pt x="24385" y="41069"/>
                  <a:pt x="24599" y="40879"/>
                  <a:pt x="24790" y="40676"/>
                </a:cubicBezTo>
                <a:lnTo>
                  <a:pt x="24944" y="40522"/>
                </a:lnTo>
                <a:cubicBezTo>
                  <a:pt x="26028" y="39331"/>
                  <a:pt x="26456" y="37926"/>
                  <a:pt x="26647" y="36771"/>
                </a:cubicBezTo>
                <a:cubicBezTo>
                  <a:pt x="26825" y="35604"/>
                  <a:pt x="26766" y="34688"/>
                  <a:pt x="26742" y="34402"/>
                </a:cubicBezTo>
                <a:lnTo>
                  <a:pt x="26742" y="34366"/>
                </a:lnTo>
                <a:lnTo>
                  <a:pt x="26742" y="34354"/>
                </a:lnTo>
                <a:cubicBezTo>
                  <a:pt x="28433" y="35485"/>
                  <a:pt x="30124" y="36533"/>
                  <a:pt x="31874" y="37367"/>
                </a:cubicBezTo>
                <a:cubicBezTo>
                  <a:pt x="31874" y="37367"/>
                  <a:pt x="33157" y="37926"/>
                  <a:pt x="33183" y="37926"/>
                </a:cubicBezTo>
                <a:cubicBezTo>
                  <a:pt x="33183" y="37926"/>
                  <a:pt x="33183" y="37926"/>
                  <a:pt x="33183" y="37926"/>
                </a:cubicBezTo>
                <a:cubicBezTo>
                  <a:pt x="34707" y="38521"/>
                  <a:pt x="36279" y="38938"/>
                  <a:pt x="38005" y="39093"/>
                </a:cubicBezTo>
                <a:cubicBezTo>
                  <a:pt x="38900" y="39169"/>
                  <a:pt x="39802" y="39213"/>
                  <a:pt x="40704" y="39213"/>
                </a:cubicBezTo>
                <a:cubicBezTo>
                  <a:pt x="41915" y="39213"/>
                  <a:pt x="43127" y="39134"/>
                  <a:pt x="44328" y="38950"/>
                </a:cubicBezTo>
                <a:cubicBezTo>
                  <a:pt x="46614" y="38593"/>
                  <a:pt x="48816" y="37867"/>
                  <a:pt x="50959" y="37021"/>
                </a:cubicBezTo>
                <a:cubicBezTo>
                  <a:pt x="55579" y="35188"/>
                  <a:pt x="60151" y="32664"/>
                  <a:pt x="62985" y="28568"/>
                </a:cubicBezTo>
                <a:lnTo>
                  <a:pt x="62985" y="28568"/>
                </a:lnTo>
                <a:cubicBezTo>
                  <a:pt x="62975" y="28578"/>
                  <a:pt x="53002" y="38695"/>
                  <a:pt x="40688" y="38695"/>
                </a:cubicBezTo>
                <a:cubicBezTo>
                  <a:pt x="36320" y="38695"/>
                  <a:pt x="31657" y="37422"/>
                  <a:pt x="27040" y="33973"/>
                </a:cubicBezTo>
                <a:cubicBezTo>
                  <a:pt x="27326" y="33866"/>
                  <a:pt x="28159" y="33509"/>
                  <a:pt x="29052" y="32783"/>
                </a:cubicBezTo>
                <a:cubicBezTo>
                  <a:pt x="29957" y="32044"/>
                  <a:pt x="30897" y="30949"/>
                  <a:pt x="31457" y="29461"/>
                </a:cubicBezTo>
                <a:cubicBezTo>
                  <a:pt x="31469" y="29461"/>
                  <a:pt x="31552" y="29247"/>
                  <a:pt x="31552" y="29247"/>
                </a:cubicBezTo>
                <a:cubicBezTo>
                  <a:pt x="31636" y="28996"/>
                  <a:pt x="31707" y="28735"/>
                  <a:pt x="31767" y="28449"/>
                </a:cubicBezTo>
                <a:cubicBezTo>
                  <a:pt x="31921" y="27806"/>
                  <a:pt x="31921" y="27080"/>
                  <a:pt x="31814" y="26377"/>
                </a:cubicBezTo>
                <a:lnTo>
                  <a:pt x="31790" y="26210"/>
                </a:lnTo>
                <a:cubicBezTo>
                  <a:pt x="31731" y="25913"/>
                  <a:pt x="31671" y="25615"/>
                  <a:pt x="31576" y="25353"/>
                </a:cubicBezTo>
                <a:cubicBezTo>
                  <a:pt x="31267" y="24424"/>
                  <a:pt x="30755" y="23710"/>
                  <a:pt x="30016" y="23520"/>
                </a:cubicBezTo>
                <a:lnTo>
                  <a:pt x="29957" y="23508"/>
                </a:lnTo>
                <a:lnTo>
                  <a:pt x="29897" y="23496"/>
                </a:lnTo>
                <a:cubicBezTo>
                  <a:pt x="29808" y="23482"/>
                  <a:pt x="29718" y="23476"/>
                  <a:pt x="29626" y="23476"/>
                </a:cubicBezTo>
                <a:cubicBezTo>
                  <a:pt x="28916" y="23476"/>
                  <a:pt x="28120" y="23869"/>
                  <a:pt x="27361" y="24448"/>
                </a:cubicBezTo>
                <a:cubicBezTo>
                  <a:pt x="27111" y="24639"/>
                  <a:pt x="26873" y="24865"/>
                  <a:pt x="26647" y="25079"/>
                </a:cubicBezTo>
                <a:lnTo>
                  <a:pt x="26528" y="25198"/>
                </a:lnTo>
                <a:cubicBezTo>
                  <a:pt x="26028" y="25758"/>
                  <a:pt x="25599" y="26365"/>
                  <a:pt x="25361" y="26972"/>
                </a:cubicBezTo>
                <a:cubicBezTo>
                  <a:pt x="25254" y="27234"/>
                  <a:pt x="25182" y="27508"/>
                  <a:pt x="25099" y="27758"/>
                </a:cubicBezTo>
                <a:lnTo>
                  <a:pt x="25063" y="27973"/>
                </a:lnTo>
                <a:lnTo>
                  <a:pt x="25063" y="27984"/>
                </a:lnTo>
                <a:cubicBezTo>
                  <a:pt x="24730" y="29520"/>
                  <a:pt x="25063" y="30925"/>
                  <a:pt x="25552" y="31973"/>
                </a:cubicBezTo>
                <a:cubicBezTo>
                  <a:pt x="25921" y="32771"/>
                  <a:pt x="26385" y="33366"/>
                  <a:pt x="26671" y="33699"/>
                </a:cubicBezTo>
                <a:cubicBezTo>
                  <a:pt x="23694" y="31699"/>
                  <a:pt x="20432" y="29199"/>
                  <a:pt x="17955" y="26484"/>
                </a:cubicBezTo>
                <a:cubicBezTo>
                  <a:pt x="18074" y="26460"/>
                  <a:pt x="18277" y="26449"/>
                  <a:pt x="18539" y="26401"/>
                </a:cubicBezTo>
                <a:cubicBezTo>
                  <a:pt x="18967" y="26329"/>
                  <a:pt x="19551" y="26199"/>
                  <a:pt x="20206" y="25901"/>
                </a:cubicBezTo>
                <a:cubicBezTo>
                  <a:pt x="21277" y="25437"/>
                  <a:pt x="22456" y="24603"/>
                  <a:pt x="23420" y="23341"/>
                </a:cubicBezTo>
                <a:lnTo>
                  <a:pt x="23539" y="23186"/>
                </a:lnTo>
                <a:cubicBezTo>
                  <a:pt x="23706" y="22972"/>
                  <a:pt x="23873" y="22734"/>
                  <a:pt x="24016" y="22472"/>
                </a:cubicBezTo>
                <a:cubicBezTo>
                  <a:pt x="24349" y="21924"/>
                  <a:pt x="24599" y="21269"/>
                  <a:pt x="24766" y="20615"/>
                </a:cubicBezTo>
                <a:lnTo>
                  <a:pt x="24790" y="20472"/>
                </a:lnTo>
                <a:cubicBezTo>
                  <a:pt x="24849" y="20186"/>
                  <a:pt x="24897" y="19912"/>
                  <a:pt x="24909" y="19650"/>
                </a:cubicBezTo>
                <a:cubicBezTo>
                  <a:pt x="24920" y="19198"/>
                  <a:pt x="24909" y="18757"/>
                  <a:pt x="24778" y="18400"/>
                </a:cubicBezTo>
                <a:cubicBezTo>
                  <a:pt x="24659" y="18055"/>
                  <a:pt x="24444" y="17805"/>
                  <a:pt x="24135" y="17602"/>
                </a:cubicBezTo>
                <a:lnTo>
                  <a:pt x="24087" y="17555"/>
                </a:lnTo>
                <a:lnTo>
                  <a:pt x="24028" y="17519"/>
                </a:lnTo>
                <a:cubicBezTo>
                  <a:pt x="23735" y="17373"/>
                  <a:pt x="23372" y="17305"/>
                  <a:pt x="22970" y="17305"/>
                </a:cubicBezTo>
                <a:cubicBezTo>
                  <a:pt x="22194" y="17305"/>
                  <a:pt x="21275" y="17556"/>
                  <a:pt x="20444" y="17971"/>
                </a:cubicBezTo>
                <a:lnTo>
                  <a:pt x="20301" y="18043"/>
                </a:lnTo>
                <a:cubicBezTo>
                  <a:pt x="19646" y="18388"/>
                  <a:pt x="19027" y="18829"/>
                  <a:pt x="18598" y="19341"/>
                </a:cubicBezTo>
                <a:cubicBezTo>
                  <a:pt x="18408" y="19567"/>
                  <a:pt x="18253" y="19781"/>
                  <a:pt x="18110" y="20007"/>
                </a:cubicBezTo>
                <a:lnTo>
                  <a:pt x="17991" y="20198"/>
                </a:lnTo>
                <a:lnTo>
                  <a:pt x="17991" y="20222"/>
                </a:lnTo>
                <a:cubicBezTo>
                  <a:pt x="17681" y="20734"/>
                  <a:pt x="17455" y="21269"/>
                  <a:pt x="17300" y="21805"/>
                </a:cubicBezTo>
                <a:cubicBezTo>
                  <a:pt x="17205" y="22222"/>
                  <a:pt x="17146" y="22627"/>
                  <a:pt x="17110" y="23031"/>
                </a:cubicBezTo>
                <a:cubicBezTo>
                  <a:pt x="17086" y="23412"/>
                  <a:pt x="17110" y="23793"/>
                  <a:pt x="17158" y="24127"/>
                </a:cubicBezTo>
                <a:cubicBezTo>
                  <a:pt x="17229" y="24829"/>
                  <a:pt x="17396" y="25425"/>
                  <a:pt x="17562" y="25829"/>
                </a:cubicBezTo>
                <a:cubicBezTo>
                  <a:pt x="17622" y="25972"/>
                  <a:pt x="17658" y="26091"/>
                  <a:pt x="17705" y="26199"/>
                </a:cubicBezTo>
                <a:cubicBezTo>
                  <a:pt x="17384" y="25829"/>
                  <a:pt x="17062" y="25460"/>
                  <a:pt x="16765" y="25079"/>
                </a:cubicBezTo>
                <a:cubicBezTo>
                  <a:pt x="14848" y="22627"/>
                  <a:pt x="13133" y="19817"/>
                  <a:pt x="11585" y="16507"/>
                </a:cubicBezTo>
                <a:lnTo>
                  <a:pt x="11621" y="16507"/>
                </a:lnTo>
                <a:cubicBezTo>
                  <a:pt x="11728" y="16543"/>
                  <a:pt x="11931" y="16566"/>
                  <a:pt x="12217" y="16602"/>
                </a:cubicBezTo>
                <a:cubicBezTo>
                  <a:pt x="12441" y="16633"/>
                  <a:pt x="12713" y="16651"/>
                  <a:pt x="13023" y="16651"/>
                </a:cubicBezTo>
                <a:cubicBezTo>
                  <a:pt x="13306" y="16651"/>
                  <a:pt x="13619" y="16636"/>
                  <a:pt x="13955" y="16602"/>
                </a:cubicBezTo>
                <a:cubicBezTo>
                  <a:pt x="15122" y="16483"/>
                  <a:pt x="16503" y="16054"/>
                  <a:pt x="17777" y="15114"/>
                </a:cubicBezTo>
                <a:cubicBezTo>
                  <a:pt x="17801" y="15114"/>
                  <a:pt x="17979" y="14983"/>
                  <a:pt x="17979" y="14983"/>
                </a:cubicBezTo>
                <a:cubicBezTo>
                  <a:pt x="18182" y="14816"/>
                  <a:pt x="18396" y="14638"/>
                  <a:pt x="18598" y="14447"/>
                </a:cubicBezTo>
                <a:cubicBezTo>
                  <a:pt x="19063" y="13995"/>
                  <a:pt x="19479" y="13399"/>
                  <a:pt x="19777" y="12756"/>
                </a:cubicBezTo>
                <a:lnTo>
                  <a:pt x="19848" y="12614"/>
                </a:lnTo>
                <a:cubicBezTo>
                  <a:pt x="19967" y="12328"/>
                  <a:pt x="20075" y="12042"/>
                  <a:pt x="20146" y="11780"/>
                </a:cubicBezTo>
                <a:cubicBezTo>
                  <a:pt x="20265" y="11304"/>
                  <a:pt x="20325" y="10792"/>
                  <a:pt x="20265" y="10363"/>
                </a:cubicBezTo>
                <a:cubicBezTo>
                  <a:pt x="20206" y="9947"/>
                  <a:pt x="20039" y="9577"/>
                  <a:pt x="19777" y="9268"/>
                </a:cubicBezTo>
                <a:lnTo>
                  <a:pt x="19729" y="9208"/>
                </a:lnTo>
                <a:lnTo>
                  <a:pt x="19670" y="9161"/>
                </a:lnTo>
                <a:cubicBezTo>
                  <a:pt x="19149" y="8655"/>
                  <a:pt x="18324" y="8429"/>
                  <a:pt x="17432" y="8429"/>
                </a:cubicBezTo>
                <a:cubicBezTo>
                  <a:pt x="16958" y="8429"/>
                  <a:pt x="16466" y="8493"/>
                  <a:pt x="15991" y="8613"/>
                </a:cubicBezTo>
                <a:lnTo>
                  <a:pt x="15836" y="8649"/>
                </a:lnTo>
                <a:cubicBezTo>
                  <a:pt x="15122" y="8863"/>
                  <a:pt x="14431" y="9173"/>
                  <a:pt x="13931" y="9589"/>
                </a:cubicBezTo>
                <a:cubicBezTo>
                  <a:pt x="13705" y="9768"/>
                  <a:pt x="13490" y="9958"/>
                  <a:pt x="13312" y="10161"/>
                </a:cubicBezTo>
                <a:lnTo>
                  <a:pt x="13169" y="10316"/>
                </a:lnTo>
                <a:lnTo>
                  <a:pt x="13169" y="10339"/>
                </a:lnTo>
                <a:cubicBezTo>
                  <a:pt x="12752" y="10792"/>
                  <a:pt x="12419" y="11292"/>
                  <a:pt x="12169" y="11792"/>
                </a:cubicBezTo>
                <a:cubicBezTo>
                  <a:pt x="11788" y="12566"/>
                  <a:pt x="11574" y="13352"/>
                  <a:pt x="11490" y="14054"/>
                </a:cubicBezTo>
                <a:cubicBezTo>
                  <a:pt x="11395" y="14757"/>
                  <a:pt x="11395" y="15376"/>
                  <a:pt x="11443" y="15816"/>
                </a:cubicBezTo>
                <a:cubicBezTo>
                  <a:pt x="11455" y="16019"/>
                  <a:pt x="11490" y="16173"/>
                  <a:pt x="11502" y="16293"/>
                </a:cubicBezTo>
                <a:cubicBezTo>
                  <a:pt x="10728" y="14626"/>
                  <a:pt x="9978" y="12840"/>
                  <a:pt x="9288" y="10899"/>
                </a:cubicBezTo>
                <a:cubicBezTo>
                  <a:pt x="9502" y="10554"/>
                  <a:pt x="9942" y="9839"/>
                  <a:pt x="10300" y="8887"/>
                </a:cubicBezTo>
                <a:cubicBezTo>
                  <a:pt x="10716" y="7756"/>
                  <a:pt x="11026" y="6315"/>
                  <a:pt x="10776" y="4696"/>
                </a:cubicBezTo>
                <a:cubicBezTo>
                  <a:pt x="10776" y="4672"/>
                  <a:pt x="10740" y="4458"/>
                  <a:pt x="10740" y="4458"/>
                </a:cubicBezTo>
                <a:cubicBezTo>
                  <a:pt x="10681" y="4184"/>
                  <a:pt x="10621" y="3898"/>
                  <a:pt x="10538" y="3624"/>
                </a:cubicBezTo>
                <a:cubicBezTo>
                  <a:pt x="10323" y="2969"/>
                  <a:pt x="9919" y="2291"/>
                  <a:pt x="9419" y="1719"/>
                </a:cubicBezTo>
                <a:lnTo>
                  <a:pt x="9299" y="1588"/>
                </a:lnTo>
                <a:cubicBezTo>
                  <a:pt x="8450" y="668"/>
                  <a:pt x="7339" y="0"/>
                  <a:pt x="6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0" name="Google Shape;890;p35" descr="C:\Users\ACER\Documents\Bài tập của Bi\20150406_091403_ChandungHCM (1890-1969).jpg20150406_091403_ChandungHCM (1890-1969)"/>
          <p:cNvPicPr preferRelativeResize="0"/>
          <p:nvPr/>
        </p:nvPicPr>
        <p:blipFill rotWithShape="1">
          <a:blip r:embed="rId3"/>
          <a:srcRect/>
          <a:stretch>
            <a:fillRect/>
          </a:stretch>
        </p:blipFill>
        <p:spPr>
          <a:xfrm>
            <a:off x="1071245" y="1200150"/>
            <a:ext cx="2312670" cy="3233420"/>
          </a:xfrm>
          <a:prstGeom prst="ellipse">
            <a:avLst/>
          </a:prstGeom>
          <a:noFill/>
          <a:ln>
            <a:noFill/>
          </a:ln>
        </p:spPr>
      </p:pic>
      <p:grpSp>
        <p:nvGrpSpPr>
          <p:cNvPr id="891" name="Google Shape;891;p35"/>
          <p:cNvGrpSpPr/>
          <p:nvPr/>
        </p:nvGrpSpPr>
        <p:grpSpPr>
          <a:xfrm>
            <a:off x="716659" y="559065"/>
            <a:ext cx="6527848" cy="4223397"/>
            <a:chOff x="716659" y="559065"/>
            <a:chExt cx="6527848" cy="4223397"/>
          </a:xfrm>
        </p:grpSpPr>
        <p:sp>
          <p:nvSpPr>
            <p:cNvPr id="892" name="Google Shape;892;p35"/>
            <p:cNvSpPr/>
            <p:nvPr/>
          </p:nvSpPr>
          <p:spPr>
            <a:xfrm>
              <a:off x="2625224" y="3838824"/>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6990888" y="5590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5089008" y="1083287"/>
              <a:ext cx="136599" cy="140900"/>
            </a:xfrm>
            <a:custGeom>
              <a:avLst/>
              <a:gdLst/>
              <a:ahLst/>
              <a:cxnLst/>
              <a:rect l="l" t="t" r="r" b="b"/>
              <a:pathLst>
                <a:path w="1207" h="1245" extrusionOk="0">
                  <a:moveTo>
                    <a:pt x="613" y="0"/>
                  </a:moveTo>
                  <a:lnTo>
                    <a:pt x="518" y="536"/>
                  </a:lnTo>
                  <a:lnTo>
                    <a:pt x="1" y="632"/>
                  </a:lnTo>
                  <a:lnTo>
                    <a:pt x="518" y="689"/>
                  </a:lnTo>
                  <a:lnTo>
                    <a:pt x="613" y="1244"/>
                  </a:lnTo>
                  <a:lnTo>
                    <a:pt x="690" y="689"/>
                  </a:lnTo>
                  <a:lnTo>
                    <a:pt x="1207" y="632"/>
                  </a:lnTo>
                  <a:lnTo>
                    <a:pt x="690" y="536"/>
                  </a:lnTo>
                  <a:lnTo>
                    <a:pt x="613" y="0"/>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2635360" y="71942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4898223" y="4254073"/>
              <a:ext cx="138749" cy="140900"/>
            </a:xfrm>
            <a:custGeom>
              <a:avLst/>
              <a:gdLst/>
              <a:ahLst/>
              <a:cxnLst/>
              <a:rect l="l" t="t" r="r" b="b"/>
              <a:pathLst>
                <a:path w="1226" h="1245" extrusionOk="0">
                  <a:moveTo>
                    <a:pt x="613" y="1"/>
                  </a:moveTo>
                  <a:lnTo>
                    <a:pt x="536" y="556"/>
                  </a:lnTo>
                  <a:lnTo>
                    <a:pt x="0" y="632"/>
                  </a:lnTo>
                  <a:lnTo>
                    <a:pt x="536" y="728"/>
                  </a:lnTo>
                  <a:lnTo>
                    <a:pt x="613" y="1245"/>
                  </a:lnTo>
                  <a:lnTo>
                    <a:pt x="709" y="728"/>
                  </a:lnTo>
                  <a:lnTo>
                    <a:pt x="1225" y="632"/>
                  </a:lnTo>
                  <a:lnTo>
                    <a:pt x="709" y="556"/>
                  </a:lnTo>
                  <a:lnTo>
                    <a:pt x="613" y="1"/>
                  </a:ln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3180210" y="4013644"/>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5082557" y="682538"/>
              <a:ext cx="45609" cy="36894"/>
            </a:xfrm>
            <a:custGeom>
              <a:avLst/>
              <a:gdLst/>
              <a:ahLst/>
              <a:cxnLst/>
              <a:rect l="l" t="t" r="r" b="b"/>
              <a:pathLst>
                <a:path w="403" h="326" extrusionOk="0">
                  <a:moveTo>
                    <a:pt x="192" y="0"/>
                  </a:moveTo>
                  <a:cubicBezTo>
                    <a:pt x="0" y="0"/>
                    <a:pt x="0" y="326"/>
                    <a:pt x="192" y="326"/>
                  </a:cubicBezTo>
                  <a:cubicBezTo>
                    <a:pt x="402" y="326"/>
                    <a:pt x="402"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5331648" y="1795943"/>
              <a:ext cx="45609" cy="34744"/>
            </a:xfrm>
            <a:custGeom>
              <a:avLst/>
              <a:gdLst/>
              <a:ahLst/>
              <a:cxnLst/>
              <a:rect l="l" t="t" r="r" b="b"/>
              <a:pathLst>
                <a:path w="403" h="307" extrusionOk="0">
                  <a:moveTo>
                    <a:pt x="192" y="0"/>
                  </a:moveTo>
                  <a:cubicBezTo>
                    <a:pt x="0" y="0"/>
                    <a:pt x="0" y="307"/>
                    <a:pt x="192" y="307"/>
                  </a:cubicBezTo>
                  <a:cubicBezTo>
                    <a:pt x="402" y="307"/>
                    <a:pt x="402" y="0"/>
                    <a:pt x="192" y="0"/>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5710784" y="1135234"/>
              <a:ext cx="43458" cy="34744"/>
            </a:xfrm>
            <a:custGeom>
              <a:avLst/>
              <a:gdLst/>
              <a:ahLst/>
              <a:cxnLst/>
              <a:rect l="l" t="t" r="r" b="b"/>
              <a:pathLst>
                <a:path w="384" h="307"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4010232" y="647794"/>
              <a:ext cx="43458" cy="34857"/>
            </a:xfrm>
            <a:custGeom>
              <a:avLst/>
              <a:gdLst/>
              <a:ahLst/>
              <a:cxnLst/>
              <a:rect l="l" t="t" r="r" b="b"/>
              <a:pathLst>
                <a:path w="384" h="308" extrusionOk="0">
                  <a:moveTo>
                    <a:pt x="192" y="1"/>
                  </a:moveTo>
                  <a:cubicBezTo>
                    <a:pt x="0" y="1"/>
                    <a:pt x="0" y="307"/>
                    <a:pt x="192" y="307"/>
                  </a:cubicBezTo>
                  <a:cubicBezTo>
                    <a:pt x="383" y="307"/>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2342628" y="4421096"/>
              <a:ext cx="201720" cy="159663"/>
            </a:xfrm>
            <a:custGeom>
              <a:avLst/>
              <a:gdLst/>
              <a:ahLst/>
              <a:cxnLst/>
              <a:rect l="l" t="t" r="r" b="b"/>
              <a:pathLst>
                <a:path w="2662" h="2107" extrusionOk="0">
                  <a:moveTo>
                    <a:pt x="1340" y="1"/>
                  </a:moveTo>
                  <a:lnTo>
                    <a:pt x="1149" y="920"/>
                  </a:lnTo>
                  <a:lnTo>
                    <a:pt x="1" y="1054"/>
                  </a:lnTo>
                  <a:lnTo>
                    <a:pt x="1149" y="1207"/>
                  </a:lnTo>
                  <a:lnTo>
                    <a:pt x="1340" y="2106"/>
                  </a:lnTo>
                  <a:lnTo>
                    <a:pt x="1513" y="1207"/>
                  </a:lnTo>
                  <a:lnTo>
                    <a:pt x="2661" y="1054"/>
                  </a:lnTo>
                  <a:lnTo>
                    <a:pt x="1513" y="920"/>
                  </a:lnTo>
                  <a:lnTo>
                    <a:pt x="1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716659" y="406463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465160" y="3783403"/>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4488613" y="2141265"/>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4759785" y="3835402"/>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F0D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3811684" y="3859589"/>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rgbClr val="FF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3691110" y="4306015"/>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rgbClr val="A87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4837225" y="4272494"/>
              <a:ext cx="359662" cy="456877"/>
            </a:xfrm>
            <a:custGeom>
              <a:avLst/>
              <a:gdLst/>
              <a:ahLst/>
              <a:cxnLst/>
              <a:rect l="l" t="t" r="r" b="b"/>
              <a:pathLst>
                <a:path w="3178" h="4037" extrusionOk="0">
                  <a:moveTo>
                    <a:pt x="2623" y="1"/>
                  </a:moveTo>
                  <a:lnTo>
                    <a:pt x="575" y="499"/>
                  </a:lnTo>
                  <a:cubicBezTo>
                    <a:pt x="556" y="499"/>
                    <a:pt x="517" y="556"/>
                    <a:pt x="517" y="575"/>
                  </a:cubicBezTo>
                  <a:lnTo>
                    <a:pt x="977" y="3025"/>
                  </a:lnTo>
                  <a:cubicBezTo>
                    <a:pt x="913" y="2997"/>
                    <a:pt x="841" y="2981"/>
                    <a:pt x="765" y="2981"/>
                  </a:cubicBezTo>
                  <a:cubicBezTo>
                    <a:pt x="639" y="2981"/>
                    <a:pt x="504" y="3025"/>
                    <a:pt x="383" y="3121"/>
                  </a:cubicBezTo>
                  <a:cubicBezTo>
                    <a:pt x="96" y="3312"/>
                    <a:pt x="1" y="3638"/>
                    <a:pt x="135" y="3848"/>
                  </a:cubicBezTo>
                  <a:cubicBezTo>
                    <a:pt x="218" y="3973"/>
                    <a:pt x="364" y="4036"/>
                    <a:pt x="520" y="4036"/>
                  </a:cubicBezTo>
                  <a:cubicBezTo>
                    <a:pt x="650" y="4036"/>
                    <a:pt x="787" y="3993"/>
                    <a:pt x="900" y="3906"/>
                  </a:cubicBezTo>
                  <a:cubicBezTo>
                    <a:pt x="938" y="3906"/>
                    <a:pt x="938" y="3886"/>
                    <a:pt x="958" y="3848"/>
                  </a:cubicBezTo>
                  <a:cubicBezTo>
                    <a:pt x="1168" y="3657"/>
                    <a:pt x="1264" y="3370"/>
                    <a:pt x="1226" y="3083"/>
                  </a:cubicBezTo>
                  <a:lnTo>
                    <a:pt x="881" y="1341"/>
                  </a:lnTo>
                  <a:lnTo>
                    <a:pt x="2604" y="920"/>
                  </a:lnTo>
                  <a:lnTo>
                    <a:pt x="2891" y="2413"/>
                  </a:lnTo>
                  <a:cubicBezTo>
                    <a:pt x="2831" y="2393"/>
                    <a:pt x="2765" y="2382"/>
                    <a:pt x="2696" y="2382"/>
                  </a:cubicBezTo>
                  <a:cubicBezTo>
                    <a:pt x="2565" y="2382"/>
                    <a:pt x="2423" y="2421"/>
                    <a:pt x="2297" y="2508"/>
                  </a:cubicBezTo>
                  <a:cubicBezTo>
                    <a:pt x="2010" y="2700"/>
                    <a:pt x="1915" y="3044"/>
                    <a:pt x="2049" y="3255"/>
                  </a:cubicBezTo>
                  <a:cubicBezTo>
                    <a:pt x="2134" y="3372"/>
                    <a:pt x="2286" y="3436"/>
                    <a:pt x="2446" y="3436"/>
                  </a:cubicBezTo>
                  <a:cubicBezTo>
                    <a:pt x="2572" y="3436"/>
                    <a:pt x="2705" y="3397"/>
                    <a:pt x="2814" y="3312"/>
                  </a:cubicBezTo>
                  <a:cubicBezTo>
                    <a:pt x="2853" y="3312"/>
                    <a:pt x="2853" y="3274"/>
                    <a:pt x="2872" y="3255"/>
                  </a:cubicBezTo>
                  <a:cubicBezTo>
                    <a:pt x="3082" y="3063"/>
                    <a:pt x="3178" y="2776"/>
                    <a:pt x="3140" y="2489"/>
                  </a:cubicBezTo>
                  <a:lnTo>
                    <a:pt x="2719" y="58"/>
                  </a:lnTo>
                  <a:cubicBezTo>
                    <a:pt x="2719" y="20"/>
                    <a:pt x="2680" y="1"/>
                    <a:pt x="2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3381398" y="2953936"/>
              <a:ext cx="359662" cy="454840"/>
            </a:xfrm>
            <a:custGeom>
              <a:avLst/>
              <a:gdLst/>
              <a:ahLst/>
              <a:cxnLst/>
              <a:rect l="l" t="t" r="r" b="b"/>
              <a:pathLst>
                <a:path w="3178" h="4019" extrusionOk="0">
                  <a:moveTo>
                    <a:pt x="2623" y="1"/>
                  </a:moveTo>
                  <a:lnTo>
                    <a:pt x="575" y="498"/>
                  </a:lnTo>
                  <a:cubicBezTo>
                    <a:pt x="556" y="498"/>
                    <a:pt x="517" y="537"/>
                    <a:pt x="517" y="575"/>
                  </a:cubicBezTo>
                  <a:lnTo>
                    <a:pt x="977" y="3006"/>
                  </a:lnTo>
                  <a:cubicBezTo>
                    <a:pt x="918" y="2980"/>
                    <a:pt x="852" y="2967"/>
                    <a:pt x="783" y="2967"/>
                  </a:cubicBezTo>
                  <a:cubicBezTo>
                    <a:pt x="651" y="2967"/>
                    <a:pt x="509" y="3014"/>
                    <a:pt x="383" y="3102"/>
                  </a:cubicBezTo>
                  <a:cubicBezTo>
                    <a:pt x="96" y="3293"/>
                    <a:pt x="1" y="3637"/>
                    <a:pt x="135" y="3848"/>
                  </a:cubicBezTo>
                  <a:cubicBezTo>
                    <a:pt x="217" y="3961"/>
                    <a:pt x="359" y="4019"/>
                    <a:pt x="512" y="4019"/>
                  </a:cubicBezTo>
                  <a:cubicBezTo>
                    <a:pt x="644" y="4019"/>
                    <a:pt x="785" y="3975"/>
                    <a:pt x="900" y="3886"/>
                  </a:cubicBezTo>
                  <a:cubicBezTo>
                    <a:pt x="939" y="3886"/>
                    <a:pt x="939" y="3867"/>
                    <a:pt x="958" y="3848"/>
                  </a:cubicBezTo>
                  <a:cubicBezTo>
                    <a:pt x="1168" y="3657"/>
                    <a:pt x="1264" y="3370"/>
                    <a:pt x="1226" y="3082"/>
                  </a:cubicBezTo>
                  <a:lnTo>
                    <a:pt x="881" y="1341"/>
                  </a:lnTo>
                  <a:lnTo>
                    <a:pt x="2604" y="900"/>
                  </a:lnTo>
                  <a:lnTo>
                    <a:pt x="2891" y="2412"/>
                  </a:lnTo>
                  <a:cubicBezTo>
                    <a:pt x="2827" y="2384"/>
                    <a:pt x="2755" y="2369"/>
                    <a:pt x="2680" y="2369"/>
                  </a:cubicBezTo>
                  <a:cubicBezTo>
                    <a:pt x="2553" y="2369"/>
                    <a:pt x="2418" y="2412"/>
                    <a:pt x="2297" y="2508"/>
                  </a:cubicBezTo>
                  <a:cubicBezTo>
                    <a:pt x="2010" y="2700"/>
                    <a:pt x="1915" y="3025"/>
                    <a:pt x="2049" y="3255"/>
                  </a:cubicBezTo>
                  <a:cubicBezTo>
                    <a:pt x="2131" y="3367"/>
                    <a:pt x="2273" y="3425"/>
                    <a:pt x="2426" y="3425"/>
                  </a:cubicBezTo>
                  <a:cubicBezTo>
                    <a:pt x="2558" y="3425"/>
                    <a:pt x="2699" y="3382"/>
                    <a:pt x="2814" y="3293"/>
                  </a:cubicBezTo>
                  <a:cubicBezTo>
                    <a:pt x="2853" y="3293"/>
                    <a:pt x="2853" y="3274"/>
                    <a:pt x="2872" y="3255"/>
                  </a:cubicBezTo>
                  <a:cubicBezTo>
                    <a:pt x="3082" y="3063"/>
                    <a:pt x="3178" y="2776"/>
                    <a:pt x="3140" y="2489"/>
                  </a:cubicBezTo>
                  <a:lnTo>
                    <a:pt x="2719" y="39"/>
                  </a:lnTo>
                  <a:cubicBezTo>
                    <a:pt x="2719" y="20"/>
                    <a:pt x="2680" y="1"/>
                    <a:pt x="2623" y="1"/>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5910218" y="4343014"/>
              <a:ext cx="244905" cy="439449"/>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37"/>
          <p:cNvSpPr txBox="1">
            <a:spLocks noGrp="1"/>
          </p:cNvSpPr>
          <p:nvPr>
            <p:ph type="title"/>
          </p:nvPr>
        </p:nvSpPr>
        <p:spPr>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ltLang="en-GB"/>
              <a:t>1) Khái quát</a:t>
            </a:r>
          </a:p>
        </p:txBody>
      </p:sp>
      <p:sp>
        <p:nvSpPr>
          <p:cNvPr id="977" name="Google Shape;977;p37"/>
          <p:cNvSpPr txBox="1">
            <a:spLocks noGrp="1"/>
          </p:cNvSpPr>
          <p:nvPr>
            <p:ph type="subTitle" idx="4294967295"/>
          </p:nvPr>
        </p:nvSpPr>
        <p:spPr>
          <a:xfrm>
            <a:off x="3819525" y="1635760"/>
            <a:ext cx="4993640" cy="767715"/>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panose="020B0604020202020204"/>
              <a:buNone/>
            </a:pPr>
            <a:r>
              <a:rPr lang="en-US" altLang="en-GB" sz="2100">
                <a:solidFill>
                  <a:schemeClr val="accent5">
                    <a:lumMod val="25000"/>
                  </a:schemeClr>
                </a:solidFill>
                <a:latin typeface="Cambria" panose="02040503050406030204" charset="0"/>
                <a:cs typeface="Cambria" panose="02040503050406030204" charset="0"/>
              </a:rPr>
              <a:t>- Bài thơ “Viếng lăng Bác” được viết vào năm 1976. Đây là thời điểm miền Nam vừa được giải phóng, đất nước thống nhất, công trình lăng Chủ tịch Hồ Chí Minh cũng vừa được hoàn thành. </a:t>
            </a:r>
          </a:p>
          <a:p>
            <a:pPr marL="0" lvl="0" indent="0" algn="l" rtl="0">
              <a:spcBef>
                <a:spcPts val="0"/>
              </a:spcBef>
              <a:spcAft>
                <a:spcPts val="0"/>
              </a:spcAft>
              <a:buClr>
                <a:schemeClr val="dk1"/>
              </a:buClr>
              <a:buSzPts val="1100"/>
              <a:buFont typeface="Arial" panose="020B0604020202020204"/>
              <a:buNone/>
            </a:pPr>
            <a:r>
              <a:rPr lang="en-US" altLang="en-GB" sz="2100">
                <a:solidFill>
                  <a:schemeClr val="accent5">
                    <a:lumMod val="25000"/>
                  </a:schemeClr>
                </a:solidFill>
                <a:latin typeface="Cambria" panose="02040503050406030204" charset="0"/>
                <a:cs typeface="Cambria" panose="02040503050406030204" charset="0"/>
              </a:rPr>
              <a:t>- Nhà thơ Viễn Phương là một trong số những đồng bào chiến sĩ từ miền Nam sau giải phóng được ra Hà Nội viếng lăng thiêng liêng ấy. Từ đó, tác giả lấy cảm hứng và cho ra đời bài thơ “Viếng lăng Bác”.</a:t>
            </a:r>
          </a:p>
        </p:txBody>
      </p:sp>
      <p:pic>
        <p:nvPicPr>
          <p:cNvPr id="978" name="Google Shape;978;p37" descr="C:\Users\ACER\Documents\Bài tập của Bi\Ho-Chi-Minh-mausoleum-Hanoi-2.jpgHo-Chi-Minh-mausoleum-Hanoi-2"/>
          <p:cNvPicPr preferRelativeResize="0"/>
          <p:nvPr/>
        </p:nvPicPr>
        <p:blipFill rotWithShape="1">
          <a:blip r:embed="rId3"/>
          <a:srcRect/>
          <a:stretch>
            <a:fillRect/>
          </a:stretch>
        </p:blipFill>
        <p:spPr>
          <a:xfrm>
            <a:off x="713105" y="1923415"/>
            <a:ext cx="2827655" cy="2245995"/>
          </a:xfrm>
          <a:prstGeom prst="flowChartDelay">
            <a:avLst/>
          </a:prstGeom>
          <a:noFill/>
          <a:ln>
            <a:noFill/>
          </a:ln>
        </p:spPr>
      </p:pic>
      <p:grpSp>
        <p:nvGrpSpPr>
          <p:cNvPr id="979" name="Google Shape;979;p37"/>
          <p:cNvGrpSpPr/>
          <p:nvPr/>
        </p:nvGrpSpPr>
        <p:grpSpPr>
          <a:xfrm>
            <a:off x="3494834" y="2991790"/>
            <a:ext cx="4159223" cy="1653474"/>
            <a:chOff x="3494834" y="2991790"/>
            <a:chExt cx="4159223" cy="1653474"/>
          </a:xfrm>
        </p:grpSpPr>
        <p:sp>
          <p:nvSpPr>
            <p:cNvPr id="980" name="Google Shape;980;p37"/>
            <p:cNvSpPr/>
            <p:nvPr/>
          </p:nvSpPr>
          <p:spPr>
            <a:xfrm>
              <a:off x="5403399" y="4278549"/>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5958385" y="4453369"/>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3789200" y="435742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3494834" y="4504364"/>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4243335" y="422312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7400438" y="2991790"/>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7537960" y="42751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6589859" y="4299314"/>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s 16"/>
          <p:cNvSpPr/>
          <p:nvPr/>
        </p:nvSpPr>
        <p:spPr>
          <a:xfrm>
            <a:off x="3636010" y="1491615"/>
            <a:ext cx="5400675" cy="3456305"/>
          </a:xfrm>
          <a:prstGeom prst="rect">
            <a:avLst/>
          </a:prstGeom>
          <a:noFill/>
          <a:ln w="28575" cmpd="sng">
            <a:solidFill>
              <a:schemeClr val="accent1">
                <a:lumMod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7">
                                            <p:txEl>
                                              <p:pRg st="0" end="0"/>
                                            </p:txEl>
                                          </p:spTgt>
                                        </p:tgtEl>
                                        <p:attrNameLst>
                                          <p:attrName>style.visibility</p:attrName>
                                        </p:attrNameLst>
                                      </p:cBhvr>
                                      <p:to>
                                        <p:strVal val="visible"/>
                                      </p:to>
                                    </p:set>
                                    <p:anim calcmode="lin" valueType="num">
                                      <p:cBhvr additive="base">
                                        <p:cTn id="7" dur="500" fill="hold"/>
                                        <p:tgtEl>
                                          <p:spTgt spid="9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7">
                                            <p:txEl>
                                              <p:pRg st="1" end="1"/>
                                            </p:txEl>
                                          </p:spTgt>
                                        </p:tgtEl>
                                        <p:attrNameLst>
                                          <p:attrName>style.visibility</p:attrName>
                                        </p:attrNameLst>
                                      </p:cBhvr>
                                      <p:to>
                                        <p:strVal val="visible"/>
                                      </p:to>
                                    </p:set>
                                    <p:anim calcmode="lin" valueType="num">
                                      <p:cBhvr additive="base">
                                        <p:cTn id="13" dur="500" fill="hold"/>
                                        <p:tgtEl>
                                          <p:spTgt spid="9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78"/>
                                        </p:tgtEl>
                                        <p:attrNameLst>
                                          <p:attrName>style.visibility</p:attrName>
                                        </p:attrNameLst>
                                      </p:cBhvr>
                                      <p:to>
                                        <p:strVal val="visible"/>
                                      </p:to>
                                    </p:set>
                                    <p:anim calcmode="lin" valueType="num">
                                      <p:cBhvr>
                                        <p:cTn id="19" dur="1000" fill="hold"/>
                                        <p:tgtEl>
                                          <p:spTgt spid="978"/>
                                        </p:tgtEl>
                                        <p:attrNameLst>
                                          <p:attrName>ppt_w</p:attrName>
                                        </p:attrNameLst>
                                      </p:cBhvr>
                                      <p:tavLst>
                                        <p:tav tm="0">
                                          <p:val>
                                            <p:fltVal val="0"/>
                                          </p:val>
                                        </p:tav>
                                        <p:tav tm="100000">
                                          <p:val>
                                            <p:strVal val="#ppt_w"/>
                                          </p:val>
                                        </p:tav>
                                      </p:tavLst>
                                    </p:anim>
                                    <p:anim calcmode="lin" valueType="num">
                                      <p:cBhvr>
                                        <p:cTn id="20" dur="1000" fill="hold"/>
                                        <p:tgtEl>
                                          <p:spTgt spid="978"/>
                                        </p:tgtEl>
                                        <p:attrNameLst>
                                          <p:attrName>ppt_h</p:attrName>
                                        </p:attrNameLst>
                                      </p:cBhvr>
                                      <p:tavLst>
                                        <p:tav tm="0">
                                          <p:val>
                                            <p:fltVal val="0"/>
                                          </p:val>
                                        </p:tav>
                                        <p:tav tm="100000">
                                          <p:val>
                                            <p:strVal val="#ppt_h"/>
                                          </p:val>
                                        </p:tav>
                                      </p:tavLst>
                                    </p:anim>
                                    <p:anim calcmode="lin" valueType="num">
                                      <p:cBhvr>
                                        <p:cTn id="21" dur="1000" fill="hold"/>
                                        <p:tgtEl>
                                          <p:spTgt spid="978"/>
                                        </p:tgtEl>
                                        <p:attrNameLst>
                                          <p:attrName>style.rotation</p:attrName>
                                        </p:attrNameLst>
                                      </p:cBhvr>
                                      <p:tavLst>
                                        <p:tav tm="0">
                                          <p:val>
                                            <p:fltVal val="90"/>
                                          </p:val>
                                        </p:tav>
                                        <p:tav tm="100000">
                                          <p:val>
                                            <p:fltVal val="0"/>
                                          </p:val>
                                        </p:tav>
                                      </p:tavLst>
                                    </p:anim>
                                    <p:animEffect transition="in" filter="fade">
                                      <p:cBhvr>
                                        <p:cTn id="22" dur="1000"/>
                                        <p:tgtEl>
                                          <p:spTgt spid="97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977">
                                            <p:txEl>
                                              <p:pRg st="0" end="0"/>
                                            </p:txEl>
                                          </p:spTgt>
                                        </p:tgtEl>
                                        <p:attrNameLst>
                                          <p:attrName>ppt_x</p:attrName>
                                        </p:attrNameLst>
                                      </p:cBhvr>
                                      <p:tavLst>
                                        <p:tav tm="0">
                                          <p:val>
                                            <p:strVal val="ppt_x"/>
                                          </p:val>
                                        </p:tav>
                                        <p:tav tm="100000">
                                          <p:val>
                                            <p:strVal val="ppt_x"/>
                                          </p:val>
                                        </p:tav>
                                      </p:tavLst>
                                    </p:anim>
                                    <p:anim calcmode="lin" valueType="num">
                                      <p:cBhvr additive="base">
                                        <p:cTn id="27" dur="500"/>
                                        <p:tgtEl>
                                          <p:spTgt spid="977">
                                            <p:txEl>
                                              <p:pRg st="0" end="0"/>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977">
                                            <p:txEl>
                                              <p:pRg st="0" end="0"/>
                                            </p:txEl>
                                          </p:spTgt>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977">
                                            <p:txEl>
                                              <p:pRg st="1" end="1"/>
                                            </p:txEl>
                                          </p:spTgt>
                                        </p:tgtEl>
                                        <p:attrNameLst>
                                          <p:attrName>ppt_x</p:attrName>
                                        </p:attrNameLst>
                                      </p:cBhvr>
                                      <p:tavLst>
                                        <p:tav tm="0">
                                          <p:val>
                                            <p:strVal val="ppt_x"/>
                                          </p:val>
                                        </p:tav>
                                        <p:tav tm="100000">
                                          <p:val>
                                            <p:strVal val="ppt_x"/>
                                          </p:val>
                                        </p:tav>
                                      </p:tavLst>
                                    </p:anim>
                                    <p:anim calcmode="lin" valueType="num">
                                      <p:cBhvr additive="base">
                                        <p:cTn id="31" dur="500"/>
                                        <p:tgtEl>
                                          <p:spTgt spid="977">
                                            <p:txEl>
                                              <p:pRg st="1" end="1"/>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977">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978"/>
                                        </p:tgtEl>
                                        <p:attrNameLst>
                                          <p:attrName>ppt_x</p:attrName>
                                        </p:attrNameLst>
                                      </p:cBhvr>
                                      <p:tavLst>
                                        <p:tav tm="0">
                                          <p:val>
                                            <p:strVal val="ppt_x"/>
                                          </p:val>
                                        </p:tav>
                                        <p:tav tm="100000">
                                          <p:val>
                                            <p:strVal val="ppt_x"/>
                                          </p:val>
                                        </p:tav>
                                      </p:tavLst>
                                    </p:anim>
                                    <p:anim calcmode="lin" valueType="num">
                                      <p:cBhvr additive="base">
                                        <p:cTn id="37" dur="500"/>
                                        <p:tgtEl>
                                          <p:spTgt spid="978"/>
                                        </p:tgtEl>
                                        <p:attrNameLst>
                                          <p:attrName>ppt_y</p:attrName>
                                        </p:attrNameLst>
                                      </p:cBhvr>
                                      <p:tavLst>
                                        <p:tav tm="0">
                                          <p:val>
                                            <p:strVal val="ppt_y"/>
                                          </p:val>
                                        </p:tav>
                                        <p:tav tm="100000">
                                          <p:val>
                                            <p:strVal val="1+ppt_h/2"/>
                                          </p:val>
                                        </p:tav>
                                      </p:tavLst>
                                    </p:anim>
                                    <p:set>
                                      <p:cBhvr>
                                        <p:cTn id="38" dur="1" fill="hold">
                                          <p:stCondLst>
                                            <p:cond delay="499"/>
                                          </p:stCondLst>
                                        </p:cTn>
                                        <p:tgtEl>
                                          <p:spTgt spid="9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37"/>
          <p:cNvSpPr txBox="1">
            <a:spLocks noGrp="1"/>
          </p:cNvSpPr>
          <p:nvPr>
            <p:ph type="title"/>
          </p:nvPr>
        </p:nvSpPr>
        <p:spPr>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ltLang="en-GB"/>
              <a:t>1) Khái quát</a:t>
            </a:r>
          </a:p>
        </p:txBody>
      </p:sp>
      <p:sp>
        <p:nvSpPr>
          <p:cNvPr id="977" name="Google Shape;977;p37"/>
          <p:cNvSpPr txBox="1">
            <a:spLocks noGrp="1"/>
          </p:cNvSpPr>
          <p:nvPr>
            <p:ph type="subTitle" idx="4294967295"/>
          </p:nvPr>
        </p:nvSpPr>
        <p:spPr>
          <a:xfrm>
            <a:off x="3670300" y="1635760"/>
            <a:ext cx="4977765" cy="248412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panose="020B0604020202020204"/>
              <a:buNone/>
            </a:pPr>
            <a:r>
              <a:rPr lang="en-US" altLang="en-GB" sz="2200">
                <a:solidFill>
                  <a:schemeClr val="accent5">
                    <a:lumMod val="25000"/>
                  </a:schemeClr>
                </a:solidFill>
                <a:latin typeface="Times New Roman" panose="02020603050405020304" charset="0"/>
                <a:cs typeface="Times New Roman" panose="02020603050405020304" charset="0"/>
                <a:sym typeface="+mn-ea"/>
              </a:rPr>
              <a:t>- Bài thơ Viếng lăng Bác là tiếng lòng thành kính, xót thương, biết ơn vô hạn của nhà thơ cũng như của đồng bào miền Nam đối với vị lãnh tụ – người cha già kính yêu của dân tộc.</a:t>
            </a:r>
          </a:p>
          <a:p>
            <a:pPr marL="0" lvl="0" indent="0" algn="l" rtl="0">
              <a:spcBef>
                <a:spcPts val="0"/>
              </a:spcBef>
              <a:spcAft>
                <a:spcPts val="0"/>
              </a:spcAft>
              <a:buClr>
                <a:schemeClr val="dk1"/>
              </a:buClr>
              <a:buSzPts val="1100"/>
              <a:buFont typeface="Arial" panose="020B0604020202020204"/>
              <a:buNone/>
            </a:pPr>
            <a:r>
              <a:rPr lang="en-US" altLang="en-GB" sz="2200">
                <a:solidFill>
                  <a:schemeClr val="accent5">
                    <a:lumMod val="25000"/>
                  </a:schemeClr>
                </a:solidFill>
                <a:latin typeface="Times New Roman" panose="02020603050405020304" charset="0"/>
                <a:cs typeface="Times New Roman" panose="02020603050405020304" charset="0"/>
                <a:sym typeface="+mn-ea"/>
              </a:rPr>
              <a:t>- Mạch cảm xúc của bài thơ trôi chảy theo dòng thời gian, khi đứng trước lăng, khi vào trong lăng, khi ra ngoài lăng và khi rời xa lăng. </a:t>
            </a:r>
            <a:endParaRPr lang="en-US" altLang="en-GB" sz="2200">
              <a:solidFill>
                <a:schemeClr val="accent5">
                  <a:lumMod val="25000"/>
                </a:schemeClr>
              </a:solidFill>
              <a:latin typeface="Times New Roman" panose="02020603050405020304" charset="0"/>
              <a:cs typeface="Times New Roman" panose="02020603050405020304" charset="0"/>
            </a:endParaRPr>
          </a:p>
          <a:p>
            <a:pPr marL="0" lvl="0" indent="0" algn="l" rtl="0">
              <a:spcBef>
                <a:spcPts val="0"/>
              </a:spcBef>
              <a:spcAft>
                <a:spcPts val="0"/>
              </a:spcAft>
              <a:buClr>
                <a:schemeClr val="dk1"/>
              </a:buClr>
              <a:buSzPts val="1100"/>
              <a:buFont typeface="Arial" panose="020B0604020202020204"/>
              <a:buNone/>
            </a:pPr>
            <a:endParaRPr lang="en-US" altLang="en-GB" sz="2200">
              <a:solidFill>
                <a:schemeClr val="accent5">
                  <a:lumMod val="25000"/>
                </a:schemeClr>
              </a:solidFill>
              <a:latin typeface="Times New Roman" panose="02020603050405020304" charset="0"/>
              <a:cs typeface="Times New Roman" panose="02020603050405020304" charset="0"/>
            </a:endParaRPr>
          </a:p>
        </p:txBody>
      </p:sp>
      <p:pic>
        <p:nvPicPr>
          <p:cNvPr id="978" name="Google Shape;978;p37" descr="C:\Users\ACER\Documents\Bài tập của Bi\00N....................................jpg00N..................................."/>
          <p:cNvPicPr preferRelativeResize="0"/>
          <p:nvPr/>
        </p:nvPicPr>
        <p:blipFill rotWithShape="1">
          <a:blip r:embed="rId3"/>
          <a:srcRect/>
          <a:stretch>
            <a:fillRect/>
          </a:stretch>
        </p:blipFill>
        <p:spPr>
          <a:xfrm>
            <a:off x="713105" y="1866900"/>
            <a:ext cx="2661285" cy="2252980"/>
          </a:xfrm>
          <a:prstGeom prst="flowChartDelay">
            <a:avLst/>
          </a:prstGeom>
          <a:noFill/>
          <a:ln>
            <a:noFill/>
          </a:ln>
        </p:spPr>
      </p:pic>
      <p:grpSp>
        <p:nvGrpSpPr>
          <p:cNvPr id="979" name="Google Shape;979;p37"/>
          <p:cNvGrpSpPr/>
          <p:nvPr/>
        </p:nvGrpSpPr>
        <p:grpSpPr>
          <a:xfrm>
            <a:off x="2971800" y="2991485"/>
            <a:ext cx="4682490" cy="1653540"/>
            <a:chOff x="3494834" y="2991790"/>
            <a:chExt cx="4159223" cy="1653474"/>
          </a:xfrm>
        </p:grpSpPr>
        <p:sp>
          <p:nvSpPr>
            <p:cNvPr id="980" name="Google Shape;980;p37"/>
            <p:cNvSpPr/>
            <p:nvPr/>
          </p:nvSpPr>
          <p:spPr>
            <a:xfrm>
              <a:off x="5403399" y="4278549"/>
              <a:ext cx="125847" cy="225826"/>
            </a:xfrm>
            <a:custGeom>
              <a:avLst/>
              <a:gdLst/>
              <a:ahLst/>
              <a:cxnLst/>
              <a:rect l="l" t="t" r="r" b="b"/>
              <a:pathLst>
                <a:path w="2164" h="3883" extrusionOk="0">
                  <a:moveTo>
                    <a:pt x="2029" y="0"/>
                  </a:moveTo>
                  <a:lnTo>
                    <a:pt x="575" y="345"/>
                  </a:lnTo>
                  <a:cubicBezTo>
                    <a:pt x="536" y="345"/>
                    <a:pt x="517" y="402"/>
                    <a:pt x="517" y="422"/>
                  </a:cubicBezTo>
                  <a:lnTo>
                    <a:pt x="977" y="2872"/>
                  </a:lnTo>
                  <a:cubicBezTo>
                    <a:pt x="912" y="2843"/>
                    <a:pt x="838" y="2828"/>
                    <a:pt x="760" y="2828"/>
                  </a:cubicBezTo>
                  <a:cubicBezTo>
                    <a:pt x="630" y="2828"/>
                    <a:pt x="491" y="2871"/>
                    <a:pt x="383" y="2967"/>
                  </a:cubicBezTo>
                  <a:cubicBezTo>
                    <a:pt x="77" y="3159"/>
                    <a:pt x="0" y="3484"/>
                    <a:pt x="134" y="3695"/>
                  </a:cubicBezTo>
                  <a:cubicBezTo>
                    <a:pt x="218" y="3820"/>
                    <a:pt x="358" y="3883"/>
                    <a:pt x="512" y="3883"/>
                  </a:cubicBezTo>
                  <a:cubicBezTo>
                    <a:pt x="641" y="3883"/>
                    <a:pt x="778" y="3839"/>
                    <a:pt x="900" y="3752"/>
                  </a:cubicBezTo>
                  <a:cubicBezTo>
                    <a:pt x="919" y="3752"/>
                    <a:pt x="919" y="3714"/>
                    <a:pt x="957" y="3714"/>
                  </a:cubicBezTo>
                  <a:cubicBezTo>
                    <a:pt x="1168" y="3522"/>
                    <a:pt x="1264" y="3235"/>
                    <a:pt x="1206" y="2948"/>
                  </a:cubicBezTo>
                  <a:lnTo>
                    <a:pt x="900" y="1187"/>
                  </a:lnTo>
                  <a:lnTo>
                    <a:pt x="1379" y="1072"/>
                  </a:lnTo>
                  <a:cubicBezTo>
                    <a:pt x="1857" y="958"/>
                    <a:pt x="2163" y="479"/>
                    <a:pt x="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5958385" y="4453369"/>
              <a:ext cx="47759" cy="36894"/>
            </a:xfrm>
            <a:custGeom>
              <a:avLst/>
              <a:gdLst/>
              <a:ahLst/>
              <a:cxnLst/>
              <a:rect l="l" t="t" r="r" b="b"/>
              <a:pathLst>
                <a:path w="422" h="326" extrusionOk="0">
                  <a:moveTo>
                    <a:pt x="192" y="0"/>
                  </a:moveTo>
                  <a:cubicBezTo>
                    <a:pt x="0" y="0"/>
                    <a:pt x="0" y="326"/>
                    <a:pt x="192" y="326"/>
                  </a:cubicBezTo>
                  <a:cubicBezTo>
                    <a:pt x="421" y="326"/>
                    <a:pt x="42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3789200" y="4357421"/>
              <a:ext cx="30538" cy="24703"/>
            </a:xfrm>
            <a:custGeom>
              <a:avLst/>
              <a:gdLst/>
              <a:ahLst/>
              <a:cxnLst/>
              <a:rect l="l" t="t" r="r" b="b"/>
              <a:pathLst>
                <a:path w="403" h="326" extrusionOk="0">
                  <a:moveTo>
                    <a:pt x="192" y="1"/>
                  </a:moveTo>
                  <a:cubicBezTo>
                    <a:pt x="0" y="1"/>
                    <a:pt x="0" y="326"/>
                    <a:pt x="192" y="326"/>
                  </a:cubicBezTo>
                  <a:cubicBezTo>
                    <a:pt x="402" y="326"/>
                    <a:pt x="40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3494834" y="4504364"/>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4243335" y="4223128"/>
              <a:ext cx="140900" cy="141013"/>
            </a:xfrm>
            <a:custGeom>
              <a:avLst/>
              <a:gdLst/>
              <a:ahLst/>
              <a:cxnLst/>
              <a:rect l="l" t="t" r="r" b="b"/>
              <a:pathLst>
                <a:path w="1245" h="1246" extrusionOk="0">
                  <a:moveTo>
                    <a:pt x="632" y="1"/>
                  </a:moveTo>
                  <a:lnTo>
                    <a:pt x="537" y="537"/>
                  </a:lnTo>
                  <a:lnTo>
                    <a:pt x="1" y="633"/>
                  </a:lnTo>
                  <a:lnTo>
                    <a:pt x="537" y="709"/>
                  </a:lnTo>
                  <a:lnTo>
                    <a:pt x="632" y="1245"/>
                  </a:lnTo>
                  <a:lnTo>
                    <a:pt x="690" y="709"/>
                  </a:lnTo>
                  <a:lnTo>
                    <a:pt x="1245" y="633"/>
                  </a:lnTo>
                  <a:lnTo>
                    <a:pt x="690" y="537"/>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7400438" y="2991790"/>
              <a:ext cx="253620" cy="251356"/>
            </a:xfrm>
            <a:custGeom>
              <a:avLst/>
              <a:gdLst/>
              <a:ahLst/>
              <a:cxnLst/>
              <a:rect l="l" t="t" r="r" b="b"/>
              <a:pathLst>
                <a:path w="2241" h="2221" extrusionOk="0">
                  <a:moveTo>
                    <a:pt x="1111" y="0"/>
                  </a:moveTo>
                  <a:lnTo>
                    <a:pt x="958" y="976"/>
                  </a:lnTo>
                  <a:lnTo>
                    <a:pt x="1" y="1129"/>
                  </a:lnTo>
                  <a:lnTo>
                    <a:pt x="958" y="1263"/>
                  </a:lnTo>
                  <a:lnTo>
                    <a:pt x="1111" y="2220"/>
                  </a:lnTo>
                  <a:lnTo>
                    <a:pt x="1245" y="1263"/>
                  </a:lnTo>
                  <a:lnTo>
                    <a:pt x="2240" y="1129"/>
                  </a:lnTo>
                  <a:lnTo>
                    <a:pt x="1245" y="976"/>
                  </a:lnTo>
                  <a:lnTo>
                    <a:pt x="1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7537960" y="4275127"/>
              <a:ext cx="43345" cy="37007"/>
            </a:xfrm>
            <a:custGeom>
              <a:avLst/>
              <a:gdLst/>
              <a:ahLst/>
              <a:cxnLst/>
              <a:rect l="l" t="t" r="r" b="b"/>
              <a:pathLst>
                <a:path w="383" h="327" extrusionOk="0">
                  <a:moveTo>
                    <a:pt x="192" y="1"/>
                  </a:moveTo>
                  <a:cubicBezTo>
                    <a:pt x="0" y="1"/>
                    <a:pt x="0" y="326"/>
                    <a:pt x="192" y="326"/>
                  </a:cubicBezTo>
                  <a:cubicBezTo>
                    <a:pt x="383" y="326"/>
                    <a:pt x="383"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6589859" y="4299314"/>
              <a:ext cx="141013" cy="140900"/>
            </a:xfrm>
            <a:custGeom>
              <a:avLst/>
              <a:gdLst/>
              <a:ahLst/>
              <a:cxnLst/>
              <a:rect l="l" t="t" r="r" b="b"/>
              <a:pathLst>
                <a:path w="1246" h="1245" extrusionOk="0">
                  <a:moveTo>
                    <a:pt x="613" y="1"/>
                  </a:moveTo>
                  <a:lnTo>
                    <a:pt x="556" y="556"/>
                  </a:lnTo>
                  <a:lnTo>
                    <a:pt x="1" y="632"/>
                  </a:lnTo>
                  <a:lnTo>
                    <a:pt x="556" y="728"/>
                  </a:lnTo>
                  <a:lnTo>
                    <a:pt x="613" y="1245"/>
                  </a:lnTo>
                  <a:lnTo>
                    <a:pt x="709" y="728"/>
                  </a:lnTo>
                  <a:lnTo>
                    <a:pt x="1245" y="632"/>
                  </a:lnTo>
                  <a:lnTo>
                    <a:pt x="709" y="556"/>
                  </a:lnTo>
                  <a:lnTo>
                    <a:pt x="6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s 0"/>
          <p:cNvSpPr/>
          <p:nvPr/>
        </p:nvSpPr>
        <p:spPr>
          <a:xfrm>
            <a:off x="3488055" y="1563370"/>
            <a:ext cx="5332095" cy="3168015"/>
          </a:xfrm>
          <a:prstGeom prst="rect">
            <a:avLst/>
          </a:prstGeom>
          <a:noFill/>
          <a:ln w="28575" cmpd="sng">
            <a:solidFill>
              <a:schemeClr val="accent1">
                <a:lumMod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7">
                                            <p:txEl>
                                              <p:pRg st="0" end="0"/>
                                            </p:txEl>
                                          </p:spTgt>
                                        </p:tgtEl>
                                        <p:attrNameLst>
                                          <p:attrName>style.visibility</p:attrName>
                                        </p:attrNameLst>
                                      </p:cBhvr>
                                      <p:to>
                                        <p:strVal val="visible"/>
                                      </p:to>
                                    </p:set>
                                    <p:anim calcmode="lin" valueType="num">
                                      <p:cBhvr additive="base">
                                        <p:cTn id="7" dur="500" fill="hold"/>
                                        <p:tgtEl>
                                          <p:spTgt spid="9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77">
                                            <p:txEl>
                                              <p:pRg st="1" end="1"/>
                                            </p:txEl>
                                          </p:spTgt>
                                        </p:tgtEl>
                                        <p:attrNameLst>
                                          <p:attrName>style.visibility</p:attrName>
                                        </p:attrNameLst>
                                      </p:cBhvr>
                                      <p:to>
                                        <p:strVal val="visible"/>
                                      </p:to>
                                    </p:set>
                                    <p:anim calcmode="lin" valueType="num">
                                      <p:cBhvr additive="base">
                                        <p:cTn id="11" dur="500" fill="hold"/>
                                        <p:tgtEl>
                                          <p:spTgt spid="97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78"/>
                                        </p:tgtEl>
                                        <p:attrNameLst>
                                          <p:attrName>style.visibility</p:attrName>
                                        </p:attrNameLst>
                                      </p:cBhvr>
                                      <p:to>
                                        <p:strVal val="visible"/>
                                      </p:to>
                                    </p:set>
                                    <p:animEffect transition="in" filter="circle(in)">
                                      <p:cBhvr>
                                        <p:cTn id="17" dur="2000"/>
                                        <p:tgtEl>
                                          <p:spTgt spid="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thier Workshop by Slidesgo">
  <a:themeElements>
    <a:clrScheme name="Simple Light">
      <a:dk1>
        <a:srgbClr val="000000"/>
      </a:dk1>
      <a:lt1>
        <a:srgbClr val="FFFFFF"/>
      </a:lt1>
      <a:dk2>
        <a:srgbClr val="595959"/>
      </a:dk2>
      <a:lt2>
        <a:srgbClr val="EEEEEE"/>
      </a:lt2>
      <a:accent1>
        <a:srgbClr val="F7E6D5"/>
      </a:accent1>
      <a:accent2>
        <a:srgbClr val="623C16"/>
      </a:accent2>
      <a:accent3>
        <a:srgbClr val="895F36"/>
      </a:accent3>
      <a:accent4>
        <a:srgbClr val="F7E6D5"/>
      </a:accent4>
      <a:accent5>
        <a:srgbClr val="F0D1B1"/>
      </a:accent5>
      <a:accent6>
        <a:srgbClr val="FFF5EB"/>
      </a:accent6>
      <a:hlink>
        <a:srgbClr val="623C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2087</Words>
  <PresentationFormat>On-screen Show (16:9)</PresentationFormat>
  <Paragraphs>124</Paragraphs>
  <Slides>25</Slides>
  <Notes>17</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25</vt:i4>
      </vt:variant>
    </vt:vector>
  </HeadingPairs>
  <TitlesOfParts>
    <vt:vector size="47" baseType="lpstr">
      <vt:lpstr>Maven Pro</vt:lpstr>
      <vt:lpstr>Playfair Display Black</vt:lpstr>
      <vt:lpstr>Merienda One</vt:lpstr>
      <vt:lpstr>Times New Roman</vt:lpstr>
      <vt:lpstr>Open Sans</vt:lpstr>
      <vt:lpstr>Exo</vt:lpstr>
      <vt:lpstr>Roboto</vt:lpstr>
      <vt:lpstr>Barlow</vt:lpstr>
      <vt:lpstr>Francois One</vt:lpstr>
      <vt:lpstr>Lato</vt:lpstr>
      <vt:lpstr>Red Hat Display</vt:lpstr>
      <vt:lpstr>Lexend SemiBold</vt:lpstr>
      <vt:lpstr>Proxima Nova Semibold</vt:lpstr>
      <vt:lpstr>Commissioner ExtraBold</vt:lpstr>
      <vt:lpstr>Cambria</vt:lpstr>
      <vt:lpstr>Calibri</vt:lpstr>
      <vt:lpstr>SimSun</vt:lpstr>
      <vt:lpstr>Proxima Nova</vt:lpstr>
      <vt:lpstr>Arial</vt:lpstr>
      <vt:lpstr>Anaheim</vt:lpstr>
      <vt:lpstr>Luthier Workshop by Slidesgo</vt:lpstr>
      <vt:lpstr>Slidesgo Final Pages</vt:lpstr>
      <vt:lpstr> Phân tích bài thơ “Viếng lăng Bác”</vt:lpstr>
      <vt:lpstr>PowerPoint Presentation</vt:lpstr>
      <vt:lpstr>Mở bài</vt:lpstr>
      <vt:lpstr>PowerPoint Presentation</vt:lpstr>
      <vt:lpstr>PowerPoint Presentation</vt:lpstr>
      <vt:lpstr>PowerPoint Presentation</vt:lpstr>
      <vt:lpstr>Thân bài</vt:lpstr>
      <vt:lpstr>1) Khái quát</vt:lpstr>
      <vt:lpstr>1) Khái quát</vt:lpstr>
      <vt:lpstr>2) Phân tích a) Cảm xúc của nhà thơ khi đứng trước lăng </vt:lpstr>
      <vt:lpstr>2) Phân tích a) Cảm xúc của nhà thơ khi đứng trước lăng </vt:lpstr>
      <vt:lpstr>2) Phân tích a) Cảm xúc của nhà thơ khi đứng trước lăng </vt:lpstr>
      <vt:lpstr>PowerPoint Presentation</vt:lpstr>
      <vt:lpstr>PowerPoint Presentation</vt:lpstr>
      <vt:lpstr>PowerPoint Presentation</vt:lpstr>
      <vt:lpstr>PowerPoint Presentation</vt:lpstr>
      <vt:lpstr>PowerPoint Presentation</vt:lpstr>
      <vt:lpstr>PowerPoint Presentation</vt:lpstr>
      <vt:lpstr>3) Mở rộng</vt:lpstr>
      <vt:lpstr>3) Mở rộng</vt:lpstr>
      <vt:lpstr>4) Đánh giá</vt:lpstr>
      <vt:lpstr>Kết bài</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2022-03-31T12:49:00Z</dcterms:created>
  <dcterms:modified xsi:type="dcterms:W3CDTF">2022-04-08T06:42:09Z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3E486E4A2F7D494BA3BF3F7A565FD74B</vt:lpwstr>
  </property>
  <property fmtid="{D5CDD505-2E9C-101B-9397-08002B2CF9AE}" pid="3" name="KSOProductBuildVer">
    <vt:lpwstr>1033-11.2.0.11070</vt:lpwstr>
  </property>
</Properties>
</file>