
<file path=[Content_Types].xml><?xml version="1.0" encoding="utf-8"?>
<Types xmlns="http://schemas.openxmlformats.org/package/2006/content-types">
  <Default Extension="xml" ContentType="application/xml"/>
  <Default Extension="rels" ContentType="application/vnd.openxmlformats-package.relationships+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Source Sans Pro Light"/>
        <a:ea typeface="Source Sans Pro Light"/>
        <a:cs typeface="Source Sans Pro Light"/>
        <a:sym typeface="Source Sans Pro Light"/>
      </a:defRPr>
    </a:lvl1pPr>
    <a:lvl2pPr marL="0" marR="0" indent="228600" algn="l" defTabSz="9144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Source Sans Pro Light"/>
        <a:ea typeface="Source Sans Pro Light"/>
        <a:cs typeface="Source Sans Pro Light"/>
        <a:sym typeface="Source Sans Pro Light"/>
      </a:defRPr>
    </a:lvl2pPr>
    <a:lvl3pPr marL="0" marR="0" indent="457200" algn="l" defTabSz="9144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Source Sans Pro Light"/>
        <a:ea typeface="Source Sans Pro Light"/>
        <a:cs typeface="Source Sans Pro Light"/>
        <a:sym typeface="Source Sans Pro Light"/>
      </a:defRPr>
    </a:lvl3pPr>
    <a:lvl4pPr marL="0" marR="0" indent="685800" algn="l" defTabSz="9144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Source Sans Pro Light"/>
        <a:ea typeface="Source Sans Pro Light"/>
        <a:cs typeface="Source Sans Pro Light"/>
        <a:sym typeface="Source Sans Pro Light"/>
      </a:defRPr>
    </a:lvl4pPr>
    <a:lvl5pPr marL="0" marR="0" indent="914400" algn="l" defTabSz="9144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Source Sans Pro Light"/>
        <a:ea typeface="Source Sans Pro Light"/>
        <a:cs typeface="Source Sans Pro Light"/>
        <a:sym typeface="Source Sans Pro Light"/>
      </a:defRPr>
    </a:lvl5pPr>
    <a:lvl6pPr marL="0" marR="0" indent="1143000" algn="l" defTabSz="9144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Source Sans Pro Light"/>
        <a:ea typeface="Source Sans Pro Light"/>
        <a:cs typeface="Source Sans Pro Light"/>
        <a:sym typeface="Source Sans Pro Light"/>
      </a:defRPr>
    </a:lvl6pPr>
    <a:lvl7pPr marL="0" marR="0" indent="1371600" algn="l" defTabSz="9144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Source Sans Pro Light"/>
        <a:ea typeface="Source Sans Pro Light"/>
        <a:cs typeface="Source Sans Pro Light"/>
        <a:sym typeface="Source Sans Pro Light"/>
      </a:defRPr>
    </a:lvl7pPr>
    <a:lvl8pPr marL="0" marR="0" indent="1600200" algn="l" defTabSz="9144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Source Sans Pro Light"/>
        <a:ea typeface="Source Sans Pro Light"/>
        <a:cs typeface="Source Sans Pro Light"/>
        <a:sym typeface="Source Sans Pro Light"/>
      </a:defRPr>
    </a:lvl8pPr>
    <a:lvl9pPr marL="0" marR="0" indent="1828800" algn="l" defTabSz="9144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Source Sans Pro Light"/>
        <a:ea typeface="Source Sans Pro Light"/>
        <a:cs typeface="Source Sans Pro Light"/>
        <a:sym typeface="Source Sans Pro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
          <a:latin typeface="Helvetica Neue Medium"/>
          <a:ea typeface="Helvetica Neue Medium"/>
          <a:cs typeface="Helvetica Neue Medium"/>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
          <a:latin typeface="Helvetica Neue Medium"/>
          <a:ea typeface="Helvetica Neue Medium"/>
          <a:cs typeface="Helvetica Neue Medium"/>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6"/>
  </p:normalViewPr>
  <p:slideViewPr>
    <p:cSldViewPr snapToGrid="0" snapToObjects="1">
      <p:cViewPr varScale="1">
        <p:scale>
          <a:sx n="47" d="100"/>
          <a:sy n="47" d="100"/>
        </p:scale>
        <p:origin x="784"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roundedCorners val="0"/>
  <c:style val="18"/>
  <c:chart>
    <c:autoTitleDeleted val="1"/>
    <c:plotArea>
      <c:layout>
        <c:manualLayout>
          <c:layoutTarget val="inner"/>
          <c:xMode val="edge"/>
          <c:yMode val="edge"/>
          <c:x val="0.005"/>
          <c:y val="0.005"/>
          <c:w val="0.99"/>
          <c:h val="0.9875"/>
        </c:manualLayout>
      </c:layout>
      <c:doughnutChart>
        <c:varyColors val="0"/>
        <c:ser>
          <c:idx val="0"/>
          <c:order val="0"/>
          <c:tx>
            <c:strRef>
              <c:f>Sheet1!$A$2</c:f>
              <c:strCache>
                <c:ptCount val="1"/>
                <c:pt idx="0">
                  <c:v>Region 1</c:v>
                </c:pt>
              </c:strCache>
            </c:strRef>
          </c:tx>
          <c:spPr>
            <a:solidFill>
              <a:schemeClr val="accent5">
                <a:hueOff val="-82419"/>
                <a:satOff val="-9513"/>
                <a:lumOff val="-16343"/>
                <a:alpha val="50000"/>
              </a:schemeClr>
            </a:solidFill>
            <a:ln w="12700" cap="flat">
              <a:noFill/>
              <a:miter lim="400000"/>
            </a:ln>
            <a:effectLst>
              <a:outerShdw blurRad="508000" dist="256360" dir="5400000" algn="tl">
                <a:srgbClr val="000000">
                  <a:alpha val="20134"/>
                </a:srgbClr>
              </a:outerShdw>
            </a:effectLst>
          </c:spPr>
          <c:dPt>
            <c:idx val="0"/>
            <c:bubble3D val="0"/>
          </c:dPt>
          <c:dPt>
            <c:idx val="1"/>
            <c:bubble3D val="0"/>
            <c:spPr>
              <a:solidFill>
                <a:srgbClr val="FFFFFF"/>
              </a:solidFill>
              <a:ln w="12700" cap="flat">
                <a:noFill/>
                <a:miter lim="400000"/>
              </a:ln>
              <a:effectLst/>
            </c:spPr>
          </c:dPt>
          <c:cat>
            <c:strRef>
              <c:f>Sheet1!$B$1:$C$1</c:f>
              <c:strCache>
                <c:ptCount val="2"/>
                <c:pt idx="0">
                  <c:v>August</c:v>
                </c:pt>
                <c:pt idx="1">
                  <c:v>September</c:v>
                </c:pt>
              </c:strCache>
            </c:strRef>
          </c:cat>
          <c:val>
            <c:numRef>
              <c:f>Sheet1!$B$2:$C$2</c:f>
              <c:numCache>
                <c:formatCode>General</c:formatCode>
                <c:ptCount val="2"/>
                <c:pt idx="0">
                  <c:v>100.0</c:v>
                </c:pt>
                <c:pt idx="1">
                  <c:v>50.0</c:v>
                </c:pt>
              </c:numCache>
            </c:numRef>
          </c:val>
        </c:ser>
        <c:dLbls>
          <c:showLegendKey val="0"/>
          <c:showVal val="0"/>
          <c:showCatName val="0"/>
          <c:showSerName val="0"/>
          <c:showPercent val="0"/>
          <c:showBubbleSize val="0"/>
          <c:showLeaderLines val="0"/>
        </c:dLbls>
        <c:firstSliceAng val="0"/>
        <c:holeSize val="79"/>
      </c:doughnut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roundedCorners val="0"/>
  <c:style val="18"/>
  <c:chart>
    <c:autoTitleDeleted val="1"/>
    <c:plotArea>
      <c:layout>
        <c:manualLayout>
          <c:layoutTarget val="inner"/>
          <c:xMode val="edge"/>
          <c:yMode val="edge"/>
          <c:x val="0.005"/>
          <c:y val="0.005"/>
          <c:w val="0.99"/>
          <c:h val="0.9875"/>
        </c:manualLayout>
      </c:layout>
      <c:doughnutChart>
        <c:varyColors val="0"/>
        <c:ser>
          <c:idx val="0"/>
          <c:order val="0"/>
          <c:tx>
            <c:strRef>
              <c:f>Sheet1!$A$2</c:f>
              <c:strCache>
                <c:ptCount val="1"/>
                <c:pt idx="0">
                  <c:v>Region 1</c:v>
                </c:pt>
              </c:strCache>
            </c:strRef>
          </c:tx>
          <c:spPr>
            <a:solidFill>
              <a:schemeClr val="accent5">
                <a:hueOff val="-82419"/>
                <a:satOff val="-9513"/>
                <a:lumOff val="-16343"/>
                <a:alpha val="50000"/>
              </a:schemeClr>
            </a:solidFill>
            <a:ln w="12700" cap="flat">
              <a:noFill/>
              <a:miter lim="400000"/>
            </a:ln>
            <a:effectLst>
              <a:outerShdw blurRad="508000" dist="256360" dir="5400000" algn="tl">
                <a:srgbClr val="000000">
                  <a:alpha val="20134"/>
                </a:srgbClr>
              </a:outerShdw>
            </a:effectLst>
          </c:spPr>
          <c:dPt>
            <c:idx val="0"/>
            <c:bubble3D val="0"/>
          </c:dPt>
          <c:dPt>
            <c:idx val="1"/>
            <c:bubble3D val="0"/>
            <c:spPr>
              <a:solidFill>
                <a:srgbClr val="FFFFFF"/>
              </a:solidFill>
              <a:ln w="12700" cap="flat">
                <a:noFill/>
                <a:miter lim="400000"/>
              </a:ln>
              <a:effectLst/>
            </c:spPr>
          </c:dPt>
          <c:cat>
            <c:strRef>
              <c:f>Sheet1!$B$1:$C$1</c:f>
              <c:strCache>
                <c:ptCount val="2"/>
                <c:pt idx="0">
                  <c:v>August</c:v>
                </c:pt>
                <c:pt idx="1">
                  <c:v>September</c:v>
                </c:pt>
              </c:strCache>
            </c:strRef>
          </c:cat>
          <c:val>
            <c:numRef>
              <c:f>Sheet1!$B$2:$C$2</c:f>
              <c:numCache>
                <c:formatCode>General</c:formatCode>
                <c:ptCount val="2"/>
                <c:pt idx="0">
                  <c:v>100.0</c:v>
                </c:pt>
                <c:pt idx="1">
                  <c:v>200.0</c:v>
                </c:pt>
              </c:numCache>
            </c:numRef>
          </c:val>
        </c:ser>
        <c:dLbls>
          <c:showLegendKey val="0"/>
          <c:showVal val="0"/>
          <c:showCatName val="0"/>
          <c:showSerName val="0"/>
          <c:showPercent val="0"/>
          <c:showBubbleSize val="0"/>
          <c:showLeaderLines val="0"/>
        </c:dLbls>
        <c:firstSliceAng val="0"/>
        <c:holeSize val="79"/>
      </c:doughnut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roundedCorners val="0"/>
  <c:style val="18"/>
  <c:chart>
    <c:autoTitleDeleted val="1"/>
    <c:plotArea>
      <c:layout>
        <c:manualLayout>
          <c:layoutTarget val="inner"/>
          <c:xMode val="edge"/>
          <c:yMode val="edge"/>
          <c:x val="0.0245673"/>
          <c:y val="0.0565649"/>
          <c:w val="0.970433"/>
          <c:h val="0.850387"/>
        </c:manualLayout>
      </c:layout>
      <c:barChart>
        <c:barDir val="col"/>
        <c:grouping val="clustered"/>
        <c:varyColors val="0"/>
        <c:ser>
          <c:idx val="0"/>
          <c:order val="0"/>
          <c:tx>
            <c:strRef>
              <c:f>Sheet1!$A$2</c:f>
              <c:strCache>
                <c:ptCount val="1"/>
                <c:pt idx="0">
                  <c:v>Region 1</c:v>
                </c:pt>
              </c:strCache>
            </c:strRef>
          </c:tx>
          <c:spPr>
            <a:solidFill>
              <a:schemeClr val="accent5">
                <a:hueOff val="-82419"/>
                <a:satOff val="-9513"/>
                <a:lumOff val="-16343"/>
                <a:alpha val="50000"/>
              </a:schemeClr>
            </a:solidFill>
            <a:ln w="12700" cap="flat">
              <a:noFill/>
              <a:miter lim="400000"/>
            </a:ln>
            <a:effectLst/>
          </c:spPr>
          <c:invertIfNegative val="0"/>
          <c:cat>
            <c:strRef>
              <c:f>Sheet1!$B$1:$E$1</c:f>
              <c:strCache>
                <c:ptCount val="4"/>
                <c:pt idx="0">
                  <c:v>April</c:v>
                </c:pt>
                <c:pt idx="1">
                  <c:v>May</c:v>
                </c:pt>
                <c:pt idx="2">
                  <c:v>June</c:v>
                </c:pt>
                <c:pt idx="3">
                  <c:v>July</c:v>
                </c:pt>
              </c:strCache>
            </c:strRef>
          </c:cat>
          <c:val>
            <c:numRef>
              <c:f>Sheet1!$B$2:$E$2</c:f>
              <c:numCache>
                <c:formatCode>General</c:formatCode>
                <c:ptCount val="4"/>
                <c:pt idx="0">
                  <c:v>17.0</c:v>
                </c:pt>
                <c:pt idx="1">
                  <c:v>26.0</c:v>
                </c:pt>
                <c:pt idx="2">
                  <c:v>53.0</c:v>
                </c:pt>
                <c:pt idx="3">
                  <c:v>96.0</c:v>
                </c:pt>
              </c:numCache>
            </c:numRef>
          </c:val>
        </c:ser>
        <c:ser>
          <c:idx val="1"/>
          <c:order val="1"/>
          <c:tx>
            <c:strRef>
              <c:f>Sheet1!$A$3</c:f>
              <c:strCache>
                <c:ptCount val="1"/>
                <c:pt idx="0">
                  <c:v>Region 2</c:v>
                </c:pt>
              </c:strCache>
            </c:strRef>
          </c:tx>
          <c:spPr>
            <a:solidFill>
              <a:srgbClr val="FF0002"/>
            </a:solidFill>
            <a:ln w="12700" cap="flat">
              <a:noFill/>
              <a:miter lim="400000"/>
            </a:ln>
            <a:effectLst/>
          </c:spPr>
          <c:invertIfNegative val="0"/>
          <c:cat>
            <c:strRef>
              <c:f>Sheet1!$B$1:$E$1</c:f>
              <c:strCache>
                <c:ptCount val="4"/>
                <c:pt idx="0">
                  <c:v>April</c:v>
                </c:pt>
                <c:pt idx="1">
                  <c:v>May</c:v>
                </c:pt>
                <c:pt idx="2">
                  <c:v>June</c:v>
                </c:pt>
                <c:pt idx="3">
                  <c:v>July</c:v>
                </c:pt>
              </c:strCache>
            </c:strRef>
          </c:cat>
          <c:val>
            <c:numRef>
              <c:f>Sheet1!$B$3:$E$3</c:f>
              <c:numCache>
                <c:formatCode>General</c:formatCode>
                <c:ptCount val="4"/>
                <c:pt idx="0">
                  <c:v>55.0</c:v>
                </c:pt>
                <c:pt idx="1">
                  <c:v>43.0</c:v>
                </c:pt>
                <c:pt idx="2">
                  <c:v>70.0</c:v>
                </c:pt>
                <c:pt idx="3">
                  <c:v>58.0</c:v>
                </c:pt>
              </c:numCache>
            </c:numRef>
          </c:val>
        </c:ser>
        <c:dLbls>
          <c:showLegendKey val="0"/>
          <c:showVal val="0"/>
          <c:showCatName val="0"/>
          <c:showSerName val="0"/>
          <c:showPercent val="0"/>
          <c:showBubbleSize val="0"/>
        </c:dLbls>
        <c:gapWidth val="150"/>
        <c:axId val="764424928"/>
        <c:axId val="764426672"/>
      </c:barChart>
      <c:catAx>
        <c:axId val="764424928"/>
        <c:scaling>
          <c:orientation val="minMax"/>
        </c:scaling>
        <c:delete val="0"/>
        <c:axPos val="b"/>
        <c:numFmt formatCode="General" sourceLinked="0"/>
        <c:majorTickMark val="none"/>
        <c:minorTickMark val="none"/>
        <c:tickLblPos val="low"/>
        <c:spPr>
          <a:ln w="12700" cap="flat">
            <a:noFill/>
            <a:prstDash val="solid"/>
            <a:miter lim="400000"/>
          </a:ln>
        </c:spPr>
        <c:txPr>
          <a:bodyPr rot="0"/>
          <a:lstStyle/>
          <a:p>
            <a:pPr>
              <a:defRPr sz="2100" b="0" i="0" u="none" strike="noStrike">
                <a:solidFill>
                  <a:srgbClr val="333333"/>
                </a:solidFill>
                <a:latin typeface="Lato Regular"/>
              </a:defRPr>
            </a:pPr>
            <a:endParaRPr lang="en-US"/>
          </a:p>
        </c:txPr>
        <c:crossAx val="764426672"/>
        <c:crosses val="autoZero"/>
        <c:auto val="1"/>
        <c:lblAlgn val="ctr"/>
        <c:lblOffset val="100"/>
        <c:noMultiLvlLbl val="1"/>
      </c:catAx>
      <c:valAx>
        <c:axId val="764426672"/>
        <c:scaling>
          <c:orientation val="minMax"/>
        </c:scaling>
        <c:delete val="0"/>
        <c:axPos val="l"/>
        <c:majorGridlines>
          <c:spPr>
            <a:ln w="12700" cap="flat">
              <a:solidFill>
                <a:srgbClr val="333333">
                  <a:alpha val="20349"/>
                </a:srgbClr>
              </a:solidFill>
              <a:prstDash val="solid"/>
              <a:round/>
            </a:ln>
          </c:spPr>
        </c:majorGridlines>
        <c:numFmt formatCode="0" sourceLinked="0"/>
        <c:majorTickMark val="none"/>
        <c:minorTickMark val="none"/>
        <c:tickLblPos val="none"/>
        <c:spPr>
          <a:ln w="12700" cap="flat">
            <a:noFill/>
            <a:prstDash val="solid"/>
            <a:miter lim="400000"/>
          </a:ln>
        </c:spPr>
        <c:txPr>
          <a:bodyPr rot="0"/>
          <a:lstStyle/>
          <a:p>
            <a:pPr>
              <a:defRPr sz="1800" b="0" i="0" u="none" strike="noStrike">
                <a:solidFill>
                  <a:srgbClr val="000000"/>
                </a:solidFill>
                <a:latin typeface="Arial"/>
              </a:defRPr>
            </a:pPr>
            <a:endParaRPr lang="en-US"/>
          </a:p>
        </c:txPr>
        <c:crossAx val="764424928"/>
        <c:crosses val="autoZero"/>
        <c:crossBetween val="between"/>
        <c:majorUnit val="25.0"/>
        <c:minorUnit val="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roundedCorners val="0"/>
  <c:style val="18"/>
  <c:chart>
    <c:autoTitleDeleted val="1"/>
    <c:plotArea>
      <c:layout>
        <c:manualLayout>
          <c:layoutTarget val="inner"/>
          <c:xMode val="edge"/>
          <c:yMode val="edge"/>
          <c:x val="0.005"/>
          <c:y val="0.005"/>
          <c:w val="0.99"/>
          <c:h val="0.9875"/>
        </c:manualLayout>
      </c:layout>
      <c:doughnutChart>
        <c:varyColors val="0"/>
        <c:ser>
          <c:idx val="0"/>
          <c:order val="0"/>
          <c:tx>
            <c:strRef>
              <c:f>Sheet1!$A$2</c:f>
              <c:strCache>
                <c:ptCount val="1"/>
                <c:pt idx="0">
                  <c:v>Region 1</c:v>
                </c:pt>
              </c:strCache>
            </c:strRef>
          </c:tx>
          <c:spPr>
            <a:solidFill>
              <a:srgbClr val="FF0002"/>
            </a:solidFill>
            <a:ln w="12700" cap="flat">
              <a:noFill/>
              <a:miter lim="400000"/>
            </a:ln>
            <a:effectLst>
              <a:outerShdw blurRad="508000" dist="256360" dir="5400000" algn="tl">
                <a:srgbClr val="000000">
                  <a:alpha val="20134"/>
                </a:srgbClr>
              </a:outerShdw>
            </a:effectLst>
          </c:spPr>
          <c:dPt>
            <c:idx val="0"/>
            <c:bubble3D val="0"/>
          </c:dPt>
          <c:dPt>
            <c:idx val="1"/>
            <c:bubble3D val="0"/>
            <c:spPr>
              <a:solidFill>
                <a:srgbClr val="FFFFFF"/>
              </a:solidFill>
              <a:ln w="12700" cap="flat">
                <a:noFill/>
                <a:miter lim="400000"/>
              </a:ln>
              <a:effectLst/>
            </c:spPr>
          </c:dPt>
          <c:cat>
            <c:strRef>
              <c:f>Sheet1!$B$1:$C$1</c:f>
              <c:strCache>
                <c:ptCount val="2"/>
                <c:pt idx="0">
                  <c:v>August</c:v>
                </c:pt>
                <c:pt idx="1">
                  <c:v>September</c:v>
                </c:pt>
              </c:strCache>
            </c:strRef>
          </c:cat>
          <c:val>
            <c:numRef>
              <c:f>Sheet1!$B$2:$C$2</c:f>
              <c:numCache>
                <c:formatCode>General</c:formatCode>
                <c:ptCount val="2"/>
                <c:pt idx="0">
                  <c:v>100.0</c:v>
                </c:pt>
                <c:pt idx="1">
                  <c:v>200.0</c:v>
                </c:pt>
              </c:numCache>
            </c:numRef>
          </c:val>
        </c:ser>
        <c:dLbls>
          <c:showLegendKey val="0"/>
          <c:showVal val="0"/>
          <c:showCatName val="0"/>
          <c:showSerName val="0"/>
          <c:showPercent val="0"/>
          <c:showBubbleSize val="0"/>
          <c:showLeaderLines val="0"/>
        </c:dLbls>
        <c:firstSliceAng val="0"/>
        <c:holeSize val="79"/>
      </c:doughnut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roundedCorners val="0"/>
  <c:style val="18"/>
  <c:chart>
    <c:autoTitleDeleted val="1"/>
    <c:plotArea>
      <c:layout>
        <c:manualLayout>
          <c:layoutTarget val="inner"/>
          <c:xMode val="edge"/>
          <c:yMode val="edge"/>
          <c:x val="0.0202618"/>
          <c:y val="0.0476145"/>
          <c:w val="0.974738"/>
          <c:h val="0.872083"/>
        </c:manualLayout>
      </c:layout>
      <c:barChart>
        <c:barDir val="col"/>
        <c:grouping val="clustered"/>
        <c:varyColors val="0"/>
        <c:ser>
          <c:idx val="0"/>
          <c:order val="0"/>
          <c:tx>
            <c:strRef>
              <c:f>Sheet1!$A$2</c:f>
              <c:strCache>
                <c:ptCount val="1"/>
                <c:pt idx="0">
                  <c:v>Region 1</c:v>
                </c:pt>
              </c:strCache>
            </c:strRef>
          </c:tx>
          <c:spPr>
            <a:solidFill>
              <a:schemeClr val="accent5">
                <a:hueOff val="-82419"/>
                <a:satOff val="-9513"/>
                <a:lumOff val="-16343"/>
                <a:alpha val="50000"/>
              </a:schemeClr>
            </a:solidFill>
            <a:ln w="12700" cap="flat">
              <a:noFill/>
              <a:miter lim="400000"/>
            </a:ln>
            <a:effectLst/>
          </c:spPr>
          <c:invertIfNegative val="0"/>
          <c:cat>
            <c:strRef>
              <c:f>Sheet1!$B$1:$E$1</c:f>
              <c:strCache>
                <c:ptCount val="4"/>
                <c:pt idx="0">
                  <c:v>April</c:v>
                </c:pt>
                <c:pt idx="1">
                  <c:v>May</c:v>
                </c:pt>
                <c:pt idx="2">
                  <c:v>June</c:v>
                </c:pt>
                <c:pt idx="3">
                  <c:v>July</c:v>
                </c:pt>
              </c:strCache>
            </c:strRef>
          </c:cat>
          <c:val>
            <c:numRef>
              <c:f>Sheet1!$B$2:$E$2</c:f>
              <c:numCache>
                <c:formatCode>General</c:formatCode>
                <c:ptCount val="4"/>
                <c:pt idx="0">
                  <c:v>17.0</c:v>
                </c:pt>
                <c:pt idx="1">
                  <c:v>26.0</c:v>
                </c:pt>
                <c:pt idx="2">
                  <c:v>53.0</c:v>
                </c:pt>
                <c:pt idx="3">
                  <c:v>96.0</c:v>
                </c:pt>
              </c:numCache>
            </c:numRef>
          </c:val>
        </c:ser>
        <c:ser>
          <c:idx val="1"/>
          <c:order val="1"/>
          <c:tx>
            <c:strRef>
              <c:f>Sheet1!$A$3</c:f>
              <c:strCache>
                <c:ptCount val="1"/>
                <c:pt idx="0">
                  <c:v>Region 2</c:v>
                </c:pt>
              </c:strCache>
            </c:strRef>
          </c:tx>
          <c:spPr>
            <a:solidFill>
              <a:srgbClr val="FF0002"/>
            </a:solidFill>
            <a:ln w="12700" cap="flat">
              <a:noFill/>
              <a:miter lim="400000"/>
            </a:ln>
            <a:effectLst/>
          </c:spPr>
          <c:invertIfNegative val="0"/>
          <c:cat>
            <c:strRef>
              <c:f>Sheet1!$B$1:$E$1</c:f>
              <c:strCache>
                <c:ptCount val="4"/>
                <c:pt idx="0">
                  <c:v>April</c:v>
                </c:pt>
                <c:pt idx="1">
                  <c:v>May</c:v>
                </c:pt>
                <c:pt idx="2">
                  <c:v>June</c:v>
                </c:pt>
                <c:pt idx="3">
                  <c:v>July</c:v>
                </c:pt>
              </c:strCache>
            </c:strRef>
          </c:cat>
          <c:val>
            <c:numRef>
              <c:f>Sheet1!$B$3:$E$3</c:f>
              <c:numCache>
                <c:formatCode>General</c:formatCode>
                <c:ptCount val="4"/>
                <c:pt idx="0">
                  <c:v>55.0</c:v>
                </c:pt>
                <c:pt idx="1">
                  <c:v>43.0</c:v>
                </c:pt>
                <c:pt idx="2">
                  <c:v>70.0</c:v>
                </c:pt>
                <c:pt idx="3">
                  <c:v>58.0</c:v>
                </c:pt>
              </c:numCache>
            </c:numRef>
          </c:val>
        </c:ser>
        <c:dLbls>
          <c:showLegendKey val="0"/>
          <c:showVal val="0"/>
          <c:showCatName val="0"/>
          <c:showSerName val="0"/>
          <c:showPercent val="0"/>
          <c:showBubbleSize val="0"/>
        </c:dLbls>
        <c:gapWidth val="150"/>
        <c:axId val="765019856"/>
        <c:axId val="765664992"/>
      </c:barChart>
      <c:catAx>
        <c:axId val="765019856"/>
        <c:scaling>
          <c:orientation val="minMax"/>
        </c:scaling>
        <c:delete val="0"/>
        <c:axPos val="b"/>
        <c:numFmt formatCode="General" sourceLinked="0"/>
        <c:majorTickMark val="none"/>
        <c:minorTickMark val="none"/>
        <c:tickLblPos val="low"/>
        <c:spPr>
          <a:ln w="12700" cap="flat">
            <a:noFill/>
            <a:prstDash val="solid"/>
            <a:miter lim="400000"/>
          </a:ln>
        </c:spPr>
        <c:txPr>
          <a:bodyPr rot="0"/>
          <a:lstStyle/>
          <a:p>
            <a:pPr>
              <a:defRPr sz="2100" b="0" i="0" u="none" strike="noStrike">
                <a:solidFill>
                  <a:srgbClr val="333333"/>
                </a:solidFill>
                <a:latin typeface="Lato Regular"/>
              </a:defRPr>
            </a:pPr>
            <a:endParaRPr lang="en-US"/>
          </a:p>
        </c:txPr>
        <c:crossAx val="765664992"/>
        <c:crosses val="autoZero"/>
        <c:auto val="1"/>
        <c:lblAlgn val="ctr"/>
        <c:lblOffset val="100"/>
        <c:noMultiLvlLbl val="1"/>
      </c:catAx>
      <c:valAx>
        <c:axId val="765664992"/>
        <c:scaling>
          <c:orientation val="minMax"/>
        </c:scaling>
        <c:delete val="0"/>
        <c:axPos val="l"/>
        <c:majorGridlines>
          <c:spPr>
            <a:ln w="12700" cap="flat">
              <a:solidFill>
                <a:srgbClr val="333333">
                  <a:alpha val="20349"/>
                </a:srgbClr>
              </a:solidFill>
              <a:prstDash val="solid"/>
              <a:round/>
            </a:ln>
          </c:spPr>
        </c:majorGridlines>
        <c:numFmt formatCode="0" sourceLinked="0"/>
        <c:majorTickMark val="none"/>
        <c:minorTickMark val="none"/>
        <c:tickLblPos val="none"/>
        <c:spPr>
          <a:ln w="12700" cap="flat">
            <a:noFill/>
            <a:prstDash val="solid"/>
            <a:miter lim="400000"/>
          </a:ln>
        </c:spPr>
        <c:txPr>
          <a:bodyPr rot="0"/>
          <a:lstStyle/>
          <a:p>
            <a:pPr>
              <a:defRPr sz="1800" b="0" i="0" u="none" strike="noStrike">
                <a:solidFill>
                  <a:srgbClr val="000000"/>
                </a:solidFill>
                <a:latin typeface="Arial"/>
              </a:defRPr>
            </a:pPr>
            <a:endParaRPr lang="en-US"/>
          </a:p>
        </c:txPr>
        <c:crossAx val="765019856"/>
        <c:crosses val="autoZero"/>
        <c:crossBetween val="between"/>
        <c:majorUnit val="25.0"/>
        <c:minorUnit val="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roundedCorners val="0"/>
  <c:style val="18"/>
  <c:chart>
    <c:autoTitleDeleted val="1"/>
    <c:plotArea>
      <c:layout>
        <c:manualLayout>
          <c:layoutTarget val="inner"/>
          <c:xMode val="edge"/>
          <c:yMode val="edge"/>
          <c:x val="0.005"/>
          <c:y val="0.005"/>
          <c:w val="0.99"/>
          <c:h val="0.9875"/>
        </c:manualLayout>
      </c:layout>
      <c:doughnutChart>
        <c:varyColors val="0"/>
        <c:ser>
          <c:idx val="0"/>
          <c:order val="0"/>
          <c:tx>
            <c:strRef>
              <c:f>Sheet1!$A$2</c:f>
              <c:strCache>
                <c:ptCount val="1"/>
                <c:pt idx="0">
                  <c:v>Region 1</c:v>
                </c:pt>
              </c:strCache>
            </c:strRef>
          </c:tx>
          <c:spPr>
            <a:solidFill>
              <a:srgbClr val="FF0002"/>
            </a:solidFill>
            <a:ln w="12700" cap="flat">
              <a:noFill/>
              <a:miter lim="400000"/>
            </a:ln>
            <a:effectLst>
              <a:outerShdw blurRad="508000" dist="256360" dir="5400000" algn="tl">
                <a:srgbClr val="000000">
                  <a:alpha val="20134"/>
                </a:srgbClr>
              </a:outerShdw>
            </a:effectLst>
          </c:spPr>
          <c:dPt>
            <c:idx val="0"/>
            <c:bubble3D val="0"/>
          </c:dPt>
          <c:dPt>
            <c:idx val="1"/>
            <c:bubble3D val="0"/>
            <c:spPr>
              <a:solidFill>
                <a:srgbClr val="FFFFFF"/>
              </a:solidFill>
              <a:ln w="12700" cap="flat">
                <a:noFill/>
                <a:miter lim="400000"/>
              </a:ln>
              <a:effectLst/>
            </c:spPr>
          </c:dPt>
          <c:cat>
            <c:strRef>
              <c:f>Sheet1!$B$1:$C$1</c:f>
              <c:strCache>
                <c:ptCount val="2"/>
                <c:pt idx="0">
                  <c:v>August</c:v>
                </c:pt>
                <c:pt idx="1">
                  <c:v>September</c:v>
                </c:pt>
              </c:strCache>
            </c:strRef>
          </c:cat>
          <c:val>
            <c:numRef>
              <c:f>Sheet1!$B$2:$C$2</c:f>
              <c:numCache>
                <c:formatCode>General</c:formatCode>
                <c:ptCount val="2"/>
                <c:pt idx="0">
                  <c:v>100.0</c:v>
                </c:pt>
                <c:pt idx="1">
                  <c:v>30.0</c:v>
                </c:pt>
              </c:numCache>
            </c:numRef>
          </c:val>
        </c:ser>
        <c:dLbls>
          <c:showLegendKey val="0"/>
          <c:showVal val="0"/>
          <c:showCatName val="0"/>
          <c:showSerName val="0"/>
          <c:showPercent val="0"/>
          <c:showBubbleSize val="0"/>
          <c:showLeaderLines val="0"/>
        </c:dLbls>
        <c:firstSliceAng val="0"/>
        <c:holeSize val="79"/>
      </c:doughnut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roundedCorners val="0"/>
  <c:style val="18"/>
  <c:chart>
    <c:autoTitleDeleted val="1"/>
    <c:plotArea>
      <c:layout>
        <c:manualLayout>
          <c:layoutTarget val="inner"/>
          <c:xMode val="edge"/>
          <c:yMode val="edge"/>
          <c:x val="0.005"/>
          <c:y val="0.005"/>
          <c:w val="0.99"/>
          <c:h val="0.9875"/>
        </c:manualLayout>
      </c:layout>
      <c:doughnutChart>
        <c:varyColors val="0"/>
        <c:ser>
          <c:idx val="0"/>
          <c:order val="0"/>
          <c:tx>
            <c:strRef>
              <c:f>Sheet1!$A$2</c:f>
              <c:strCache>
                <c:ptCount val="1"/>
                <c:pt idx="0">
                  <c:v>Region 1</c:v>
                </c:pt>
              </c:strCache>
            </c:strRef>
          </c:tx>
          <c:spPr>
            <a:solidFill>
              <a:srgbClr val="FFDBD8"/>
            </a:solidFill>
            <a:ln w="12700" cap="flat">
              <a:noFill/>
              <a:miter lim="400000"/>
            </a:ln>
            <a:effectLst>
              <a:outerShdw blurRad="508000" dist="256360" dir="5400000" algn="tl">
                <a:srgbClr val="000000">
                  <a:alpha val="20134"/>
                </a:srgbClr>
              </a:outerShdw>
            </a:effectLst>
          </c:spPr>
          <c:dPt>
            <c:idx val="0"/>
            <c:bubble3D val="0"/>
          </c:dPt>
          <c:dPt>
            <c:idx val="1"/>
            <c:bubble3D val="0"/>
            <c:spPr>
              <a:solidFill>
                <a:srgbClr val="FFFFFF"/>
              </a:solidFill>
              <a:ln w="12700" cap="flat">
                <a:noFill/>
                <a:miter lim="400000"/>
              </a:ln>
              <a:effectLst/>
            </c:spPr>
          </c:dPt>
          <c:cat>
            <c:strRef>
              <c:f>Sheet1!$B$1:$C$1</c:f>
              <c:strCache>
                <c:ptCount val="2"/>
                <c:pt idx="0">
                  <c:v>August</c:v>
                </c:pt>
                <c:pt idx="1">
                  <c:v>September</c:v>
                </c:pt>
              </c:strCache>
            </c:strRef>
          </c:cat>
          <c:val>
            <c:numRef>
              <c:f>Sheet1!$B$2:$C$2</c:f>
              <c:numCache>
                <c:formatCode>General</c:formatCode>
                <c:ptCount val="2"/>
                <c:pt idx="0">
                  <c:v>100.0</c:v>
                </c:pt>
                <c:pt idx="1">
                  <c:v>50.0</c:v>
                </c:pt>
              </c:numCache>
            </c:numRef>
          </c:val>
        </c:ser>
        <c:dLbls>
          <c:showLegendKey val="0"/>
          <c:showVal val="0"/>
          <c:showCatName val="0"/>
          <c:showSerName val="0"/>
          <c:showPercent val="0"/>
          <c:showBubbleSize val="0"/>
          <c:showLeaderLines val="0"/>
        </c:dLbls>
        <c:firstSliceAng val="0"/>
        <c:holeSize val="79"/>
      </c:doughnutChart>
      <c:spPr>
        <a:solidFill>
          <a:srgbClr val="FFFFFF">
            <a:alpha val="0"/>
          </a:srgbClr>
        </a:solid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roundedCorners val="0"/>
  <c:style val="18"/>
  <c:chart>
    <c:autoTitleDeleted val="1"/>
    <c:plotArea>
      <c:layout>
        <c:manualLayout>
          <c:layoutTarget val="inner"/>
          <c:xMode val="edge"/>
          <c:yMode val="edge"/>
          <c:x val="0.005"/>
          <c:y val="0.005"/>
          <c:w val="0.99"/>
          <c:h val="0.9875"/>
        </c:manualLayout>
      </c:layout>
      <c:doughnutChart>
        <c:varyColors val="0"/>
        <c:ser>
          <c:idx val="0"/>
          <c:order val="0"/>
          <c:tx>
            <c:strRef>
              <c:f>Sheet1!$A$2</c:f>
              <c:strCache>
                <c:ptCount val="1"/>
                <c:pt idx="0">
                  <c:v>Region 1</c:v>
                </c:pt>
              </c:strCache>
            </c:strRef>
          </c:tx>
          <c:spPr>
            <a:solidFill>
              <a:schemeClr val="accent5">
                <a:hueOff val="-82419"/>
                <a:satOff val="-9513"/>
                <a:lumOff val="-16343"/>
                <a:alpha val="50000"/>
              </a:schemeClr>
            </a:solidFill>
            <a:ln w="12700" cap="flat">
              <a:noFill/>
              <a:miter lim="400000"/>
            </a:ln>
            <a:effectLst>
              <a:outerShdw blurRad="508000" dist="256360" dir="5400000" algn="tl">
                <a:srgbClr val="000000">
                  <a:alpha val="20134"/>
                </a:srgbClr>
              </a:outerShdw>
            </a:effectLst>
          </c:spPr>
          <c:dPt>
            <c:idx val="0"/>
            <c:bubble3D val="0"/>
          </c:dPt>
          <c:dPt>
            <c:idx val="1"/>
            <c:bubble3D val="0"/>
            <c:spPr>
              <a:solidFill>
                <a:srgbClr val="FFFFFF"/>
              </a:solidFill>
              <a:ln w="12700" cap="flat">
                <a:noFill/>
                <a:miter lim="400000"/>
              </a:ln>
              <a:effectLst/>
            </c:spPr>
          </c:dPt>
          <c:cat>
            <c:strRef>
              <c:f>Sheet1!$B$1:$C$1</c:f>
              <c:strCache>
                <c:ptCount val="2"/>
                <c:pt idx="0">
                  <c:v>August</c:v>
                </c:pt>
                <c:pt idx="1">
                  <c:v>September</c:v>
                </c:pt>
              </c:strCache>
            </c:strRef>
          </c:cat>
          <c:val>
            <c:numRef>
              <c:f>Sheet1!$B$2:$C$2</c:f>
              <c:numCache>
                <c:formatCode>General</c:formatCode>
                <c:ptCount val="2"/>
                <c:pt idx="0">
                  <c:v>100.0</c:v>
                </c:pt>
                <c:pt idx="1">
                  <c:v>200.0</c:v>
                </c:pt>
              </c:numCache>
            </c:numRef>
          </c:val>
        </c:ser>
        <c:dLbls>
          <c:showLegendKey val="0"/>
          <c:showVal val="0"/>
          <c:showCatName val="0"/>
          <c:showSerName val="0"/>
          <c:showPercent val="0"/>
          <c:showBubbleSize val="0"/>
          <c:showLeaderLines val="0"/>
        </c:dLbls>
        <c:firstSliceAng val="0"/>
        <c:holeSize val="79"/>
      </c:doughnut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roundedCorners val="0"/>
  <c:style val="18"/>
  <c:chart>
    <c:title>
      <c:tx>
        <c:rich>
          <a:bodyPr rot="0"/>
          <a:lstStyle/>
          <a:p>
            <a:pPr>
              <a:defRPr sz="2100" b="0" i="0" u="none" strike="noStrike">
                <a:solidFill>
                  <a:srgbClr val="333333"/>
                </a:solidFill>
                <a:latin typeface="Rubik Light Regular"/>
              </a:defRPr>
            </a:pPr>
            <a:r>
              <a:rPr lang="en-US" sz="2100" b="0" i="0" u="none" strike="noStrike">
                <a:solidFill>
                  <a:srgbClr val="333333"/>
                </a:solidFill>
                <a:latin typeface="Rubik Light Regular"/>
              </a:rPr>
              <a:t>The company chart</a:t>
            </a:r>
          </a:p>
        </c:rich>
      </c:tx>
      <c:layout>
        <c:manualLayout>
          <c:xMode val="edge"/>
          <c:yMode val="edge"/>
          <c:x val="0.296579"/>
          <c:y val="0.0"/>
          <c:w val="0.406843"/>
          <c:h val="0.0886707"/>
        </c:manualLayout>
      </c:layout>
      <c:overlay val="1"/>
      <c:spPr>
        <a:noFill/>
        <a:effectLst/>
      </c:spPr>
    </c:title>
    <c:autoTitleDeleted val="0"/>
    <c:plotArea>
      <c:layout>
        <c:manualLayout>
          <c:layoutTarget val="inner"/>
          <c:xMode val="edge"/>
          <c:yMode val="edge"/>
          <c:x val="0.005"/>
          <c:y val="0.0886707"/>
          <c:w val="0.99"/>
          <c:h val="0.898829"/>
        </c:manualLayout>
      </c:layout>
      <c:pieChart>
        <c:varyColors val="0"/>
        <c:ser>
          <c:idx val="0"/>
          <c:order val="0"/>
          <c:tx>
            <c:strRef>
              <c:f>Sheet1!$A$2</c:f>
              <c:strCache>
                <c:ptCount val="1"/>
                <c:pt idx="0">
                  <c:v>Region 1</c:v>
                </c:pt>
              </c:strCache>
            </c:strRef>
          </c:tx>
          <c:spPr>
            <a:solidFill>
              <a:srgbClr val="FF0002"/>
            </a:solidFill>
            <a:ln w="12700" cap="flat">
              <a:noFill/>
              <a:miter lim="400000"/>
            </a:ln>
            <a:effectLst/>
          </c:spPr>
          <c:dPt>
            <c:idx val="0"/>
            <c:bubble3D val="0"/>
          </c:dPt>
          <c:dPt>
            <c:idx val="1"/>
            <c:bubble3D val="0"/>
            <c:spPr>
              <a:solidFill>
                <a:schemeClr val="accent5">
                  <a:hueOff val="-82419"/>
                  <a:satOff val="-9513"/>
                  <a:lumOff val="-16343"/>
                  <a:alpha val="50000"/>
                </a:schemeClr>
              </a:solidFill>
              <a:ln w="12700" cap="flat">
                <a:noFill/>
                <a:miter lim="400000"/>
              </a:ln>
              <a:effectLst/>
            </c:spPr>
          </c:dPt>
          <c:dPt>
            <c:idx val="2"/>
            <c:bubble3D val="0"/>
            <c:spPr>
              <a:solidFill>
                <a:srgbClr val="FFDBD8"/>
              </a:solidFill>
              <a:ln w="12700" cap="flat">
                <a:noFill/>
                <a:miter lim="400000"/>
              </a:ln>
              <a:effectLst/>
            </c:spPr>
          </c:dPt>
          <c:dLbls>
            <c:dLbl>
              <c:idx val="0"/>
              <c:numFmt formatCode="#,##0%" sourceLinked="0"/>
              <c:spPr/>
              <c:txPr>
                <a:bodyPr/>
                <a:lstStyle/>
                <a:p>
                  <a:pPr>
                    <a:defRPr sz="2100" b="0" i="0" u="none" strike="noStrike">
                      <a:solidFill>
                        <a:srgbClr val="FFFFFF"/>
                      </a:solidFill>
                      <a:latin typeface="Rubik Light Regular"/>
                    </a:defRPr>
                  </a:pPr>
                  <a:endParaRPr lang="en-US"/>
                </a:p>
              </c:txPr>
              <c:dLblPos val="inEnd"/>
              <c:showLegendKey val="0"/>
              <c:showVal val="0"/>
              <c:showCatName val="1"/>
              <c:showSerName val="0"/>
              <c:showPercent val="1"/>
              <c:showBubbleSize val="0"/>
            </c:dLbl>
            <c:dLbl>
              <c:idx val="1"/>
              <c:numFmt formatCode="#,##0%" sourceLinked="0"/>
              <c:spPr/>
              <c:txPr>
                <a:bodyPr/>
                <a:lstStyle/>
                <a:p>
                  <a:pPr>
                    <a:defRPr sz="1800" b="0" i="0" u="none" strike="noStrike">
                      <a:solidFill>
                        <a:srgbClr val="FFFFFF"/>
                      </a:solidFill>
                      <a:latin typeface="Rubik Light Regular"/>
                    </a:defRPr>
                  </a:pPr>
                  <a:endParaRPr lang="en-US"/>
                </a:p>
              </c:txPr>
              <c:dLblPos val="inEnd"/>
              <c:showLegendKey val="0"/>
              <c:showVal val="0"/>
              <c:showCatName val="1"/>
              <c:showSerName val="0"/>
              <c:showPercent val="1"/>
              <c:showBubbleSize val="0"/>
            </c:dLbl>
            <c:dLbl>
              <c:idx val="2"/>
              <c:layout/>
              <c:numFmt formatCode="#,##0%" sourceLinked="0"/>
              <c:spPr/>
              <c:txPr>
                <a:bodyPr/>
                <a:lstStyle/>
                <a:p>
                  <a:pPr>
                    <a:defRPr sz="1800" b="0" i="0" u="none" strike="noStrike">
                      <a:solidFill>
                        <a:srgbClr val="4C4C4C"/>
                      </a:solidFill>
                      <a:latin typeface="Rubik Light Regular"/>
                    </a:defRPr>
                  </a:pPr>
                  <a:endParaRPr lang="en-US"/>
                </a:p>
              </c:txPr>
              <c:dLblPos val="ctr"/>
              <c:showLegendKey val="0"/>
              <c:showVal val="0"/>
              <c:showCatName val="1"/>
              <c:showSerName val="0"/>
              <c:showPercent val="1"/>
              <c:showBubbleSize val="0"/>
              <c:extLst>
                <c:ext xmlns:c15="http://schemas.microsoft.com/office/drawing/2012/chart" uri="{CE6537A1-D6FC-4f65-9D91-7224C49458BB}">
                  <c15:layout/>
                </c:ext>
              </c:extLst>
            </c:dLbl>
            <c:numFmt formatCode="#,##0%" sourceLinked="0"/>
            <c:spPr>
              <a:noFill/>
              <a:ln>
                <a:noFill/>
              </a:ln>
              <a:effectLst/>
            </c:spPr>
            <c:txPr>
              <a:bodyPr/>
              <a:lstStyle/>
              <a:p>
                <a:pPr>
                  <a:defRPr sz="2100" b="0" i="0" u="none" strike="noStrike">
                    <a:solidFill>
                      <a:srgbClr val="FFFFFF"/>
                    </a:solidFill>
                    <a:latin typeface="Rubik Light Regular"/>
                  </a:defRPr>
                </a:pPr>
                <a:endParaRPr lang="en-US"/>
              </a:p>
            </c:txPr>
            <c:dLblPos val="inEnd"/>
            <c:showLegendKey val="0"/>
            <c:showVal val="0"/>
            <c:showCatName val="1"/>
            <c:showSerName val="0"/>
            <c:showPercent val="1"/>
            <c:showBubbleSize val="0"/>
            <c:showLeaderLines val="0"/>
            <c:extLst>
              <c:ext xmlns:c15="http://schemas.microsoft.com/office/drawing/2012/chart" uri="{CE6537A1-D6FC-4f65-9D91-7224C49458BB}"/>
            </c:extLst>
          </c:dLbls>
          <c:cat>
            <c:strRef>
              <c:f>Sheet1!$B$1:$D$1</c:f>
              <c:strCache>
                <c:ptCount val="3"/>
                <c:pt idx="0">
                  <c:v>July</c:v>
                </c:pt>
                <c:pt idx="1">
                  <c:v>August</c:v>
                </c:pt>
                <c:pt idx="2">
                  <c:v>September</c:v>
                </c:pt>
              </c:strCache>
            </c:strRef>
          </c:cat>
          <c:val>
            <c:numRef>
              <c:f>Sheet1!$B$2:$D$2</c:f>
              <c:numCache>
                <c:formatCode>General</c:formatCode>
                <c:ptCount val="3"/>
                <c:pt idx="0">
                  <c:v>26.0</c:v>
                </c:pt>
                <c:pt idx="1">
                  <c:v>21.0</c:v>
                </c:pt>
                <c:pt idx="2">
                  <c:v>18.0</c:v>
                </c:pt>
              </c:numCache>
            </c:numRef>
          </c:val>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roundedCorners val="0"/>
  <c:style val="18"/>
  <c:chart>
    <c:autoTitleDeleted val="1"/>
    <c:plotArea>
      <c:layout>
        <c:manualLayout>
          <c:layoutTarget val="inner"/>
          <c:xMode val="edge"/>
          <c:yMode val="edge"/>
          <c:x val="0.005"/>
          <c:y val="0.005"/>
          <c:w val="0.99"/>
          <c:h val="0.9875"/>
        </c:manualLayout>
      </c:layout>
      <c:doughnutChart>
        <c:varyColors val="0"/>
        <c:ser>
          <c:idx val="0"/>
          <c:order val="0"/>
          <c:tx>
            <c:strRef>
              <c:f>Sheet1!$A$2</c:f>
              <c:strCache>
                <c:ptCount val="1"/>
                <c:pt idx="0">
                  <c:v>Region 1</c:v>
                </c:pt>
              </c:strCache>
            </c:strRef>
          </c:tx>
          <c:spPr>
            <a:solidFill>
              <a:srgbClr val="FF0002"/>
            </a:solidFill>
            <a:ln w="12700" cap="flat">
              <a:noFill/>
              <a:miter lim="400000"/>
            </a:ln>
            <a:effectLst>
              <a:outerShdw blurRad="508000" dist="256360" dir="5400000" algn="tl">
                <a:srgbClr val="000000">
                  <a:alpha val="20134"/>
                </a:srgbClr>
              </a:outerShdw>
            </a:effectLst>
          </c:spPr>
          <c:dPt>
            <c:idx val="0"/>
            <c:bubble3D val="0"/>
          </c:dPt>
          <c:dPt>
            <c:idx val="1"/>
            <c:bubble3D val="0"/>
            <c:spPr>
              <a:solidFill>
                <a:srgbClr val="FFFFFF"/>
              </a:solidFill>
              <a:ln w="12700" cap="flat">
                <a:noFill/>
                <a:miter lim="400000"/>
              </a:ln>
              <a:effectLst/>
            </c:spPr>
          </c:dPt>
          <c:cat>
            <c:strRef>
              <c:f>Sheet1!$B$1:$C$1</c:f>
              <c:strCache>
                <c:ptCount val="2"/>
                <c:pt idx="0">
                  <c:v>August</c:v>
                </c:pt>
                <c:pt idx="1">
                  <c:v>September</c:v>
                </c:pt>
              </c:strCache>
            </c:strRef>
          </c:cat>
          <c:val>
            <c:numRef>
              <c:f>Sheet1!$B$2:$C$2</c:f>
              <c:numCache>
                <c:formatCode>General</c:formatCode>
                <c:ptCount val="2"/>
                <c:pt idx="0">
                  <c:v>100.0</c:v>
                </c:pt>
                <c:pt idx="1">
                  <c:v>30.0</c:v>
                </c:pt>
              </c:numCache>
            </c:numRef>
          </c:val>
        </c:ser>
        <c:dLbls>
          <c:showLegendKey val="0"/>
          <c:showVal val="0"/>
          <c:showCatName val="0"/>
          <c:showSerName val="0"/>
          <c:showPercent val="0"/>
          <c:showBubbleSize val="0"/>
          <c:showLeaderLines val="0"/>
        </c:dLbls>
        <c:firstSliceAng val="0"/>
        <c:holeSize val="79"/>
      </c:doughnut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roundedCorners val="0"/>
  <c:style val="18"/>
  <c:chart>
    <c:autoTitleDeleted val="1"/>
    <c:plotArea>
      <c:layout>
        <c:manualLayout>
          <c:layoutTarget val="inner"/>
          <c:xMode val="edge"/>
          <c:yMode val="edge"/>
          <c:x val="0.005"/>
          <c:y val="0.005"/>
          <c:w val="0.99"/>
          <c:h val="0.9875"/>
        </c:manualLayout>
      </c:layout>
      <c:doughnutChart>
        <c:varyColors val="0"/>
        <c:ser>
          <c:idx val="0"/>
          <c:order val="0"/>
          <c:tx>
            <c:strRef>
              <c:f>Sheet1!$A$2</c:f>
              <c:strCache>
                <c:ptCount val="1"/>
                <c:pt idx="0">
                  <c:v>Region 1</c:v>
                </c:pt>
              </c:strCache>
            </c:strRef>
          </c:tx>
          <c:spPr>
            <a:solidFill>
              <a:srgbClr val="FF0002"/>
            </a:solidFill>
            <a:ln w="12700" cap="flat">
              <a:noFill/>
              <a:miter lim="400000"/>
            </a:ln>
            <a:effectLst>
              <a:outerShdw blurRad="508000" dist="256360" dir="5400000" algn="tl">
                <a:srgbClr val="000000">
                  <a:alpha val="20134"/>
                </a:srgbClr>
              </a:outerShdw>
            </a:effectLst>
          </c:spPr>
          <c:dPt>
            <c:idx val="0"/>
            <c:bubble3D val="0"/>
          </c:dPt>
          <c:dPt>
            <c:idx val="1"/>
            <c:bubble3D val="0"/>
            <c:spPr>
              <a:solidFill>
                <a:srgbClr val="FFFFFF"/>
              </a:solidFill>
              <a:ln w="12700" cap="flat">
                <a:noFill/>
                <a:miter lim="400000"/>
              </a:ln>
              <a:effectLst/>
            </c:spPr>
          </c:dPt>
          <c:cat>
            <c:strRef>
              <c:f>Sheet1!$B$1:$C$1</c:f>
              <c:strCache>
                <c:ptCount val="2"/>
                <c:pt idx="0">
                  <c:v>August</c:v>
                </c:pt>
                <c:pt idx="1">
                  <c:v>September</c:v>
                </c:pt>
              </c:strCache>
            </c:strRef>
          </c:cat>
          <c:val>
            <c:numRef>
              <c:f>Sheet1!$B$2:$C$2</c:f>
              <c:numCache>
                <c:formatCode>General</c:formatCode>
                <c:ptCount val="2"/>
                <c:pt idx="0">
                  <c:v>100.0</c:v>
                </c:pt>
                <c:pt idx="1">
                  <c:v>30.0</c:v>
                </c:pt>
              </c:numCache>
            </c:numRef>
          </c:val>
        </c:ser>
        <c:dLbls>
          <c:showLegendKey val="0"/>
          <c:showVal val="0"/>
          <c:showCatName val="0"/>
          <c:showSerName val="0"/>
          <c:showPercent val="0"/>
          <c:showBubbleSize val="0"/>
          <c:showLeaderLines val="0"/>
        </c:dLbls>
        <c:firstSliceAng val="0"/>
        <c:holeSize val="79"/>
      </c:doughnut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17" name="Shape 317"/>
          <p:cNvSpPr>
            <a:spLocks noGrp="1" noRot="1" noChangeAspect="1"/>
          </p:cNvSpPr>
          <p:nvPr>
            <p:ph type="sldImg"/>
          </p:nvPr>
        </p:nvSpPr>
        <p:spPr>
          <a:xfrm>
            <a:off x="1143000" y="685800"/>
            <a:ext cx="4572000" cy="3429000"/>
          </a:xfrm>
          <a:prstGeom prst="rect">
            <a:avLst/>
          </a:prstGeom>
        </p:spPr>
        <p:txBody>
          <a:bodyPr/>
          <a:lstStyle/>
          <a:p>
            <a:endParaRPr/>
          </a:p>
        </p:txBody>
      </p:sp>
      <p:sp>
        <p:nvSpPr>
          <p:cNvPr id="318" name="Shape 31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 name="Shape 370"/>
          <p:cNvSpPr>
            <a:spLocks noGrp="1" noRot="1" noChangeAspect="1"/>
          </p:cNvSpPr>
          <p:nvPr>
            <p:ph type="sldImg"/>
          </p:nvPr>
        </p:nvSpPr>
        <p:spPr>
          <a:xfrm>
            <a:off x="381000" y="685800"/>
            <a:ext cx="6096000" cy="3429000"/>
          </a:xfrm>
          <a:prstGeom prst="rect">
            <a:avLst/>
          </a:prstGeom>
        </p:spPr>
        <p:txBody>
          <a:bodyPr/>
          <a:lstStyle/>
          <a:p>
            <a:endParaRPr/>
          </a:p>
        </p:txBody>
      </p:sp>
      <p:sp>
        <p:nvSpPr>
          <p:cNvPr id="371" name="Shape 371"/>
          <p:cNvSpPr>
            <a:spLocks noGrp="1"/>
          </p:cNvSpPr>
          <p:nvPr>
            <p:ph type="body" sz="quarter" idx="1"/>
          </p:nvPr>
        </p:nvSpPr>
        <p:spPr>
          <a:prstGeom prst="rect">
            <a:avLst/>
          </a:prstGeom>
        </p:spPr>
        <p:txBody>
          <a:bodyPr/>
          <a:lstStyle>
            <a:lvl1pPr defTabSz="914400">
              <a:lnSpc>
                <a:spcPct val="100000"/>
              </a:lnSpc>
              <a:defRPr sz="1400">
                <a:latin typeface="Arial"/>
                <a:ea typeface="Arial"/>
                <a:cs typeface="Arial"/>
                <a:sym typeface="Arial"/>
              </a:defRPr>
            </a:lvl1pPr>
          </a:lstStyle>
          <a:p>
            <a:r>
              <a:t>text terlalu panjang</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 name="Shape 447"/>
          <p:cNvSpPr>
            <a:spLocks noGrp="1" noRot="1" noChangeAspect="1"/>
          </p:cNvSpPr>
          <p:nvPr>
            <p:ph type="sldImg"/>
          </p:nvPr>
        </p:nvSpPr>
        <p:spPr>
          <a:xfrm>
            <a:off x="381000" y="685800"/>
            <a:ext cx="6096000" cy="3429000"/>
          </a:xfrm>
          <a:prstGeom prst="rect">
            <a:avLst/>
          </a:prstGeom>
        </p:spPr>
        <p:txBody>
          <a:bodyPr/>
          <a:lstStyle/>
          <a:p>
            <a:endParaRPr/>
          </a:p>
        </p:txBody>
      </p:sp>
      <p:sp>
        <p:nvSpPr>
          <p:cNvPr id="448" name="Shape 448"/>
          <p:cNvSpPr>
            <a:spLocks noGrp="1"/>
          </p:cNvSpPr>
          <p:nvPr>
            <p:ph type="body" sz="quarter" idx="1"/>
          </p:nvPr>
        </p:nvSpPr>
        <p:spPr>
          <a:prstGeom prst="rect">
            <a:avLst/>
          </a:prstGeom>
        </p:spPr>
        <p:txBody>
          <a:bodyPr/>
          <a:lstStyle>
            <a:lvl1pPr defTabSz="914400">
              <a:lnSpc>
                <a:spcPct val="100000"/>
              </a:lnSpc>
              <a:defRPr sz="1400">
                <a:latin typeface="Arial"/>
                <a:ea typeface="Arial"/>
                <a:cs typeface="Arial"/>
                <a:sym typeface="Arial"/>
              </a:defRPr>
            </a:lvl1pPr>
          </a:lstStyle>
          <a:p>
            <a:r>
              <a:t>atur lagi supaya lebih simetri ya</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ser 23">
    <p:spTree>
      <p:nvGrpSpPr>
        <p:cNvPr id="1" name=""/>
        <p:cNvGrpSpPr/>
        <p:nvPr/>
      </p:nvGrpSpPr>
      <p:grpSpPr>
        <a:xfrm>
          <a:off x="0" y="0"/>
          <a:ext cx="0" cy="0"/>
          <a:chOff x="0" y="0"/>
          <a:chExt cx="0" cy="0"/>
        </a:xfrm>
      </p:grpSpPr>
      <p:sp>
        <p:nvSpPr>
          <p:cNvPr id="16" name="Picture Placeholder 5"/>
          <p:cNvSpPr>
            <a:spLocks noGrp="1"/>
          </p:cNvSpPr>
          <p:nvPr>
            <p:ph type="pic" sz="half" idx="13"/>
          </p:nvPr>
        </p:nvSpPr>
        <p:spPr>
          <a:xfrm>
            <a:off x="8468428" y="0"/>
            <a:ext cx="9591210" cy="13716000"/>
          </a:xfrm>
          <a:prstGeom prst="rect">
            <a:avLst/>
          </a:prstGeom>
          <a:solidFill>
            <a:schemeClr val="bg2"/>
          </a:solidFill>
        </p:spPr>
        <p:txBody>
          <a:bodyPr lIns="91439" tIns="45719" rIns="91439" bIns="45719" anchor="t"/>
          <a:lstStyle/>
          <a:p>
            <a:endParaRPr/>
          </a:p>
        </p:txBody>
      </p:sp>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1_Blank">
    <p:spTree>
      <p:nvGrpSpPr>
        <p:cNvPr id="1" name=""/>
        <p:cNvGrpSpPr/>
        <p:nvPr/>
      </p:nvGrpSpPr>
      <p:grpSpPr>
        <a:xfrm>
          <a:off x="0" y="0"/>
          <a:ext cx="0" cy="0"/>
          <a:chOff x="0" y="0"/>
          <a:chExt cx="0" cy="0"/>
        </a:xfrm>
      </p:grpSpPr>
      <p:grpSp>
        <p:nvGrpSpPr>
          <p:cNvPr id="133" name="Google Shape;68;p12"/>
          <p:cNvGrpSpPr/>
          <p:nvPr/>
        </p:nvGrpSpPr>
        <p:grpSpPr>
          <a:xfrm>
            <a:off x="3808474" y="4608243"/>
            <a:ext cx="9664234" cy="7335775"/>
            <a:chOff x="0" y="57"/>
            <a:chExt cx="9664232" cy="7335774"/>
          </a:xfrm>
        </p:grpSpPr>
        <p:sp>
          <p:nvSpPr>
            <p:cNvPr id="98" name="Google Shape;69;p12"/>
            <p:cNvSpPr/>
            <p:nvPr/>
          </p:nvSpPr>
          <p:spPr>
            <a:xfrm>
              <a:off x="3860412" y="6587410"/>
              <a:ext cx="1917830" cy="509630"/>
            </a:xfrm>
            <a:prstGeom prst="rect">
              <a:avLst/>
            </a:prstGeom>
            <a:solidFill>
              <a:srgbClr val="A0A0A0"/>
            </a:solidFill>
            <a:ln w="12700" cap="flat">
              <a:noFill/>
              <a:miter lim="400000"/>
            </a:ln>
            <a:effectLst/>
          </p:spPr>
          <p:txBody>
            <a:bodyPr wrap="square" lIns="45719" tIns="45719" rIns="45719" bIns="45719" numCol="1" anchor="ctr">
              <a:noAutofit/>
            </a:bodyPr>
            <a:lstStyle/>
            <a:p>
              <a:pPr>
                <a:defRPr sz="1400">
                  <a:latin typeface="Arial"/>
                  <a:ea typeface="Arial"/>
                  <a:cs typeface="Arial"/>
                  <a:sym typeface="Arial"/>
                </a:defRPr>
              </a:pPr>
              <a:endParaRPr/>
            </a:p>
          </p:txBody>
        </p:sp>
        <p:sp>
          <p:nvSpPr>
            <p:cNvPr id="99" name="Google Shape;70;p12"/>
            <p:cNvSpPr/>
            <p:nvPr/>
          </p:nvSpPr>
          <p:spPr>
            <a:xfrm flipH="1">
              <a:off x="5617133" y="6308025"/>
              <a:ext cx="799071" cy="974390"/>
            </a:xfrm>
            <a:custGeom>
              <a:avLst/>
              <a:gdLst/>
              <a:ahLst/>
              <a:cxnLst>
                <a:cxn ang="0">
                  <a:pos x="wd2" y="hd2"/>
                </a:cxn>
                <a:cxn ang="5400000">
                  <a:pos x="wd2" y="hd2"/>
                </a:cxn>
                <a:cxn ang="10800000">
                  <a:pos x="wd2" y="hd2"/>
                </a:cxn>
                <a:cxn ang="16200000">
                  <a:pos x="wd2" y="hd2"/>
                </a:cxn>
              </a:cxnLst>
              <a:rect l="0" t="0" r="r" b="b"/>
              <a:pathLst>
                <a:path w="20132" h="20579" extrusionOk="0">
                  <a:moveTo>
                    <a:pt x="1660" y="17703"/>
                  </a:moveTo>
                  <a:cubicBezTo>
                    <a:pt x="2613" y="16916"/>
                    <a:pt x="5459" y="15149"/>
                    <a:pt x="6736" y="14129"/>
                  </a:cubicBezTo>
                  <a:cubicBezTo>
                    <a:pt x="8013" y="13109"/>
                    <a:pt x="8628" y="12357"/>
                    <a:pt x="9321" y="11584"/>
                  </a:cubicBezTo>
                  <a:cubicBezTo>
                    <a:pt x="10014" y="10810"/>
                    <a:pt x="10291" y="10462"/>
                    <a:pt x="10891" y="9490"/>
                  </a:cubicBezTo>
                  <a:cubicBezTo>
                    <a:pt x="11490" y="8518"/>
                    <a:pt x="12399" y="6964"/>
                    <a:pt x="12921" y="5753"/>
                  </a:cubicBezTo>
                  <a:cubicBezTo>
                    <a:pt x="13444" y="4541"/>
                    <a:pt x="13783" y="3021"/>
                    <a:pt x="14029" y="2221"/>
                  </a:cubicBezTo>
                  <a:cubicBezTo>
                    <a:pt x="14275" y="1420"/>
                    <a:pt x="14152" y="1188"/>
                    <a:pt x="14398" y="948"/>
                  </a:cubicBezTo>
                  <a:cubicBezTo>
                    <a:pt x="14644" y="708"/>
                    <a:pt x="14552" y="-955"/>
                    <a:pt x="15505" y="784"/>
                  </a:cubicBezTo>
                  <a:cubicBezTo>
                    <a:pt x="16459" y="2522"/>
                    <a:pt x="20352" y="8778"/>
                    <a:pt x="20121" y="11378"/>
                  </a:cubicBezTo>
                  <a:cubicBezTo>
                    <a:pt x="19891" y="13979"/>
                    <a:pt x="17321" y="15211"/>
                    <a:pt x="14121" y="16388"/>
                  </a:cubicBezTo>
                  <a:cubicBezTo>
                    <a:pt x="10921" y="17565"/>
                    <a:pt x="3091" y="17743"/>
                    <a:pt x="921" y="18441"/>
                  </a:cubicBezTo>
                  <a:cubicBezTo>
                    <a:pt x="-1248" y="19140"/>
                    <a:pt x="1090" y="20508"/>
                    <a:pt x="1105" y="20577"/>
                  </a:cubicBezTo>
                  <a:cubicBezTo>
                    <a:pt x="1121" y="20645"/>
                    <a:pt x="921" y="19330"/>
                    <a:pt x="1013" y="18852"/>
                  </a:cubicBezTo>
                  <a:cubicBezTo>
                    <a:pt x="1105" y="18373"/>
                    <a:pt x="706" y="18489"/>
                    <a:pt x="1660" y="17703"/>
                  </a:cubicBezTo>
                  <a:close/>
                </a:path>
              </a:pathLst>
            </a:custGeom>
            <a:solidFill>
              <a:srgbClr val="A0A0A0"/>
            </a:solidFill>
            <a:ln w="12700" cap="flat">
              <a:noFill/>
              <a:miter lim="400000"/>
            </a:ln>
            <a:effectLst/>
          </p:spPr>
          <p:txBody>
            <a:bodyPr wrap="square" lIns="45719" tIns="45719" rIns="45719" bIns="45719" numCol="1" anchor="t">
              <a:noAutofit/>
            </a:bodyPr>
            <a:lstStyle/>
            <a:p>
              <a:pPr>
                <a:defRPr sz="1400">
                  <a:latin typeface="Arial"/>
                  <a:ea typeface="Arial"/>
                  <a:cs typeface="Arial"/>
                  <a:sym typeface="Arial"/>
                </a:defRPr>
              </a:pPr>
              <a:endParaRPr/>
            </a:p>
          </p:txBody>
        </p:sp>
        <p:sp>
          <p:nvSpPr>
            <p:cNvPr id="100" name="Google Shape;71;p12"/>
            <p:cNvSpPr/>
            <p:nvPr/>
          </p:nvSpPr>
          <p:spPr>
            <a:xfrm>
              <a:off x="3243089" y="6355046"/>
              <a:ext cx="799072" cy="916211"/>
            </a:xfrm>
            <a:custGeom>
              <a:avLst/>
              <a:gdLst/>
              <a:ahLst/>
              <a:cxnLst>
                <a:cxn ang="0">
                  <a:pos x="wd2" y="hd2"/>
                </a:cxn>
                <a:cxn ang="5400000">
                  <a:pos x="wd2" y="hd2"/>
                </a:cxn>
                <a:cxn ang="10800000">
                  <a:pos x="wd2" y="hd2"/>
                </a:cxn>
                <a:cxn ang="16200000">
                  <a:pos x="wd2" y="hd2"/>
                </a:cxn>
              </a:cxnLst>
              <a:rect l="0" t="0" r="r" b="b"/>
              <a:pathLst>
                <a:path w="20132" h="20579" extrusionOk="0">
                  <a:moveTo>
                    <a:pt x="1660" y="17703"/>
                  </a:moveTo>
                  <a:cubicBezTo>
                    <a:pt x="2613" y="16916"/>
                    <a:pt x="5459" y="15149"/>
                    <a:pt x="6736" y="14129"/>
                  </a:cubicBezTo>
                  <a:cubicBezTo>
                    <a:pt x="8013" y="13109"/>
                    <a:pt x="8628" y="12357"/>
                    <a:pt x="9321" y="11584"/>
                  </a:cubicBezTo>
                  <a:cubicBezTo>
                    <a:pt x="10014" y="10810"/>
                    <a:pt x="10291" y="10462"/>
                    <a:pt x="10891" y="9490"/>
                  </a:cubicBezTo>
                  <a:cubicBezTo>
                    <a:pt x="11490" y="8518"/>
                    <a:pt x="12399" y="6964"/>
                    <a:pt x="12921" y="5753"/>
                  </a:cubicBezTo>
                  <a:cubicBezTo>
                    <a:pt x="13444" y="4541"/>
                    <a:pt x="13783" y="3021"/>
                    <a:pt x="14029" y="2221"/>
                  </a:cubicBezTo>
                  <a:cubicBezTo>
                    <a:pt x="14275" y="1420"/>
                    <a:pt x="14152" y="1188"/>
                    <a:pt x="14398" y="948"/>
                  </a:cubicBezTo>
                  <a:cubicBezTo>
                    <a:pt x="14644" y="708"/>
                    <a:pt x="14552" y="-955"/>
                    <a:pt x="15505" y="784"/>
                  </a:cubicBezTo>
                  <a:cubicBezTo>
                    <a:pt x="16459" y="2522"/>
                    <a:pt x="20352" y="8778"/>
                    <a:pt x="20121" y="11378"/>
                  </a:cubicBezTo>
                  <a:cubicBezTo>
                    <a:pt x="19891" y="13979"/>
                    <a:pt x="17321" y="15211"/>
                    <a:pt x="14121" y="16388"/>
                  </a:cubicBezTo>
                  <a:cubicBezTo>
                    <a:pt x="10921" y="17565"/>
                    <a:pt x="3091" y="17743"/>
                    <a:pt x="921" y="18441"/>
                  </a:cubicBezTo>
                  <a:cubicBezTo>
                    <a:pt x="-1248" y="19140"/>
                    <a:pt x="1090" y="20508"/>
                    <a:pt x="1105" y="20577"/>
                  </a:cubicBezTo>
                  <a:cubicBezTo>
                    <a:pt x="1121" y="20645"/>
                    <a:pt x="921" y="19330"/>
                    <a:pt x="1013" y="18852"/>
                  </a:cubicBezTo>
                  <a:cubicBezTo>
                    <a:pt x="1105" y="18373"/>
                    <a:pt x="706" y="18489"/>
                    <a:pt x="1660" y="17703"/>
                  </a:cubicBezTo>
                  <a:close/>
                </a:path>
              </a:pathLst>
            </a:custGeom>
            <a:solidFill>
              <a:srgbClr val="A0A0A0"/>
            </a:solidFill>
            <a:ln w="12700" cap="flat">
              <a:noFill/>
              <a:miter lim="400000"/>
            </a:ln>
            <a:effectLst/>
          </p:spPr>
          <p:txBody>
            <a:bodyPr wrap="square" lIns="45719" tIns="45719" rIns="45719" bIns="45719" numCol="1" anchor="t">
              <a:noAutofit/>
            </a:bodyPr>
            <a:lstStyle/>
            <a:p>
              <a:pPr>
                <a:defRPr sz="1400">
                  <a:latin typeface="Arial"/>
                  <a:ea typeface="Arial"/>
                  <a:cs typeface="Arial"/>
                  <a:sym typeface="Arial"/>
                </a:defRPr>
              </a:pPr>
              <a:endParaRPr/>
            </a:p>
          </p:txBody>
        </p:sp>
        <p:sp>
          <p:nvSpPr>
            <p:cNvPr id="101" name="Google Shape;72;p12"/>
            <p:cNvSpPr/>
            <p:nvPr/>
          </p:nvSpPr>
          <p:spPr>
            <a:xfrm>
              <a:off x="3523672" y="6052927"/>
              <a:ext cx="174021" cy="50305"/>
            </a:xfrm>
            <a:prstGeom prst="rect">
              <a:avLst/>
            </a:prstGeom>
            <a:solidFill>
              <a:srgbClr val="A0A0A0"/>
            </a:solidFill>
            <a:ln w="12700" cap="flat">
              <a:noFill/>
              <a:miter lim="400000"/>
            </a:ln>
            <a:effectLst/>
          </p:spPr>
          <p:txBody>
            <a:bodyPr wrap="square" lIns="45719" tIns="45719" rIns="45719" bIns="45719" numCol="1" anchor="ctr">
              <a:noAutofit/>
            </a:bodyPr>
            <a:lstStyle/>
            <a:p>
              <a:pPr>
                <a:defRPr sz="1400">
                  <a:latin typeface="Arial"/>
                  <a:ea typeface="Arial"/>
                  <a:cs typeface="Arial"/>
                  <a:sym typeface="Arial"/>
                </a:defRPr>
              </a:pPr>
              <a:endParaRPr/>
            </a:p>
          </p:txBody>
        </p:sp>
        <p:sp>
          <p:nvSpPr>
            <p:cNvPr id="102" name="Google Shape;73;p12"/>
            <p:cNvSpPr/>
            <p:nvPr/>
          </p:nvSpPr>
          <p:spPr>
            <a:xfrm>
              <a:off x="3852361" y="6144952"/>
              <a:ext cx="1962236" cy="370096"/>
            </a:xfrm>
            <a:prstGeom prst="rect">
              <a:avLst/>
            </a:prstGeom>
            <a:solidFill>
              <a:srgbClr val="A0A0A0"/>
            </a:solidFill>
            <a:ln w="9525" cap="flat">
              <a:solidFill>
                <a:srgbClr val="666666"/>
              </a:solidFill>
              <a:prstDash val="solid"/>
              <a:round/>
            </a:ln>
            <a:effectLst/>
          </p:spPr>
          <p:txBody>
            <a:bodyPr wrap="square" lIns="45719" tIns="45719" rIns="45719" bIns="45719" numCol="1" anchor="ctr">
              <a:noAutofit/>
            </a:bodyPr>
            <a:lstStyle/>
            <a:p>
              <a:pPr>
                <a:defRPr sz="1400">
                  <a:latin typeface="Arial"/>
                  <a:ea typeface="Arial"/>
                  <a:cs typeface="Arial"/>
                  <a:sym typeface="Arial"/>
                </a:defRPr>
              </a:pPr>
              <a:endParaRPr/>
            </a:p>
          </p:txBody>
        </p:sp>
        <p:grpSp>
          <p:nvGrpSpPr>
            <p:cNvPr id="105" name="Google Shape;74;p12"/>
            <p:cNvGrpSpPr/>
            <p:nvPr/>
          </p:nvGrpSpPr>
          <p:grpSpPr>
            <a:xfrm>
              <a:off x="3673636" y="6779351"/>
              <a:ext cx="1" cy="12701"/>
              <a:chOff x="0" y="0"/>
              <a:chExt cx="0" cy="12700"/>
            </a:xfrm>
          </p:grpSpPr>
          <p:sp>
            <p:nvSpPr>
              <p:cNvPr id="103" name="Line"/>
              <p:cNvSpPr/>
              <p:nvPr/>
            </p:nvSpPr>
            <p:spPr>
              <a:xfrm flipV="1">
                <a:off x="-1" y="0"/>
                <a:ext cx="2" cy="12700"/>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sp>
            <p:nvSpPr>
              <p:cNvPr id="104" name="Line"/>
              <p:cNvSpPr/>
              <p:nvPr/>
            </p:nvSpPr>
            <p:spPr>
              <a:xfrm flipH="1">
                <a:off x="-1" y="0"/>
                <a:ext cx="2" cy="12700"/>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grpSp>
        <p:grpSp>
          <p:nvGrpSpPr>
            <p:cNvPr id="108" name="Google Shape;75;p12"/>
            <p:cNvGrpSpPr/>
            <p:nvPr/>
          </p:nvGrpSpPr>
          <p:grpSpPr>
            <a:xfrm>
              <a:off x="3603713" y="6871804"/>
              <a:ext cx="4624" cy="13957"/>
              <a:chOff x="0" y="0"/>
              <a:chExt cx="4622" cy="13955"/>
            </a:xfrm>
          </p:grpSpPr>
          <p:sp>
            <p:nvSpPr>
              <p:cNvPr id="106" name="Line"/>
              <p:cNvSpPr/>
              <p:nvPr/>
            </p:nvSpPr>
            <p:spPr>
              <a:xfrm flipV="1">
                <a:off x="0" y="-1"/>
                <a:ext cx="4623" cy="13957"/>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sp>
            <p:nvSpPr>
              <p:cNvPr id="107" name="Line"/>
              <p:cNvSpPr/>
              <p:nvPr/>
            </p:nvSpPr>
            <p:spPr>
              <a:xfrm flipH="1">
                <a:off x="0" y="-1"/>
                <a:ext cx="4623" cy="13957"/>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grpSp>
        <p:grpSp>
          <p:nvGrpSpPr>
            <p:cNvPr id="111" name="Google Shape;76;p12"/>
            <p:cNvGrpSpPr/>
            <p:nvPr/>
          </p:nvGrpSpPr>
          <p:grpSpPr>
            <a:xfrm>
              <a:off x="6049522" y="6870109"/>
              <a:ext cx="12701" cy="12675"/>
              <a:chOff x="0" y="0"/>
              <a:chExt cx="12699" cy="12674"/>
            </a:xfrm>
          </p:grpSpPr>
          <p:sp>
            <p:nvSpPr>
              <p:cNvPr id="109" name="Line"/>
              <p:cNvSpPr/>
              <p:nvPr/>
            </p:nvSpPr>
            <p:spPr>
              <a:xfrm>
                <a:off x="0" y="0"/>
                <a:ext cx="12700" cy="12675"/>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sp>
            <p:nvSpPr>
              <p:cNvPr id="110" name="Line"/>
              <p:cNvSpPr/>
              <p:nvPr/>
            </p:nvSpPr>
            <p:spPr>
              <a:xfrm flipH="1" flipV="1">
                <a:off x="0" y="0"/>
                <a:ext cx="12700" cy="12675"/>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grpSp>
        <p:grpSp>
          <p:nvGrpSpPr>
            <p:cNvPr id="114" name="Google Shape;77;p12"/>
            <p:cNvGrpSpPr/>
            <p:nvPr/>
          </p:nvGrpSpPr>
          <p:grpSpPr>
            <a:xfrm>
              <a:off x="5990601" y="6783993"/>
              <a:ext cx="1" cy="12701"/>
              <a:chOff x="0" y="0"/>
              <a:chExt cx="0" cy="12700"/>
            </a:xfrm>
          </p:grpSpPr>
          <p:sp>
            <p:nvSpPr>
              <p:cNvPr id="112" name="Line"/>
              <p:cNvSpPr/>
              <p:nvPr/>
            </p:nvSpPr>
            <p:spPr>
              <a:xfrm flipH="1">
                <a:off x="0" y="0"/>
                <a:ext cx="1" cy="12700"/>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sp>
            <p:nvSpPr>
              <p:cNvPr id="113" name="Line"/>
              <p:cNvSpPr/>
              <p:nvPr/>
            </p:nvSpPr>
            <p:spPr>
              <a:xfrm flipV="1">
                <a:off x="0" y="0"/>
                <a:ext cx="1" cy="12700"/>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grpSp>
        <p:sp>
          <p:nvSpPr>
            <p:cNvPr id="115" name="Google Shape;78;p12"/>
            <p:cNvSpPr/>
            <p:nvPr/>
          </p:nvSpPr>
          <p:spPr>
            <a:xfrm>
              <a:off x="3212090" y="7020766"/>
              <a:ext cx="3240056" cy="195272"/>
            </a:xfrm>
            <a:custGeom>
              <a:avLst/>
              <a:gdLst/>
              <a:ahLst/>
              <a:cxnLst>
                <a:cxn ang="0">
                  <a:pos x="wd2" y="hd2"/>
                </a:cxn>
                <a:cxn ang="5400000">
                  <a:pos x="wd2" y="hd2"/>
                </a:cxn>
                <a:cxn ang="10800000">
                  <a:pos x="wd2" y="hd2"/>
                </a:cxn>
                <a:cxn ang="16200000">
                  <a:pos x="wd2" y="hd2"/>
                </a:cxn>
              </a:cxnLst>
              <a:rect l="0" t="0" r="r" b="b"/>
              <a:pathLst>
                <a:path w="21600" h="21600" extrusionOk="0">
                  <a:moveTo>
                    <a:pt x="1708" y="0"/>
                  </a:moveTo>
                  <a:lnTo>
                    <a:pt x="1616" y="1014"/>
                  </a:lnTo>
                  <a:lnTo>
                    <a:pt x="1618" y="1014"/>
                  </a:lnTo>
                  <a:cubicBezTo>
                    <a:pt x="1648" y="663"/>
                    <a:pt x="1678" y="332"/>
                    <a:pt x="1708" y="0"/>
                  </a:cubicBezTo>
                  <a:close/>
                  <a:moveTo>
                    <a:pt x="19892" y="0"/>
                  </a:moveTo>
                  <a:cubicBezTo>
                    <a:pt x="19922" y="332"/>
                    <a:pt x="19952" y="663"/>
                    <a:pt x="19981" y="1014"/>
                  </a:cubicBezTo>
                  <a:lnTo>
                    <a:pt x="19984" y="1014"/>
                  </a:lnTo>
                  <a:lnTo>
                    <a:pt x="19892" y="0"/>
                  </a:lnTo>
                  <a:close/>
                  <a:moveTo>
                    <a:pt x="1618" y="1014"/>
                  </a:moveTo>
                  <a:cubicBezTo>
                    <a:pt x="1555" y="1748"/>
                    <a:pt x="1492" y="2552"/>
                    <a:pt x="1430" y="3591"/>
                  </a:cubicBezTo>
                  <a:lnTo>
                    <a:pt x="31" y="20573"/>
                  </a:lnTo>
                  <a:cubicBezTo>
                    <a:pt x="31" y="21090"/>
                    <a:pt x="0" y="21090"/>
                    <a:pt x="0" y="21600"/>
                  </a:cubicBezTo>
                  <a:lnTo>
                    <a:pt x="21600" y="21600"/>
                  </a:lnTo>
                  <a:lnTo>
                    <a:pt x="21538" y="20573"/>
                  </a:lnTo>
                  <a:lnTo>
                    <a:pt x="20139" y="3591"/>
                  </a:lnTo>
                  <a:cubicBezTo>
                    <a:pt x="20098" y="2552"/>
                    <a:pt x="20042" y="1748"/>
                    <a:pt x="19981" y="1014"/>
                  </a:cubicBezTo>
                  <a:close/>
                </a:path>
              </a:pathLst>
            </a:custGeom>
            <a:solidFill>
              <a:srgbClr val="B7B7B7"/>
            </a:solidFill>
            <a:ln w="12700" cap="flat">
              <a:noFill/>
              <a:miter lim="400000"/>
            </a:ln>
            <a:effectLst/>
          </p:spPr>
          <p:txBody>
            <a:bodyPr wrap="square" lIns="45719" tIns="45719" rIns="45719" bIns="45719" numCol="1" anchor="ctr">
              <a:noAutofit/>
            </a:bodyPr>
            <a:lstStyle/>
            <a:p>
              <a:pPr>
                <a:defRPr sz="1400">
                  <a:latin typeface="Arial"/>
                  <a:ea typeface="Arial"/>
                  <a:cs typeface="Arial"/>
                  <a:sym typeface="Arial"/>
                </a:defRPr>
              </a:pPr>
              <a:endParaRPr/>
            </a:p>
          </p:txBody>
        </p:sp>
        <p:sp>
          <p:nvSpPr>
            <p:cNvPr id="116" name="Google Shape;79;p12"/>
            <p:cNvSpPr/>
            <p:nvPr/>
          </p:nvSpPr>
          <p:spPr>
            <a:xfrm>
              <a:off x="3720211" y="6104097"/>
              <a:ext cx="2219135" cy="600175"/>
            </a:xfrm>
            <a:custGeom>
              <a:avLst/>
              <a:gdLst/>
              <a:ahLst/>
              <a:cxnLst>
                <a:cxn ang="0">
                  <a:pos x="wd2" y="hd2"/>
                </a:cxn>
                <a:cxn ang="5400000">
                  <a:pos x="wd2" y="hd2"/>
                </a:cxn>
                <a:cxn ang="10800000">
                  <a:pos x="wd2" y="hd2"/>
                </a:cxn>
                <a:cxn ang="16200000">
                  <a:pos x="wd2" y="hd2"/>
                </a:cxn>
              </a:cxnLst>
              <a:rect l="0" t="0" r="r" b="b"/>
              <a:pathLst>
                <a:path w="21600" h="21600" extrusionOk="0">
                  <a:moveTo>
                    <a:pt x="1135" y="0"/>
                  </a:moveTo>
                  <a:lnTo>
                    <a:pt x="726" y="13732"/>
                  </a:lnTo>
                  <a:cubicBezTo>
                    <a:pt x="590" y="16409"/>
                    <a:pt x="318" y="19089"/>
                    <a:pt x="0" y="21600"/>
                  </a:cubicBezTo>
                  <a:lnTo>
                    <a:pt x="46" y="21266"/>
                  </a:lnTo>
                  <a:lnTo>
                    <a:pt x="21558" y="21266"/>
                  </a:lnTo>
                  <a:cubicBezTo>
                    <a:pt x="21258" y="18852"/>
                    <a:pt x="21004" y="16291"/>
                    <a:pt x="20874" y="13732"/>
                  </a:cubicBezTo>
                  <a:lnTo>
                    <a:pt x="20510" y="1173"/>
                  </a:lnTo>
                  <a:cubicBezTo>
                    <a:pt x="18151" y="6364"/>
                    <a:pt x="15519" y="9711"/>
                    <a:pt x="12751" y="10884"/>
                  </a:cubicBezTo>
                  <a:cubicBezTo>
                    <a:pt x="12093" y="11094"/>
                    <a:pt x="11436" y="11197"/>
                    <a:pt x="10779" y="11197"/>
                  </a:cubicBezTo>
                  <a:cubicBezTo>
                    <a:pt x="8809" y="11197"/>
                    <a:pt x="6852" y="10257"/>
                    <a:pt x="4946" y="8373"/>
                  </a:cubicBezTo>
                  <a:cubicBezTo>
                    <a:pt x="3812" y="7536"/>
                    <a:pt x="2723" y="6029"/>
                    <a:pt x="1679" y="4018"/>
                  </a:cubicBezTo>
                  <a:cubicBezTo>
                    <a:pt x="1588" y="3852"/>
                    <a:pt x="1543" y="3516"/>
                    <a:pt x="1452" y="3182"/>
                  </a:cubicBezTo>
                  <a:cubicBezTo>
                    <a:pt x="1362" y="2848"/>
                    <a:pt x="1180" y="2177"/>
                    <a:pt x="1090" y="1675"/>
                  </a:cubicBezTo>
                  <a:lnTo>
                    <a:pt x="1135" y="0"/>
                  </a:lnTo>
                  <a:close/>
                  <a:moveTo>
                    <a:pt x="21558" y="21266"/>
                  </a:moveTo>
                  <a:cubicBezTo>
                    <a:pt x="21572" y="21378"/>
                    <a:pt x="21586" y="21490"/>
                    <a:pt x="21600" y="21600"/>
                  </a:cubicBezTo>
                  <a:cubicBezTo>
                    <a:pt x="21600" y="21434"/>
                    <a:pt x="21600" y="21266"/>
                    <a:pt x="21600" y="21266"/>
                  </a:cubicBezTo>
                  <a:close/>
                </a:path>
              </a:pathLst>
            </a:custGeom>
            <a:solidFill>
              <a:srgbClr val="A0A0A0"/>
            </a:solidFill>
            <a:ln w="12700" cap="flat">
              <a:noFill/>
              <a:miter lim="400000"/>
            </a:ln>
            <a:effectLst/>
          </p:spPr>
          <p:txBody>
            <a:bodyPr wrap="square" lIns="45719" tIns="45719" rIns="45719" bIns="45719" numCol="1" anchor="ctr">
              <a:noAutofit/>
            </a:bodyPr>
            <a:lstStyle/>
            <a:p>
              <a:pPr>
                <a:defRPr sz="1400">
                  <a:latin typeface="Arial"/>
                  <a:ea typeface="Arial"/>
                  <a:cs typeface="Arial"/>
                  <a:sym typeface="Arial"/>
                </a:defRPr>
              </a:pPr>
              <a:endParaRPr/>
            </a:p>
          </p:txBody>
        </p:sp>
        <p:grpSp>
          <p:nvGrpSpPr>
            <p:cNvPr id="119" name="Google Shape;80;p12"/>
            <p:cNvGrpSpPr/>
            <p:nvPr/>
          </p:nvGrpSpPr>
          <p:grpSpPr>
            <a:xfrm>
              <a:off x="6121143" y="6950869"/>
              <a:ext cx="18665" cy="18628"/>
              <a:chOff x="57" y="57"/>
              <a:chExt cx="18664" cy="18626"/>
            </a:xfrm>
          </p:grpSpPr>
          <p:sp>
            <p:nvSpPr>
              <p:cNvPr id="117" name="Line"/>
              <p:cNvSpPr/>
              <p:nvPr/>
            </p:nvSpPr>
            <p:spPr>
              <a:xfrm flipH="1" flipV="1">
                <a:off x="57" y="57"/>
                <a:ext cx="18666" cy="18628"/>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sp>
            <p:nvSpPr>
              <p:cNvPr id="118" name="Line"/>
              <p:cNvSpPr/>
              <p:nvPr/>
            </p:nvSpPr>
            <p:spPr>
              <a:xfrm>
                <a:off x="57" y="57"/>
                <a:ext cx="18666" cy="18628"/>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grpSp>
        <p:grpSp>
          <p:nvGrpSpPr>
            <p:cNvPr id="122" name="Google Shape;81;p12"/>
            <p:cNvGrpSpPr/>
            <p:nvPr/>
          </p:nvGrpSpPr>
          <p:grpSpPr>
            <a:xfrm>
              <a:off x="3524428" y="6950869"/>
              <a:ext cx="18665" cy="18628"/>
              <a:chOff x="0" y="57"/>
              <a:chExt cx="18664" cy="18626"/>
            </a:xfrm>
          </p:grpSpPr>
          <p:sp>
            <p:nvSpPr>
              <p:cNvPr id="120" name="Line"/>
              <p:cNvSpPr/>
              <p:nvPr/>
            </p:nvSpPr>
            <p:spPr>
              <a:xfrm flipH="1">
                <a:off x="0" y="57"/>
                <a:ext cx="18665" cy="18628"/>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sp>
            <p:nvSpPr>
              <p:cNvPr id="121" name="Line"/>
              <p:cNvSpPr/>
              <p:nvPr/>
            </p:nvSpPr>
            <p:spPr>
              <a:xfrm flipV="1">
                <a:off x="0" y="57"/>
                <a:ext cx="18665" cy="18628"/>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grpSp>
        <p:sp>
          <p:nvSpPr>
            <p:cNvPr id="123" name="Google Shape;82;p12"/>
            <p:cNvSpPr/>
            <p:nvPr/>
          </p:nvSpPr>
          <p:spPr>
            <a:xfrm>
              <a:off x="3459188" y="6694986"/>
              <a:ext cx="2755165" cy="334950"/>
            </a:xfrm>
            <a:custGeom>
              <a:avLst/>
              <a:gdLst/>
              <a:ahLst/>
              <a:cxnLst>
                <a:cxn ang="0">
                  <a:pos x="wd2" y="hd2"/>
                </a:cxn>
                <a:cxn ang="5400000">
                  <a:pos x="wd2" y="hd2"/>
                </a:cxn>
                <a:cxn ang="10800000">
                  <a:pos x="wd2" y="hd2"/>
                </a:cxn>
                <a:cxn ang="16200000">
                  <a:pos x="wd2" y="hd2"/>
                </a:cxn>
              </a:cxnLst>
              <a:rect l="0" t="0" r="r" b="b"/>
              <a:pathLst>
                <a:path w="21600" h="21600" extrusionOk="0">
                  <a:moveTo>
                    <a:pt x="2083" y="0"/>
                  </a:moveTo>
                  <a:lnTo>
                    <a:pt x="2046" y="599"/>
                  </a:lnTo>
                  <a:cubicBezTo>
                    <a:pt x="1937" y="2399"/>
                    <a:pt x="1791" y="4199"/>
                    <a:pt x="1681" y="5999"/>
                  </a:cubicBezTo>
                  <a:cubicBezTo>
                    <a:pt x="1535" y="8100"/>
                    <a:pt x="1352" y="9900"/>
                    <a:pt x="1206" y="11402"/>
                  </a:cubicBezTo>
                  <a:lnTo>
                    <a:pt x="1133" y="12302"/>
                  </a:lnTo>
                  <a:cubicBezTo>
                    <a:pt x="1023" y="13500"/>
                    <a:pt x="840" y="15002"/>
                    <a:pt x="694" y="16501"/>
                  </a:cubicBezTo>
                  <a:lnTo>
                    <a:pt x="548" y="17702"/>
                  </a:lnTo>
                  <a:cubicBezTo>
                    <a:pt x="402" y="18602"/>
                    <a:pt x="256" y="19800"/>
                    <a:pt x="73" y="21001"/>
                  </a:cubicBezTo>
                  <a:lnTo>
                    <a:pt x="0" y="21600"/>
                  </a:lnTo>
                  <a:lnTo>
                    <a:pt x="21600" y="21600"/>
                  </a:lnTo>
                  <a:lnTo>
                    <a:pt x="21490" y="21001"/>
                  </a:lnTo>
                  <a:cubicBezTo>
                    <a:pt x="21344" y="19800"/>
                    <a:pt x="21161" y="18602"/>
                    <a:pt x="21016" y="17702"/>
                  </a:cubicBezTo>
                  <a:lnTo>
                    <a:pt x="20869" y="16501"/>
                  </a:lnTo>
                  <a:cubicBezTo>
                    <a:pt x="20723" y="15002"/>
                    <a:pt x="20577" y="13500"/>
                    <a:pt x="20431" y="12001"/>
                  </a:cubicBezTo>
                  <a:lnTo>
                    <a:pt x="20358" y="11402"/>
                  </a:lnTo>
                  <a:cubicBezTo>
                    <a:pt x="20175" y="9900"/>
                    <a:pt x="20028" y="7799"/>
                    <a:pt x="19883" y="5999"/>
                  </a:cubicBezTo>
                  <a:cubicBezTo>
                    <a:pt x="19773" y="4199"/>
                    <a:pt x="19663" y="2399"/>
                    <a:pt x="19517" y="599"/>
                  </a:cubicBezTo>
                  <a:cubicBezTo>
                    <a:pt x="19517" y="599"/>
                    <a:pt x="19517" y="301"/>
                    <a:pt x="19517" y="0"/>
                  </a:cubicBezTo>
                  <a:close/>
                </a:path>
              </a:pathLst>
            </a:custGeom>
            <a:solidFill>
              <a:srgbClr val="A0A0A0"/>
            </a:solidFill>
            <a:ln w="12700" cap="flat">
              <a:noFill/>
              <a:miter lim="400000"/>
            </a:ln>
            <a:effectLst/>
          </p:spPr>
          <p:txBody>
            <a:bodyPr wrap="square" lIns="45719" tIns="45719" rIns="45719" bIns="45719" numCol="1" anchor="ctr">
              <a:noAutofit/>
            </a:bodyPr>
            <a:lstStyle/>
            <a:p>
              <a:pPr>
                <a:defRPr sz="1400">
                  <a:latin typeface="Arial"/>
                  <a:ea typeface="Arial"/>
                  <a:cs typeface="Arial"/>
                  <a:sym typeface="Arial"/>
                </a:defRPr>
              </a:pPr>
              <a:endParaRPr/>
            </a:p>
          </p:txBody>
        </p:sp>
        <p:sp>
          <p:nvSpPr>
            <p:cNvPr id="124" name="Google Shape;83;p12"/>
            <p:cNvSpPr/>
            <p:nvPr/>
          </p:nvSpPr>
          <p:spPr>
            <a:xfrm>
              <a:off x="3188801" y="7209879"/>
              <a:ext cx="3287026" cy="125953"/>
            </a:xfrm>
            <a:custGeom>
              <a:avLst/>
              <a:gdLst/>
              <a:ahLst/>
              <a:cxnLst>
                <a:cxn ang="0">
                  <a:pos x="wd2" y="hd2"/>
                </a:cxn>
                <a:cxn ang="5400000">
                  <a:pos x="wd2" y="hd2"/>
                </a:cxn>
                <a:cxn ang="10800000">
                  <a:pos x="wd2" y="hd2"/>
                </a:cxn>
                <a:cxn ang="16200000">
                  <a:pos x="wd2" y="hd2"/>
                </a:cxn>
              </a:cxnLst>
              <a:rect l="0" t="0" r="r" b="b"/>
              <a:pathLst>
                <a:path w="21573" h="21600" extrusionOk="0">
                  <a:moveTo>
                    <a:pt x="153" y="0"/>
                  </a:moveTo>
                  <a:cubicBezTo>
                    <a:pt x="61" y="1592"/>
                    <a:pt x="30" y="3195"/>
                    <a:pt x="0" y="5588"/>
                  </a:cubicBezTo>
                  <a:cubicBezTo>
                    <a:pt x="0" y="6379"/>
                    <a:pt x="0" y="7180"/>
                    <a:pt x="0" y="8773"/>
                  </a:cubicBezTo>
                  <a:cubicBezTo>
                    <a:pt x="30" y="15963"/>
                    <a:pt x="275" y="21541"/>
                    <a:pt x="581" y="21541"/>
                  </a:cubicBezTo>
                  <a:lnTo>
                    <a:pt x="21020" y="21541"/>
                  </a:lnTo>
                  <a:cubicBezTo>
                    <a:pt x="21036" y="21580"/>
                    <a:pt x="21051" y="21600"/>
                    <a:pt x="21066" y="21600"/>
                  </a:cubicBezTo>
                  <a:cubicBezTo>
                    <a:pt x="21379" y="21600"/>
                    <a:pt x="21600" y="13955"/>
                    <a:pt x="21571" y="5588"/>
                  </a:cubicBezTo>
                  <a:cubicBezTo>
                    <a:pt x="21540" y="3195"/>
                    <a:pt x="21479" y="1592"/>
                    <a:pt x="21418" y="0"/>
                  </a:cubicBezTo>
                  <a:close/>
                </a:path>
              </a:pathLst>
            </a:custGeom>
            <a:solidFill>
              <a:srgbClr val="818284"/>
            </a:solidFill>
            <a:ln w="12700" cap="flat">
              <a:noFill/>
              <a:miter lim="400000"/>
            </a:ln>
            <a:effectLst/>
          </p:spPr>
          <p:txBody>
            <a:bodyPr wrap="square" lIns="45719" tIns="45719" rIns="45719" bIns="45719" numCol="1" anchor="ctr">
              <a:noAutofit/>
            </a:bodyPr>
            <a:lstStyle/>
            <a:p>
              <a:pPr>
                <a:defRPr sz="1400">
                  <a:latin typeface="Arial"/>
                  <a:ea typeface="Arial"/>
                  <a:cs typeface="Arial"/>
                  <a:sym typeface="Arial"/>
                </a:defRPr>
              </a:pPr>
              <a:endParaRPr/>
            </a:p>
          </p:txBody>
        </p:sp>
        <p:sp>
          <p:nvSpPr>
            <p:cNvPr id="125" name="Google Shape;84;p12"/>
            <p:cNvSpPr/>
            <p:nvPr/>
          </p:nvSpPr>
          <p:spPr>
            <a:xfrm>
              <a:off x="3617697" y="107030"/>
              <a:ext cx="6046536" cy="6308316"/>
            </a:xfrm>
            <a:custGeom>
              <a:avLst/>
              <a:gdLst/>
              <a:ahLst/>
              <a:cxnLst>
                <a:cxn ang="0">
                  <a:pos x="wd2" y="hd2"/>
                </a:cxn>
                <a:cxn ang="5400000">
                  <a:pos x="wd2" y="hd2"/>
                </a:cxn>
                <a:cxn ang="10800000">
                  <a:pos x="wd2" y="hd2"/>
                </a:cxn>
                <a:cxn ang="16200000">
                  <a:pos x="wd2" y="hd2"/>
                </a:cxn>
              </a:cxnLst>
              <a:rect l="0" t="0" r="r" b="b"/>
              <a:pathLst>
                <a:path w="21600" h="21600" extrusionOk="0">
                  <a:moveTo>
                    <a:pt x="21467" y="0"/>
                  </a:moveTo>
                  <a:lnTo>
                    <a:pt x="21317" y="143"/>
                  </a:lnTo>
                  <a:cubicBezTo>
                    <a:pt x="21367" y="223"/>
                    <a:pt x="21400" y="335"/>
                    <a:pt x="21400" y="430"/>
                  </a:cubicBezTo>
                  <a:lnTo>
                    <a:pt x="21400" y="19754"/>
                  </a:lnTo>
                  <a:cubicBezTo>
                    <a:pt x="21400" y="20088"/>
                    <a:pt x="21117" y="20359"/>
                    <a:pt x="20767" y="20359"/>
                  </a:cubicBezTo>
                  <a:lnTo>
                    <a:pt x="200" y="20359"/>
                  </a:lnTo>
                  <a:lnTo>
                    <a:pt x="0" y="20534"/>
                  </a:lnTo>
                  <a:lnTo>
                    <a:pt x="783" y="20534"/>
                  </a:lnTo>
                  <a:lnTo>
                    <a:pt x="766" y="20694"/>
                  </a:lnTo>
                  <a:cubicBezTo>
                    <a:pt x="799" y="20741"/>
                    <a:pt x="849" y="20789"/>
                    <a:pt x="899" y="20837"/>
                  </a:cubicBezTo>
                  <a:lnTo>
                    <a:pt x="982" y="20933"/>
                  </a:lnTo>
                  <a:cubicBezTo>
                    <a:pt x="1366" y="21108"/>
                    <a:pt x="1765" y="21251"/>
                    <a:pt x="2182" y="21347"/>
                  </a:cubicBezTo>
                  <a:cubicBezTo>
                    <a:pt x="2878" y="21513"/>
                    <a:pt x="3593" y="21600"/>
                    <a:pt x="4313" y="21600"/>
                  </a:cubicBezTo>
                  <a:cubicBezTo>
                    <a:pt x="4557" y="21600"/>
                    <a:pt x="4801" y="21590"/>
                    <a:pt x="5046" y="21570"/>
                  </a:cubicBezTo>
                  <a:cubicBezTo>
                    <a:pt x="6062" y="21458"/>
                    <a:pt x="7028" y="21156"/>
                    <a:pt x="7910" y="20662"/>
                  </a:cubicBezTo>
                  <a:lnTo>
                    <a:pt x="7894" y="20534"/>
                  </a:lnTo>
                  <a:lnTo>
                    <a:pt x="20767" y="20534"/>
                  </a:lnTo>
                  <a:cubicBezTo>
                    <a:pt x="21217" y="20534"/>
                    <a:pt x="21600" y="20184"/>
                    <a:pt x="21600" y="19738"/>
                  </a:cubicBezTo>
                  <a:lnTo>
                    <a:pt x="21600" y="430"/>
                  </a:lnTo>
                  <a:cubicBezTo>
                    <a:pt x="21600" y="271"/>
                    <a:pt x="21550" y="128"/>
                    <a:pt x="21467" y="0"/>
                  </a:cubicBezTo>
                  <a:close/>
                </a:path>
              </a:pathLst>
            </a:custGeom>
            <a:gradFill flip="none" rotWithShape="1">
              <a:gsLst>
                <a:gs pos="0">
                  <a:srgbClr val="A0A0A0"/>
                </a:gs>
                <a:gs pos="12000">
                  <a:srgbClr val="919192"/>
                </a:gs>
                <a:gs pos="100000">
                  <a:srgbClr val="818284"/>
                </a:gs>
              </a:gsLst>
              <a:lin ang="16200038" scaled="0"/>
            </a:gradFill>
            <a:ln w="12700" cap="flat">
              <a:noFill/>
              <a:miter lim="400000"/>
            </a:ln>
            <a:effectLst/>
          </p:spPr>
          <p:txBody>
            <a:bodyPr wrap="square" lIns="45719" tIns="45719" rIns="45719" bIns="45719" numCol="1" anchor="ctr">
              <a:noAutofit/>
            </a:bodyPr>
            <a:lstStyle/>
            <a:p>
              <a:pPr>
                <a:defRPr sz="1400">
                  <a:latin typeface="Arial"/>
                  <a:ea typeface="Arial"/>
                  <a:cs typeface="Arial"/>
                  <a:sym typeface="Arial"/>
                </a:defRPr>
              </a:pPr>
              <a:endParaRPr/>
            </a:p>
          </p:txBody>
        </p:sp>
        <p:sp>
          <p:nvSpPr>
            <p:cNvPr id="126" name="Google Shape;85;p12"/>
            <p:cNvSpPr/>
            <p:nvPr/>
          </p:nvSpPr>
          <p:spPr>
            <a:xfrm>
              <a:off x="3673635" y="144284"/>
              <a:ext cx="5934661" cy="5908662"/>
            </a:xfrm>
            <a:custGeom>
              <a:avLst/>
              <a:gdLst/>
              <a:ahLst/>
              <a:cxnLst>
                <a:cxn ang="0">
                  <a:pos x="wd2" y="hd2"/>
                </a:cxn>
                <a:cxn ang="5400000">
                  <a:pos x="wd2" y="hd2"/>
                </a:cxn>
                <a:cxn ang="10800000">
                  <a:pos x="wd2" y="hd2"/>
                </a:cxn>
                <a:cxn ang="16200000">
                  <a:pos x="wd2" y="hd2"/>
                </a:cxn>
              </a:cxnLst>
              <a:rect l="0" t="0" r="r" b="b"/>
              <a:pathLst>
                <a:path w="21600" h="21600" extrusionOk="0">
                  <a:moveTo>
                    <a:pt x="21532" y="0"/>
                  </a:moveTo>
                  <a:lnTo>
                    <a:pt x="20633" y="901"/>
                  </a:lnTo>
                  <a:lnTo>
                    <a:pt x="20633" y="20630"/>
                  </a:lnTo>
                  <a:lnTo>
                    <a:pt x="950" y="20630"/>
                  </a:lnTo>
                  <a:lnTo>
                    <a:pt x="0" y="21600"/>
                  </a:lnTo>
                  <a:lnTo>
                    <a:pt x="20955" y="21600"/>
                  </a:lnTo>
                  <a:cubicBezTo>
                    <a:pt x="21311" y="21600"/>
                    <a:pt x="21600" y="21294"/>
                    <a:pt x="21600" y="20937"/>
                  </a:cubicBezTo>
                  <a:lnTo>
                    <a:pt x="21600" y="323"/>
                  </a:lnTo>
                  <a:cubicBezTo>
                    <a:pt x="21600" y="204"/>
                    <a:pt x="21583" y="102"/>
                    <a:pt x="21532" y="0"/>
                  </a:cubicBezTo>
                  <a:close/>
                </a:path>
              </a:pathLst>
            </a:custGeom>
            <a:solidFill>
              <a:srgbClr val="000000"/>
            </a:solidFill>
            <a:ln w="12700" cap="flat">
              <a:noFill/>
              <a:miter lim="400000"/>
            </a:ln>
            <a:effectLst/>
          </p:spPr>
          <p:txBody>
            <a:bodyPr wrap="square" lIns="45719" tIns="45719" rIns="45719" bIns="45719" numCol="1" anchor="ctr">
              <a:noAutofit/>
            </a:bodyPr>
            <a:lstStyle/>
            <a:p>
              <a:pPr>
                <a:defRPr sz="1400">
                  <a:latin typeface="Arial"/>
                  <a:ea typeface="Arial"/>
                  <a:cs typeface="Arial"/>
                  <a:sym typeface="Arial"/>
                </a:defRPr>
              </a:pPr>
              <a:endParaRPr/>
            </a:p>
          </p:txBody>
        </p:sp>
        <p:sp>
          <p:nvSpPr>
            <p:cNvPr id="127" name="Google Shape;86;p12"/>
            <p:cNvSpPr/>
            <p:nvPr/>
          </p:nvSpPr>
          <p:spPr>
            <a:xfrm>
              <a:off x="-1" y="57"/>
              <a:ext cx="9626900" cy="6103961"/>
            </a:xfrm>
            <a:custGeom>
              <a:avLst/>
              <a:gdLst/>
              <a:ahLst/>
              <a:cxnLst>
                <a:cxn ang="0">
                  <a:pos x="wd2" y="hd2"/>
                </a:cxn>
                <a:cxn ang="5400000">
                  <a:pos x="wd2" y="hd2"/>
                </a:cxn>
                <a:cxn ang="10800000">
                  <a:pos x="wd2" y="hd2"/>
                </a:cxn>
                <a:cxn ang="16200000">
                  <a:pos x="wd2" y="hd2"/>
                </a:cxn>
              </a:cxnLst>
              <a:rect l="0" t="0" r="r" b="b"/>
              <a:pathLst>
                <a:path w="21600" h="21600" extrusionOk="0">
                  <a:moveTo>
                    <a:pt x="523" y="0"/>
                  </a:moveTo>
                  <a:cubicBezTo>
                    <a:pt x="230" y="0"/>
                    <a:pt x="0" y="378"/>
                    <a:pt x="0" y="822"/>
                  </a:cubicBezTo>
                  <a:lnTo>
                    <a:pt x="0" y="20777"/>
                  </a:lnTo>
                  <a:cubicBezTo>
                    <a:pt x="0" y="21222"/>
                    <a:pt x="230" y="21600"/>
                    <a:pt x="523" y="21600"/>
                  </a:cubicBezTo>
                  <a:lnTo>
                    <a:pt x="8117" y="21600"/>
                  </a:lnTo>
                  <a:lnTo>
                    <a:pt x="8232" y="21419"/>
                  </a:lnTo>
                  <a:lnTo>
                    <a:pt x="523" y="21403"/>
                  </a:lnTo>
                  <a:cubicBezTo>
                    <a:pt x="303" y="21403"/>
                    <a:pt x="126" y="21107"/>
                    <a:pt x="126" y="20761"/>
                  </a:cubicBezTo>
                  <a:lnTo>
                    <a:pt x="126" y="822"/>
                  </a:lnTo>
                  <a:cubicBezTo>
                    <a:pt x="126" y="477"/>
                    <a:pt x="303" y="197"/>
                    <a:pt x="523" y="197"/>
                  </a:cubicBezTo>
                  <a:lnTo>
                    <a:pt x="21161" y="197"/>
                  </a:lnTo>
                  <a:cubicBezTo>
                    <a:pt x="21307" y="197"/>
                    <a:pt x="21443" y="313"/>
                    <a:pt x="21506" y="526"/>
                  </a:cubicBezTo>
                  <a:lnTo>
                    <a:pt x="21600" y="378"/>
                  </a:lnTo>
                  <a:cubicBezTo>
                    <a:pt x="21495" y="148"/>
                    <a:pt x="21339" y="0"/>
                    <a:pt x="21161" y="0"/>
                  </a:cubicBezTo>
                  <a:close/>
                </a:path>
              </a:pathLst>
            </a:custGeom>
            <a:solidFill>
              <a:srgbClr val="A5A6A7"/>
            </a:solidFill>
            <a:ln w="12700" cap="flat">
              <a:noFill/>
              <a:miter lim="400000"/>
            </a:ln>
            <a:effectLst/>
          </p:spPr>
          <p:txBody>
            <a:bodyPr wrap="square" lIns="45719" tIns="45719" rIns="45719" bIns="45719" numCol="1" anchor="ctr">
              <a:noAutofit/>
            </a:bodyPr>
            <a:lstStyle/>
            <a:p>
              <a:pPr>
                <a:defRPr sz="1400">
                  <a:latin typeface="Arial"/>
                  <a:ea typeface="Arial"/>
                  <a:cs typeface="Arial"/>
                  <a:sym typeface="Arial"/>
                </a:defRPr>
              </a:pPr>
              <a:endParaRPr/>
            </a:p>
          </p:txBody>
        </p:sp>
        <p:sp>
          <p:nvSpPr>
            <p:cNvPr id="128" name="Google Shape;87;p12"/>
            <p:cNvSpPr/>
            <p:nvPr/>
          </p:nvSpPr>
          <p:spPr>
            <a:xfrm>
              <a:off x="9299214" y="58139"/>
              <a:ext cx="306037" cy="305419"/>
            </a:xfrm>
            <a:prstGeom prst="ellipse">
              <a:avLst/>
            </a:prstGeom>
            <a:solidFill>
              <a:srgbClr val="000000"/>
            </a:solidFill>
            <a:ln w="12700" cap="flat">
              <a:noFill/>
              <a:miter lim="400000"/>
            </a:ln>
            <a:effectLst/>
          </p:spPr>
          <p:txBody>
            <a:bodyPr wrap="square" lIns="45719" tIns="45719" rIns="45719" bIns="45719" numCol="1" anchor="ctr">
              <a:noAutofit/>
            </a:bodyPr>
            <a:lstStyle/>
            <a:p>
              <a:pPr>
                <a:defRPr sz="600">
                  <a:latin typeface="Arial"/>
                  <a:ea typeface="Arial"/>
                  <a:cs typeface="Arial"/>
                  <a:sym typeface="Arial"/>
                </a:defRPr>
              </a:pPr>
              <a:endParaRPr/>
            </a:p>
          </p:txBody>
        </p:sp>
        <p:sp>
          <p:nvSpPr>
            <p:cNvPr id="129" name="Google Shape;88;p12"/>
            <p:cNvSpPr/>
            <p:nvPr/>
          </p:nvSpPr>
          <p:spPr>
            <a:xfrm>
              <a:off x="51262" y="55703"/>
              <a:ext cx="9533687" cy="5997243"/>
            </a:xfrm>
            <a:custGeom>
              <a:avLst/>
              <a:gdLst/>
              <a:ahLst/>
              <a:cxnLst>
                <a:cxn ang="0">
                  <a:pos x="wd2" y="hd2"/>
                </a:cxn>
                <a:cxn ang="5400000">
                  <a:pos x="wd2" y="hd2"/>
                </a:cxn>
                <a:cxn ang="10800000">
                  <a:pos x="wd2" y="hd2"/>
                </a:cxn>
                <a:cxn ang="16200000">
                  <a:pos x="wd2" y="hd2"/>
                </a:cxn>
              </a:cxnLst>
              <a:rect l="0" t="0" r="r" b="b"/>
              <a:pathLst>
                <a:path w="21600" h="21600" extrusionOk="0">
                  <a:moveTo>
                    <a:pt x="10826" y="264"/>
                  </a:moveTo>
                  <a:cubicBezTo>
                    <a:pt x="10890" y="264"/>
                    <a:pt x="10953" y="339"/>
                    <a:pt x="10953" y="453"/>
                  </a:cubicBezTo>
                  <a:cubicBezTo>
                    <a:pt x="10953" y="554"/>
                    <a:pt x="10900" y="654"/>
                    <a:pt x="10826" y="654"/>
                  </a:cubicBezTo>
                  <a:cubicBezTo>
                    <a:pt x="10721" y="637"/>
                    <a:pt x="10668" y="436"/>
                    <a:pt x="10742" y="319"/>
                  </a:cubicBezTo>
                  <a:cubicBezTo>
                    <a:pt x="10766" y="281"/>
                    <a:pt x="10796" y="264"/>
                    <a:pt x="10826" y="264"/>
                  </a:cubicBezTo>
                  <a:close/>
                  <a:moveTo>
                    <a:pt x="394" y="0"/>
                  </a:moveTo>
                  <a:cubicBezTo>
                    <a:pt x="180" y="0"/>
                    <a:pt x="0" y="295"/>
                    <a:pt x="0" y="637"/>
                  </a:cubicBezTo>
                  <a:lnTo>
                    <a:pt x="0" y="20963"/>
                  </a:lnTo>
                  <a:cubicBezTo>
                    <a:pt x="11" y="21315"/>
                    <a:pt x="190" y="21600"/>
                    <a:pt x="412" y="21600"/>
                  </a:cubicBezTo>
                  <a:lnTo>
                    <a:pt x="8207" y="21600"/>
                  </a:lnTo>
                  <a:lnTo>
                    <a:pt x="8799" y="20645"/>
                  </a:lnTo>
                  <a:lnTo>
                    <a:pt x="602" y="20645"/>
                  </a:lnTo>
                  <a:lnTo>
                    <a:pt x="602" y="956"/>
                  </a:lnTo>
                  <a:lnTo>
                    <a:pt x="21051" y="956"/>
                  </a:lnTo>
                  <a:lnTo>
                    <a:pt x="21051" y="1207"/>
                  </a:lnTo>
                  <a:lnTo>
                    <a:pt x="21600" y="336"/>
                  </a:lnTo>
                  <a:cubicBezTo>
                    <a:pt x="21537" y="135"/>
                    <a:pt x="21399" y="1"/>
                    <a:pt x="21251" y="1"/>
                  </a:cubicBezTo>
                  <a:lnTo>
                    <a:pt x="412" y="1"/>
                  </a:lnTo>
                  <a:cubicBezTo>
                    <a:pt x="406" y="0"/>
                    <a:pt x="400" y="0"/>
                    <a:pt x="394" y="0"/>
                  </a:cubicBezTo>
                  <a:close/>
                </a:path>
              </a:pathLst>
            </a:custGeom>
            <a:solidFill>
              <a:srgbClr val="202020"/>
            </a:solidFill>
            <a:ln w="12700" cap="flat">
              <a:noFill/>
              <a:miter lim="400000"/>
            </a:ln>
            <a:effectLst/>
          </p:spPr>
          <p:txBody>
            <a:bodyPr wrap="square" lIns="45719" tIns="45719" rIns="45719" bIns="45719" numCol="1" anchor="ctr">
              <a:noAutofit/>
            </a:bodyPr>
            <a:lstStyle/>
            <a:p>
              <a:pPr>
                <a:defRPr sz="1400">
                  <a:latin typeface="Arial"/>
                  <a:ea typeface="Arial"/>
                  <a:cs typeface="Arial"/>
                  <a:sym typeface="Arial"/>
                </a:defRPr>
              </a:pPr>
              <a:endParaRPr/>
            </a:p>
          </p:txBody>
        </p:sp>
        <p:sp>
          <p:nvSpPr>
            <p:cNvPr id="130" name="Google Shape;89;p12"/>
            <p:cNvSpPr/>
            <p:nvPr/>
          </p:nvSpPr>
          <p:spPr>
            <a:xfrm>
              <a:off x="4777277" y="130327"/>
              <a:ext cx="108439" cy="103576"/>
            </a:xfrm>
            <a:custGeom>
              <a:avLst/>
              <a:gdLst/>
              <a:ahLst/>
              <a:cxnLst>
                <a:cxn ang="0">
                  <a:pos x="wd2" y="hd2"/>
                </a:cxn>
                <a:cxn ang="5400000">
                  <a:pos x="wd2" y="hd2"/>
                </a:cxn>
                <a:cxn ang="10800000">
                  <a:pos x="wd2" y="hd2"/>
                </a:cxn>
                <a:cxn ang="16200000">
                  <a:pos x="wd2" y="hd2"/>
                </a:cxn>
              </a:cxnLst>
              <a:rect l="0" t="0" r="r" b="b"/>
              <a:pathLst>
                <a:path w="18610" h="21600" extrusionOk="0">
                  <a:moveTo>
                    <a:pt x="9456" y="2045"/>
                  </a:moveTo>
                  <a:cubicBezTo>
                    <a:pt x="13007" y="2045"/>
                    <a:pt x="16210" y="5496"/>
                    <a:pt x="16210" y="10668"/>
                  </a:cubicBezTo>
                  <a:cubicBezTo>
                    <a:pt x="16210" y="15514"/>
                    <a:pt x="13007" y="19399"/>
                    <a:pt x="9010" y="19399"/>
                  </a:cubicBezTo>
                  <a:cubicBezTo>
                    <a:pt x="2613" y="19399"/>
                    <a:pt x="213" y="9694"/>
                    <a:pt x="4210" y="4847"/>
                  </a:cubicBezTo>
                  <a:cubicBezTo>
                    <a:pt x="5807" y="2910"/>
                    <a:pt x="7681" y="2045"/>
                    <a:pt x="9456" y="2045"/>
                  </a:cubicBezTo>
                  <a:close/>
                  <a:moveTo>
                    <a:pt x="9010" y="0"/>
                  </a:moveTo>
                  <a:cubicBezTo>
                    <a:pt x="1007" y="0"/>
                    <a:pt x="-2990" y="11642"/>
                    <a:pt x="2613" y="18425"/>
                  </a:cubicBezTo>
                  <a:cubicBezTo>
                    <a:pt x="4408" y="20614"/>
                    <a:pt x="6709" y="21600"/>
                    <a:pt x="9000" y="21600"/>
                  </a:cubicBezTo>
                  <a:cubicBezTo>
                    <a:pt x="13830" y="21600"/>
                    <a:pt x="18610" y="17246"/>
                    <a:pt x="18610" y="10668"/>
                  </a:cubicBezTo>
                  <a:cubicBezTo>
                    <a:pt x="18610" y="4847"/>
                    <a:pt x="14613" y="0"/>
                    <a:pt x="9010" y="0"/>
                  </a:cubicBezTo>
                  <a:close/>
                </a:path>
              </a:pathLst>
            </a:custGeom>
            <a:solidFill>
              <a:srgbClr val="FFFFFF"/>
            </a:solidFill>
            <a:ln w="12700" cap="flat">
              <a:noFill/>
              <a:miter lim="400000"/>
            </a:ln>
            <a:effectLst/>
          </p:spPr>
          <p:txBody>
            <a:bodyPr wrap="square" lIns="45719" tIns="45719" rIns="45719" bIns="45719" numCol="1" anchor="ctr">
              <a:noAutofit/>
            </a:bodyPr>
            <a:lstStyle/>
            <a:p>
              <a:pPr>
                <a:defRPr sz="1400">
                  <a:latin typeface="Arial"/>
                  <a:ea typeface="Arial"/>
                  <a:cs typeface="Arial"/>
                  <a:sym typeface="Arial"/>
                </a:defRPr>
              </a:pPr>
              <a:endParaRPr/>
            </a:p>
          </p:txBody>
        </p:sp>
        <p:sp>
          <p:nvSpPr>
            <p:cNvPr id="131" name="Google Shape;90;p12"/>
            <p:cNvSpPr/>
            <p:nvPr/>
          </p:nvSpPr>
          <p:spPr>
            <a:xfrm>
              <a:off x="4792505" y="139614"/>
              <a:ext cx="79227" cy="83738"/>
            </a:xfrm>
            <a:custGeom>
              <a:avLst/>
              <a:gdLst/>
              <a:ahLst/>
              <a:cxnLst>
                <a:cxn ang="0">
                  <a:pos x="wd2" y="hd2"/>
                </a:cxn>
                <a:cxn ang="5400000">
                  <a:pos x="wd2" y="hd2"/>
                </a:cxn>
                <a:cxn ang="10800000">
                  <a:pos x="wd2" y="hd2"/>
                </a:cxn>
                <a:cxn ang="16200000">
                  <a:pos x="wd2" y="hd2"/>
                </a:cxn>
              </a:cxnLst>
              <a:rect l="0" t="0" r="r" b="b"/>
              <a:pathLst>
                <a:path w="21600" h="21600" extrusionOk="0">
                  <a:moveTo>
                    <a:pt x="10162" y="0"/>
                  </a:moveTo>
                  <a:cubicBezTo>
                    <a:pt x="3813" y="0"/>
                    <a:pt x="0" y="4805"/>
                    <a:pt x="0" y="10800"/>
                  </a:cubicBezTo>
                  <a:cubicBezTo>
                    <a:pt x="0" y="16795"/>
                    <a:pt x="3813" y="21600"/>
                    <a:pt x="10162" y="21600"/>
                  </a:cubicBezTo>
                  <a:cubicBezTo>
                    <a:pt x="16511" y="21600"/>
                    <a:pt x="21600" y="16795"/>
                    <a:pt x="21600" y="10800"/>
                  </a:cubicBezTo>
                  <a:cubicBezTo>
                    <a:pt x="21600" y="4805"/>
                    <a:pt x="16511" y="0"/>
                    <a:pt x="10162" y="0"/>
                  </a:cubicBezTo>
                  <a:close/>
                </a:path>
              </a:pathLst>
            </a:custGeom>
            <a:solidFill>
              <a:srgbClr val="202020"/>
            </a:solidFill>
            <a:ln w="12700" cap="flat">
              <a:noFill/>
              <a:miter lim="400000"/>
            </a:ln>
            <a:effectLst/>
          </p:spPr>
          <p:txBody>
            <a:bodyPr wrap="square" lIns="45719" tIns="45719" rIns="45719" bIns="45719" numCol="1" anchor="ctr">
              <a:noAutofit/>
            </a:bodyPr>
            <a:lstStyle/>
            <a:p>
              <a:pPr>
                <a:defRPr sz="1400">
                  <a:latin typeface="Arial"/>
                  <a:ea typeface="Arial"/>
                  <a:cs typeface="Arial"/>
                  <a:sym typeface="Arial"/>
                </a:defRPr>
              </a:pPr>
              <a:endParaRPr/>
            </a:p>
          </p:txBody>
        </p:sp>
        <p:sp>
          <p:nvSpPr>
            <p:cNvPr id="132" name="Google Shape;91;p12"/>
            <p:cNvSpPr/>
            <p:nvPr/>
          </p:nvSpPr>
          <p:spPr>
            <a:xfrm>
              <a:off x="3832359" y="6104080"/>
              <a:ext cx="2001240" cy="370096"/>
            </a:xfrm>
            <a:prstGeom prst="rect">
              <a:avLst/>
            </a:prstGeom>
            <a:gradFill flip="none" rotWithShape="1">
              <a:gsLst>
                <a:gs pos="0">
                  <a:srgbClr val="A0A0A0"/>
                </a:gs>
                <a:gs pos="36000">
                  <a:srgbClr val="919192"/>
                </a:gs>
                <a:gs pos="100000">
                  <a:srgbClr val="818284"/>
                </a:gs>
              </a:gsLst>
              <a:lin ang="16200038" scaled="0"/>
            </a:gradFill>
            <a:ln w="12700" cap="flat">
              <a:noFill/>
              <a:miter lim="400000"/>
            </a:ln>
            <a:effectLst/>
          </p:spPr>
          <p:txBody>
            <a:bodyPr wrap="square" lIns="45719" tIns="45719" rIns="45719" bIns="45719" numCol="1" anchor="ctr">
              <a:noAutofit/>
            </a:bodyPr>
            <a:lstStyle/>
            <a:p>
              <a:pPr>
                <a:defRPr sz="1400">
                  <a:latin typeface="Arial"/>
                  <a:ea typeface="Arial"/>
                  <a:cs typeface="Arial"/>
                  <a:sym typeface="Arial"/>
                </a:defRPr>
              </a:pPr>
              <a:endParaRPr/>
            </a:p>
          </p:txBody>
        </p:sp>
      </p:grpSp>
      <p:sp>
        <p:nvSpPr>
          <p:cNvPr id="134" name="Picture Placeholder 2"/>
          <p:cNvSpPr>
            <a:spLocks noGrp="1"/>
          </p:cNvSpPr>
          <p:nvPr>
            <p:ph type="pic" sz="quarter" idx="13"/>
          </p:nvPr>
        </p:nvSpPr>
        <p:spPr>
          <a:xfrm>
            <a:off x="4148168" y="4879869"/>
            <a:ext cx="9019257" cy="5548602"/>
          </a:xfrm>
          <a:prstGeom prst="rect">
            <a:avLst/>
          </a:prstGeom>
          <a:solidFill>
            <a:schemeClr val="bg2"/>
          </a:solidFill>
        </p:spPr>
        <p:txBody>
          <a:bodyPr lIns="91439" tIns="45719" rIns="91439" bIns="45719" anchor="t"/>
          <a:lstStyle/>
          <a:p>
            <a:endParaRPr/>
          </a:p>
        </p:txBody>
      </p:sp>
      <p:sp>
        <p:nvSpPr>
          <p:cNvPr id="135" name="Slide Number"/>
          <p:cNvSpPr txBox="1">
            <a:spLocks noGrp="1"/>
          </p:cNvSpPr>
          <p:nvPr>
            <p:ph type="sldNum" sz="quarter" idx="2"/>
          </p:nvPr>
        </p:nvSpPr>
        <p:spPr>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Master 16">
    <p:spTree>
      <p:nvGrpSpPr>
        <p:cNvPr id="1" name=""/>
        <p:cNvGrpSpPr/>
        <p:nvPr/>
      </p:nvGrpSpPr>
      <p:grpSpPr>
        <a:xfrm>
          <a:off x="0" y="0"/>
          <a:ext cx="0" cy="0"/>
          <a:chOff x="0" y="0"/>
          <a:chExt cx="0" cy="0"/>
        </a:xfrm>
      </p:grpSpPr>
      <p:sp>
        <p:nvSpPr>
          <p:cNvPr id="142" name="Google Shape;102;p19"/>
          <p:cNvSpPr/>
          <p:nvPr/>
        </p:nvSpPr>
        <p:spPr>
          <a:xfrm>
            <a:off x="16560195" y="9144000"/>
            <a:ext cx="7823805" cy="4572000"/>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143" name="Google Shape;103;p19"/>
          <p:cNvSpPr/>
          <p:nvPr/>
        </p:nvSpPr>
        <p:spPr>
          <a:xfrm>
            <a:off x="16560195" y="-2"/>
            <a:ext cx="7823805" cy="4572003"/>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144" name="Google Shape;104;p19"/>
          <p:cNvSpPr/>
          <p:nvPr/>
        </p:nvSpPr>
        <p:spPr>
          <a:xfrm>
            <a:off x="23033998" y="4572000"/>
            <a:ext cx="1350003" cy="4572000"/>
          </a:xfrm>
          <a:prstGeom prst="rect">
            <a:avLst/>
          </a:pr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145" name="Google Shape;105;p19"/>
          <p:cNvSpPr/>
          <p:nvPr/>
        </p:nvSpPr>
        <p:spPr>
          <a:xfrm>
            <a:off x="15210217" y="4572000"/>
            <a:ext cx="7823805" cy="4572000"/>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146" name="Google Shape;106;p19"/>
          <p:cNvSpPr>
            <a:spLocks noGrp="1"/>
          </p:cNvSpPr>
          <p:nvPr>
            <p:ph type="pic" sz="quarter" idx="13"/>
          </p:nvPr>
        </p:nvSpPr>
        <p:spPr>
          <a:xfrm>
            <a:off x="10460374" y="-2"/>
            <a:ext cx="6096002" cy="4572003"/>
          </a:xfrm>
          <a:prstGeom prst="rect">
            <a:avLst/>
          </a:prstGeom>
          <a:solidFill>
            <a:schemeClr val="bg2"/>
          </a:solidFill>
        </p:spPr>
        <p:txBody>
          <a:bodyPr lIns="91439" tIns="45719" rIns="91439" bIns="45719" anchor="t"/>
          <a:lstStyle/>
          <a:p>
            <a:endParaRPr/>
          </a:p>
        </p:txBody>
      </p:sp>
      <p:sp>
        <p:nvSpPr>
          <p:cNvPr id="147" name="Google Shape;107;p19"/>
          <p:cNvSpPr>
            <a:spLocks noGrp="1"/>
          </p:cNvSpPr>
          <p:nvPr>
            <p:ph type="pic" sz="quarter" idx="14"/>
          </p:nvPr>
        </p:nvSpPr>
        <p:spPr>
          <a:xfrm>
            <a:off x="10460374" y="9144000"/>
            <a:ext cx="6096002" cy="4572000"/>
          </a:xfrm>
          <a:prstGeom prst="rect">
            <a:avLst/>
          </a:prstGeom>
          <a:solidFill>
            <a:schemeClr val="bg2"/>
          </a:solidFill>
        </p:spPr>
        <p:txBody>
          <a:bodyPr lIns="91439" tIns="45719" rIns="91439" bIns="45719" anchor="t"/>
          <a:lstStyle/>
          <a:p>
            <a:endParaRPr/>
          </a:p>
        </p:txBody>
      </p:sp>
      <p:sp>
        <p:nvSpPr>
          <p:cNvPr id="148" name="Google Shape;108;p19"/>
          <p:cNvSpPr>
            <a:spLocks noGrp="1"/>
          </p:cNvSpPr>
          <p:nvPr>
            <p:ph type="pic" sz="quarter" idx="15"/>
          </p:nvPr>
        </p:nvSpPr>
        <p:spPr>
          <a:xfrm>
            <a:off x="9110395" y="4572000"/>
            <a:ext cx="6096003" cy="4572000"/>
          </a:xfrm>
          <a:prstGeom prst="rect">
            <a:avLst/>
          </a:prstGeom>
          <a:solidFill>
            <a:schemeClr val="bg2"/>
          </a:solidFill>
        </p:spPr>
        <p:txBody>
          <a:bodyPr lIns="91439" tIns="45719" rIns="91439" bIns="45719" anchor="t"/>
          <a:lstStyle/>
          <a:p>
            <a:endParaRPr/>
          </a:p>
        </p:txBody>
      </p:sp>
      <p:sp>
        <p:nvSpPr>
          <p:cNvPr id="149" name="Slide Number"/>
          <p:cNvSpPr txBox="1">
            <a:spLocks noGrp="1"/>
          </p:cNvSpPr>
          <p:nvPr>
            <p:ph type="sldNum" sz="quarter" idx="2"/>
          </p:nvPr>
        </p:nvSpPr>
        <p:spPr>
          <a:xfrm>
            <a:off x="12189990" y="9479977"/>
            <a:ext cx="939041"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Com 1">
    <p:spTree>
      <p:nvGrpSpPr>
        <p:cNvPr id="1" name=""/>
        <p:cNvGrpSpPr/>
        <p:nvPr/>
      </p:nvGrpSpPr>
      <p:grpSpPr>
        <a:xfrm>
          <a:off x="0" y="0"/>
          <a:ext cx="0" cy="0"/>
          <a:chOff x="0" y="0"/>
          <a:chExt cx="0" cy="0"/>
        </a:xfrm>
      </p:grpSpPr>
      <p:sp>
        <p:nvSpPr>
          <p:cNvPr id="156" name="Picture Placeholder 1"/>
          <p:cNvSpPr>
            <a:spLocks noGrp="1"/>
          </p:cNvSpPr>
          <p:nvPr>
            <p:ph type="pic" sz="half" idx="13"/>
          </p:nvPr>
        </p:nvSpPr>
        <p:spPr>
          <a:xfrm>
            <a:off x="9703994" y="4918463"/>
            <a:ext cx="14680044" cy="8797537"/>
          </a:xfrm>
          <a:prstGeom prst="rect">
            <a:avLst/>
          </a:prstGeom>
          <a:solidFill>
            <a:schemeClr val="bg2"/>
          </a:solidFill>
        </p:spPr>
        <p:txBody>
          <a:bodyPr lIns="91439" tIns="45719" rIns="91439" bIns="45719" anchor="t"/>
          <a:lstStyle/>
          <a:p>
            <a:endParaRPr/>
          </a:p>
        </p:txBody>
      </p:sp>
      <p:sp>
        <p:nvSpPr>
          <p:cNvPr id="157" name="Slide Number"/>
          <p:cNvSpPr txBox="1">
            <a:spLocks noGrp="1"/>
          </p:cNvSpPr>
          <p:nvPr>
            <p:ph type="sldNum" sz="quarter" idx="2"/>
          </p:nvPr>
        </p:nvSpPr>
        <p:spPr>
          <a:xfrm>
            <a:off x="12189990" y="9479977"/>
            <a:ext cx="939041"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Custom Layout 1">
    <p:spTree>
      <p:nvGrpSpPr>
        <p:cNvPr id="1" name=""/>
        <p:cNvGrpSpPr/>
        <p:nvPr/>
      </p:nvGrpSpPr>
      <p:grpSpPr>
        <a:xfrm>
          <a:off x="0" y="0"/>
          <a:ext cx="0" cy="0"/>
          <a:chOff x="0" y="0"/>
          <a:chExt cx="0" cy="0"/>
        </a:xfrm>
      </p:grpSpPr>
      <p:sp>
        <p:nvSpPr>
          <p:cNvPr id="164" name="Picture Placeholder 2"/>
          <p:cNvSpPr>
            <a:spLocks noGrp="1"/>
          </p:cNvSpPr>
          <p:nvPr>
            <p:ph type="pic" sz="quarter" idx="13"/>
          </p:nvPr>
        </p:nvSpPr>
        <p:spPr>
          <a:xfrm>
            <a:off x="6211990" y="0"/>
            <a:ext cx="6308097" cy="5964000"/>
          </a:xfrm>
          <a:prstGeom prst="rect">
            <a:avLst/>
          </a:prstGeom>
          <a:solidFill>
            <a:schemeClr val="bg2"/>
          </a:solidFill>
        </p:spPr>
        <p:txBody>
          <a:bodyPr lIns="91439" tIns="45719" rIns="91439" bIns="45719" anchor="t"/>
          <a:lstStyle/>
          <a:p>
            <a:endParaRPr/>
          </a:p>
        </p:txBody>
      </p:sp>
      <p:sp>
        <p:nvSpPr>
          <p:cNvPr id="165" name="Picture Placeholder 2"/>
          <p:cNvSpPr>
            <a:spLocks noGrp="1"/>
          </p:cNvSpPr>
          <p:nvPr>
            <p:ph type="pic" sz="quarter" idx="14"/>
          </p:nvPr>
        </p:nvSpPr>
        <p:spPr>
          <a:xfrm>
            <a:off x="6211990" y="6089020"/>
            <a:ext cx="6308097" cy="5964001"/>
          </a:xfrm>
          <a:prstGeom prst="rect">
            <a:avLst/>
          </a:prstGeom>
          <a:solidFill>
            <a:schemeClr val="bg2"/>
          </a:solidFill>
        </p:spPr>
        <p:txBody>
          <a:bodyPr lIns="91439" tIns="45719" rIns="91439" bIns="45719" anchor="t"/>
          <a:lstStyle/>
          <a:p>
            <a:endParaRPr/>
          </a:p>
        </p:txBody>
      </p:sp>
      <p:sp>
        <p:nvSpPr>
          <p:cNvPr id="166" name="Slide Number"/>
          <p:cNvSpPr txBox="1">
            <a:spLocks noGrp="1"/>
          </p:cNvSpPr>
          <p:nvPr>
            <p:ph type="sldNum" sz="quarter" idx="2"/>
          </p:nvPr>
        </p:nvSpPr>
        <p:spPr>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nd two columns">
    <p:spTree>
      <p:nvGrpSpPr>
        <p:cNvPr id="1" name=""/>
        <p:cNvGrpSpPr/>
        <p:nvPr/>
      </p:nvGrpSpPr>
      <p:grpSpPr>
        <a:xfrm>
          <a:off x="0" y="0"/>
          <a:ext cx="0" cy="0"/>
          <a:chOff x="0" y="0"/>
          <a:chExt cx="0" cy="0"/>
        </a:xfrm>
      </p:grpSpPr>
      <p:sp>
        <p:nvSpPr>
          <p:cNvPr id="173" name="Picture Placeholder 2"/>
          <p:cNvSpPr>
            <a:spLocks noGrp="1"/>
          </p:cNvSpPr>
          <p:nvPr>
            <p:ph type="pic" sz="quarter" idx="13"/>
          </p:nvPr>
        </p:nvSpPr>
        <p:spPr>
          <a:xfrm>
            <a:off x="2180085" y="1617450"/>
            <a:ext cx="5384000" cy="4828500"/>
          </a:xfrm>
          <a:prstGeom prst="rect">
            <a:avLst/>
          </a:prstGeom>
          <a:solidFill>
            <a:schemeClr val="bg2"/>
          </a:solidFill>
        </p:spPr>
        <p:txBody>
          <a:bodyPr lIns="91439" tIns="45719" rIns="91439" bIns="45719" anchor="t"/>
          <a:lstStyle/>
          <a:p>
            <a:endParaRPr/>
          </a:p>
        </p:txBody>
      </p:sp>
      <p:sp>
        <p:nvSpPr>
          <p:cNvPr id="174" name="Picture Placeholder 2"/>
          <p:cNvSpPr>
            <a:spLocks noGrp="1"/>
          </p:cNvSpPr>
          <p:nvPr>
            <p:ph type="pic" sz="quarter" idx="14"/>
          </p:nvPr>
        </p:nvSpPr>
        <p:spPr>
          <a:xfrm>
            <a:off x="7345211" y="6445949"/>
            <a:ext cx="5384000" cy="4828501"/>
          </a:xfrm>
          <a:prstGeom prst="rect">
            <a:avLst/>
          </a:prstGeom>
          <a:solidFill>
            <a:schemeClr val="bg2"/>
          </a:solidFill>
        </p:spPr>
        <p:txBody>
          <a:bodyPr lIns="91439" tIns="45719" rIns="91439" bIns="45719" anchor="t"/>
          <a:lstStyle/>
          <a:p>
            <a:endParaRPr/>
          </a:p>
        </p:txBody>
      </p:sp>
      <p:sp>
        <p:nvSpPr>
          <p:cNvPr id="175" name="Slide Number"/>
          <p:cNvSpPr txBox="1">
            <a:spLocks noGrp="1"/>
          </p:cNvSpPr>
          <p:nvPr>
            <p:ph type="sldNum" sz="quarter" idx="2"/>
          </p:nvPr>
        </p:nvSpPr>
        <p:spPr>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ser 11">
    <p:spTree>
      <p:nvGrpSpPr>
        <p:cNvPr id="1" name=""/>
        <p:cNvGrpSpPr/>
        <p:nvPr/>
      </p:nvGrpSpPr>
      <p:grpSpPr>
        <a:xfrm>
          <a:off x="0" y="0"/>
          <a:ext cx="0" cy="0"/>
          <a:chOff x="0" y="0"/>
          <a:chExt cx="0" cy="0"/>
        </a:xfrm>
      </p:grpSpPr>
      <p:sp>
        <p:nvSpPr>
          <p:cNvPr id="182" name="Google Shape;182;p30"/>
          <p:cNvSpPr/>
          <p:nvPr/>
        </p:nvSpPr>
        <p:spPr>
          <a:xfrm>
            <a:off x="10551717" y="10153650"/>
            <a:ext cx="13821711" cy="3562350"/>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183" name="Picture Placeholder 25"/>
          <p:cNvSpPr>
            <a:spLocks noGrp="1"/>
          </p:cNvSpPr>
          <p:nvPr>
            <p:ph type="pic" sz="quarter" idx="13"/>
          </p:nvPr>
        </p:nvSpPr>
        <p:spPr>
          <a:xfrm>
            <a:off x="11534732" y="3526976"/>
            <a:ext cx="5632865" cy="8658226"/>
          </a:xfrm>
          <a:prstGeom prst="rect">
            <a:avLst/>
          </a:prstGeom>
          <a:solidFill>
            <a:schemeClr val="bg2"/>
          </a:solidFill>
        </p:spPr>
        <p:txBody>
          <a:bodyPr lIns="91439" tIns="45719" rIns="91439" bIns="45719" anchor="t"/>
          <a:lstStyle/>
          <a:p>
            <a:endParaRPr/>
          </a:p>
        </p:txBody>
      </p:sp>
      <p:sp>
        <p:nvSpPr>
          <p:cNvPr id="184" name="Picture Placeholder 26"/>
          <p:cNvSpPr>
            <a:spLocks noGrp="1"/>
          </p:cNvSpPr>
          <p:nvPr>
            <p:ph type="pic" sz="quarter" idx="14"/>
          </p:nvPr>
        </p:nvSpPr>
        <p:spPr>
          <a:xfrm>
            <a:off x="17757565" y="3526976"/>
            <a:ext cx="5632865" cy="8658226"/>
          </a:xfrm>
          <a:prstGeom prst="rect">
            <a:avLst/>
          </a:prstGeom>
          <a:solidFill>
            <a:schemeClr val="bg2"/>
          </a:solidFill>
        </p:spPr>
        <p:txBody>
          <a:bodyPr lIns="91439" tIns="45719" rIns="91439" bIns="45719" anchor="t"/>
          <a:lstStyle/>
          <a:p>
            <a:endParaRPr/>
          </a:p>
        </p:txBody>
      </p:sp>
      <p:sp>
        <p:nvSpPr>
          <p:cNvPr id="185" name="Slide Number"/>
          <p:cNvSpPr txBox="1">
            <a:spLocks noGrp="1"/>
          </p:cNvSpPr>
          <p:nvPr>
            <p:ph type="sldNum" sz="quarter" idx="2"/>
          </p:nvPr>
        </p:nvSpPr>
        <p:spPr>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ser 26">
    <p:spTree>
      <p:nvGrpSpPr>
        <p:cNvPr id="1" name=""/>
        <p:cNvGrpSpPr/>
        <p:nvPr/>
      </p:nvGrpSpPr>
      <p:grpSpPr>
        <a:xfrm>
          <a:off x="0" y="0"/>
          <a:ext cx="0" cy="0"/>
          <a:chOff x="0" y="0"/>
          <a:chExt cx="0" cy="0"/>
        </a:xfrm>
      </p:grpSpPr>
      <p:sp>
        <p:nvSpPr>
          <p:cNvPr id="192" name="Google Shape;6;p1"/>
          <p:cNvSpPr/>
          <p:nvPr/>
        </p:nvSpPr>
        <p:spPr>
          <a:xfrm>
            <a:off x="-2" y="0"/>
            <a:ext cx="24384006" cy="13716000"/>
          </a:xfrm>
          <a:prstGeom prst="rect">
            <a:avLst/>
          </a:prstGeom>
          <a:solidFill>
            <a:srgbClr val="FFEAE7"/>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193" name="Google Shape;182;p30"/>
          <p:cNvSpPr/>
          <p:nvPr/>
        </p:nvSpPr>
        <p:spPr>
          <a:xfrm>
            <a:off x="2180085" y="6709175"/>
            <a:ext cx="13492396" cy="7041350"/>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194" name="Line"/>
          <p:cNvSpPr/>
          <p:nvPr/>
        </p:nvSpPr>
        <p:spPr>
          <a:xfrm flipH="1" flipV="1">
            <a:off x="1670203" y="-22407"/>
            <a:ext cx="3" cy="13760814"/>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195" name="Google Shape;438;p40"/>
          <p:cNvSpPr txBox="1"/>
          <p:nvPr/>
        </p:nvSpPr>
        <p:spPr>
          <a:xfrm rot="16200000">
            <a:off x="-118921" y="1243343"/>
            <a:ext cx="1858365"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Christopher.</a:t>
            </a:r>
          </a:p>
        </p:txBody>
      </p:sp>
      <p:sp>
        <p:nvSpPr>
          <p:cNvPr id="196" name="Line"/>
          <p:cNvSpPr/>
          <p:nvPr/>
        </p:nvSpPr>
        <p:spPr>
          <a:xfrm>
            <a:off x="460199" y="12586654"/>
            <a:ext cx="700125" cy="1"/>
          </a:xfrm>
          <a:prstGeom prst="line">
            <a:avLst/>
          </a:prstGeom>
          <a:ln w="25400">
            <a:solidFill>
              <a:srgbClr val="FF0002">
                <a:alpha val="25000"/>
              </a:srgbClr>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197" name="Google Shape;438;p40"/>
          <p:cNvSpPr txBox="1"/>
          <p:nvPr/>
        </p:nvSpPr>
        <p:spPr>
          <a:xfrm>
            <a:off x="582105" y="12844459"/>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solidFill>
                  <a:srgbClr val="FF0002">
                    <a:alpha val="25323"/>
                  </a:srgbClr>
                </a:solidFill>
                <a:latin typeface="+mn-lt"/>
                <a:ea typeface="+mn-ea"/>
                <a:cs typeface="+mn-cs"/>
                <a:sym typeface="Source Serif Pro Bold"/>
              </a:defRPr>
            </a:lvl1pPr>
          </a:lstStyle>
          <a:p>
            <a:r>
              <a:t>35.</a:t>
            </a:r>
          </a:p>
        </p:txBody>
      </p:sp>
      <p:sp>
        <p:nvSpPr>
          <p:cNvPr id="198" name="Picture Placeholder 8"/>
          <p:cNvSpPr>
            <a:spLocks noGrp="1"/>
          </p:cNvSpPr>
          <p:nvPr>
            <p:ph type="pic" sz="half" idx="13"/>
          </p:nvPr>
        </p:nvSpPr>
        <p:spPr>
          <a:xfrm>
            <a:off x="13492395" y="0"/>
            <a:ext cx="10891605" cy="6743700"/>
          </a:xfrm>
          <a:prstGeom prst="rect">
            <a:avLst/>
          </a:prstGeom>
          <a:solidFill>
            <a:schemeClr val="bg2"/>
          </a:solidFill>
        </p:spPr>
        <p:txBody>
          <a:bodyPr lIns="91439" tIns="45719" rIns="91439" bIns="45719" anchor="t"/>
          <a:lstStyle/>
          <a:p>
            <a:endParaRPr/>
          </a:p>
        </p:txBody>
      </p:sp>
      <p:sp>
        <p:nvSpPr>
          <p:cNvPr id="199" name="Picture Placeholder 8"/>
          <p:cNvSpPr>
            <a:spLocks noGrp="1"/>
          </p:cNvSpPr>
          <p:nvPr>
            <p:ph type="pic" sz="half" idx="14"/>
          </p:nvPr>
        </p:nvSpPr>
        <p:spPr>
          <a:xfrm>
            <a:off x="13492395" y="6743700"/>
            <a:ext cx="10891605" cy="6972300"/>
          </a:xfrm>
          <a:prstGeom prst="rect">
            <a:avLst/>
          </a:prstGeom>
          <a:solidFill>
            <a:schemeClr val="bg2"/>
          </a:solidFill>
        </p:spPr>
        <p:txBody>
          <a:bodyPr lIns="91439" tIns="45719" rIns="91439" bIns="45719" anchor="t"/>
          <a:lstStyle/>
          <a:p>
            <a:endParaRPr/>
          </a:p>
        </p:txBody>
      </p:sp>
      <p:sp>
        <p:nvSpPr>
          <p:cNvPr id="200" name="Slide Number"/>
          <p:cNvSpPr txBox="1">
            <a:spLocks noGrp="1"/>
          </p:cNvSpPr>
          <p:nvPr>
            <p:ph type="sldNum" sz="quarter" idx="2"/>
          </p:nvPr>
        </p:nvSpPr>
        <p:spPr>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207" name="Picture Placeholder 20"/>
          <p:cNvSpPr>
            <a:spLocks noGrp="1"/>
          </p:cNvSpPr>
          <p:nvPr>
            <p:ph type="pic" sz="quarter" idx="13"/>
          </p:nvPr>
        </p:nvSpPr>
        <p:spPr>
          <a:xfrm>
            <a:off x="3316685" y="4254725"/>
            <a:ext cx="3662372" cy="3666902"/>
          </a:xfrm>
          <a:prstGeom prst="rect">
            <a:avLst/>
          </a:prstGeom>
          <a:solidFill>
            <a:schemeClr val="bg2"/>
          </a:solidFill>
        </p:spPr>
        <p:txBody>
          <a:bodyPr lIns="91439" tIns="45719" rIns="91439" bIns="45719" anchor="t"/>
          <a:lstStyle/>
          <a:p>
            <a:endParaRPr/>
          </a:p>
        </p:txBody>
      </p:sp>
      <p:sp>
        <p:nvSpPr>
          <p:cNvPr id="208" name="Picture Placeholder 22"/>
          <p:cNvSpPr>
            <a:spLocks noGrp="1"/>
          </p:cNvSpPr>
          <p:nvPr>
            <p:ph type="pic" sz="quarter" idx="14"/>
          </p:nvPr>
        </p:nvSpPr>
        <p:spPr>
          <a:xfrm>
            <a:off x="3742590" y="7805094"/>
            <a:ext cx="3662372" cy="3666902"/>
          </a:xfrm>
          <a:prstGeom prst="rect">
            <a:avLst/>
          </a:prstGeom>
          <a:solidFill>
            <a:schemeClr val="bg2"/>
          </a:solidFill>
        </p:spPr>
        <p:txBody>
          <a:bodyPr lIns="91439" tIns="45719" rIns="91439" bIns="45719" anchor="t"/>
          <a:lstStyle/>
          <a:p>
            <a:endParaRPr/>
          </a:p>
        </p:txBody>
      </p:sp>
      <p:sp>
        <p:nvSpPr>
          <p:cNvPr id="209" name="Picture Placeholder 23"/>
          <p:cNvSpPr>
            <a:spLocks noGrp="1"/>
          </p:cNvSpPr>
          <p:nvPr>
            <p:ph type="pic" sz="quarter" idx="15"/>
          </p:nvPr>
        </p:nvSpPr>
        <p:spPr>
          <a:xfrm>
            <a:off x="7133345" y="8360560"/>
            <a:ext cx="3662373" cy="3666902"/>
          </a:xfrm>
          <a:prstGeom prst="rect">
            <a:avLst/>
          </a:prstGeom>
          <a:solidFill>
            <a:schemeClr val="bg2"/>
          </a:solidFill>
        </p:spPr>
        <p:txBody>
          <a:bodyPr lIns="91439" tIns="45719" rIns="91439" bIns="45719" anchor="t"/>
          <a:lstStyle/>
          <a:p>
            <a:endParaRPr/>
          </a:p>
        </p:txBody>
      </p:sp>
      <p:sp>
        <p:nvSpPr>
          <p:cNvPr id="210" name="Picture Placeholder 21"/>
          <p:cNvSpPr>
            <a:spLocks noGrp="1"/>
          </p:cNvSpPr>
          <p:nvPr>
            <p:ph type="pic" sz="quarter" idx="16"/>
          </p:nvPr>
        </p:nvSpPr>
        <p:spPr>
          <a:xfrm>
            <a:off x="6411872" y="5261041"/>
            <a:ext cx="3662372" cy="3666902"/>
          </a:xfrm>
          <a:prstGeom prst="rect">
            <a:avLst/>
          </a:prstGeom>
          <a:solidFill>
            <a:schemeClr val="bg2"/>
          </a:solidFill>
        </p:spPr>
        <p:txBody>
          <a:bodyPr lIns="91439" tIns="45719" rIns="91439" bIns="45719" anchor="t"/>
          <a:lstStyle/>
          <a:p>
            <a:endParaRPr/>
          </a:p>
        </p:txBody>
      </p:sp>
      <p:sp>
        <p:nvSpPr>
          <p:cNvPr id="211" name="Slide Number"/>
          <p:cNvSpPr txBox="1">
            <a:spLocks noGrp="1"/>
          </p:cNvSpPr>
          <p:nvPr>
            <p:ph type="sldNum" sz="quarter" idx="2"/>
          </p:nvPr>
        </p:nvSpPr>
        <p:spPr>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com1 1">
    <p:spTree>
      <p:nvGrpSpPr>
        <p:cNvPr id="1" name=""/>
        <p:cNvGrpSpPr/>
        <p:nvPr/>
      </p:nvGrpSpPr>
      <p:grpSpPr>
        <a:xfrm>
          <a:off x="0" y="0"/>
          <a:ext cx="0" cy="0"/>
          <a:chOff x="0" y="0"/>
          <a:chExt cx="0" cy="0"/>
        </a:xfrm>
      </p:grpSpPr>
      <p:sp>
        <p:nvSpPr>
          <p:cNvPr id="218" name="Google Shape;23;p4"/>
          <p:cNvSpPr/>
          <p:nvPr/>
        </p:nvSpPr>
        <p:spPr>
          <a:xfrm>
            <a:off x="12814999" y="612727"/>
            <a:ext cx="10353993" cy="11640303"/>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219" name="Picture Placeholder 2"/>
          <p:cNvSpPr>
            <a:spLocks noGrp="1"/>
          </p:cNvSpPr>
          <p:nvPr>
            <p:ph type="pic" sz="quarter" idx="13"/>
          </p:nvPr>
        </p:nvSpPr>
        <p:spPr>
          <a:xfrm>
            <a:off x="12298623" y="1266526"/>
            <a:ext cx="5141580" cy="5712826"/>
          </a:xfrm>
          <a:prstGeom prst="rect">
            <a:avLst/>
          </a:prstGeom>
          <a:solidFill>
            <a:schemeClr val="bg2"/>
          </a:solidFill>
        </p:spPr>
        <p:txBody>
          <a:bodyPr lIns="91439" tIns="45719" rIns="91439" bIns="45719" anchor="t"/>
          <a:lstStyle/>
          <a:p>
            <a:endParaRPr/>
          </a:p>
        </p:txBody>
      </p:sp>
      <p:sp>
        <p:nvSpPr>
          <p:cNvPr id="220" name="Picture Placeholder 2"/>
          <p:cNvSpPr>
            <a:spLocks noGrp="1"/>
          </p:cNvSpPr>
          <p:nvPr>
            <p:ph type="pic" sz="quarter" idx="14"/>
          </p:nvPr>
        </p:nvSpPr>
        <p:spPr>
          <a:xfrm>
            <a:off x="17440200" y="1266526"/>
            <a:ext cx="5141580" cy="5712826"/>
          </a:xfrm>
          <a:prstGeom prst="rect">
            <a:avLst/>
          </a:prstGeom>
          <a:solidFill>
            <a:schemeClr val="bg2"/>
          </a:solidFill>
        </p:spPr>
        <p:txBody>
          <a:bodyPr lIns="91439" tIns="45719" rIns="91439" bIns="45719" anchor="t"/>
          <a:lstStyle/>
          <a:p>
            <a:endParaRPr/>
          </a:p>
        </p:txBody>
      </p:sp>
      <p:sp>
        <p:nvSpPr>
          <p:cNvPr id="221" name="Picture Placeholder 2"/>
          <p:cNvSpPr>
            <a:spLocks noGrp="1"/>
          </p:cNvSpPr>
          <p:nvPr>
            <p:ph type="pic" sz="quarter" idx="15"/>
          </p:nvPr>
        </p:nvSpPr>
        <p:spPr>
          <a:xfrm>
            <a:off x="12298626" y="6979391"/>
            <a:ext cx="10283156" cy="5712825"/>
          </a:xfrm>
          <a:prstGeom prst="rect">
            <a:avLst/>
          </a:prstGeom>
          <a:solidFill>
            <a:schemeClr val="bg2"/>
          </a:solidFill>
        </p:spPr>
        <p:txBody>
          <a:bodyPr lIns="91439" tIns="45719" rIns="91439" bIns="45719" anchor="t"/>
          <a:lstStyle/>
          <a:p>
            <a:endParaRPr/>
          </a:p>
        </p:txBody>
      </p:sp>
      <p:sp>
        <p:nvSpPr>
          <p:cNvPr id="222" name="Slide Number"/>
          <p:cNvSpPr txBox="1">
            <a:spLocks noGrp="1"/>
          </p:cNvSpPr>
          <p:nvPr>
            <p:ph type="sldNum" sz="quarter" idx="2"/>
          </p:nvPr>
        </p:nvSpPr>
        <p:spPr>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com1 1 1">
    <p:spTree>
      <p:nvGrpSpPr>
        <p:cNvPr id="1" name=""/>
        <p:cNvGrpSpPr/>
        <p:nvPr/>
      </p:nvGrpSpPr>
      <p:grpSpPr>
        <a:xfrm>
          <a:off x="0" y="0"/>
          <a:ext cx="0" cy="0"/>
          <a:chOff x="0" y="0"/>
          <a:chExt cx="0" cy="0"/>
        </a:xfrm>
      </p:grpSpPr>
      <p:sp>
        <p:nvSpPr>
          <p:cNvPr id="229" name="Picture Placeholder 2"/>
          <p:cNvSpPr>
            <a:spLocks noGrp="1"/>
          </p:cNvSpPr>
          <p:nvPr>
            <p:ph type="pic" sz="quarter" idx="13"/>
          </p:nvPr>
        </p:nvSpPr>
        <p:spPr>
          <a:xfrm>
            <a:off x="8739974" y="0"/>
            <a:ext cx="6289419" cy="8624237"/>
          </a:xfrm>
          <a:prstGeom prst="rect">
            <a:avLst/>
          </a:prstGeom>
          <a:solidFill>
            <a:schemeClr val="bg2"/>
          </a:solidFill>
        </p:spPr>
        <p:txBody>
          <a:bodyPr lIns="91439" tIns="45719" rIns="91439" bIns="45719" anchor="t"/>
          <a:lstStyle/>
          <a:p>
            <a:endParaRPr/>
          </a:p>
        </p:txBody>
      </p:sp>
      <p:sp>
        <p:nvSpPr>
          <p:cNvPr id="230" name="Picture Placeholder 2"/>
          <p:cNvSpPr>
            <a:spLocks noGrp="1"/>
          </p:cNvSpPr>
          <p:nvPr>
            <p:ph type="pic" sz="quarter" idx="14"/>
          </p:nvPr>
        </p:nvSpPr>
        <p:spPr>
          <a:xfrm>
            <a:off x="2301991" y="5105048"/>
            <a:ext cx="6289420" cy="8624237"/>
          </a:xfrm>
          <a:prstGeom prst="rect">
            <a:avLst/>
          </a:prstGeom>
          <a:solidFill>
            <a:schemeClr val="bg2"/>
          </a:solidFill>
        </p:spPr>
        <p:txBody>
          <a:bodyPr lIns="91439" tIns="45719" rIns="91439" bIns="45719" anchor="t"/>
          <a:lstStyle/>
          <a:p>
            <a:endParaRPr/>
          </a:p>
        </p:txBody>
      </p:sp>
      <p:sp>
        <p:nvSpPr>
          <p:cNvPr id="231" name="Picture Placeholder 2"/>
          <p:cNvSpPr>
            <a:spLocks noGrp="1"/>
          </p:cNvSpPr>
          <p:nvPr>
            <p:ph type="pic" sz="quarter" idx="15"/>
          </p:nvPr>
        </p:nvSpPr>
        <p:spPr>
          <a:xfrm>
            <a:off x="2301991" y="0"/>
            <a:ext cx="6289420" cy="4940248"/>
          </a:xfrm>
          <a:prstGeom prst="rect">
            <a:avLst/>
          </a:prstGeom>
          <a:solidFill>
            <a:schemeClr val="bg2"/>
          </a:solidFill>
        </p:spPr>
        <p:txBody>
          <a:bodyPr lIns="91439" tIns="45719" rIns="91439" bIns="45719" anchor="t"/>
          <a:lstStyle/>
          <a:p>
            <a:endParaRPr/>
          </a:p>
        </p:txBody>
      </p:sp>
      <p:sp>
        <p:nvSpPr>
          <p:cNvPr id="232" name="Picture Placeholder 2"/>
          <p:cNvSpPr>
            <a:spLocks noGrp="1"/>
          </p:cNvSpPr>
          <p:nvPr>
            <p:ph type="pic" sz="quarter" idx="16"/>
          </p:nvPr>
        </p:nvSpPr>
        <p:spPr>
          <a:xfrm>
            <a:off x="8739974" y="8845615"/>
            <a:ext cx="6289419" cy="4940249"/>
          </a:xfrm>
          <a:prstGeom prst="rect">
            <a:avLst/>
          </a:prstGeom>
          <a:solidFill>
            <a:schemeClr val="bg2"/>
          </a:solidFill>
        </p:spPr>
        <p:txBody>
          <a:bodyPr lIns="91439" tIns="45719" rIns="91439" bIns="45719" anchor="t"/>
          <a:lstStyle/>
          <a:p>
            <a:endParaRPr/>
          </a:p>
        </p:txBody>
      </p:sp>
      <p:sp>
        <p:nvSpPr>
          <p:cNvPr id="233" name="Slide Number"/>
          <p:cNvSpPr txBox="1">
            <a:spLocks noGrp="1"/>
          </p:cNvSpPr>
          <p:nvPr>
            <p:ph type="sldNum" sz="quarter" idx="2"/>
          </p:nvPr>
        </p:nvSpPr>
        <p:spPr>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Master 18">
    <p:spTree>
      <p:nvGrpSpPr>
        <p:cNvPr id="1" name=""/>
        <p:cNvGrpSpPr/>
        <p:nvPr/>
      </p:nvGrpSpPr>
      <p:grpSpPr>
        <a:xfrm>
          <a:off x="0" y="0"/>
          <a:ext cx="0" cy="0"/>
          <a:chOff x="0" y="0"/>
          <a:chExt cx="0" cy="0"/>
        </a:xfrm>
      </p:grpSpPr>
      <p:sp>
        <p:nvSpPr>
          <p:cNvPr id="24" name="Google Shape;6;p1"/>
          <p:cNvSpPr/>
          <p:nvPr/>
        </p:nvSpPr>
        <p:spPr>
          <a:xfrm>
            <a:off x="-2" y="0"/>
            <a:ext cx="24384006" cy="13716000"/>
          </a:xfrm>
          <a:prstGeom prst="rect">
            <a:avLst/>
          </a:prstGeom>
          <a:solidFill>
            <a:srgbClr val="FFEAE7"/>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25" name="Google Shape;133;p22"/>
          <p:cNvSpPr/>
          <p:nvPr/>
        </p:nvSpPr>
        <p:spPr>
          <a:xfrm>
            <a:off x="7504886" y="4649034"/>
            <a:ext cx="16877579" cy="7833133"/>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26" name="Google Shape;134;p22"/>
          <p:cNvSpPr>
            <a:spLocks noGrp="1"/>
          </p:cNvSpPr>
          <p:nvPr>
            <p:ph type="pic" sz="half" idx="13"/>
          </p:nvPr>
        </p:nvSpPr>
        <p:spPr>
          <a:xfrm>
            <a:off x="15341423" y="-1340334"/>
            <a:ext cx="7232886" cy="16396517"/>
          </a:xfrm>
          <a:prstGeom prst="rect">
            <a:avLst/>
          </a:prstGeom>
          <a:solidFill>
            <a:schemeClr val="bg2"/>
          </a:solidFill>
        </p:spPr>
        <p:txBody>
          <a:bodyPr lIns="91439" tIns="45719" rIns="91439" bIns="45719" anchor="t"/>
          <a:lstStyle/>
          <a:p>
            <a:endParaRPr/>
          </a:p>
        </p:txBody>
      </p:sp>
      <p:sp>
        <p:nvSpPr>
          <p:cNvPr id="27" name="Line"/>
          <p:cNvSpPr/>
          <p:nvPr/>
        </p:nvSpPr>
        <p:spPr>
          <a:xfrm flipH="1" flipV="1">
            <a:off x="1670203" y="-22407"/>
            <a:ext cx="3" cy="13760814"/>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28" name="Google Shape;438;p40"/>
          <p:cNvSpPr txBox="1"/>
          <p:nvPr/>
        </p:nvSpPr>
        <p:spPr>
          <a:xfrm rot="16200000">
            <a:off x="-118921" y="1243343"/>
            <a:ext cx="1858365"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Christopher.</a:t>
            </a:r>
          </a:p>
        </p:txBody>
      </p:sp>
      <p:sp>
        <p:nvSpPr>
          <p:cNvPr id="29" name="Line"/>
          <p:cNvSpPr/>
          <p:nvPr/>
        </p:nvSpPr>
        <p:spPr>
          <a:xfrm>
            <a:off x="460199" y="12586654"/>
            <a:ext cx="700125" cy="1"/>
          </a:xfrm>
          <a:prstGeom prst="line">
            <a:avLst/>
          </a:prstGeom>
          <a:ln w="25400">
            <a:solidFill>
              <a:srgbClr val="FF0002">
                <a:alpha val="25000"/>
              </a:srgbClr>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30" name="Google Shape;438;p40"/>
          <p:cNvSpPr txBox="1"/>
          <p:nvPr/>
        </p:nvSpPr>
        <p:spPr>
          <a:xfrm>
            <a:off x="582105" y="12844459"/>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solidFill>
                  <a:srgbClr val="FF0002">
                    <a:alpha val="25323"/>
                  </a:srgbClr>
                </a:solidFill>
                <a:latin typeface="+mn-lt"/>
                <a:ea typeface="+mn-ea"/>
                <a:cs typeface="+mn-cs"/>
                <a:sym typeface="Source Serif Pro Bold"/>
              </a:defRPr>
            </a:lvl1pPr>
          </a:lstStyle>
          <a:p>
            <a:r>
              <a:t>35.</a:t>
            </a:r>
          </a:p>
        </p:txBody>
      </p:sp>
      <p:sp>
        <p:nvSpPr>
          <p:cNvPr id="31" name="Slide Number"/>
          <p:cNvSpPr txBox="1">
            <a:spLocks noGrp="1"/>
          </p:cNvSpPr>
          <p:nvPr>
            <p:ph type="sldNum" sz="quarter" idx="2"/>
          </p:nvPr>
        </p:nvSpPr>
        <p:spPr>
          <a:xfrm>
            <a:off x="12189990" y="9479977"/>
            <a:ext cx="914632" cy="1025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com 2">
    <p:bg>
      <p:bgPr>
        <a:solidFill>
          <a:srgbClr val="FFFFFF"/>
        </a:solidFill>
        <a:effectLst/>
      </p:bgPr>
    </p:bg>
    <p:spTree>
      <p:nvGrpSpPr>
        <p:cNvPr id="1" name=""/>
        <p:cNvGrpSpPr/>
        <p:nvPr/>
      </p:nvGrpSpPr>
      <p:grpSpPr>
        <a:xfrm>
          <a:off x="0" y="0"/>
          <a:ext cx="0" cy="0"/>
          <a:chOff x="0" y="0"/>
          <a:chExt cx="0" cy="0"/>
        </a:xfrm>
      </p:grpSpPr>
      <p:sp>
        <p:nvSpPr>
          <p:cNvPr id="240" name="Picture Placeholder 2"/>
          <p:cNvSpPr>
            <a:spLocks noGrp="1"/>
          </p:cNvSpPr>
          <p:nvPr>
            <p:ph type="pic" sz="half" idx="13"/>
          </p:nvPr>
        </p:nvSpPr>
        <p:spPr>
          <a:xfrm>
            <a:off x="2184712" y="5061777"/>
            <a:ext cx="13889370" cy="7422620"/>
          </a:xfrm>
          <a:prstGeom prst="rect">
            <a:avLst/>
          </a:prstGeom>
          <a:solidFill>
            <a:schemeClr val="bg2"/>
          </a:solidFill>
        </p:spPr>
        <p:txBody>
          <a:bodyPr lIns="91439" tIns="45719" rIns="91439" bIns="45719" anchor="t"/>
          <a:lstStyle/>
          <a:p>
            <a:endParaRPr/>
          </a:p>
        </p:txBody>
      </p:sp>
      <p:sp>
        <p:nvSpPr>
          <p:cNvPr id="241" name="Picture Placeholder 3"/>
          <p:cNvSpPr>
            <a:spLocks noGrp="1"/>
          </p:cNvSpPr>
          <p:nvPr>
            <p:ph type="pic" sz="quarter" idx="14"/>
          </p:nvPr>
        </p:nvSpPr>
        <p:spPr>
          <a:xfrm>
            <a:off x="17997189" y="7368251"/>
            <a:ext cx="6386812" cy="6396762"/>
          </a:xfrm>
          <a:prstGeom prst="rect">
            <a:avLst/>
          </a:prstGeom>
          <a:solidFill>
            <a:schemeClr val="bg2"/>
          </a:solidFill>
        </p:spPr>
        <p:txBody>
          <a:bodyPr lIns="91439" tIns="45719" rIns="91439" bIns="45719" anchor="t"/>
          <a:lstStyle/>
          <a:p>
            <a:endParaRPr/>
          </a:p>
        </p:txBody>
      </p:sp>
      <p:sp>
        <p:nvSpPr>
          <p:cNvPr id="242" name="Slide Number"/>
          <p:cNvSpPr txBox="1">
            <a:spLocks noGrp="1"/>
          </p:cNvSpPr>
          <p:nvPr>
            <p:ph type="sldNum" sz="quarter" idx="2"/>
          </p:nvPr>
        </p:nvSpPr>
        <p:spPr>
          <a:xfrm>
            <a:off x="12189990" y="9479977"/>
            <a:ext cx="939041"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Master 9">
    <p:spTree>
      <p:nvGrpSpPr>
        <p:cNvPr id="1" name=""/>
        <p:cNvGrpSpPr/>
        <p:nvPr/>
      </p:nvGrpSpPr>
      <p:grpSpPr>
        <a:xfrm>
          <a:off x="0" y="0"/>
          <a:ext cx="0" cy="0"/>
          <a:chOff x="0" y="0"/>
          <a:chExt cx="0" cy="0"/>
        </a:xfrm>
      </p:grpSpPr>
      <p:sp>
        <p:nvSpPr>
          <p:cNvPr id="249" name="Google Shape;466;p42"/>
          <p:cNvSpPr>
            <a:spLocks noGrp="1"/>
          </p:cNvSpPr>
          <p:nvPr>
            <p:ph type="pic" idx="13"/>
          </p:nvPr>
        </p:nvSpPr>
        <p:spPr>
          <a:xfrm>
            <a:off x="2175411" y="7713623"/>
            <a:ext cx="22201335" cy="7876843"/>
          </a:xfrm>
          <a:prstGeom prst="rect">
            <a:avLst/>
          </a:prstGeom>
          <a:solidFill>
            <a:schemeClr val="bg2"/>
          </a:solidFill>
        </p:spPr>
        <p:txBody>
          <a:bodyPr lIns="91439" tIns="45719" rIns="91439" bIns="45719" anchor="t"/>
          <a:lstStyle/>
          <a:p>
            <a:endParaRPr/>
          </a:p>
        </p:txBody>
      </p:sp>
      <p:sp>
        <p:nvSpPr>
          <p:cNvPr id="250" name="Slide Number"/>
          <p:cNvSpPr txBox="1">
            <a:spLocks noGrp="1"/>
          </p:cNvSpPr>
          <p:nvPr>
            <p:ph type="sldNum" sz="quarter" idx="2"/>
          </p:nvPr>
        </p:nvSpPr>
        <p:spPr>
          <a:xfrm>
            <a:off x="12189990" y="9479977"/>
            <a:ext cx="939041"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
        <p:cNvGrpSpPr/>
        <p:nvPr/>
      </p:nvGrpSpPr>
      <p:grpSpPr>
        <a:xfrm>
          <a:off x="0" y="0"/>
          <a:ext cx="0" cy="0"/>
          <a:chOff x="0" y="0"/>
          <a:chExt cx="0" cy="0"/>
        </a:xfrm>
      </p:grpSpPr>
      <p:sp>
        <p:nvSpPr>
          <p:cNvPr id="266" name="Picture Placeholder 1"/>
          <p:cNvSpPr>
            <a:spLocks noGrp="1"/>
          </p:cNvSpPr>
          <p:nvPr>
            <p:ph type="pic" sz="half" idx="13"/>
          </p:nvPr>
        </p:nvSpPr>
        <p:spPr>
          <a:xfrm>
            <a:off x="9191828" y="1869325"/>
            <a:ext cx="7530221" cy="9761401"/>
          </a:xfrm>
          <a:prstGeom prst="rect">
            <a:avLst/>
          </a:prstGeom>
          <a:solidFill>
            <a:schemeClr val="bg2"/>
          </a:solidFill>
        </p:spPr>
        <p:txBody>
          <a:bodyPr lIns="91439" tIns="45719" rIns="91439" bIns="45719" anchor="t"/>
          <a:lstStyle/>
          <a:p>
            <a:endParaRPr/>
          </a:p>
        </p:txBody>
      </p:sp>
      <p:sp>
        <p:nvSpPr>
          <p:cNvPr id="267" name="Picture Placeholder 2"/>
          <p:cNvSpPr>
            <a:spLocks noGrp="1"/>
          </p:cNvSpPr>
          <p:nvPr>
            <p:ph type="pic" sz="half" idx="14"/>
          </p:nvPr>
        </p:nvSpPr>
        <p:spPr>
          <a:xfrm>
            <a:off x="15038646" y="5009674"/>
            <a:ext cx="7530221" cy="9761402"/>
          </a:xfrm>
          <a:prstGeom prst="rect">
            <a:avLst/>
          </a:prstGeom>
          <a:solidFill>
            <a:schemeClr val="bg2"/>
          </a:solidFill>
        </p:spPr>
        <p:txBody>
          <a:bodyPr lIns="91439" tIns="45719" rIns="91439" bIns="45719" anchor="t"/>
          <a:lstStyle/>
          <a:p>
            <a:endParaRPr/>
          </a:p>
        </p:txBody>
      </p:sp>
      <p:sp>
        <p:nvSpPr>
          <p:cNvPr id="268" name="Picture Placeholder 3"/>
          <p:cNvSpPr>
            <a:spLocks noGrp="1"/>
          </p:cNvSpPr>
          <p:nvPr>
            <p:ph type="pic" sz="half" idx="15"/>
          </p:nvPr>
        </p:nvSpPr>
        <p:spPr>
          <a:xfrm>
            <a:off x="18054124" y="-1035749"/>
            <a:ext cx="7530221" cy="9761402"/>
          </a:xfrm>
          <a:prstGeom prst="rect">
            <a:avLst/>
          </a:prstGeom>
          <a:solidFill>
            <a:schemeClr val="bg2"/>
          </a:solidFill>
        </p:spPr>
        <p:txBody>
          <a:bodyPr lIns="91439" tIns="45719" rIns="91439" bIns="45719" anchor="t"/>
          <a:lstStyle/>
          <a:p>
            <a:endParaRPr/>
          </a:p>
        </p:txBody>
      </p:sp>
      <p:sp>
        <p:nvSpPr>
          <p:cNvPr id="269" name="Slide Number"/>
          <p:cNvSpPr txBox="1">
            <a:spLocks noGrp="1"/>
          </p:cNvSpPr>
          <p:nvPr>
            <p:ph type="sldNum" sz="quarter" idx="2"/>
          </p:nvPr>
        </p:nvSpPr>
        <p:spPr>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Custom Layout 2">
    <p:spTree>
      <p:nvGrpSpPr>
        <p:cNvPr id="1" name=""/>
        <p:cNvGrpSpPr/>
        <p:nvPr/>
      </p:nvGrpSpPr>
      <p:grpSpPr>
        <a:xfrm>
          <a:off x="0" y="0"/>
          <a:ext cx="0" cy="0"/>
          <a:chOff x="0" y="0"/>
          <a:chExt cx="0" cy="0"/>
        </a:xfrm>
      </p:grpSpPr>
      <p:sp>
        <p:nvSpPr>
          <p:cNvPr id="276" name="Picture Placeholder 2"/>
          <p:cNvSpPr>
            <a:spLocks noGrp="1"/>
          </p:cNvSpPr>
          <p:nvPr>
            <p:ph type="pic" sz="quarter" idx="13"/>
          </p:nvPr>
        </p:nvSpPr>
        <p:spPr>
          <a:xfrm>
            <a:off x="13298677" y="-2059056"/>
            <a:ext cx="4917560" cy="6223001"/>
          </a:xfrm>
          <a:prstGeom prst="rect">
            <a:avLst/>
          </a:prstGeom>
          <a:solidFill>
            <a:schemeClr val="bg2"/>
          </a:solidFill>
        </p:spPr>
        <p:txBody>
          <a:bodyPr lIns="91439" tIns="45719" rIns="91439" bIns="45719" anchor="t"/>
          <a:lstStyle/>
          <a:p>
            <a:endParaRPr/>
          </a:p>
        </p:txBody>
      </p:sp>
      <p:sp>
        <p:nvSpPr>
          <p:cNvPr id="277" name="Picture Placeholder 2"/>
          <p:cNvSpPr>
            <a:spLocks noGrp="1"/>
          </p:cNvSpPr>
          <p:nvPr>
            <p:ph type="pic" sz="quarter" idx="14"/>
          </p:nvPr>
        </p:nvSpPr>
        <p:spPr>
          <a:xfrm>
            <a:off x="13298677" y="4643001"/>
            <a:ext cx="4917560" cy="6028801"/>
          </a:xfrm>
          <a:prstGeom prst="rect">
            <a:avLst/>
          </a:prstGeom>
          <a:solidFill>
            <a:schemeClr val="bg2"/>
          </a:solidFill>
        </p:spPr>
        <p:txBody>
          <a:bodyPr lIns="91439" tIns="45719" rIns="91439" bIns="45719" anchor="t"/>
          <a:lstStyle/>
          <a:p>
            <a:endParaRPr/>
          </a:p>
        </p:txBody>
      </p:sp>
      <p:sp>
        <p:nvSpPr>
          <p:cNvPr id="278" name="Picture Placeholder 2"/>
          <p:cNvSpPr>
            <a:spLocks noGrp="1"/>
          </p:cNvSpPr>
          <p:nvPr>
            <p:ph type="pic" sz="quarter" idx="15"/>
          </p:nvPr>
        </p:nvSpPr>
        <p:spPr>
          <a:xfrm>
            <a:off x="13298677" y="11065079"/>
            <a:ext cx="4917560" cy="6028801"/>
          </a:xfrm>
          <a:prstGeom prst="rect">
            <a:avLst/>
          </a:prstGeom>
          <a:solidFill>
            <a:schemeClr val="bg2"/>
          </a:solidFill>
        </p:spPr>
        <p:txBody>
          <a:bodyPr lIns="91439" tIns="45719" rIns="91439" bIns="45719" anchor="t"/>
          <a:lstStyle/>
          <a:p>
            <a:endParaRPr/>
          </a:p>
        </p:txBody>
      </p:sp>
      <p:sp>
        <p:nvSpPr>
          <p:cNvPr id="279" name="Picture Placeholder 2"/>
          <p:cNvSpPr>
            <a:spLocks noGrp="1"/>
          </p:cNvSpPr>
          <p:nvPr>
            <p:ph type="pic" sz="quarter" idx="16"/>
          </p:nvPr>
        </p:nvSpPr>
        <p:spPr>
          <a:xfrm>
            <a:off x="18554016" y="9076770"/>
            <a:ext cx="4917561" cy="6028801"/>
          </a:xfrm>
          <a:prstGeom prst="rect">
            <a:avLst/>
          </a:prstGeom>
          <a:solidFill>
            <a:schemeClr val="bg2"/>
          </a:solidFill>
        </p:spPr>
        <p:txBody>
          <a:bodyPr lIns="91439" tIns="45719" rIns="91439" bIns="45719" anchor="t"/>
          <a:lstStyle/>
          <a:p>
            <a:endParaRPr/>
          </a:p>
        </p:txBody>
      </p:sp>
      <p:sp>
        <p:nvSpPr>
          <p:cNvPr id="280" name="Picture Placeholder 2"/>
          <p:cNvSpPr>
            <a:spLocks noGrp="1"/>
          </p:cNvSpPr>
          <p:nvPr>
            <p:ph type="pic" sz="quarter" idx="17"/>
          </p:nvPr>
        </p:nvSpPr>
        <p:spPr>
          <a:xfrm>
            <a:off x="18554016" y="2640529"/>
            <a:ext cx="4917561" cy="6028801"/>
          </a:xfrm>
          <a:prstGeom prst="rect">
            <a:avLst/>
          </a:prstGeom>
          <a:solidFill>
            <a:schemeClr val="bg2"/>
          </a:solidFill>
        </p:spPr>
        <p:txBody>
          <a:bodyPr lIns="91439" tIns="45719" rIns="91439" bIns="45719" anchor="t"/>
          <a:lstStyle/>
          <a:p>
            <a:endParaRPr/>
          </a:p>
        </p:txBody>
      </p:sp>
      <p:sp>
        <p:nvSpPr>
          <p:cNvPr id="281" name="Picture Placeholder 2"/>
          <p:cNvSpPr>
            <a:spLocks noGrp="1"/>
          </p:cNvSpPr>
          <p:nvPr>
            <p:ph type="pic" sz="quarter" idx="18"/>
          </p:nvPr>
        </p:nvSpPr>
        <p:spPr>
          <a:xfrm>
            <a:off x="18554016" y="-3802925"/>
            <a:ext cx="4917561" cy="6028800"/>
          </a:xfrm>
          <a:prstGeom prst="rect">
            <a:avLst/>
          </a:prstGeom>
          <a:solidFill>
            <a:schemeClr val="bg2"/>
          </a:solidFill>
        </p:spPr>
        <p:txBody>
          <a:bodyPr lIns="91439" tIns="45719" rIns="91439" bIns="45719" anchor="t"/>
          <a:lstStyle/>
          <a:p>
            <a:endParaRPr/>
          </a:p>
        </p:txBody>
      </p:sp>
      <p:sp>
        <p:nvSpPr>
          <p:cNvPr id="282" name="Slide Number"/>
          <p:cNvSpPr txBox="1">
            <a:spLocks noGrp="1"/>
          </p:cNvSpPr>
          <p:nvPr>
            <p:ph type="sldNum" sz="quarter" idx="2"/>
          </p:nvPr>
        </p:nvSpPr>
        <p:spPr>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289" name="Picture Placeholder 2"/>
          <p:cNvSpPr>
            <a:spLocks noGrp="1"/>
          </p:cNvSpPr>
          <p:nvPr>
            <p:ph type="pic" sz="half" idx="13"/>
          </p:nvPr>
        </p:nvSpPr>
        <p:spPr>
          <a:xfrm>
            <a:off x="2180085" y="9168249"/>
            <a:ext cx="22203915" cy="4547751"/>
          </a:xfrm>
          <a:prstGeom prst="rect">
            <a:avLst/>
          </a:prstGeom>
          <a:solidFill>
            <a:schemeClr val="bg2"/>
          </a:solidFill>
        </p:spPr>
        <p:txBody>
          <a:bodyPr lIns="91439" tIns="45719" rIns="91439" bIns="45719" anchor="t"/>
          <a:lstStyle/>
          <a:p>
            <a:endParaRPr/>
          </a:p>
        </p:txBody>
      </p:sp>
      <p:sp>
        <p:nvSpPr>
          <p:cNvPr id="290" name="Slide Number"/>
          <p:cNvSpPr txBox="1">
            <a:spLocks noGrp="1"/>
          </p:cNvSpPr>
          <p:nvPr>
            <p:ph type="sldNum" sz="quarter" idx="2"/>
          </p:nvPr>
        </p:nvSpPr>
        <p:spPr>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Open">
    <p:spTree>
      <p:nvGrpSpPr>
        <p:cNvPr id="1" name=""/>
        <p:cNvGrpSpPr/>
        <p:nvPr/>
      </p:nvGrpSpPr>
      <p:grpSpPr>
        <a:xfrm>
          <a:off x="0" y="0"/>
          <a:ext cx="0" cy="0"/>
          <a:chOff x="0" y="0"/>
          <a:chExt cx="0" cy="0"/>
        </a:xfrm>
      </p:grpSpPr>
      <p:sp>
        <p:nvSpPr>
          <p:cNvPr id="297" name="Google Shape;12;p2"/>
          <p:cNvSpPr/>
          <p:nvPr/>
        </p:nvSpPr>
        <p:spPr>
          <a:xfrm>
            <a:off x="2180084" y="8070101"/>
            <a:ext cx="22203981" cy="5646001"/>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298" name="Picture Placeholder 4"/>
          <p:cNvSpPr>
            <a:spLocks noGrp="1"/>
          </p:cNvSpPr>
          <p:nvPr>
            <p:ph type="pic" sz="quarter" idx="13"/>
          </p:nvPr>
        </p:nvSpPr>
        <p:spPr>
          <a:xfrm>
            <a:off x="4975685" y="8072436"/>
            <a:ext cx="6550798" cy="4555289"/>
          </a:xfrm>
          <a:prstGeom prst="rect">
            <a:avLst/>
          </a:prstGeom>
          <a:solidFill>
            <a:schemeClr val="bg2"/>
          </a:solidFill>
        </p:spPr>
        <p:txBody>
          <a:bodyPr lIns="91439" tIns="45719" rIns="91439" bIns="45719" anchor="t"/>
          <a:lstStyle/>
          <a:p>
            <a:endParaRPr/>
          </a:p>
        </p:txBody>
      </p:sp>
      <p:sp>
        <p:nvSpPr>
          <p:cNvPr id="299" name="Picture Placeholder 5"/>
          <p:cNvSpPr>
            <a:spLocks noGrp="1"/>
          </p:cNvSpPr>
          <p:nvPr>
            <p:ph type="pic" sz="quarter" idx="14"/>
          </p:nvPr>
        </p:nvSpPr>
        <p:spPr>
          <a:xfrm>
            <a:off x="10699787" y="4953325"/>
            <a:ext cx="6550799" cy="4555289"/>
          </a:xfrm>
          <a:prstGeom prst="rect">
            <a:avLst/>
          </a:prstGeom>
          <a:solidFill>
            <a:schemeClr val="bg2"/>
          </a:solidFill>
        </p:spPr>
        <p:txBody>
          <a:bodyPr lIns="91439" tIns="45719" rIns="91439" bIns="45719" anchor="t"/>
          <a:lstStyle/>
          <a:p>
            <a:endParaRPr/>
          </a:p>
        </p:txBody>
      </p:sp>
      <p:sp>
        <p:nvSpPr>
          <p:cNvPr id="300" name="Picture Placeholder 6"/>
          <p:cNvSpPr>
            <a:spLocks noGrp="1"/>
          </p:cNvSpPr>
          <p:nvPr>
            <p:ph type="pic" sz="quarter" idx="15"/>
          </p:nvPr>
        </p:nvSpPr>
        <p:spPr>
          <a:xfrm>
            <a:off x="16328341" y="1834210"/>
            <a:ext cx="6550799" cy="4555289"/>
          </a:xfrm>
          <a:prstGeom prst="rect">
            <a:avLst/>
          </a:prstGeom>
          <a:solidFill>
            <a:schemeClr val="bg2"/>
          </a:solidFill>
        </p:spPr>
        <p:txBody>
          <a:bodyPr lIns="91439" tIns="45719" rIns="91439" bIns="45719" anchor="t"/>
          <a:lstStyle/>
          <a:p>
            <a:endParaRPr/>
          </a:p>
        </p:txBody>
      </p:sp>
      <p:sp>
        <p:nvSpPr>
          <p:cNvPr id="301" name="Slide Number"/>
          <p:cNvSpPr txBox="1">
            <a:spLocks noGrp="1"/>
          </p:cNvSpPr>
          <p:nvPr>
            <p:ph type="sldNum" sz="quarter" idx="2"/>
          </p:nvPr>
        </p:nvSpPr>
        <p:spPr>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ser 1">
    <p:spTree>
      <p:nvGrpSpPr>
        <p:cNvPr id="1" name=""/>
        <p:cNvGrpSpPr/>
        <p:nvPr/>
      </p:nvGrpSpPr>
      <p:grpSpPr>
        <a:xfrm>
          <a:off x="0" y="0"/>
          <a:ext cx="0" cy="0"/>
          <a:chOff x="0" y="0"/>
          <a:chExt cx="0" cy="0"/>
        </a:xfrm>
      </p:grpSpPr>
      <p:sp>
        <p:nvSpPr>
          <p:cNvPr id="308" name="Picture Placeholder 25"/>
          <p:cNvSpPr>
            <a:spLocks noGrp="1"/>
          </p:cNvSpPr>
          <p:nvPr>
            <p:ph type="pic" sz="quarter" idx="13"/>
          </p:nvPr>
        </p:nvSpPr>
        <p:spPr>
          <a:xfrm>
            <a:off x="18256282" y="9144000"/>
            <a:ext cx="6089658" cy="4572000"/>
          </a:xfrm>
          <a:prstGeom prst="rect">
            <a:avLst/>
          </a:prstGeom>
          <a:solidFill>
            <a:schemeClr val="bg2"/>
          </a:solidFill>
        </p:spPr>
        <p:txBody>
          <a:bodyPr lIns="91439" tIns="45719" rIns="91439" bIns="45719" anchor="t"/>
          <a:lstStyle/>
          <a:p>
            <a:endParaRPr/>
          </a:p>
        </p:txBody>
      </p:sp>
      <p:sp>
        <p:nvSpPr>
          <p:cNvPr id="309" name="Picture Placeholder 26"/>
          <p:cNvSpPr>
            <a:spLocks noGrp="1"/>
          </p:cNvSpPr>
          <p:nvPr>
            <p:ph type="pic" sz="quarter" idx="14"/>
          </p:nvPr>
        </p:nvSpPr>
        <p:spPr>
          <a:xfrm>
            <a:off x="18256282" y="4572000"/>
            <a:ext cx="6089658" cy="4572000"/>
          </a:xfrm>
          <a:prstGeom prst="rect">
            <a:avLst/>
          </a:prstGeom>
          <a:solidFill>
            <a:schemeClr val="bg2"/>
          </a:solidFill>
        </p:spPr>
        <p:txBody>
          <a:bodyPr lIns="91439" tIns="45719" rIns="91439" bIns="45719" anchor="t"/>
          <a:lstStyle/>
          <a:p>
            <a:endParaRPr/>
          </a:p>
        </p:txBody>
      </p:sp>
      <p:sp>
        <p:nvSpPr>
          <p:cNvPr id="310" name="Picture Placeholder 29"/>
          <p:cNvSpPr>
            <a:spLocks noGrp="1"/>
          </p:cNvSpPr>
          <p:nvPr>
            <p:ph type="pic" sz="quarter" idx="15"/>
          </p:nvPr>
        </p:nvSpPr>
        <p:spPr>
          <a:xfrm>
            <a:off x="18256282" y="-2"/>
            <a:ext cx="6089658" cy="4572003"/>
          </a:xfrm>
          <a:prstGeom prst="rect">
            <a:avLst/>
          </a:prstGeom>
          <a:solidFill>
            <a:schemeClr val="bg2"/>
          </a:solidFill>
        </p:spPr>
        <p:txBody>
          <a:bodyPr lIns="91439" tIns="45719" rIns="91439" bIns="45719" anchor="t"/>
          <a:lstStyle/>
          <a:p>
            <a:endParaRPr/>
          </a:p>
        </p:txBody>
      </p:sp>
      <p:sp>
        <p:nvSpPr>
          <p:cNvPr id="311" name="Slide Number"/>
          <p:cNvSpPr txBox="1">
            <a:spLocks noGrp="1"/>
          </p:cNvSpPr>
          <p:nvPr>
            <p:ph type="sldNum" sz="quarter" idx="2"/>
          </p:nvPr>
        </p:nvSpPr>
        <p:spPr>
          <a:xfrm>
            <a:off x="12189990" y="9479977"/>
            <a:ext cx="939041"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Master 10">
    <p:spTree>
      <p:nvGrpSpPr>
        <p:cNvPr id="1" name=""/>
        <p:cNvGrpSpPr/>
        <p:nvPr/>
      </p:nvGrpSpPr>
      <p:grpSpPr>
        <a:xfrm>
          <a:off x="0" y="0"/>
          <a:ext cx="0" cy="0"/>
          <a:chOff x="0" y="0"/>
          <a:chExt cx="0" cy="0"/>
        </a:xfrm>
      </p:grpSpPr>
      <p:sp>
        <p:nvSpPr>
          <p:cNvPr id="38" name="Google Shape;428;p40"/>
          <p:cNvSpPr>
            <a:spLocks noGrp="1"/>
          </p:cNvSpPr>
          <p:nvPr>
            <p:ph type="pic" sz="quarter" idx="13"/>
          </p:nvPr>
        </p:nvSpPr>
        <p:spPr>
          <a:xfrm>
            <a:off x="15710577" y="2529067"/>
            <a:ext cx="6123495" cy="6123251"/>
          </a:xfrm>
          <a:prstGeom prst="rect">
            <a:avLst/>
          </a:prstGeom>
          <a:solidFill>
            <a:schemeClr val="bg2"/>
          </a:solidFill>
        </p:spPr>
        <p:txBody>
          <a:bodyPr lIns="91439" tIns="45719" rIns="91439" bIns="45719" anchor="t"/>
          <a:lstStyle/>
          <a:p>
            <a:endParaRPr/>
          </a:p>
        </p:txBody>
      </p:sp>
      <p:sp>
        <p:nvSpPr>
          <p:cNvPr id="39" name="Google Shape;426;p40"/>
          <p:cNvSpPr>
            <a:spLocks noGrp="1"/>
          </p:cNvSpPr>
          <p:nvPr>
            <p:ph type="pic" sz="quarter" idx="14"/>
          </p:nvPr>
        </p:nvSpPr>
        <p:spPr>
          <a:xfrm>
            <a:off x="9593042" y="2529068"/>
            <a:ext cx="6123495" cy="6123251"/>
          </a:xfrm>
          <a:prstGeom prst="rect">
            <a:avLst/>
          </a:prstGeom>
          <a:solidFill>
            <a:schemeClr val="bg2"/>
          </a:solidFill>
        </p:spPr>
        <p:txBody>
          <a:bodyPr lIns="91439" tIns="45719" rIns="91439" bIns="45719" anchor="t"/>
          <a:lstStyle/>
          <a:p>
            <a:endParaRPr/>
          </a:p>
        </p:txBody>
      </p:sp>
      <p:sp>
        <p:nvSpPr>
          <p:cNvPr id="42" name="Slide Number"/>
          <p:cNvSpPr txBox="1">
            <a:spLocks noGrp="1"/>
          </p:cNvSpPr>
          <p:nvPr>
            <p:ph type="sldNum" sz="quarter" idx="2"/>
          </p:nvPr>
        </p:nvSpPr>
        <p:spPr>
          <a:xfrm>
            <a:off x="12189990" y="9479977"/>
            <a:ext cx="914632" cy="1025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Master 1">
    <p:spTree>
      <p:nvGrpSpPr>
        <p:cNvPr id="1" name=""/>
        <p:cNvGrpSpPr/>
        <p:nvPr/>
      </p:nvGrpSpPr>
      <p:grpSpPr>
        <a:xfrm>
          <a:off x="0" y="0"/>
          <a:ext cx="0" cy="0"/>
          <a:chOff x="0" y="0"/>
          <a:chExt cx="0" cy="0"/>
        </a:xfrm>
      </p:grpSpPr>
      <p:sp>
        <p:nvSpPr>
          <p:cNvPr id="49" name="Google Shape;68;p13"/>
          <p:cNvSpPr>
            <a:spLocks noGrp="1"/>
          </p:cNvSpPr>
          <p:nvPr>
            <p:ph type="pic" idx="13"/>
          </p:nvPr>
        </p:nvSpPr>
        <p:spPr>
          <a:xfrm>
            <a:off x="2193714" y="-3"/>
            <a:ext cx="22196194" cy="13716007"/>
          </a:xfrm>
          <a:prstGeom prst="rect">
            <a:avLst/>
          </a:prstGeom>
          <a:solidFill>
            <a:schemeClr val="bg2"/>
          </a:solidFill>
        </p:spPr>
        <p:txBody>
          <a:bodyPr lIns="91439" tIns="45719" rIns="91439" bIns="45719" anchor="t"/>
          <a:lstStyle/>
          <a:p>
            <a:endParaRPr/>
          </a:p>
        </p:txBody>
      </p:sp>
      <p:sp>
        <p:nvSpPr>
          <p:cNvPr id="50" name="Slide Number"/>
          <p:cNvSpPr txBox="1">
            <a:spLocks noGrp="1"/>
          </p:cNvSpPr>
          <p:nvPr>
            <p:ph type="sldNum" sz="quarter" idx="2"/>
          </p:nvPr>
        </p:nvSpPr>
        <p:spPr>
          <a:xfrm>
            <a:off x="12189990" y="9479977"/>
            <a:ext cx="939041"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1_Master 8">
    <p:spTree>
      <p:nvGrpSpPr>
        <p:cNvPr id="1" name=""/>
        <p:cNvGrpSpPr/>
        <p:nvPr/>
      </p:nvGrpSpPr>
      <p:grpSpPr>
        <a:xfrm>
          <a:off x="0" y="0"/>
          <a:ext cx="0" cy="0"/>
          <a:chOff x="0" y="0"/>
          <a:chExt cx="0" cy="0"/>
        </a:xfrm>
      </p:grpSpPr>
      <p:sp>
        <p:nvSpPr>
          <p:cNvPr id="57" name="Picture Placeholder 4"/>
          <p:cNvSpPr>
            <a:spLocks noGrp="1"/>
          </p:cNvSpPr>
          <p:nvPr>
            <p:ph type="pic" sz="half" idx="13"/>
          </p:nvPr>
        </p:nvSpPr>
        <p:spPr>
          <a:xfrm>
            <a:off x="15174097" y="0"/>
            <a:ext cx="9209903" cy="12232417"/>
          </a:xfrm>
          <a:prstGeom prst="rect">
            <a:avLst/>
          </a:prstGeom>
          <a:solidFill>
            <a:schemeClr val="bg2"/>
          </a:solidFill>
        </p:spPr>
        <p:txBody>
          <a:bodyPr lIns="91439" tIns="45719" rIns="91439" bIns="45719" anchor="t"/>
          <a:lstStyle/>
          <a:p>
            <a:endParaRPr/>
          </a:p>
        </p:txBody>
      </p:sp>
      <p:sp>
        <p:nvSpPr>
          <p:cNvPr id="58" name="Slide Number"/>
          <p:cNvSpPr txBox="1">
            <a:spLocks noGrp="1"/>
          </p:cNvSpPr>
          <p:nvPr>
            <p:ph type="sldNum" sz="quarter" idx="2"/>
          </p:nvPr>
        </p:nvSpPr>
        <p:spPr>
          <a:xfrm>
            <a:off x="12189990" y="9479977"/>
            <a:ext cx="939041"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ser 24">
    <p:spTree>
      <p:nvGrpSpPr>
        <p:cNvPr id="1" name=""/>
        <p:cNvGrpSpPr/>
        <p:nvPr/>
      </p:nvGrpSpPr>
      <p:grpSpPr>
        <a:xfrm>
          <a:off x="0" y="0"/>
          <a:ext cx="0" cy="0"/>
          <a:chOff x="0" y="0"/>
          <a:chExt cx="0" cy="0"/>
        </a:xfrm>
      </p:grpSpPr>
      <p:sp>
        <p:nvSpPr>
          <p:cNvPr id="65" name="Picture Placeholder 5"/>
          <p:cNvSpPr>
            <a:spLocks noGrp="1"/>
          </p:cNvSpPr>
          <p:nvPr>
            <p:ph type="pic" sz="half" idx="13"/>
          </p:nvPr>
        </p:nvSpPr>
        <p:spPr>
          <a:xfrm>
            <a:off x="2180085" y="-1"/>
            <a:ext cx="15966319" cy="7200901"/>
          </a:xfrm>
          <a:prstGeom prst="rect">
            <a:avLst/>
          </a:prstGeom>
          <a:solidFill>
            <a:schemeClr val="bg2"/>
          </a:solidFill>
        </p:spPr>
        <p:txBody>
          <a:bodyPr lIns="91439" tIns="45719" rIns="91439" bIns="45719" anchor="t"/>
          <a:lstStyle/>
          <a:p>
            <a:endParaRPr/>
          </a:p>
        </p:txBody>
      </p:sp>
      <p:sp>
        <p:nvSpPr>
          <p:cNvPr id="66" name="Slide Number"/>
          <p:cNvSpPr txBox="1">
            <a:spLocks noGrp="1"/>
          </p:cNvSpPr>
          <p:nvPr>
            <p:ph type="sldNum" sz="quarter" idx="2"/>
          </p:nvPr>
        </p:nvSpPr>
        <p:spPr>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Custom Layout">
    <p:spTree>
      <p:nvGrpSpPr>
        <p:cNvPr id="1" name=""/>
        <p:cNvGrpSpPr/>
        <p:nvPr/>
      </p:nvGrpSpPr>
      <p:grpSpPr>
        <a:xfrm>
          <a:off x="0" y="0"/>
          <a:ext cx="0" cy="0"/>
          <a:chOff x="0" y="0"/>
          <a:chExt cx="0" cy="0"/>
        </a:xfrm>
      </p:grpSpPr>
      <p:sp>
        <p:nvSpPr>
          <p:cNvPr id="73" name="Slide Number"/>
          <p:cNvSpPr txBox="1">
            <a:spLocks noGrp="1"/>
          </p:cNvSpPr>
          <p:nvPr>
            <p:ph type="sldNum" sz="quarter" idx="2"/>
          </p:nvPr>
        </p:nvSpPr>
        <p:spPr>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80" name="Picture Placeholder 2"/>
          <p:cNvSpPr>
            <a:spLocks noGrp="1"/>
          </p:cNvSpPr>
          <p:nvPr>
            <p:ph type="pic" sz="half" idx="13"/>
          </p:nvPr>
        </p:nvSpPr>
        <p:spPr>
          <a:xfrm>
            <a:off x="2180085" y="-1"/>
            <a:ext cx="8039254" cy="13716001"/>
          </a:xfrm>
          <a:prstGeom prst="rect">
            <a:avLst/>
          </a:prstGeom>
          <a:solidFill>
            <a:schemeClr val="bg2"/>
          </a:solidFill>
        </p:spPr>
        <p:txBody>
          <a:bodyPr lIns="91439" tIns="45719" rIns="91439" bIns="45719" anchor="t"/>
          <a:lstStyle/>
          <a:p>
            <a:endParaRPr/>
          </a:p>
        </p:txBody>
      </p:sp>
      <p:sp>
        <p:nvSpPr>
          <p:cNvPr id="81" name="Slide Number"/>
          <p:cNvSpPr txBox="1">
            <a:spLocks noGrp="1"/>
          </p:cNvSpPr>
          <p:nvPr>
            <p:ph type="sldNum" sz="quarter" idx="2"/>
          </p:nvPr>
        </p:nvSpPr>
        <p:spPr>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ser 19">
    <p:spTree>
      <p:nvGrpSpPr>
        <p:cNvPr id="1" name=""/>
        <p:cNvGrpSpPr/>
        <p:nvPr/>
      </p:nvGrpSpPr>
      <p:grpSpPr>
        <a:xfrm>
          <a:off x="0" y="0"/>
          <a:ext cx="0" cy="0"/>
          <a:chOff x="0" y="0"/>
          <a:chExt cx="0" cy="0"/>
        </a:xfrm>
      </p:grpSpPr>
      <p:sp>
        <p:nvSpPr>
          <p:cNvPr id="88" name="Picture Placeholder 7"/>
          <p:cNvSpPr>
            <a:spLocks noGrp="1"/>
          </p:cNvSpPr>
          <p:nvPr>
            <p:ph type="pic" sz="quarter" idx="13"/>
          </p:nvPr>
        </p:nvSpPr>
        <p:spPr>
          <a:xfrm>
            <a:off x="4269097" y="4639207"/>
            <a:ext cx="6704969" cy="5219699"/>
          </a:xfrm>
          <a:prstGeom prst="rect">
            <a:avLst/>
          </a:prstGeom>
          <a:solidFill>
            <a:schemeClr val="bg2"/>
          </a:solidFill>
        </p:spPr>
        <p:txBody>
          <a:bodyPr lIns="91439" tIns="45719" rIns="91439" bIns="45719" anchor="t"/>
          <a:lstStyle/>
          <a:p>
            <a:endParaRPr/>
          </a:p>
        </p:txBody>
      </p:sp>
      <p:sp>
        <p:nvSpPr>
          <p:cNvPr id="89" name="Picture Placeholder 7"/>
          <p:cNvSpPr>
            <a:spLocks noGrp="1"/>
          </p:cNvSpPr>
          <p:nvPr>
            <p:ph type="pic" sz="quarter" idx="14"/>
          </p:nvPr>
        </p:nvSpPr>
        <p:spPr>
          <a:xfrm>
            <a:off x="10974065" y="5588680"/>
            <a:ext cx="6704969" cy="5219700"/>
          </a:xfrm>
          <a:prstGeom prst="rect">
            <a:avLst/>
          </a:prstGeom>
          <a:solidFill>
            <a:schemeClr val="bg2"/>
          </a:solidFill>
        </p:spPr>
        <p:txBody>
          <a:bodyPr lIns="91439" tIns="45719" rIns="91439" bIns="45719" anchor="t"/>
          <a:lstStyle/>
          <a:p>
            <a:endParaRPr/>
          </a:p>
        </p:txBody>
      </p:sp>
      <p:sp>
        <p:nvSpPr>
          <p:cNvPr id="90" name="Picture Placeholder 7"/>
          <p:cNvSpPr>
            <a:spLocks noGrp="1"/>
          </p:cNvSpPr>
          <p:nvPr>
            <p:ph type="pic" sz="quarter" idx="15"/>
          </p:nvPr>
        </p:nvSpPr>
        <p:spPr>
          <a:xfrm>
            <a:off x="17679032" y="6588275"/>
            <a:ext cx="6704969" cy="5219700"/>
          </a:xfrm>
          <a:prstGeom prst="rect">
            <a:avLst/>
          </a:prstGeom>
          <a:solidFill>
            <a:schemeClr val="bg2"/>
          </a:solidFill>
        </p:spPr>
        <p:txBody>
          <a:bodyPr lIns="91439" tIns="45719" rIns="91439" bIns="45719" anchor="t"/>
          <a:lstStyle/>
          <a:p>
            <a:endParaRPr/>
          </a:p>
        </p:txBody>
      </p:sp>
      <p:sp>
        <p:nvSpPr>
          <p:cNvPr id="91" name="Slide Number"/>
          <p:cNvSpPr txBox="1">
            <a:spLocks noGrp="1"/>
          </p:cNvSpPr>
          <p:nvPr>
            <p:ph type="sldNum" sz="quarter" idx="2"/>
          </p:nvPr>
        </p:nvSpPr>
        <p:spPr>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33"/>
        </a:solidFill>
        <a:effectLst/>
      </p:bgPr>
    </p:bg>
    <p:spTree>
      <p:nvGrpSpPr>
        <p:cNvPr id="1" name=""/>
        <p:cNvGrpSpPr/>
        <p:nvPr/>
      </p:nvGrpSpPr>
      <p:grpSpPr>
        <a:xfrm>
          <a:off x="0" y="0"/>
          <a:ext cx="0" cy="0"/>
          <a:chOff x="0" y="0"/>
          <a:chExt cx="0" cy="0"/>
        </a:xfrm>
      </p:grpSpPr>
      <p:sp>
        <p:nvSpPr>
          <p:cNvPr id="2" name="Google Shape;6;p1"/>
          <p:cNvSpPr/>
          <p:nvPr/>
        </p:nvSpPr>
        <p:spPr>
          <a:xfrm>
            <a:off x="-6" y="22101"/>
            <a:ext cx="24384006" cy="13716000"/>
          </a:xfrm>
          <a:prstGeom prst="rect">
            <a:avLst/>
          </a:prstGeom>
          <a:solidFill>
            <a:srgbClr val="FFEAE7"/>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3" name="Line"/>
          <p:cNvSpPr/>
          <p:nvPr/>
        </p:nvSpPr>
        <p:spPr>
          <a:xfrm flipH="1" flipV="1">
            <a:off x="1670203" y="-22407"/>
            <a:ext cx="3" cy="13760814"/>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4" name="Google Shape;438;p40"/>
          <p:cNvSpPr txBox="1"/>
          <p:nvPr/>
        </p:nvSpPr>
        <p:spPr>
          <a:xfrm rot="16200000">
            <a:off x="-118921" y="1243343"/>
            <a:ext cx="1858365"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Christopher.</a:t>
            </a:r>
          </a:p>
        </p:txBody>
      </p:sp>
      <p:sp>
        <p:nvSpPr>
          <p:cNvPr id="5" name="Line"/>
          <p:cNvSpPr/>
          <p:nvPr/>
        </p:nvSpPr>
        <p:spPr>
          <a:xfrm>
            <a:off x="460199" y="12586654"/>
            <a:ext cx="700125" cy="1"/>
          </a:xfrm>
          <a:prstGeom prst="line">
            <a:avLst/>
          </a:prstGeom>
          <a:ln w="25400">
            <a:solidFill>
              <a:srgbClr val="FF0002">
                <a:alpha val="25000"/>
              </a:srgbClr>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 name="Google Shape;438;p40"/>
          <p:cNvSpPr txBox="1"/>
          <p:nvPr/>
        </p:nvSpPr>
        <p:spPr>
          <a:xfrm>
            <a:off x="582105" y="12844459"/>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solidFill>
                  <a:srgbClr val="FF0002">
                    <a:alpha val="25323"/>
                  </a:srgbClr>
                </a:solidFill>
                <a:latin typeface="+mn-lt"/>
                <a:ea typeface="+mn-ea"/>
                <a:cs typeface="+mn-cs"/>
                <a:sym typeface="Source Serif Pro Bold"/>
              </a:defRPr>
            </a:lvl1pPr>
          </a:lstStyle>
          <a:p>
            <a:r>
              <a:t>35.</a:t>
            </a:r>
          </a:p>
        </p:txBody>
      </p:sp>
      <p:sp>
        <p:nvSpPr>
          <p:cNvPr id="7" name="Title Text"/>
          <p:cNvSpPr txBox="1">
            <a:spLocks noGrp="1"/>
          </p:cNvSpPr>
          <p:nvPr>
            <p:ph type="title"/>
          </p:nvPr>
        </p:nvSpPr>
        <p:spPr>
          <a:xfrm>
            <a:off x="1219200" y="449643"/>
            <a:ext cx="21945600" cy="2485264"/>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lstStyle/>
          <a:p>
            <a:r>
              <a:t>Title Text</a:t>
            </a:r>
          </a:p>
        </p:txBody>
      </p:sp>
      <p:sp>
        <p:nvSpPr>
          <p:cNvPr id="8" name="Body Level One…"/>
          <p:cNvSpPr txBox="1">
            <a:spLocks noGrp="1"/>
          </p:cNvSpPr>
          <p:nvPr>
            <p:ph type="body" idx="1"/>
          </p:nvPr>
        </p:nvSpPr>
        <p:spPr>
          <a:xfrm>
            <a:off x="1219200" y="2934906"/>
            <a:ext cx="21945600" cy="9582913"/>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lstStyle/>
          <a:p>
            <a:r>
              <a:t>Body Level One</a:t>
            </a:r>
          </a:p>
          <a:p>
            <a:pPr lvl="1"/>
            <a:r>
              <a:rPr dirty="0"/>
              <a:t>Body Level Two</a:t>
            </a:r>
          </a:p>
          <a:p>
            <a:pPr lvl="2"/>
            <a:r>
              <a:rPr dirty="0"/>
              <a:t>Body Level Three</a:t>
            </a:r>
          </a:p>
          <a:p>
            <a:pPr lvl="3"/>
            <a:r>
              <a:rPr dirty="0"/>
              <a:t>Body Level Four</a:t>
            </a:r>
          </a:p>
          <a:p>
            <a:pPr lvl="4"/>
            <a:r>
              <a:rPr dirty="0"/>
              <a:t>Body Level Five</a:t>
            </a:r>
          </a:p>
        </p:txBody>
      </p:sp>
      <p:sp>
        <p:nvSpPr>
          <p:cNvPr id="9" name="Slide Number"/>
          <p:cNvSpPr txBox="1">
            <a:spLocks noGrp="1"/>
          </p:cNvSpPr>
          <p:nvPr>
            <p:ph type="sldNum" sz="quarter" idx="2"/>
          </p:nvPr>
        </p:nvSpPr>
        <p:spPr>
          <a:xfrm>
            <a:off x="17475200" y="12712700"/>
            <a:ext cx="5689600" cy="1025401"/>
          </a:xfrm>
          <a:prstGeom prst="rect">
            <a:avLst/>
          </a:prstGeom>
          <a:ln w="12700">
            <a:miter lim="400000"/>
          </a:ln>
        </p:spPr>
        <p:txBody>
          <a:bodyPr wrap="none" lIns="30100" tIns="30100" rIns="30100" bIns="30100">
            <a:spAutoFit/>
          </a:bodyPr>
          <a:lstStyle>
            <a:lvl1pPr>
              <a:defRPr sz="6200">
                <a:solidFill>
                  <a:srgbClr val="333333"/>
                </a:solidFill>
                <a:latin typeface="Montserrat-Regular"/>
                <a:ea typeface="Montserrat-Regular"/>
                <a:cs typeface="Montserrat-Regular"/>
                <a:sym typeface="Montserrat-Regular"/>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1" r:id="rId22"/>
    <p:sldLayoutId id="2147483672" r:id="rId23"/>
    <p:sldLayoutId id="2147483673" r:id="rId24"/>
    <p:sldLayoutId id="2147483674" r:id="rId25"/>
    <p:sldLayoutId id="2147483675" r:id="rId26"/>
  </p:sldLayoutIdLst>
  <p:transition spd="med"/>
  <p:txStyles>
    <p:titleStyle>
      <a:lvl1pPr marL="0" marR="0" indent="0" algn="l" defTabSz="914400" latinLnBrk="0">
        <a:lnSpc>
          <a:spcPct val="100000"/>
        </a:lnSpc>
        <a:spcBef>
          <a:spcPts val="0"/>
        </a:spcBef>
        <a:spcAft>
          <a:spcPts val="0"/>
        </a:spcAft>
        <a:buClrTx/>
        <a:buSzTx/>
        <a:buFontTx/>
        <a:buNone/>
        <a:tabLst/>
        <a:defRPr sz="6200" b="0" i="0" u="none" strike="noStrike" cap="none" spc="0" baseline="0">
          <a:solidFill>
            <a:srgbClr val="333333"/>
          </a:solidFill>
          <a:uFillTx/>
          <a:latin typeface="Montserrat Black"/>
          <a:ea typeface="Montserrat Black"/>
          <a:cs typeface="Montserrat Black"/>
          <a:sym typeface="Montserrat Black"/>
        </a:defRPr>
      </a:lvl1pPr>
      <a:lvl2pPr marL="0" marR="0" indent="0" algn="l" defTabSz="914400" latinLnBrk="0">
        <a:lnSpc>
          <a:spcPct val="100000"/>
        </a:lnSpc>
        <a:spcBef>
          <a:spcPts val="0"/>
        </a:spcBef>
        <a:spcAft>
          <a:spcPts val="0"/>
        </a:spcAft>
        <a:buClrTx/>
        <a:buSzTx/>
        <a:buFontTx/>
        <a:buNone/>
        <a:tabLst/>
        <a:defRPr sz="6200" b="0" i="0" u="none" strike="noStrike" cap="none" spc="0" baseline="0">
          <a:solidFill>
            <a:srgbClr val="333333"/>
          </a:solidFill>
          <a:uFillTx/>
          <a:latin typeface="Montserrat Black"/>
          <a:ea typeface="Montserrat Black"/>
          <a:cs typeface="Montserrat Black"/>
          <a:sym typeface="Montserrat Black"/>
        </a:defRPr>
      </a:lvl2pPr>
      <a:lvl3pPr marL="0" marR="0" indent="0" algn="l" defTabSz="914400" latinLnBrk="0">
        <a:lnSpc>
          <a:spcPct val="100000"/>
        </a:lnSpc>
        <a:spcBef>
          <a:spcPts val="0"/>
        </a:spcBef>
        <a:spcAft>
          <a:spcPts val="0"/>
        </a:spcAft>
        <a:buClrTx/>
        <a:buSzTx/>
        <a:buFontTx/>
        <a:buNone/>
        <a:tabLst/>
        <a:defRPr sz="6200" b="0" i="0" u="none" strike="noStrike" cap="none" spc="0" baseline="0">
          <a:solidFill>
            <a:srgbClr val="333333"/>
          </a:solidFill>
          <a:uFillTx/>
          <a:latin typeface="Montserrat Black"/>
          <a:ea typeface="Montserrat Black"/>
          <a:cs typeface="Montserrat Black"/>
          <a:sym typeface="Montserrat Black"/>
        </a:defRPr>
      </a:lvl3pPr>
      <a:lvl4pPr marL="0" marR="0" indent="0" algn="l" defTabSz="914400" latinLnBrk="0">
        <a:lnSpc>
          <a:spcPct val="100000"/>
        </a:lnSpc>
        <a:spcBef>
          <a:spcPts val="0"/>
        </a:spcBef>
        <a:spcAft>
          <a:spcPts val="0"/>
        </a:spcAft>
        <a:buClrTx/>
        <a:buSzTx/>
        <a:buFontTx/>
        <a:buNone/>
        <a:tabLst/>
        <a:defRPr sz="6200" b="0" i="0" u="none" strike="noStrike" cap="none" spc="0" baseline="0">
          <a:solidFill>
            <a:srgbClr val="333333"/>
          </a:solidFill>
          <a:uFillTx/>
          <a:latin typeface="Montserrat Black"/>
          <a:ea typeface="Montserrat Black"/>
          <a:cs typeface="Montserrat Black"/>
          <a:sym typeface="Montserrat Black"/>
        </a:defRPr>
      </a:lvl4pPr>
      <a:lvl5pPr marL="0" marR="0" indent="0" algn="l" defTabSz="914400" latinLnBrk="0">
        <a:lnSpc>
          <a:spcPct val="100000"/>
        </a:lnSpc>
        <a:spcBef>
          <a:spcPts val="0"/>
        </a:spcBef>
        <a:spcAft>
          <a:spcPts val="0"/>
        </a:spcAft>
        <a:buClrTx/>
        <a:buSzTx/>
        <a:buFontTx/>
        <a:buNone/>
        <a:tabLst/>
        <a:defRPr sz="6200" b="0" i="0" u="none" strike="noStrike" cap="none" spc="0" baseline="0">
          <a:solidFill>
            <a:srgbClr val="333333"/>
          </a:solidFill>
          <a:uFillTx/>
          <a:latin typeface="Montserrat Black"/>
          <a:ea typeface="Montserrat Black"/>
          <a:cs typeface="Montserrat Black"/>
          <a:sym typeface="Montserrat Black"/>
        </a:defRPr>
      </a:lvl5pPr>
      <a:lvl6pPr marL="0" marR="0" indent="0" algn="l" defTabSz="914400" latinLnBrk="0">
        <a:lnSpc>
          <a:spcPct val="100000"/>
        </a:lnSpc>
        <a:spcBef>
          <a:spcPts val="0"/>
        </a:spcBef>
        <a:spcAft>
          <a:spcPts val="0"/>
        </a:spcAft>
        <a:buClrTx/>
        <a:buSzTx/>
        <a:buFontTx/>
        <a:buNone/>
        <a:tabLst/>
        <a:defRPr sz="6200" b="0" i="0" u="none" strike="noStrike" cap="none" spc="0" baseline="0">
          <a:solidFill>
            <a:srgbClr val="333333"/>
          </a:solidFill>
          <a:uFillTx/>
          <a:latin typeface="Montserrat Black"/>
          <a:ea typeface="Montserrat Black"/>
          <a:cs typeface="Montserrat Black"/>
          <a:sym typeface="Montserrat Black"/>
        </a:defRPr>
      </a:lvl6pPr>
      <a:lvl7pPr marL="0" marR="0" indent="0" algn="l" defTabSz="914400" latinLnBrk="0">
        <a:lnSpc>
          <a:spcPct val="100000"/>
        </a:lnSpc>
        <a:spcBef>
          <a:spcPts val="0"/>
        </a:spcBef>
        <a:spcAft>
          <a:spcPts val="0"/>
        </a:spcAft>
        <a:buClrTx/>
        <a:buSzTx/>
        <a:buFontTx/>
        <a:buNone/>
        <a:tabLst/>
        <a:defRPr sz="6200" b="0" i="0" u="none" strike="noStrike" cap="none" spc="0" baseline="0">
          <a:solidFill>
            <a:srgbClr val="333333"/>
          </a:solidFill>
          <a:uFillTx/>
          <a:latin typeface="Montserrat Black"/>
          <a:ea typeface="Montserrat Black"/>
          <a:cs typeface="Montserrat Black"/>
          <a:sym typeface="Montserrat Black"/>
        </a:defRPr>
      </a:lvl7pPr>
      <a:lvl8pPr marL="0" marR="0" indent="0" algn="l" defTabSz="914400" latinLnBrk="0">
        <a:lnSpc>
          <a:spcPct val="100000"/>
        </a:lnSpc>
        <a:spcBef>
          <a:spcPts val="0"/>
        </a:spcBef>
        <a:spcAft>
          <a:spcPts val="0"/>
        </a:spcAft>
        <a:buClrTx/>
        <a:buSzTx/>
        <a:buFontTx/>
        <a:buNone/>
        <a:tabLst/>
        <a:defRPr sz="6200" b="0" i="0" u="none" strike="noStrike" cap="none" spc="0" baseline="0">
          <a:solidFill>
            <a:srgbClr val="333333"/>
          </a:solidFill>
          <a:uFillTx/>
          <a:latin typeface="Montserrat Black"/>
          <a:ea typeface="Montserrat Black"/>
          <a:cs typeface="Montserrat Black"/>
          <a:sym typeface="Montserrat Black"/>
        </a:defRPr>
      </a:lvl8pPr>
      <a:lvl9pPr marL="0" marR="0" indent="0" algn="l" defTabSz="914400" latinLnBrk="0">
        <a:lnSpc>
          <a:spcPct val="100000"/>
        </a:lnSpc>
        <a:spcBef>
          <a:spcPts val="0"/>
        </a:spcBef>
        <a:spcAft>
          <a:spcPts val="0"/>
        </a:spcAft>
        <a:buClrTx/>
        <a:buSzTx/>
        <a:buFontTx/>
        <a:buNone/>
        <a:tabLst/>
        <a:defRPr sz="6200" b="0" i="0" u="none" strike="noStrike" cap="none" spc="0" baseline="0">
          <a:solidFill>
            <a:srgbClr val="333333"/>
          </a:solidFill>
          <a:uFillTx/>
          <a:latin typeface="Montserrat Black"/>
          <a:ea typeface="Montserrat Black"/>
          <a:cs typeface="Montserrat Black"/>
          <a:sym typeface="Montserrat Black"/>
        </a:defRPr>
      </a:lvl9pPr>
    </p:titleStyle>
    <p:bodyStyle>
      <a:lvl1pPr marL="457200" marR="0" indent="-622300" algn="l" defTabSz="914400" latinLnBrk="0">
        <a:lnSpc>
          <a:spcPct val="100000"/>
        </a:lnSpc>
        <a:spcBef>
          <a:spcPts val="0"/>
        </a:spcBef>
        <a:spcAft>
          <a:spcPts val="0"/>
        </a:spcAft>
        <a:buClr>
          <a:srgbClr val="01313E"/>
        </a:buClr>
        <a:buSzPts val="6200"/>
        <a:buFont typeface="Roboto"/>
        <a:buChar char="•"/>
        <a:tabLst/>
        <a:defRPr sz="2800" b="0" i="0" u="none" strike="noStrike" cap="none" spc="0" baseline="0">
          <a:solidFill>
            <a:srgbClr val="333333"/>
          </a:solidFill>
          <a:uFillTx/>
          <a:latin typeface="Montserrat" charset="0"/>
          <a:ea typeface="Montserrat" charset="0"/>
          <a:cs typeface="Montserrat" charset="0"/>
          <a:sym typeface="Montserrat Black"/>
        </a:defRPr>
      </a:lvl1pPr>
      <a:lvl2pPr marL="914400" marR="0" indent="-622300" algn="l" defTabSz="914400" latinLnBrk="0">
        <a:lnSpc>
          <a:spcPct val="100000"/>
        </a:lnSpc>
        <a:spcBef>
          <a:spcPts val="0"/>
        </a:spcBef>
        <a:spcAft>
          <a:spcPts val="0"/>
        </a:spcAft>
        <a:buClr>
          <a:srgbClr val="01313E"/>
        </a:buClr>
        <a:buSzPts val="6200"/>
        <a:buFont typeface="Roboto"/>
        <a:buChar char="•"/>
        <a:tabLst/>
        <a:defRPr sz="2800" b="0" i="0" u="none" strike="noStrike" cap="none" spc="0" baseline="0">
          <a:solidFill>
            <a:srgbClr val="333333"/>
          </a:solidFill>
          <a:uFillTx/>
          <a:latin typeface="Montserrat" charset="0"/>
          <a:ea typeface="Montserrat" charset="0"/>
          <a:cs typeface="Montserrat" charset="0"/>
          <a:sym typeface="Montserrat Black"/>
        </a:defRPr>
      </a:lvl2pPr>
      <a:lvl3pPr marL="1371600" marR="0" indent="-622300" algn="l" defTabSz="914400" latinLnBrk="0">
        <a:lnSpc>
          <a:spcPct val="100000"/>
        </a:lnSpc>
        <a:spcBef>
          <a:spcPts val="0"/>
        </a:spcBef>
        <a:spcAft>
          <a:spcPts val="0"/>
        </a:spcAft>
        <a:buClr>
          <a:srgbClr val="01313E"/>
        </a:buClr>
        <a:buSzPts val="6200"/>
        <a:buFont typeface="Roboto"/>
        <a:buChar char="•"/>
        <a:tabLst/>
        <a:defRPr sz="2800" b="0" i="0" u="none" strike="noStrike" cap="none" spc="0" baseline="0">
          <a:solidFill>
            <a:srgbClr val="333333"/>
          </a:solidFill>
          <a:uFillTx/>
          <a:latin typeface="Montserrat" charset="0"/>
          <a:ea typeface="Montserrat" charset="0"/>
          <a:cs typeface="Montserrat" charset="0"/>
          <a:sym typeface="Montserrat Black"/>
        </a:defRPr>
      </a:lvl3pPr>
      <a:lvl4pPr marL="1828800" marR="0" indent="-622300" algn="l" defTabSz="914400" latinLnBrk="0">
        <a:lnSpc>
          <a:spcPct val="100000"/>
        </a:lnSpc>
        <a:spcBef>
          <a:spcPts val="0"/>
        </a:spcBef>
        <a:spcAft>
          <a:spcPts val="0"/>
        </a:spcAft>
        <a:buClr>
          <a:srgbClr val="01313E"/>
        </a:buClr>
        <a:buSzPts val="6200"/>
        <a:buFont typeface="Roboto"/>
        <a:buChar char="•"/>
        <a:tabLst/>
        <a:defRPr sz="2800" b="0" i="0" u="none" strike="noStrike" cap="none" spc="0" baseline="0">
          <a:solidFill>
            <a:srgbClr val="333333"/>
          </a:solidFill>
          <a:uFillTx/>
          <a:latin typeface="Montserrat" charset="0"/>
          <a:ea typeface="Montserrat" charset="0"/>
          <a:cs typeface="Montserrat" charset="0"/>
          <a:sym typeface="Montserrat Black"/>
        </a:defRPr>
      </a:lvl4pPr>
      <a:lvl5pPr marL="2286000" marR="0" indent="-622300" algn="l" defTabSz="914400" latinLnBrk="0">
        <a:lnSpc>
          <a:spcPct val="100000"/>
        </a:lnSpc>
        <a:spcBef>
          <a:spcPts val="0"/>
        </a:spcBef>
        <a:spcAft>
          <a:spcPts val="0"/>
        </a:spcAft>
        <a:buClr>
          <a:srgbClr val="01313E"/>
        </a:buClr>
        <a:buSzPts val="6200"/>
        <a:buFont typeface="Roboto"/>
        <a:buChar char="•"/>
        <a:tabLst/>
        <a:defRPr sz="2800" b="0" i="0" u="none" strike="noStrike" cap="none" spc="0" baseline="0">
          <a:solidFill>
            <a:srgbClr val="333333"/>
          </a:solidFill>
          <a:uFillTx/>
          <a:latin typeface="Montserrat" charset="0"/>
          <a:ea typeface="Montserrat" charset="0"/>
          <a:cs typeface="Montserrat" charset="0"/>
          <a:sym typeface="Montserrat Black"/>
        </a:defRPr>
      </a:lvl5pPr>
      <a:lvl6pPr marL="2743200" marR="0" indent="-622300" algn="l" defTabSz="914400" latinLnBrk="0">
        <a:lnSpc>
          <a:spcPct val="100000"/>
        </a:lnSpc>
        <a:spcBef>
          <a:spcPts val="0"/>
        </a:spcBef>
        <a:spcAft>
          <a:spcPts val="0"/>
        </a:spcAft>
        <a:buClr>
          <a:srgbClr val="01313E"/>
        </a:buClr>
        <a:buSzPts val="6200"/>
        <a:buFont typeface="Roboto"/>
        <a:buChar char="•"/>
        <a:tabLst/>
        <a:defRPr sz="6200" b="0" i="0" u="none" strike="noStrike" cap="none" spc="0" baseline="0">
          <a:solidFill>
            <a:srgbClr val="333333"/>
          </a:solidFill>
          <a:uFillTx/>
          <a:latin typeface="Montserrat Black"/>
          <a:ea typeface="Montserrat Black"/>
          <a:cs typeface="Montserrat Black"/>
          <a:sym typeface="Montserrat Black"/>
        </a:defRPr>
      </a:lvl6pPr>
      <a:lvl7pPr marL="3200400" marR="0" indent="-622300" algn="l" defTabSz="914400" latinLnBrk="0">
        <a:lnSpc>
          <a:spcPct val="100000"/>
        </a:lnSpc>
        <a:spcBef>
          <a:spcPts val="0"/>
        </a:spcBef>
        <a:spcAft>
          <a:spcPts val="0"/>
        </a:spcAft>
        <a:buClr>
          <a:srgbClr val="01313E"/>
        </a:buClr>
        <a:buSzPts val="6200"/>
        <a:buFont typeface="Roboto"/>
        <a:buChar char="•"/>
        <a:tabLst/>
        <a:defRPr sz="6200" b="0" i="0" u="none" strike="noStrike" cap="none" spc="0" baseline="0">
          <a:solidFill>
            <a:srgbClr val="333333"/>
          </a:solidFill>
          <a:uFillTx/>
          <a:latin typeface="Montserrat Black"/>
          <a:ea typeface="Montserrat Black"/>
          <a:cs typeface="Montserrat Black"/>
          <a:sym typeface="Montserrat Black"/>
        </a:defRPr>
      </a:lvl7pPr>
      <a:lvl8pPr marL="3657600" marR="0" indent="-622300" algn="l" defTabSz="914400" latinLnBrk="0">
        <a:lnSpc>
          <a:spcPct val="100000"/>
        </a:lnSpc>
        <a:spcBef>
          <a:spcPts val="0"/>
        </a:spcBef>
        <a:spcAft>
          <a:spcPts val="0"/>
        </a:spcAft>
        <a:buClr>
          <a:srgbClr val="01313E"/>
        </a:buClr>
        <a:buSzPts val="6200"/>
        <a:buFont typeface="Roboto"/>
        <a:buChar char="•"/>
        <a:tabLst/>
        <a:defRPr sz="6200" b="0" i="0" u="none" strike="noStrike" cap="none" spc="0" baseline="0">
          <a:solidFill>
            <a:srgbClr val="333333"/>
          </a:solidFill>
          <a:uFillTx/>
          <a:latin typeface="Montserrat Black"/>
          <a:ea typeface="Montserrat Black"/>
          <a:cs typeface="Montserrat Black"/>
          <a:sym typeface="Montserrat Black"/>
        </a:defRPr>
      </a:lvl8pPr>
      <a:lvl9pPr marL="4114800" marR="0" indent="-622300" algn="l" defTabSz="914400" latinLnBrk="0">
        <a:lnSpc>
          <a:spcPct val="100000"/>
        </a:lnSpc>
        <a:spcBef>
          <a:spcPts val="0"/>
        </a:spcBef>
        <a:spcAft>
          <a:spcPts val="0"/>
        </a:spcAft>
        <a:buClr>
          <a:srgbClr val="01313E"/>
        </a:buClr>
        <a:buSzPts val="6200"/>
        <a:buFont typeface="Roboto"/>
        <a:buChar char="•"/>
        <a:tabLst/>
        <a:defRPr sz="6200" b="0" i="0" u="none" strike="noStrike" cap="none" spc="0" baseline="0">
          <a:solidFill>
            <a:srgbClr val="333333"/>
          </a:solidFill>
          <a:uFillTx/>
          <a:latin typeface="Montserrat Black"/>
          <a:ea typeface="Montserrat Black"/>
          <a:cs typeface="Montserrat Black"/>
          <a:sym typeface="Montserrat Black"/>
        </a:defRPr>
      </a:lvl9pPr>
    </p:bodyStyle>
    <p:otherStyle>
      <a:lvl1pPr marL="0" marR="0" indent="0" algn="l" defTabSz="914400" latinLnBrk="0">
        <a:lnSpc>
          <a:spcPct val="100000"/>
        </a:lnSpc>
        <a:spcBef>
          <a:spcPts val="0"/>
        </a:spcBef>
        <a:spcAft>
          <a:spcPts val="0"/>
        </a:spcAft>
        <a:buClrTx/>
        <a:buSzTx/>
        <a:buFontTx/>
        <a:buNone/>
        <a:tabLst/>
        <a:defRPr sz="6200" b="0" i="0" u="none" strike="noStrike" cap="none" spc="0" baseline="0">
          <a:solidFill>
            <a:schemeClr val="tx1"/>
          </a:solidFill>
          <a:uFillTx/>
          <a:latin typeface="+mn-lt"/>
          <a:ea typeface="+mn-ea"/>
          <a:cs typeface="+mn-cs"/>
          <a:sym typeface="Montserrat-Regular"/>
        </a:defRPr>
      </a:lvl1pPr>
      <a:lvl2pPr marL="0" marR="0" indent="0" algn="l" defTabSz="914400" latinLnBrk="0">
        <a:lnSpc>
          <a:spcPct val="100000"/>
        </a:lnSpc>
        <a:spcBef>
          <a:spcPts val="0"/>
        </a:spcBef>
        <a:spcAft>
          <a:spcPts val="0"/>
        </a:spcAft>
        <a:buClrTx/>
        <a:buSzTx/>
        <a:buFontTx/>
        <a:buNone/>
        <a:tabLst/>
        <a:defRPr sz="6200" b="0" i="0" u="none" strike="noStrike" cap="none" spc="0" baseline="0">
          <a:solidFill>
            <a:schemeClr val="tx1"/>
          </a:solidFill>
          <a:uFillTx/>
          <a:latin typeface="+mn-lt"/>
          <a:ea typeface="+mn-ea"/>
          <a:cs typeface="+mn-cs"/>
          <a:sym typeface="Montserrat-Regular"/>
        </a:defRPr>
      </a:lvl2pPr>
      <a:lvl3pPr marL="0" marR="0" indent="0" algn="l" defTabSz="914400" latinLnBrk="0">
        <a:lnSpc>
          <a:spcPct val="100000"/>
        </a:lnSpc>
        <a:spcBef>
          <a:spcPts val="0"/>
        </a:spcBef>
        <a:spcAft>
          <a:spcPts val="0"/>
        </a:spcAft>
        <a:buClrTx/>
        <a:buSzTx/>
        <a:buFontTx/>
        <a:buNone/>
        <a:tabLst/>
        <a:defRPr sz="6200" b="0" i="0" u="none" strike="noStrike" cap="none" spc="0" baseline="0">
          <a:solidFill>
            <a:schemeClr val="tx1"/>
          </a:solidFill>
          <a:uFillTx/>
          <a:latin typeface="+mn-lt"/>
          <a:ea typeface="+mn-ea"/>
          <a:cs typeface="+mn-cs"/>
          <a:sym typeface="Montserrat-Regular"/>
        </a:defRPr>
      </a:lvl3pPr>
      <a:lvl4pPr marL="0" marR="0" indent="0" algn="l" defTabSz="914400" latinLnBrk="0">
        <a:lnSpc>
          <a:spcPct val="100000"/>
        </a:lnSpc>
        <a:spcBef>
          <a:spcPts val="0"/>
        </a:spcBef>
        <a:spcAft>
          <a:spcPts val="0"/>
        </a:spcAft>
        <a:buClrTx/>
        <a:buSzTx/>
        <a:buFontTx/>
        <a:buNone/>
        <a:tabLst/>
        <a:defRPr sz="6200" b="0" i="0" u="none" strike="noStrike" cap="none" spc="0" baseline="0">
          <a:solidFill>
            <a:schemeClr val="tx1"/>
          </a:solidFill>
          <a:uFillTx/>
          <a:latin typeface="+mn-lt"/>
          <a:ea typeface="+mn-ea"/>
          <a:cs typeface="+mn-cs"/>
          <a:sym typeface="Montserrat-Regular"/>
        </a:defRPr>
      </a:lvl4pPr>
      <a:lvl5pPr marL="0" marR="0" indent="0" algn="l" defTabSz="914400" latinLnBrk="0">
        <a:lnSpc>
          <a:spcPct val="100000"/>
        </a:lnSpc>
        <a:spcBef>
          <a:spcPts val="0"/>
        </a:spcBef>
        <a:spcAft>
          <a:spcPts val="0"/>
        </a:spcAft>
        <a:buClrTx/>
        <a:buSzTx/>
        <a:buFontTx/>
        <a:buNone/>
        <a:tabLst/>
        <a:defRPr sz="6200" b="0" i="0" u="none" strike="noStrike" cap="none" spc="0" baseline="0">
          <a:solidFill>
            <a:schemeClr val="tx1"/>
          </a:solidFill>
          <a:uFillTx/>
          <a:latin typeface="+mn-lt"/>
          <a:ea typeface="+mn-ea"/>
          <a:cs typeface="+mn-cs"/>
          <a:sym typeface="Montserrat-Regular"/>
        </a:defRPr>
      </a:lvl5pPr>
      <a:lvl6pPr marL="0" marR="0" indent="0" algn="l" defTabSz="914400" latinLnBrk="0">
        <a:lnSpc>
          <a:spcPct val="100000"/>
        </a:lnSpc>
        <a:spcBef>
          <a:spcPts val="0"/>
        </a:spcBef>
        <a:spcAft>
          <a:spcPts val="0"/>
        </a:spcAft>
        <a:buClrTx/>
        <a:buSzTx/>
        <a:buFontTx/>
        <a:buNone/>
        <a:tabLst/>
        <a:defRPr sz="6200" b="0" i="0" u="none" strike="noStrike" cap="none" spc="0" baseline="0">
          <a:solidFill>
            <a:schemeClr val="tx1"/>
          </a:solidFill>
          <a:uFillTx/>
          <a:latin typeface="+mn-lt"/>
          <a:ea typeface="+mn-ea"/>
          <a:cs typeface="+mn-cs"/>
          <a:sym typeface="Montserrat-Regular"/>
        </a:defRPr>
      </a:lvl6pPr>
      <a:lvl7pPr marL="0" marR="0" indent="0" algn="l" defTabSz="914400" latinLnBrk="0">
        <a:lnSpc>
          <a:spcPct val="100000"/>
        </a:lnSpc>
        <a:spcBef>
          <a:spcPts val="0"/>
        </a:spcBef>
        <a:spcAft>
          <a:spcPts val="0"/>
        </a:spcAft>
        <a:buClrTx/>
        <a:buSzTx/>
        <a:buFontTx/>
        <a:buNone/>
        <a:tabLst/>
        <a:defRPr sz="6200" b="0" i="0" u="none" strike="noStrike" cap="none" spc="0" baseline="0">
          <a:solidFill>
            <a:schemeClr val="tx1"/>
          </a:solidFill>
          <a:uFillTx/>
          <a:latin typeface="+mn-lt"/>
          <a:ea typeface="+mn-ea"/>
          <a:cs typeface="+mn-cs"/>
          <a:sym typeface="Montserrat-Regular"/>
        </a:defRPr>
      </a:lvl7pPr>
      <a:lvl8pPr marL="0" marR="0" indent="0" algn="l" defTabSz="914400" latinLnBrk="0">
        <a:lnSpc>
          <a:spcPct val="100000"/>
        </a:lnSpc>
        <a:spcBef>
          <a:spcPts val="0"/>
        </a:spcBef>
        <a:spcAft>
          <a:spcPts val="0"/>
        </a:spcAft>
        <a:buClrTx/>
        <a:buSzTx/>
        <a:buFontTx/>
        <a:buNone/>
        <a:tabLst/>
        <a:defRPr sz="6200" b="0" i="0" u="none" strike="noStrike" cap="none" spc="0" baseline="0">
          <a:solidFill>
            <a:schemeClr val="tx1"/>
          </a:solidFill>
          <a:uFillTx/>
          <a:latin typeface="+mn-lt"/>
          <a:ea typeface="+mn-ea"/>
          <a:cs typeface="+mn-cs"/>
          <a:sym typeface="Montserrat-Regular"/>
        </a:defRPr>
      </a:lvl8pPr>
      <a:lvl9pPr marL="0" marR="0" indent="0" algn="l" defTabSz="914400" latinLnBrk="0">
        <a:lnSpc>
          <a:spcPct val="100000"/>
        </a:lnSpc>
        <a:spcBef>
          <a:spcPts val="0"/>
        </a:spcBef>
        <a:spcAft>
          <a:spcPts val="0"/>
        </a:spcAft>
        <a:buClrTx/>
        <a:buSzTx/>
        <a:buFontTx/>
        <a:buNone/>
        <a:tabLst/>
        <a:defRPr sz="6200" b="0" i="0" u="none" strike="noStrike" cap="none" spc="0" baseline="0">
          <a:solidFill>
            <a:schemeClr val="tx1"/>
          </a:solidFill>
          <a:uFillTx/>
          <a:latin typeface="+mn-lt"/>
          <a:ea typeface="+mn-ea"/>
          <a:cs typeface="+mn-cs"/>
          <a:sym typeface="Montserrat-Regular"/>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1" Type="http://schemas.openxmlformats.org/officeDocument/2006/relationships/slideLayout" Target="../slideLayouts/slideLayout7.xml"/><Relationship Id="rId2" Type="http://schemas.openxmlformats.org/officeDocument/2006/relationships/chart" Target="../charts/chart1.xml"/></Relationships>
</file>

<file path=ppt/slides/_rels/slide19.xml.rels><?xml version="1.0" encoding="UTF-8" standalone="yes"?>
<Relationships xmlns="http://schemas.openxmlformats.org/package/2006/relationships"><Relationship Id="rId3" Type="http://schemas.openxmlformats.org/officeDocument/2006/relationships/chart" Target="../charts/chart5.xml"/><Relationship Id="rId4" Type="http://schemas.openxmlformats.org/officeDocument/2006/relationships/chart" Target="../charts/chart6.xml"/><Relationship Id="rId1" Type="http://schemas.openxmlformats.org/officeDocument/2006/relationships/slideLayout" Target="../slideLayouts/slideLayout7.xml"/><Relationship Id="rId2" Type="http://schemas.openxmlformats.org/officeDocument/2006/relationships/chart" Target="../charts/char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7.xml"/><Relationship Id="rId3" Type="http://schemas.openxmlformats.org/officeDocument/2006/relationships/chart" Target="../charts/chart8.xml"/></Relationships>
</file>

<file path=ppt/slides/_rels/slide21.xml.rels><?xml version="1.0" encoding="UTF-8" standalone="yes"?>
<Relationships xmlns="http://schemas.openxmlformats.org/package/2006/relationships"><Relationship Id="rId3" Type="http://schemas.openxmlformats.org/officeDocument/2006/relationships/chart" Target="../charts/chart10.xml"/><Relationship Id="rId4" Type="http://schemas.openxmlformats.org/officeDocument/2006/relationships/chart" Target="../charts/chart11.xml"/><Relationship Id="rId1" Type="http://schemas.openxmlformats.org/officeDocument/2006/relationships/slideLayout" Target="../slideLayouts/slideLayout7.xml"/><Relationship Id="rId2" Type="http://schemas.openxmlformats.org/officeDocument/2006/relationships/chart" Target="../charts/char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 name="Google Shape;331;p37"/>
          <p:cNvSpPr txBox="1"/>
          <p:nvPr/>
        </p:nvSpPr>
        <p:spPr>
          <a:xfrm>
            <a:off x="2514010" y="1314370"/>
            <a:ext cx="12642513" cy="2643987"/>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lvl1pPr>
              <a:defRPr sz="16000">
                <a:solidFill>
                  <a:srgbClr val="FFDBD8"/>
                </a:solidFill>
                <a:latin typeface="+mn-lt"/>
                <a:ea typeface="+mn-ea"/>
                <a:cs typeface="+mn-cs"/>
                <a:sym typeface="Source Serif Pro Bold"/>
              </a:defRPr>
            </a:lvl1pPr>
          </a:lstStyle>
          <a:p>
            <a:r>
              <a:t>Christopher .</a:t>
            </a:r>
          </a:p>
        </p:txBody>
      </p:sp>
      <p:sp>
        <p:nvSpPr>
          <p:cNvPr id="324" name="Google Shape;332;p37"/>
          <p:cNvSpPr txBox="1"/>
          <p:nvPr/>
        </p:nvSpPr>
        <p:spPr>
          <a:xfrm>
            <a:off x="2824601" y="3747596"/>
            <a:ext cx="6776660" cy="599287"/>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lvl1pPr>
              <a:defRPr sz="3200" b="1">
                <a:solidFill>
                  <a:srgbClr val="4C4C4C"/>
                </a:solidFill>
                <a:latin typeface="Source Sans Pro"/>
                <a:ea typeface="Source Sans Pro"/>
                <a:cs typeface="Source Sans Pro"/>
                <a:sym typeface="Source Sans Pro"/>
              </a:defRPr>
            </a:lvl1pPr>
          </a:lstStyle>
          <a:p>
            <a:r>
              <a:t>Photography Presentation Template</a:t>
            </a:r>
          </a:p>
        </p:txBody>
      </p:sp>
      <p:sp>
        <p:nvSpPr>
          <p:cNvPr id="325" name="Google Shape;333;p37"/>
          <p:cNvSpPr txBox="1"/>
          <p:nvPr/>
        </p:nvSpPr>
        <p:spPr>
          <a:xfrm>
            <a:off x="2824572" y="4650400"/>
            <a:ext cx="6776718" cy="1196187"/>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p>
            <a:r>
              <a:t>AboLorem ipsum dolor sit amet, consectetur adipiscing elit, sed do eiusmod tempor incididunt ut labore et dolore magna aliqua..</a:t>
            </a:r>
          </a:p>
        </p:txBody>
      </p:sp>
      <p:sp>
        <p:nvSpPr>
          <p:cNvPr id="326"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01.</a:t>
            </a:r>
          </a:p>
        </p:txBody>
      </p:sp>
      <p:sp>
        <p:nvSpPr>
          <p:cNvPr id="327" name="Google Shape;331;p37"/>
          <p:cNvSpPr txBox="1"/>
          <p:nvPr/>
        </p:nvSpPr>
        <p:spPr>
          <a:xfrm>
            <a:off x="2641010" y="1161882"/>
            <a:ext cx="12642513" cy="2643987"/>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lvl1pPr>
              <a:defRPr sz="16000">
                <a:solidFill>
                  <a:srgbClr val="FF0002"/>
                </a:solidFill>
                <a:latin typeface="+mn-lt"/>
                <a:ea typeface="+mn-ea"/>
                <a:cs typeface="+mn-cs"/>
                <a:sym typeface="Source Serif Pro Bold"/>
              </a:defRPr>
            </a:lvl1pPr>
          </a:lstStyle>
          <a:p>
            <a:r>
              <a:t>Christopher .</a:t>
            </a:r>
          </a:p>
        </p:txBody>
      </p:sp>
      <p:sp>
        <p:nvSpPr>
          <p:cNvPr id="328" name="Line"/>
          <p:cNvSpPr/>
          <p:nvPr/>
        </p:nvSpPr>
        <p:spPr>
          <a:xfrm flipV="1">
            <a:off x="14847064" y="2867408"/>
            <a:ext cx="1" cy="10849129"/>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329" name="Line"/>
          <p:cNvSpPr/>
          <p:nvPr/>
        </p:nvSpPr>
        <p:spPr>
          <a:xfrm>
            <a:off x="14836257" y="2921981"/>
            <a:ext cx="9559193" cy="1"/>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330" name="Shape"/>
          <p:cNvSpPr/>
          <p:nvPr/>
        </p:nvSpPr>
        <p:spPr>
          <a:xfrm rot="10800000">
            <a:off x="22977953" y="12574711"/>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331" name="Google Shape;30;p3"/>
          <p:cNvSpPr/>
          <p:nvPr/>
        </p:nvSpPr>
        <p:spPr>
          <a:xfrm>
            <a:off x="20092867" y="6945564"/>
            <a:ext cx="700124" cy="2692817"/>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 name="Picture Placeholder 4"/>
          <p:cNvSpPr>
            <a:spLocks noGrp="1"/>
          </p:cNvSpPr>
          <p:nvPr>
            <p:ph type="pic" sz="quarter" idx="13"/>
          </p:nvPr>
        </p:nvSpPr>
        <p:spPr/>
      </p:sp>
      <p:sp>
        <p:nvSpPr>
          <p:cNvPr id="6" name="Picture Placeholder 5"/>
          <p:cNvSpPr>
            <a:spLocks noGrp="1"/>
          </p:cNvSpPr>
          <p:nvPr>
            <p:ph type="pic" sz="quarter" idx="14"/>
          </p:nvPr>
        </p:nvSpPr>
        <p:spPr/>
      </p:sp>
      <p:sp>
        <p:nvSpPr>
          <p:cNvPr id="7" name="Picture Placeholder 6"/>
          <p:cNvSpPr>
            <a:spLocks noGrp="1"/>
          </p:cNvSpPr>
          <p:nvPr>
            <p:ph type="pic" sz="quarter" idx="15"/>
          </p:nvPr>
        </p:nvSpPr>
        <p:spPr/>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 name="Google Shape;182;p30"/>
          <p:cNvSpPr/>
          <p:nvPr/>
        </p:nvSpPr>
        <p:spPr>
          <a:xfrm>
            <a:off x="11534732" y="11138545"/>
            <a:ext cx="1124941" cy="1046657"/>
          </a:xfrm>
          <a:prstGeom prst="rect">
            <a:avLst/>
          </a:pr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471" name="Google Shape;182;p30"/>
          <p:cNvSpPr/>
          <p:nvPr/>
        </p:nvSpPr>
        <p:spPr>
          <a:xfrm>
            <a:off x="17757567" y="11138545"/>
            <a:ext cx="1124940" cy="1046657"/>
          </a:xfrm>
          <a:prstGeom prst="rect">
            <a:avLst/>
          </a:pr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472" name="Google Shape;498;p45"/>
          <p:cNvSpPr txBox="1"/>
          <p:nvPr/>
        </p:nvSpPr>
        <p:spPr>
          <a:xfrm>
            <a:off x="11534732" y="1114081"/>
            <a:ext cx="4658093"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Lorem ipsum</a:t>
            </a:r>
          </a:p>
        </p:txBody>
      </p:sp>
      <p:sp>
        <p:nvSpPr>
          <p:cNvPr id="473" name="Google Shape;505;p45"/>
          <p:cNvSpPr txBox="1"/>
          <p:nvPr/>
        </p:nvSpPr>
        <p:spPr>
          <a:xfrm>
            <a:off x="11534732" y="1931318"/>
            <a:ext cx="4370995" cy="11650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r>
              <a:t>Lorem ipsum dolor sit amet, consectetur adipiscing elit, sed do eiusmod tempor incididunt.</a:t>
            </a:r>
          </a:p>
        </p:txBody>
      </p:sp>
      <p:sp>
        <p:nvSpPr>
          <p:cNvPr id="474" name="Google Shape;498;p45"/>
          <p:cNvSpPr txBox="1"/>
          <p:nvPr/>
        </p:nvSpPr>
        <p:spPr>
          <a:xfrm>
            <a:off x="17757567" y="1114081"/>
            <a:ext cx="4658093"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Lorem ipsum</a:t>
            </a:r>
          </a:p>
        </p:txBody>
      </p:sp>
      <p:sp>
        <p:nvSpPr>
          <p:cNvPr id="475" name="Google Shape;505;p45"/>
          <p:cNvSpPr txBox="1"/>
          <p:nvPr/>
        </p:nvSpPr>
        <p:spPr>
          <a:xfrm>
            <a:off x="17757567" y="1931318"/>
            <a:ext cx="4157646" cy="11650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r>
              <a:t>Lorem ipsum dolor sit amet, consectetur adipiscing elit, sed do eiusmod tempor incididunt.</a:t>
            </a:r>
          </a:p>
        </p:txBody>
      </p:sp>
      <p:sp>
        <p:nvSpPr>
          <p:cNvPr id="476" name="Why Choose Us"/>
          <p:cNvSpPr txBox="1"/>
          <p:nvPr/>
        </p:nvSpPr>
        <p:spPr>
          <a:xfrm>
            <a:off x="2750635" y="2304311"/>
            <a:ext cx="8126624" cy="16891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0002"/>
                </a:solidFill>
                <a:latin typeface="+mn-lt"/>
                <a:ea typeface="+mn-ea"/>
                <a:cs typeface="+mn-cs"/>
                <a:sym typeface="Source Serif Pro Bold"/>
              </a:defRPr>
            </a:lvl1pPr>
          </a:lstStyle>
          <a:p>
            <a:r>
              <a:t>Our Service .</a:t>
            </a:r>
          </a:p>
        </p:txBody>
      </p:sp>
      <p:sp>
        <p:nvSpPr>
          <p:cNvPr id="477" name="Google Shape;182;p30"/>
          <p:cNvSpPr/>
          <p:nvPr/>
        </p:nvSpPr>
        <p:spPr>
          <a:xfrm>
            <a:off x="3047994" y="6755303"/>
            <a:ext cx="5562804" cy="3042168"/>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478" name="Google Shape;182;p30"/>
          <p:cNvSpPr/>
          <p:nvPr/>
        </p:nvSpPr>
        <p:spPr>
          <a:xfrm>
            <a:off x="3047994" y="6755303"/>
            <a:ext cx="127001" cy="3042168"/>
          </a:xfrm>
          <a:prstGeom prst="rect">
            <a:avLst/>
          </a:pr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479" name="Google Shape;505;p45"/>
          <p:cNvSpPr txBox="1"/>
          <p:nvPr/>
        </p:nvSpPr>
        <p:spPr>
          <a:xfrm>
            <a:off x="3750573" y="7509693"/>
            <a:ext cx="4157646" cy="15333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r>
              <a:t>Lorem ipsum dolor sit amet, consectetur adipiscing elit, sed do eiusmod tempor incididunt ut labore et dolore magna aliqua.</a:t>
            </a:r>
          </a:p>
        </p:txBody>
      </p:sp>
      <p:sp>
        <p:nvSpPr>
          <p:cNvPr id="480" name="Google Shape;505;p45"/>
          <p:cNvSpPr txBox="1"/>
          <p:nvPr/>
        </p:nvSpPr>
        <p:spPr>
          <a:xfrm>
            <a:off x="2867412" y="4372648"/>
            <a:ext cx="4658093" cy="15333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r>
              <a:t>Lorem ipsum dolor sit amet, consectetur adipiscing elit, sed do eiusmod tempor incididunt ut labore et dolore magna aliqua.</a:t>
            </a:r>
          </a:p>
        </p:txBody>
      </p:sp>
      <p:sp>
        <p:nvSpPr>
          <p:cNvPr id="481" name="Line"/>
          <p:cNvSpPr/>
          <p:nvPr/>
        </p:nvSpPr>
        <p:spPr>
          <a:xfrm flipV="1">
            <a:off x="10520107" y="3386900"/>
            <a:ext cx="1" cy="10532685"/>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482" name="Shape"/>
          <p:cNvSpPr/>
          <p:nvPr/>
        </p:nvSpPr>
        <p:spPr>
          <a:xfrm rot="10800000">
            <a:off x="23134902" y="12765027"/>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483" name="Google Shape;30;p3"/>
          <p:cNvSpPr/>
          <p:nvPr/>
        </p:nvSpPr>
        <p:spPr>
          <a:xfrm rot="16200000">
            <a:off x="10271645" y="11619427"/>
            <a:ext cx="700125"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484"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10.</a:t>
            </a:r>
          </a:p>
        </p:txBody>
      </p:sp>
      <p:sp>
        <p:nvSpPr>
          <p:cNvPr id="2" name="Picture Placeholder 1"/>
          <p:cNvSpPr>
            <a:spLocks noGrp="1"/>
          </p:cNvSpPr>
          <p:nvPr>
            <p:ph type="pic" sz="quarter" idx="13"/>
          </p:nvPr>
        </p:nvSpPr>
        <p:spPr/>
      </p:sp>
      <p:sp>
        <p:nvSpPr>
          <p:cNvPr id="3" name="Picture Placeholder 2"/>
          <p:cNvSpPr>
            <a:spLocks noGrp="1"/>
          </p:cNvSpPr>
          <p:nvPr>
            <p:ph type="pic" sz="quarter" idx="14"/>
          </p:nvPr>
        </p:nvSpPr>
        <p:spPr/>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 name="Google Shape;438;p40"/>
          <p:cNvSpPr txBox="1"/>
          <p:nvPr/>
        </p:nvSpPr>
        <p:spPr>
          <a:xfrm>
            <a:off x="2301992" y="2242868"/>
            <a:ext cx="6123385" cy="3378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DBD8"/>
                </a:solidFill>
                <a:latin typeface="+mn-lt"/>
                <a:ea typeface="+mn-ea"/>
                <a:cs typeface="+mn-cs"/>
                <a:sym typeface="Source Serif Pro Bold"/>
              </a:defRPr>
            </a:lvl1pPr>
          </a:lstStyle>
          <a:p>
            <a:r>
              <a:t>Our Services .</a:t>
            </a:r>
          </a:p>
        </p:txBody>
      </p:sp>
      <p:sp>
        <p:nvSpPr>
          <p:cNvPr id="487" name="Google Shape;133;p22"/>
          <p:cNvSpPr/>
          <p:nvPr/>
        </p:nvSpPr>
        <p:spPr>
          <a:xfrm>
            <a:off x="15724181" y="-7731"/>
            <a:ext cx="16877578" cy="13731462"/>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489" name="Google Shape;430;p40"/>
          <p:cNvSpPr txBox="1"/>
          <p:nvPr/>
        </p:nvSpPr>
        <p:spPr>
          <a:xfrm>
            <a:off x="9974043" y="9143233"/>
            <a:ext cx="4662945" cy="5682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b="1">
                <a:solidFill>
                  <a:srgbClr val="4C4C4C"/>
                </a:solidFill>
                <a:latin typeface="Source Sans Pro"/>
                <a:ea typeface="Source Sans Pro"/>
                <a:cs typeface="Source Sans Pro"/>
                <a:sym typeface="Source Sans Pro"/>
              </a:defRPr>
            </a:pPr>
            <a:r>
              <a:t>Lorem ipsum dolor sit.</a:t>
            </a:r>
          </a:p>
        </p:txBody>
      </p:sp>
      <p:sp>
        <p:nvSpPr>
          <p:cNvPr id="490" name="Google Shape;431;p40"/>
          <p:cNvSpPr txBox="1"/>
          <p:nvPr/>
        </p:nvSpPr>
        <p:spPr>
          <a:xfrm>
            <a:off x="9974043" y="10017692"/>
            <a:ext cx="5155945" cy="1165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it's your first one, and your hands are already sweating at the thought of having to speak in front of a crowd.</a:t>
            </a:r>
          </a:p>
        </p:txBody>
      </p:sp>
      <p:sp>
        <p:nvSpPr>
          <p:cNvPr id="491" name="Google Shape;434;p40"/>
          <p:cNvSpPr txBox="1"/>
          <p:nvPr/>
        </p:nvSpPr>
        <p:spPr>
          <a:xfrm>
            <a:off x="16091577" y="9143233"/>
            <a:ext cx="4662945" cy="5682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b="1">
                <a:solidFill>
                  <a:srgbClr val="4C4C4C"/>
                </a:solidFill>
                <a:latin typeface="Source Sans Pro"/>
                <a:ea typeface="Source Sans Pro"/>
                <a:cs typeface="Source Sans Pro"/>
                <a:sym typeface="Source Sans Pro"/>
              </a:defRPr>
            </a:pPr>
            <a:r>
              <a:t>Lorem ipsum dolor sit.</a:t>
            </a:r>
          </a:p>
        </p:txBody>
      </p:sp>
      <p:sp>
        <p:nvSpPr>
          <p:cNvPr id="492" name="Google Shape;435;p40"/>
          <p:cNvSpPr txBox="1"/>
          <p:nvPr/>
        </p:nvSpPr>
        <p:spPr>
          <a:xfrm>
            <a:off x="16091577" y="10017692"/>
            <a:ext cx="4936111" cy="1165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it's your first one, and your hands are already sweating at the thought of having to speak in front of a crowd.</a:t>
            </a:r>
          </a:p>
        </p:txBody>
      </p:sp>
      <p:sp>
        <p:nvSpPr>
          <p:cNvPr id="493" name="Google Shape;438;p40"/>
          <p:cNvSpPr txBox="1"/>
          <p:nvPr/>
        </p:nvSpPr>
        <p:spPr>
          <a:xfrm>
            <a:off x="2428992" y="2115868"/>
            <a:ext cx="6123385" cy="3378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0002"/>
                </a:solidFill>
                <a:latin typeface="+mn-lt"/>
                <a:ea typeface="+mn-ea"/>
                <a:cs typeface="+mn-cs"/>
                <a:sym typeface="Source Serif Pro Bold"/>
              </a:defRPr>
            </a:lvl1pPr>
          </a:lstStyle>
          <a:p>
            <a:r>
              <a:t>Our Services .</a:t>
            </a:r>
          </a:p>
        </p:txBody>
      </p:sp>
      <p:sp>
        <p:nvSpPr>
          <p:cNvPr id="494" name="Line"/>
          <p:cNvSpPr/>
          <p:nvPr/>
        </p:nvSpPr>
        <p:spPr>
          <a:xfrm flipV="1">
            <a:off x="8155113" y="-22406"/>
            <a:ext cx="1" cy="4871932"/>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495" name="Google Shape;439;p40"/>
          <p:cNvSpPr txBox="1"/>
          <p:nvPr/>
        </p:nvSpPr>
        <p:spPr>
          <a:xfrm>
            <a:off x="2428992" y="5937250"/>
            <a:ext cx="4662945" cy="18415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 Consectetur adipiscing elit incididunt.</a:t>
            </a:r>
          </a:p>
        </p:txBody>
      </p:sp>
      <p:sp>
        <p:nvSpPr>
          <p:cNvPr id="497"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11.</a:t>
            </a:r>
          </a:p>
        </p:txBody>
      </p:sp>
      <p:sp>
        <p:nvSpPr>
          <p:cNvPr id="498" name="Shape"/>
          <p:cNvSpPr/>
          <p:nvPr/>
        </p:nvSpPr>
        <p:spPr>
          <a:xfrm rot="10800000">
            <a:off x="23118576" y="12519945"/>
            <a:ext cx="635001" cy="527164"/>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499" name="Google Shape;30;p3"/>
          <p:cNvSpPr/>
          <p:nvPr/>
        </p:nvSpPr>
        <p:spPr>
          <a:xfrm rot="16200000">
            <a:off x="15408006" y="11437118"/>
            <a:ext cx="700125" cy="2692817"/>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3" name="Picture Placeholder 2"/>
          <p:cNvSpPr>
            <a:spLocks noGrp="1"/>
          </p:cNvSpPr>
          <p:nvPr>
            <p:ph type="pic" sz="quarter" idx="13"/>
          </p:nvPr>
        </p:nvSpPr>
        <p:spPr/>
      </p:sp>
      <p:sp>
        <p:nvSpPr>
          <p:cNvPr id="4" name="Picture Placeholder 3"/>
          <p:cNvSpPr>
            <a:spLocks noGrp="1"/>
          </p:cNvSpPr>
          <p:nvPr>
            <p:ph type="pic" sz="quarter" idx="14"/>
          </p:nvPr>
        </p:nvSpPr>
        <p:spPr/>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 name="Why Choose Us"/>
          <p:cNvSpPr txBox="1"/>
          <p:nvPr/>
        </p:nvSpPr>
        <p:spPr>
          <a:xfrm>
            <a:off x="3822046" y="562399"/>
            <a:ext cx="6336470" cy="3378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DBD8"/>
                </a:solidFill>
                <a:latin typeface="+mn-lt"/>
                <a:ea typeface="+mn-ea"/>
                <a:cs typeface="+mn-cs"/>
                <a:sym typeface="Source Serif Pro Bold"/>
              </a:defRPr>
            </a:lvl1pPr>
          </a:lstStyle>
          <a:p>
            <a:r>
              <a:t>Our Team Member .</a:t>
            </a:r>
          </a:p>
        </p:txBody>
      </p:sp>
      <p:sp>
        <p:nvSpPr>
          <p:cNvPr id="505" name="Why Choose Us"/>
          <p:cNvSpPr txBox="1"/>
          <p:nvPr/>
        </p:nvSpPr>
        <p:spPr>
          <a:xfrm>
            <a:off x="3949046" y="435399"/>
            <a:ext cx="6336470" cy="3378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0002"/>
                </a:solidFill>
                <a:latin typeface="+mn-lt"/>
                <a:ea typeface="+mn-ea"/>
                <a:cs typeface="+mn-cs"/>
                <a:sym typeface="Source Serif Pro Bold"/>
              </a:defRPr>
            </a:lvl1pPr>
          </a:lstStyle>
          <a:p>
            <a:r>
              <a:t>Our Team Member .</a:t>
            </a:r>
          </a:p>
        </p:txBody>
      </p:sp>
      <p:sp>
        <p:nvSpPr>
          <p:cNvPr id="506" name="Lorem ipsum dolor sit amet, consectetur adipiscing elit, sed do eiusmod tempor incididunt ut labore et dolore magna aliqua."/>
          <p:cNvSpPr txBox="1"/>
          <p:nvPr/>
        </p:nvSpPr>
        <p:spPr>
          <a:xfrm>
            <a:off x="11420719" y="1572049"/>
            <a:ext cx="5811661" cy="1104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a:t>
            </a:r>
          </a:p>
        </p:txBody>
      </p:sp>
      <p:sp>
        <p:nvSpPr>
          <p:cNvPr id="507" name="Google Shape;182;p30"/>
          <p:cNvSpPr/>
          <p:nvPr/>
        </p:nvSpPr>
        <p:spPr>
          <a:xfrm>
            <a:off x="4269097" y="9855782"/>
            <a:ext cx="6704969" cy="1848204"/>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508" name="Google Shape;504;p45"/>
          <p:cNvSpPr txBox="1"/>
          <p:nvPr/>
        </p:nvSpPr>
        <p:spPr>
          <a:xfrm>
            <a:off x="5109700" y="10286886"/>
            <a:ext cx="4015163"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Shaun Murphy</a:t>
            </a:r>
          </a:p>
        </p:txBody>
      </p:sp>
      <p:sp>
        <p:nvSpPr>
          <p:cNvPr id="509" name="Google Shape;505;p45"/>
          <p:cNvSpPr txBox="1"/>
          <p:nvPr/>
        </p:nvSpPr>
        <p:spPr>
          <a:xfrm>
            <a:off x="5108056" y="10910172"/>
            <a:ext cx="4351357" cy="4284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r>
              <a:t>UI/UX Designer</a:t>
            </a:r>
          </a:p>
        </p:txBody>
      </p:sp>
      <p:sp>
        <p:nvSpPr>
          <p:cNvPr id="510" name="Google Shape;182;p30"/>
          <p:cNvSpPr/>
          <p:nvPr/>
        </p:nvSpPr>
        <p:spPr>
          <a:xfrm>
            <a:off x="10974065" y="10804269"/>
            <a:ext cx="6704968" cy="1848205"/>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511" name="Google Shape;504;p45"/>
          <p:cNvSpPr txBox="1"/>
          <p:nvPr/>
        </p:nvSpPr>
        <p:spPr>
          <a:xfrm>
            <a:off x="11814667" y="11235373"/>
            <a:ext cx="4015163"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Shaun Murphy</a:t>
            </a:r>
          </a:p>
        </p:txBody>
      </p:sp>
      <p:sp>
        <p:nvSpPr>
          <p:cNvPr id="512" name="Google Shape;505;p45"/>
          <p:cNvSpPr txBox="1"/>
          <p:nvPr/>
        </p:nvSpPr>
        <p:spPr>
          <a:xfrm>
            <a:off x="11813023" y="11858659"/>
            <a:ext cx="4351358" cy="4284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r>
              <a:t>UI/UX Designer</a:t>
            </a:r>
          </a:p>
        </p:txBody>
      </p:sp>
      <p:sp>
        <p:nvSpPr>
          <p:cNvPr id="513" name="Google Shape;182;p30"/>
          <p:cNvSpPr/>
          <p:nvPr/>
        </p:nvSpPr>
        <p:spPr>
          <a:xfrm>
            <a:off x="17679032" y="11802822"/>
            <a:ext cx="6704968" cy="1848205"/>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514" name="Google Shape;504;p45"/>
          <p:cNvSpPr txBox="1"/>
          <p:nvPr/>
        </p:nvSpPr>
        <p:spPr>
          <a:xfrm>
            <a:off x="18519635" y="12233926"/>
            <a:ext cx="4015163"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Shaun Murphy</a:t>
            </a:r>
          </a:p>
        </p:txBody>
      </p:sp>
      <p:sp>
        <p:nvSpPr>
          <p:cNvPr id="515" name="Google Shape;505;p45"/>
          <p:cNvSpPr txBox="1"/>
          <p:nvPr/>
        </p:nvSpPr>
        <p:spPr>
          <a:xfrm>
            <a:off x="18517992" y="12857212"/>
            <a:ext cx="4351358" cy="4284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r>
              <a:t>UI/UX Designer</a:t>
            </a:r>
          </a:p>
        </p:txBody>
      </p:sp>
      <p:sp>
        <p:nvSpPr>
          <p:cNvPr id="516" name="Google Shape;182;p30"/>
          <p:cNvSpPr/>
          <p:nvPr/>
        </p:nvSpPr>
        <p:spPr>
          <a:xfrm>
            <a:off x="2891247" y="4641515"/>
            <a:ext cx="1414577" cy="5214269"/>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517" name="Line"/>
          <p:cNvSpPr/>
          <p:nvPr/>
        </p:nvSpPr>
        <p:spPr>
          <a:xfrm>
            <a:off x="9746347" y="3282348"/>
            <a:ext cx="14666721" cy="1"/>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18" name="Google Shape;27;p3"/>
          <p:cNvSpPr/>
          <p:nvPr/>
        </p:nvSpPr>
        <p:spPr>
          <a:xfrm>
            <a:off x="3344535" y="8452282"/>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3484" y="4505"/>
                </a:moveTo>
                <a:lnTo>
                  <a:pt x="11727" y="4505"/>
                </a:lnTo>
                <a:cubicBezTo>
                  <a:pt x="9905" y="4505"/>
                  <a:pt x="9075" y="5272"/>
                  <a:pt x="9011" y="6774"/>
                </a:cubicBezTo>
                <a:lnTo>
                  <a:pt x="9011" y="9011"/>
                </a:lnTo>
                <a:lnTo>
                  <a:pt x="7221" y="9011"/>
                </a:lnTo>
                <a:lnTo>
                  <a:pt x="7221" y="10832"/>
                </a:lnTo>
                <a:lnTo>
                  <a:pt x="9011" y="10832"/>
                </a:lnTo>
                <a:lnTo>
                  <a:pt x="9011" y="17095"/>
                </a:lnTo>
                <a:lnTo>
                  <a:pt x="11695" y="17095"/>
                </a:lnTo>
                <a:lnTo>
                  <a:pt x="11695" y="10832"/>
                </a:lnTo>
                <a:lnTo>
                  <a:pt x="13292" y="10832"/>
                </a:lnTo>
                <a:lnTo>
                  <a:pt x="13484" y="9011"/>
                </a:lnTo>
                <a:lnTo>
                  <a:pt x="11695" y="9011"/>
                </a:lnTo>
                <a:lnTo>
                  <a:pt x="11695" y="7924"/>
                </a:lnTo>
                <a:cubicBezTo>
                  <a:pt x="11695" y="7445"/>
                  <a:pt x="11759" y="7253"/>
                  <a:pt x="12174" y="7221"/>
                </a:cubicBezTo>
                <a:lnTo>
                  <a:pt x="13484" y="7221"/>
                </a:lnTo>
                <a:lnTo>
                  <a:pt x="13484" y="4505"/>
                </a:lnTo>
                <a:close/>
              </a:path>
            </a:pathLst>
          </a:custGeom>
          <a:solidFill>
            <a:schemeClr val="accent5">
              <a:hueOff val="-82419"/>
              <a:satOff val="-9513"/>
              <a:lumOff val="-16343"/>
              <a:alpha val="50000"/>
            </a:schemeClr>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19" name="Google Shape;29;p3"/>
          <p:cNvSpPr/>
          <p:nvPr/>
        </p:nvSpPr>
        <p:spPr>
          <a:xfrm>
            <a:off x="3344535" y="5537830"/>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9011" y="9011"/>
                </a:moveTo>
                <a:lnTo>
                  <a:pt x="7221" y="9011"/>
                </a:lnTo>
                <a:lnTo>
                  <a:pt x="7221" y="14379"/>
                </a:lnTo>
                <a:lnTo>
                  <a:pt x="9011" y="14379"/>
                </a:lnTo>
                <a:lnTo>
                  <a:pt x="9011" y="9011"/>
                </a:lnTo>
                <a:close/>
                <a:moveTo>
                  <a:pt x="15305" y="11375"/>
                </a:moveTo>
                <a:cubicBezTo>
                  <a:pt x="15305" y="8499"/>
                  <a:pt x="12589" y="8531"/>
                  <a:pt x="11727" y="9905"/>
                </a:cubicBezTo>
                <a:lnTo>
                  <a:pt x="11695" y="10001"/>
                </a:lnTo>
                <a:lnTo>
                  <a:pt x="11695" y="9011"/>
                </a:lnTo>
                <a:lnTo>
                  <a:pt x="9905" y="9011"/>
                </a:lnTo>
                <a:lnTo>
                  <a:pt x="9905" y="14379"/>
                </a:lnTo>
                <a:lnTo>
                  <a:pt x="11695" y="14379"/>
                </a:lnTo>
                <a:lnTo>
                  <a:pt x="11695" y="11822"/>
                </a:lnTo>
                <a:cubicBezTo>
                  <a:pt x="11695" y="10353"/>
                  <a:pt x="13388" y="10161"/>
                  <a:pt x="13484" y="11663"/>
                </a:cubicBezTo>
                <a:lnTo>
                  <a:pt x="13484" y="14379"/>
                </a:lnTo>
                <a:lnTo>
                  <a:pt x="15305" y="14379"/>
                </a:lnTo>
                <a:lnTo>
                  <a:pt x="15305" y="11375"/>
                </a:lnTo>
                <a:close/>
                <a:moveTo>
                  <a:pt x="8116" y="6199"/>
                </a:moveTo>
                <a:cubicBezTo>
                  <a:pt x="7573" y="6199"/>
                  <a:pt x="7125" y="6646"/>
                  <a:pt x="7125" y="7221"/>
                </a:cubicBezTo>
                <a:cubicBezTo>
                  <a:pt x="7125" y="7764"/>
                  <a:pt x="7573" y="8212"/>
                  <a:pt x="8116" y="8212"/>
                </a:cubicBezTo>
                <a:cubicBezTo>
                  <a:pt x="8659" y="8212"/>
                  <a:pt x="9107" y="7764"/>
                  <a:pt x="9107" y="7221"/>
                </a:cubicBezTo>
                <a:cubicBezTo>
                  <a:pt x="9107" y="6646"/>
                  <a:pt x="8659" y="6199"/>
                  <a:pt x="8116" y="6199"/>
                </a:cubicBezTo>
                <a:close/>
              </a:path>
            </a:pathLst>
          </a:custGeom>
          <a:solidFill>
            <a:schemeClr val="accent5">
              <a:hueOff val="-82419"/>
              <a:satOff val="-9513"/>
              <a:lumOff val="-16343"/>
              <a:alpha val="50000"/>
            </a:schemeClr>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20" name="Google Shape;30;p3"/>
          <p:cNvSpPr/>
          <p:nvPr/>
        </p:nvSpPr>
        <p:spPr>
          <a:xfrm>
            <a:off x="3344535" y="6995056"/>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3676" y="6135"/>
                </a:moveTo>
                <a:cubicBezTo>
                  <a:pt x="11982" y="6135"/>
                  <a:pt x="10800" y="7701"/>
                  <a:pt x="11151" y="9330"/>
                </a:cubicBezTo>
                <a:cubicBezTo>
                  <a:pt x="9011" y="9202"/>
                  <a:pt x="7125" y="8180"/>
                  <a:pt x="5847" y="6614"/>
                </a:cubicBezTo>
                <a:cubicBezTo>
                  <a:pt x="5144" y="7764"/>
                  <a:pt x="5496" y="9298"/>
                  <a:pt x="6646" y="10065"/>
                </a:cubicBezTo>
                <a:cubicBezTo>
                  <a:pt x="6199" y="10065"/>
                  <a:pt x="5815" y="9937"/>
                  <a:pt x="5464" y="9746"/>
                </a:cubicBezTo>
                <a:cubicBezTo>
                  <a:pt x="5432" y="10928"/>
                  <a:pt x="6295" y="12046"/>
                  <a:pt x="7541" y="12270"/>
                </a:cubicBezTo>
                <a:cubicBezTo>
                  <a:pt x="7189" y="12398"/>
                  <a:pt x="6774" y="12398"/>
                  <a:pt x="6359" y="12334"/>
                </a:cubicBezTo>
                <a:cubicBezTo>
                  <a:pt x="6710" y="13356"/>
                  <a:pt x="7669" y="14091"/>
                  <a:pt x="8787" y="14123"/>
                </a:cubicBezTo>
                <a:cubicBezTo>
                  <a:pt x="7701" y="14986"/>
                  <a:pt x="6327" y="15369"/>
                  <a:pt x="4953" y="15209"/>
                </a:cubicBezTo>
                <a:cubicBezTo>
                  <a:pt x="6103" y="15944"/>
                  <a:pt x="7477" y="16360"/>
                  <a:pt x="8915" y="16360"/>
                </a:cubicBezTo>
                <a:cubicBezTo>
                  <a:pt x="13708" y="16360"/>
                  <a:pt x="16424" y="12302"/>
                  <a:pt x="16264" y="8691"/>
                </a:cubicBezTo>
                <a:cubicBezTo>
                  <a:pt x="16743" y="8340"/>
                  <a:pt x="17191" y="7860"/>
                  <a:pt x="17542" y="7349"/>
                </a:cubicBezTo>
                <a:cubicBezTo>
                  <a:pt x="17063" y="7573"/>
                  <a:pt x="16583" y="7701"/>
                  <a:pt x="16040" y="7764"/>
                </a:cubicBezTo>
                <a:cubicBezTo>
                  <a:pt x="16583" y="7445"/>
                  <a:pt x="16999" y="6934"/>
                  <a:pt x="17191" y="6327"/>
                </a:cubicBezTo>
                <a:cubicBezTo>
                  <a:pt x="16679" y="6614"/>
                  <a:pt x="16136" y="6838"/>
                  <a:pt x="15561" y="6966"/>
                </a:cubicBezTo>
                <a:cubicBezTo>
                  <a:pt x="15082" y="6454"/>
                  <a:pt x="14411" y="6135"/>
                  <a:pt x="13676" y="6135"/>
                </a:cubicBezTo>
                <a:close/>
              </a:path>
            </a:pathLst>
          </a:custGeom>
          <a:solidFill>
            <a:schemeClr val="accent5">
              <a:hueOff val="-82419"/>
              <a:satOff val="-9513"/>
              <a:lumOff val="-16343"/>
              <a:alpha val="50000"/>
            </a:schemeClr>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21" name="Google Shape;182;p30"/>
          <p:cNvSpPr/>
          <p:nvPr/>
        </p:nvSpPr>
        <p:spPr>
          <a:xfrm>
            <a:off x="19261543" y="2788"/>
            <a:ext cx="5122458" cy="1858366"/>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522" name="Shape"/>
          <p:cNvSpPr/>
          <p:nvPr/>
        </p:nvSpPr>
        <p:spPr>
          <a:xfrm rot="10800000">
            <a:off x="23106777" y="668388"/>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23" name="Google Shape;30;p3"/>
          <p:cNvSpPr/>
          <p:nvPr/>
        </p:nvSpPr>
        <p:spPr>
          <a:xfrm rot="16200000">
            <a:off x="18910619" y="-414438"/>
            <a:ext cx="700124" cy="2692817"/>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24"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12.</a:t>
            </a:r>
          </a:p>
        </p:txBody>
      </p:sp>
      <p:sp>
        <p:nvSpPr>
          <p:cNvPr id="2" name="Picture Placeholder 1"/>
          <p:cNvSpPr>
            <a:spLocks noGrp="1"/>
          </p:cNvSpPr>
          <p:nvPr>
            <p:ph type="pic" sz="quarter" idx="13"/>
          </p:nvPr>
        </p:nvSpPr>
        <p:spPr/>
      </p:sp>
      <p:sp>
        <p:nvSpPr>
          <p:cNvPr id="3" name="Picture Placeholder 2"/>
          <p:cNvSpPr>
            <a:spLocks noGrp="1"/>
          </p:cNvSpPr>
          <p:nvPr>
            <p:ph type="pic" sz="quarter" idx="14"/>
          </p:nvPr>
        </p:nvSpPr>
        <p:spPr/>
      </p:sp>
      <p:sp>
        <p:nvSpPr>
          <p:cNvPr id="4" name="Picture Placeholder 3"/>
          <p:cNvSpPr>
            <a:spLocks noGrp="1"/>
          </p:cNvSpPr>
          <p:nvPr>
            <p:ph type="pic" sz="quarter" idx="15"/>
          </p:nvPr>
        </p:nvSpPr>
        <p:spPr/>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 name="Line"/>
          <p:cNvSpPr/>
          <p:nvPr/>
        </p:nvSpPr>
        <p:spPr>
          <a:xfrm>
            <a:off x="6760108" y="3905937"/>
            <a:ext cx="17652452" cy="1"/>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27" name="Google Shape;615;p49"/>
          <p:cNvSpPr txBox="1"/>
          <p:nvPr/>
        </p:nvSpPr>
        <p:spPr>
          <a:xfrm>
            <a:off x="2690861" y="1179994"/>
            <a:ext cx="5703082" cy="3378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DBD8"/>
                </a:solidFill>
                <a:latin typeface="+mn-lt"/>
                <a:ea typeface="+mn-ea"/>
                <a:cs typeface="+mn-cs"/>
                <a:sym typeface="Source Serif Pro Bold"/>
              </a:defRPr>
            </a:lvl1pPr>
          </a:lstStyle>
          <a:p>
            <a:r>
              <a:t>Our Team .</a:t>
            </a:r>
          </a:p>
        </p:txBody>
      </p:sp>
      <p:sp>
        <p:nvSpPr>
          <p:cNvPr id="529" name="Google Shape;615;p49"/>
          <p:cNvSpPr txBox="1"/>
          <p:nvPr/>
        </p:nvSpPr>
        <p:spPr>
          <a:xfrm>
            <a:off x="2817861" y="1052994"/>
            <a:ext cx="5703082" cy="3378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0002"/>
                </a:solidFill>
                <a:latin typeface="+mn-lt"/>
                <a:ea typeface="+mn-ea"/>
                <a:cs typeface="+mn-cs"/>
                <a:sym typeface="Source Serif Pro Bold"/>
              </a:defRPr>
            </a:lvl1pPr>
          </a:lstStyle>
          <a:p>
            <a:r>
              <a:t>Our Team .</a:t>
            </a:r>
          </a:p>
        </p:txBody>
      </p:sp>
      <p:sp>
        <p:nvSpPr>
          <p:cNvPr id="530" name="Google Shape;616;p49"/>
          <p:cNvSpPr txBox="1"/>
          <p:nvPr/>
        </p:nvSpPr>
        <p:spPr>
          <a:xfrm>
            <a:off x="9481626" y="7092027"/>
            <a:ext cx="2786475"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solidFill>
                  <a:srgbClr val="FF0002"/>
                </a:solidFill>
                <a:latin typeface="Source Sans Pro"/>
                <a:ea typeface="Source Sans Pro"/>
                <a:cs typeface="Source Sans Pro"/>
                <a:sym typeface="Source Sans Pro"/>
              </a:defRPr>
            </a:lvl1pPr>
          </a:lstStyle>
          <a:p>
            <a:r>
              <a:t>CEO and Founder</a:t>
            </a:r>
          </a:p>
        </p:txBody>
      </p:sp>
      <p:sp>
        <p:nvSpPr>
          <p:cNvPr id="531" name="Google Shape;617;p49"/>
          <p:cNvSpPr txBox="1"/>
          <p:nvPr/>
        </p:nvSpPr>
        <p:spPr>
          <a:xfrm>
            <a:off x="9481626" y="6423204"/>
            <a:ext cx="2974450" cy="5080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3200" b="1">
                <a:solidFill>
                  <a:srgbClr val="4C4C4C"/>
                </a:solidFill>
                <a:latin typeface="Source Sans Pro"/>
                <a:ea typeface="Source Sans Pro"/>
                <a:cs typeface="Source Sans Pro"/>
                <a:sym typeface="Source Sans Pro"/>
              </a:defRPr>
            </a:lvl1pPr>
          </a:lstStyle>
          <a:p>
            <a:r>
              <a:t>Shaun Murphy</a:t>
            </a:r>
          </a:p>
        </p:txBody>
      </p:sp>
      <p:sp>
        <p:nvSpPr>
          <p:cNvPr id="532" name="Google Shape;618;p49"/>
          <p:cNvSpPr txBox="1"/>
          <p:nvPr/>
        </p:nvSpPr>
        <p:spPr>
          <a:xfrm>
            <a:off x="9481626" y="8094522"/>
            <a:ext cx="4678032" cy="1473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a:t>
            </a:r>
          </a:p>
        </p:txBody>
      </p:sp>
      <p:sp>
        <p:nvSpPr>
          <p:cNvPr id="533" name="Google Shape;620;p49"/>
          <p:cNvSpPr txBox="1"/>
          <p:nvPr/>
        </p:nvSpPr>
        <p:spPr>
          <a:xfrm>
            <a:off x="2817861" y="5164043"/>
            <a:ext cx="3695795" cy="2209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 Consectetur adipiscing elit incididunt.</a:t>
            </a:r>
          </a:p>
        </p:txBody>
      </p:sp>
      <p:sp>
        <p:nvSpPr>
          <p:cNvPr id="534"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13.</a:t>
            </a:r>
          </a:p>
        </p:txBody>
      </p:sp>
      <p:sp>
        <p:nvSpPr>
          <p:cNvPr id="535" name="Shape"/>
          <p:cNvSpPr/>
          <p:nvPr/>
        </p:nvSpPr>
        <p:spPr>
          <a:xfrm rot="10800000">
            <a:off x="23174825" y="11366837"/>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36" name="Google Shape;27;p3"/>
          <p:cNvSpPr/>
          <p:nvPr/>
        </p:nvSpPr>
        <p:spPr>
          <a:xfrm>
            <a:off x="11982846" y="10037761"/>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3484" y="4505"/>
                </a:moveTo>
                <a:lnTo>
                  <a:pt x="11727" y="4505"/>
                </a:lnTo>
                <a:cubicBezTo>
                  <a:pt x="9905" y="4505"/>
                  <a:pt x="9075" y="5272"/>
                  <a:pt x="9011" y="6774"/>
                </a:cubicBezTo>
                <a:lnTo>
                  <a:pt x="9011" y="9011"/>
                </a:lnTo>
                <a:lnTo>
                  <a:pt x="7221" y="9011"/>
                </a:lnTo>
                <a:lnTo>
                  <a:pt x="7221" y="10832"/>
                </a:lnTo>
                <a:lnTo>
                  <a:pt x="9011" y="10832"/>
                </a:lnTo>
                <a:lnTo>
                  <a:pt x="9011" y="17095"/>
                </a:lnTo>
                <a:lnTo>
                  <a:pt x="11695" y="17095"/>
                </a:lnTo>
                <a:lnTo>
                  <a:pt x="11695" y="10832"/>
                </a:lnTo>
                <a:lnTo>
                  <a:pt x="13292" y="10832"/>
                </a:lnTo>
                <a:lnTo>
                  <a:pt x="13484" y="9011"/>
                </a:lnTo>
                <a:lnTo>
                  <a:pt x="11695" y="9011"/>
                </a:lnTo>
                <a:lnTo>
                  <a:pt x="11695" y="7924"/>
                </a:lnTo>
                <a:cubicBezTo>
                  <a:pt x="11695" y="7445"/>
                  <a:pt x="11759" y="7253"/>
                  <a:pt x="12174" y="7221"/>
                </a:cubicBezTo>
                <a:lnTo>
                  <a:pt x="13484" y="7221"/>
                </a:lnTo>
                <a:lnTo>
                  <a:pt x="13484" y="4505"/>
                </a:lnTo>
                <a:close/>
              </a:path>
            </a:pathLst>
          </a:custGeom>
          <a:solidFill>
            <a:schemeClr val="accent5">
              <a:hueOff val="-82419"/>
              <a:satOff val="-9513"/>
              <a:lumOff val="-16343"/>
              <a:alpha val="50000"/>
            </a:schemeClr>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37" name="Google Shape;28;p3"/>
          <p:cNvSpPr/>
          <p:nvPr/>
        </p:nvSpPr>
        <p:spPr>
          <a:xfrm>
            <a:off x="9478962" y="10037761"/>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2142" y="4505"/>
                </a:moveTo>
                <a:lnTo>
                  <a:pt x="9458" y="4505"/>
                </a:lnTo>
                <a:cubicBezTo>
                  <a:pt x="8883" y="4505"/>
                  <a:pt x="8659" y="4537"/>
                  <a:pt x="8212" y="4537"/>
                </a:cubicBezTo>
                <a:cubicBezTo>
                  <a:pt x="6007" y="4633"/>
                  <a:pt x="4729" y="5847"/>
                  <a:pt x="4569" y="7988"/>
                </a:cubicBezTo>
                <a:lnTo>
                  <a:pt x="4537" y="8787"/>
                </a:lnTo>
                <a:cubicBezTo>
                  <a:pt x="4505" y="9075"/>
                  <a:pt x="4505" y="9394"/>
                  <a:pt x="4505" y="10033"/>
                </a:cubicBezTo>
                <a:lnTo>
                  <a:pt x="4505" y="12366"/>
                </a:lnTo>
                <a:cubicBezTo>
                  <a:pt x="4505" y="12781"/>
                  <a:pt x="4537" y="13005"/>
                  <a:pt x="4537" y="13388"/>
                </a:cubicBezTo>
                <a:cubicBezTo>
                  <a:pt x="4665" y="15689"/>
                  <a:pt x="5911" y="16935"/>
                  <a:pt x="8212" y="17063"/>
                </a:cubicBezTo>
                <a:lnTo>
                  <a:pt x="9138" y="17095"/>
                </a:lnTo>
                <a:cubicBezTo>
                  <a:pt x="9490" y="17095"/>
                  <a:pt x="9969" y="17095"/>
                  <a:pt x="10832" y="17095"/>
                </a:cubicBezTo>
                <a:lnTo>
                  <a:pt x="12366" y="17095"/>
                </a:lnTo>
                <a:cubicBezTo>
                  <a:pt x="12781" y="17095"/>
                  <a:pt x="13005" y="17063"/>
                  <a:pt x="13388" y="17063"/>
                </a:cubicBezTo>
                <a:cubicBezTo>
                  <a:pt x="15689" y="16935"/>
                  <a:pt x="16935" y="15689"/>
                  <a:pt x="17063" y="13388"/>
                </a:cubicBezTo>
                <a:lnTo>
                  <a:pt x="17095" y="12462"/>
                </a:lnTo>
                <a:cubicBezTo>
                  <a:pt x="17095" y="12110"/>
                  <a:pt x="17095" y="11631"/>
                  <a:pt x="17095" y="10832"/>
                </a:cubicBezTo>
                <a:lnTo>
                  <a:pt x="17095" y="9234"/>
                </a:lnTo>
                <a:cubicBezTo>
                  <a:pt x="17095" y="8819"/>
                  <a:pt x="17063" y="8595"/>
                  <a:pt x="17063" y="8212"/>
                </a:cubicBezTo>
                <a:cubicBezTo>
                  <a:pt x="16967" y="6007"/>
                  <a:pt x="15753" y="4729"/>
                  <a:pt x="13612" y="4569"/>
                </a:cubicBezTo>
                <a:lnTo>
                  <a:pt x="13069" y="4537"/>
                </a:lnTo>
                <a:cubicBezTo>
                  <a:pt x="12781" y="4537"/>
                  <a:pt x="12557" y="4505"/>
                  <a:pt x="12142" y="4505"/>
                </a:cubicBezTo>
                <a:close/>
                <a:moveTo>
                  <a:pt x="13324" y="5688"/>
                </a:moveTo>
                <a:cubicBezTo>
                  <a:pt x="15050" y="5751"/>
                  <a:pt x="15849" y="6582"/>
                  <a:pt x="15912" y="8276"/>
                </a:cubicBezTo>
                <a:lnTo>
                  <a:pt x="15944" y="8915"/>
                </a:lnTo>
                <a:cubicBezTo>
                  <a:pt x="15944" y="9170"/>
                  <a:pt x="15944" y="9490"/>
                  <a:pt x="15944" y="10001"/>
                </a:cubicBezTo>
                <a:lnTo>
                  <a:pt x="15944" y="12142"/>
                </a:lnTo>
                <a:cubicBezTo>
                  <a:pt x="15944" y="12685"/>
                  <a:pt x="15944" y="12909"/>
                  <a:pt x="15912" y="13324"/>
                </a:cubicBezTo>
                <a:cubicBezTo>
                  <a:pt x="15849" y="15018"/>
                  <a:pt x="15050" y="15849"/>
                  <a:pt x="13324" y="15912"/>
                </a:cubicBezTo>
                <a:lnTo>
                  <a:pt x="12781" y="15944"/>
                </a:lnTo>
                <a:cubicBezTo>
                  <a:pt x="12525" y="15944"/>
                  <a:pt x="12206" y="15944"/>
                  <a:pt x="11599" y="15944"/>
                </a:cubicBezTo>
                <a:lnTo>
                  <a:pt x="9618" y="15944"/>
                </a:lnTo>
                <a:cubicBezTo>
                  <a:pt x="8979" y="15944"/>
                  <a:pt x="8723" y="15944"/>
                  <a:pt x="8276" y="15912"/>
                </a:cubicBezTo>
                <a:cubicBezTo>
                  <a:pt x="6614" y="15849"/>
                  <a:pt x="5815" y="15082"/>
                  <a:pt x="5688" y="13516"/>
                </a:cubicBezTo>
                <a:lnTo>
                  <a:pt x="5656" y="12845"/>
                </a:lnTo>
                <a:cubicBezTo>
                  <a:pt x="5656" y="12525"/>
                  <a:pt x="5656" y="12174"/>
                  <a:pt x="5656" y="11439"/>
                </a:cubicBezTo>
                <a:lnTo>
                  <a:pt x="5656" y="9490"/>
                </a:lnTo>
                <a:cubicBezTo>
                  <a:pt x="5656" y="8915"/>
                  <a:pt x="5656" y="8691"/>
                  <a:pt x="5688" y="8276"/>
                </a:cubicBezTo>
                <a:cubicBezTo>
                  <a:pt x="5751" y="6646"/>
                  <a:pt x="6486" y="5815"/>
                  <a:pt x="8084" y="5688"/>
                </a:cubicBezTo>
                <a:lnTo>
                  <a:pt x="8499" y="5688"/>
                </a:lnTo>
                <a:cubicBezTo>
                  <a:pt x="8883" y="5656"/>
                  <a:pt x="9170" y="5656"/>
                  <a:pt x="9969" y="5656"/>
                </a:cubicBezTo>
                <a:lnTo>
                  <a:pt x="12174" y="5656"/>
                </a:lnTo>
                <a:cubicBezTo>
                  <a:pt x="12685" y="5656"/>
                  <a:pt x="12909" y="5656"/>
                  <a:pt x="13324" y="5688"/>
                </a:cubicBezTo>
                <a:close/>
                <a:moveTo>
                  <a:pt x="10832" y="7573"/>
                </a:moveTo>
                <a:cubicBezTo>
                  <a:pt x="9043" y="7573"/>
                  <a:pt x="7573" y="9043"/>
                  <a:pt x="7573" y="10832"/>
                </a:cubicBezTo>
                <a:cubicBezTo>
                  <a:pt x="7573" y="12589"/>
                  <a:pt x="9043" y="14027"/>
                  <a:pt x="10832" y="14027"/>
                </a:cubicBezTo>
                <a:cubicBezTo>
                  <a:pt x="12589" y="14027"/>
                  <a:pt x="14027" y="12557"/>
                  <a:pt x="14027" y="10832"/>
                </a:cubicBezTo>
                <a:cubicBezTo>
                  <a:pt x="14027" y="9043"/>
                  <a:pt x="12557" y="7573"/>
                  <a:pt x="10832" y="7573"/>
                </a:cubicBezTo>
                <a:close/>
                <a:moveTo>
                  <a:pt x="10832" y="8723"/>
                </a:moveTo>
                <a:cubicBezTo>
                  <a:pt x="11950" y="8723"/>
                  <a:pt x="12877" y="9650"/>
                  <a:pt x="12877" y="10832"/>
                </a:cubicBezTo>
                <a:cubicBezTo>
                  <a:pt x="12877" y="11950"/>
                  <a:pt x="11982" y="12877"/>
                  <a:pt x="10832" y="12877"/>
                </a:cubicBezTo>
                <a:cubicBezTo>
                  <a:pt x="9650" y="12877"/>
                  <a:pt x="8723" y="11950"/>
                  <a:pt x="8723" y="10832"/>
                </a:cubicBezTo>
                <a:cubicBezTo>
                  <a:pt x="8723" y="9650"/>
                  <a:pt x="9650" y="8723"/>
                  <a:pt x="10832" y="8723"/>
                </a:cubicBezTo>
                <a:close/>
                <a:moveTo>
                  <a:pt x="14155" y="6678"/>
                </a:moveTo>
                <a:cubicBezTo>
                  <a:pt x="13740" y="6678"/>
                  <a:pt x="13388" y="7030"/>
                  <a:pt x="13388" y="7445"/>
                </a:cubicBezTo>
                <a:cubicBezTo>
                  <a:pt x="13388" y="7860"/>
                  <a:pt x="13740" y="8212"/>
                  <a:pt x="14155" y="8212"/>
                </a:cubicBezTo>
                <a:cubicBezTo>
                  <a:pt x="14570" y="8212"/>
                  <a:pt x="14922" y="7860"/>
                  <a:pt x="14922" y="7445"/>
                </a:cubicBezTo>
                <a:cubicBezTo>
                  <a:pt x="14922" y="7030"/>
                  <a:pt x="14570" y="6678"/>
                  <a:pt x="14155" y="6678"/>
                </a:cubicBezTo>
                <a:close/>
              </a:path>
            </a:pathLst>
          </a:custGeom>
          <a:solidFill>
            <a:schemeClr val="accent5">
              <a:hueOff val="-82419"/>
              <a:satOff val="-9513"/>
              <a:lumOff val="-16343"/>
              <a:alpha val="50000"/>
            </a:schemeClr>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38" name="Google Shape;29;p3"/>
          <p:cNvSpPr/>
          <p:nvPr/>
        </p:nvSpPr>
        <p:spPr>
          <a:xfrm>
            <a:off x="10313590" y="10037761"/>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9011" y="9011"/>
                </a:moveTo>
                <a:lnTo>
                  <a:pt x="7221" y="9011"/>
                </a:lnTo>
                <a:lnTo>
                  <a:pt x="7221" y="14379"/>
                </a:lnTo>
                <a:lnTo>
                  <a:pt x="9011" y="14379"/>
                </a:lnTo>
                <a:lnTo>
                  <a:pt x="9011" y="9011"/>
                </a:lnTo>
                <a:close/>
                <a:moveTo>
                  <a:pt x="15305" y="11375"/>
                </a:moveTo>
                <a:cubicBezTo>
                  <a:pt x="15305" y="8499"/>
                  <a:pt x="12589" y="8531"/>
                  <a:pt x="11727" y="9905"/>
                </a:cubicBezTo>
                <a:lnTo>
                  <a:pt x="11695" y="10001"/>
                </a:lnTo>
                <a:lnTo>
                  <a:pt x="11695" y="9011"/>
                </a:lnTo>
                <a:lnTo>
                  <a:pt x="9905" y="9011"/>
                </a:lnTo>
                <a:lnTo>
                  <a:pt x="9905" y="14379"/>
                </a:lnTo>
                <a:lnTo>
                  <a:pt x="11695" y="14379"/>
                </a:lnTo>
                <a:lnTo>
                  <a:pt x="11695" y="11822"/>
                </a:lnTo>
                <a:cubicBezTo>
                  <a:pt x="11695" y="10353"/>
                  <a:pt x="13388" y="10161"/>
                  <a:pt x="13484" y="11663"/>
                </a:cubicBezTo>
                <a:lnTo>
                  <a:pt x="13484" y="14379"/>
                </a:lnTo>
                <a:lnTo>
                  <a:pt x="15305" y="14379"/>
                </a:lnTo>
                <a:lnTo>
                  <a:pt x="15305" y="11375"/>
                </a:lnTo>
                <a:close/>
                <a:moveTo>
                  <a:pt x="8116" y="6199"/>
                </a:moveTo>
                <a:cubicBezTo>
                  <a:pt x="7573" y="6199"/>
                  <a:pt x="7125" y="6646"/>
                  <a:pt x="7125" y="7221"/>
                </a:cubicBezTo>
                <a:cubicBezTo>
                  <a:pt x="7125" y="7764"/>
                  <a:pt x="7573" y="8212"/>
                  <a:pt x="8116" y="8212"/>
                </a:cubicBezTo>
                <a:cubicBezTo>
                  <a:pt x="8659" y="8212"/>
                  <a:pt x="9107" y="7764"/>
                  <a:pt x="9107" y="7221"/>
                </a:cubicBezTo>
                <a:cubicBezTo>
                  <a:pt x="9107" y="6646"/>
                  <a:pt x="8659" y="6199"/>
                  <a:pt x="8116" y="6199"/>
                </a:cubicBezTo>
                <a:close/>
              </a:path>
            </a:pathLst>
          </a:custGeom>
          <a:solidFill>
            <a:schemeClr val="accent5">
              <a:hueOff val="-82419"/>
              <a:satOff val="-9513"/>
              <a:lumOff val="-16343"/>
              <a:alpha val="50000"/>
            </a:schemeClr>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39" name="Google Shape;30;p3"/>
          <p:cNvSpPr/>
          <p:nvPr/>
        </p:nvSpPr>
        <p:spPr>
          <a:xfrm>
            <a:off x="11148218" y="10037761"/>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3676" y="6135"/>
                </a:moveTo>
                <a:cubicBezTo>
                  <a:pt x="11982" y="6135"/>
                  <a:pt x="10800" y="7701"/>
                  <a:pt x="11151" y="9330"/>
                </a:cubicBezTo>
                <a:cubicBezTo>
                  <a:pt x="9011" y="9202"/>
                  <a:pt x="7125" y="8180"/>
                  <a:pt x="5847" y="6614"/>
                </a:cubicBezTo>
                <a:cubicBezTo>
                  <a:pt x="5144" y="7764"/>
                  <a:pt x="5496" y="9298"/>
                  <a:pt x="6646" y="10065"/>
                </a:cubicBezTo>
                <a:cubicBezTo>
                  <a:pt x="6199" y="10065"/>
                  <a:pt x="5815" y="9937"/>
                  <a:pt x="5464" y="9746"/>
                </a:cubicBezTo>
                <a:cubicBezTo>
                  <a:pt x="5432" y="10928"/>
                  <a:pt x="6295" y="12046"/>
                  <a:pt x="7541" y="12270"/>
                </a:cubicBezTo>
                <a:cubicBezTo>
                  <a:pt x="7189" y="12398"/>
                  <a:pt x="6774" y="12398"/>
                  <a:pt x="6359" y="12334"/>
                </a:cubicBezTo>
                <a:cubicBezTo>
                  <a:pt x="6710" y="13356"/>
                  <a:pt x="7669" y="14091"/>
                  <a:pt x="8787" y="14123"/>
                </a:cubicBezTo>
                <a:cubicBezTo>
                  <a:pt x="7701" y="14986"/>
                  <a:pt x="6327" y="15369"/>
                  <a:pt x="4953" y="15209"/>
                </a:cubicBezTo>
                <a:cubicBezTo>
                  <a:pt x="6103" y="15944"/>
                  <a:pt x="7477" y="16360"/>
                  <a:pt x="8915" y="16360"/>
                </a:cubicBezTo>
                <a:cubicBezTo>
                  <a:pt x="13708" y="16360"/>
                  <a:pt x="16424" y="12302"/>
                  <a:pt x="16264" y="8691"/>
                </a:cubicBezTo>
                <a:cubicBezTo>
                  <a:pt x="16743" y="8340"/>
                  <a:pt x="17191" y="7860"/>
                  <a:pt x="17542" y="7349"/>
                </a:cubicBezTo>
                <a:cubicBezTo>
                  <a:pt x="17063" y="7573"/>
                  <a:pt x="16583" y="7701"/>
                  <a:pt x="16040" y="7764"/>
                </a:cubicBezTo>
                <a:cubicBezTo>
                  <a:pt x="16583" y="7445"/>
                  <a:pt x="16999" y="6934"/>
                  <a:pt x="17191" y="6327"/>
                </a:cubicBezTo>
                <a:cubicBezTo>
                  <a:pt x="16679" y="6614"/>
                  <a:pt x="16136" y="6838"/>
                  <a:pt x="15561" y="6966"/>
                </a:cubicBezTo>
                <a:cubicBezTo>
                  <a:pt x="15082" y="6454"/>
                  <a:pt x="14411" y="6135"/>
                  <a:pt x="13676" y="6135"/>
                </a:cubicBezTo>
                <a:close/>
              </a:path>
            </a:pathLst>
          </a:custGeom>
          <a:solidFill>
            <a:schemeClr val="accent5">
              <a:hueOff val="-82419"/>
              <a:satOff val="-9513"/>
              <a:lumOff val="-16343"/>
              <a:alpha val="50000"/>
            </a:schemeClr>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40" name="Google Shape;30;p3"/>
          <p:cNvSpPr/>
          <p:nvPr/>
        </p:nvSpPr>
        <p:spPr>
          <a:xfrm rot="16200000">
            <a:off x="22439148" y="3337243"/>
            <a:ext cx="700124"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2" name="Picture Placeholder 1"/>
          <p:cNvSpPr>
            <a:spLocks noGrp="1"/>
          </p:cNvSpPr>
          <p:nvPr>
            <p:ph type="pic" sz="half" idx="13"/>
          </p:nvPr>
        </p:nvSpPr>
        <p:spPr/>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 name="Google Shape;627;p58"/>
          <p:cNvSpPr txBox="1"/>
          <p:nvPr/>
        </p:nvSpPr>
        <p:spPr>
          <a:xfrm>
            <a:off x="14426049" y="2902513"/>
            <a:ext cx="8038457" cy="3469487"/>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p>
            <a:pPr>
              <a:defRPr sz="10600">
                <a:solidFill>
                  <a:srgbClr val="FFDBD8"/>
                </a:solidFill>
                <a:latin typeface="+mn-lt"/>
                <a:ea typeface="+mn-ea"/>
                <a:cs typeface="+mn-cs"/>
                <a:sym typeface="Source Serif Pro Bold"/>
              </a:defRPr>
            </a:pPr>
            <a:r>
              <a:t>Our Team</a:t>
            </a:r>
            <a:endParaRPr sz="6700">
              <a:solidFill>
                <a:srgbClr val="535353"/>
              </a:solidFill>
              <a:latin typeface="Montserrat Black"/>
              <a:ea typeface="Montserrat Black"/>
              <a:cs typeface="Montserrat Black"/>
              <a:sym typeface="Montserrat Black"/>
            </a:endParaRPr>
          </a:p>
          <a:p>
            <a:pPr>
              <a:defRPr sz="10600">
                <a:solidFill>
                  <a:srgbClr val="FFDBD8"/>
                </a:solidFill>
                <a:latin typeface="+mn-lt"/>
                <a:ea typeface="+mn-ea"/>
                <a:cs typeface="+mn-cs"/>
                <a:sym typeface="Source Serif Pro Bold"/>
              </a:defRPr>
            </a:pPr>
            <a:r>
              <a:t>Member .</a:t>
            </a:r>
          </a:p>
        </p:txBody>
      </p:sp>
      <p:sp>
        <p:nvSpPr>
          <p:cNvPr id="545" name="Google Shape;627;p58"/>
          <p:cNvSpPr txBox="1"/>
          <p:nvPr/>
        </p:nvSpPr>
        <p:spPr>
          <a:xfrm>
            <a:off x="14553049" y="2775513"/>
            <a:ext cx="8038457" cy="3469487"/>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p>
            <a:pPr>
              <a:defRPr sz="10600">
                <a:solidFill>
                  <a:srgbClr val="FF0002"/>
                </a:solidFill>
                <a:latin typeface="+mn-lt"/>
                <a:ea typeface="+mn-ea"/>
                <a:cs typeface="+mn-cs"/>
                <a:sym typeface="Source Serif Pro Bold"/>
              </a:defRPr>
            </a:pPr>
            <a:r>
              <a:t>Our Team</a:t>
            </a:r>
            <a:endParaRPr sz="6700">
              <a:solidFill>
                <a:srgbClr val="535353"/>
              </a:solidFill>
              <a:latin typeface="Montserrat Black"/>
              <a:ea typeface="Montserrat Black"/>
              <a:cs typeface="Montserrat Black"/>
              <a:sym typeface="Montserrat Black"/>
            </a:endParaRPr>
          </a:p>
          <a:p>
            <a:pPr>
              <a:defRPr sz="10600">
                <a:solidFill>
                  <a:srgbClr val="FF0002"/>
                </a:solidFill>
                <a:latin typeface="+mn-lt"/>
                <a:ea typeface="+mn-ea"/>
                <a:cs typeface="+mn-cs"/>
                <a:sym typeface="Source Serif Pro Bold"/>
              </a:defRPr>
            </a:pPr>
            <a:r>
              <a:t>Member .</a:t>
            </a:r>
          </a:p>
        </p:txBody>
      </p:sp>
      <p:sp>
        <p:nvSpPr>
          <p:cNvPr id="546" name="Google Shape;629;p58"/>
          <p:cNvSpPr txBox="1"/>
          <p:nvPr/>
        </p:nvSpPr>
        <p:spPr>
          <a:xfrm>
            <a:off x="14045049" y="6686553"/>
            <a:ext cx="5490427" cy="1564487"/>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p>
            <a:r>
              <a:t>AboLorem ipsum dolor sit amet, consectetur adipiscing elit, sed do eiusmod tempor incididunt ut labore et dolore magna aliqua. Ut enim ad minim veniam.</a:t>
            </a:r>
          </a:p>
        </p:txBody>
      </p:sp>
      <p:sp>
        <p:nvSpPr>
          <p:cNvPr id="547" name="Google Shape;630;p58"/>
          <p:cNvSpPr txBox="1"/>
          <p:nvPr/>
        </p:nvSpPr>
        <p:spPr>
          <a:xfrm>
            <a:off x="14045049" y="8761786"/>
            <a:ext cx="5364306" cy="1564487"/>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p>
            <a:r>
              <a:t>AboLorem ipsum dolor sit amet, consectetur adipiscing elit, sed do eiusmod tempor incididunt ut labore et dolore magna aliqua. Ut enim ad minim veniam.</a:t>
            </a:r>
          </a:p>
        </p:txBody>
      </p:sp>
      <p:sp>
        <p:nvSpPr>
          <p:cNvPr id="548" name="Google Shape;611;p58"/>
          <p:cNvSpPr/>
          <p:nvPr/>
        </p:nvSpPr>
        <p:spPr>
          <a:xfrm>
            <a:off x="2376398" y="7716897"/>
            <a:ext cx="4836617" cy="4660436"/>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549" name="Google Shape;615;p58"/>
          <p:cNvSpPr txBox="1"/>
          <p:nvPr/>
        </p:nvSpPr>
        <p:spPr>
          <a:xfrm>
            <a:off x="3092949" y="9633446"/>
            <a:ext cx="3311288" cy="1589338"/>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ormAutofit/>
          </a:bodyPr>
          <a:lstStyle/>
          <a:p>
            <a:r>
              <a:t>Lorem Ipsum has been the industry's standard dummy text ever since the.</a:t>
            </a:r>
          </a:p>
        </p:txBody>
      </p:sp>
      <p:sp>
        <p:nvSpPr>
          <p:cNvPr id="550" name="Google Shape;602;p57"/>
          <p:cNvSpPr txBox="1"/>
          <p:nvPr/>
        </p:nvSpPr>
        <p:spPr>
          <a:xfrm>
            <a:off x="3092949" y="8290018"/>
            <a:ext cx="2719750" cy="599287"/>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lvl1pPr>
              <a:defRPr sz="3200" b="1">
                <a:solidFill>
                  <a:srgbClr val="4C4C4C"/>
                </a:solidFill>
                <a:latin typeface="Source Sans Pro"/>
                <a:ea typeface="Source Sans Pro"/>
                <a:cs typeface="Source Sans Pro"/>
                <a:sym typeface="Source Sans Pro"/>
              </a:defRPr>
            </a:lvl1pPr>
          </a:lstStyle>
          <a:p>
            <a:r>
              <a:t>Shaun Murphy</a:t>
            </a:r>
          </a:p>
        </p:txBody>
      </p:sp>
      <p:sp>
        <p:nvSpPr>
          <p:cNvPr id="551" name="Google Shape;603;p57"/>
          <p:cNvSpPr txBox="1"/>
          <p:nvPr/>
        </p:nvSpPr>
        <p:spPr>
          <a:xfrm>
            <a:off x="3092949" y="8756408"/>
            <a:ext cx="2246027" cy="772447"/>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normAutofit/>
          </a:bodyPr>
          <a:lstStyle/>
          <a:p>
            <a:r>
              <a:t>UI/UX Designer</a:t>
            </a:r>
          </a:p>
        </p:txBody>
      </p:sp>
      <p:sp>
        <p:nvSpPr>
          <p:cNvPr id="552" name="Google Shape;611;p58"/>
          <p:cNvSpPr/>
          <p:nvPr/>
        </p:nvSpPr>
        <p:spPr>
          <a:xfrm>
            <a:off x="2330285" y="1303565"/>
            <a:ext cx="4836617" cy="4660435"/>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553" name="Google Shape;615;p58"/>
          <p:cNvSpPr txBox="1"/>
          <p:nvPr/>
        </p:nvSpPr>
        <p:spPr>
          <a:xfrm>
            <a:off x="3046835" y="3220113"/>
            <a:ext cx="3311289" cy="1589339"/>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ormAutofit/>
          </a:bodyPr>
          <a:lstStyle/>
          <a:p>
            <a:r>
              <a:t>Lorem Ipsum has been the industry's standard dummy text ever since the.</a:t>
            </a:r>
          </a:p>
        </p:txBody>
      </p:sp>
      <p:sp>
        <p:nvSpPr>
          <p:cNvPr id="554" name="Google Shape;602;p57"/>
          <p:cNvSpPr txBox="1"/>
          <p:nvPr/>
        </p:nvSpPr>
        <p:spPr>
          <a:xfrm>
            <a:off x="3046835" y="1876686"/>
            <a:ext cx="2719750" cy="599287"/>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lvl1pPr>
              <a:defRPr sz="3200" b="1">
                <a:solidFill>
                  <a:srgbClr val="4C4C4C"/>
                </a:solidFill>
                <a:latin typeface="Source Sans Pro"/>
                <a:ea typeface="Source Sans Pro"/>
                <a:cs typeface="Source Sans Pro"/>
                <a:sym typeface="Source Sans Pro"/>
              </a:defRPr>
            </a:lvl1pPr>
          </a:lstStyle>
          <a:p>
            <a:r>
              <a:t>Shaun Murphy</a:t>
            </a:r>
          </a:p>
        </p:txBody>
      </p:sp>
      <p:sp>
        <p:nvSpPr>
          <p:cNvPr id="555" name="Google Shape;603;p57"/>
          <p:cNvSpPr txBox="1"/>
          <p:nvPr/>
        </p:nvSpPr>
        <p:spPr>
          <a:xfrm>
            <a:off x="3046835" y="2343075"/>
            <a:ext cx="2246027" cy="772447"/>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normAutofit/>
          </a:bodyPr>
          <a:lstStyle/>
          <a:p>
            <a:r>
              <a:t>UI/UX Designer</a:t>
            </a:r>
          </a:p>
        </p:txBody>
      </p:sp>
      <p:sp>
        <p:nvSpPr>
          <p:cNvPr id="556" name="Line"/>
          <p:cNvSpPr/>
          <p:nvPr/>
        </p:nvSpPr>
        <p:spPr>
          <a:xfrm flipV="1">
            <a:off x="20400303" y="5574383"/>
            <a:ext cx="1" cy="8167893"/>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grpSp>
        <p:nvGrpSpPr>
          <p:cNvPr id="561" name="Group"/>
          <p:cNvGrpSpPr/>
          <p:nvPr/>
        </p:nvGrpSpPr>
        <p:grpSpPr>
          <a:xfrm>
            <a:off x="3046835" y="4787043"/>
            <a:ext cx="3011885" cy="508001"/>
            <a:chOff x="0" y="0"/>
            <a:chExt cx="3011884" cy="508000"/>
          </a:xfrm>
        </p:grpSpPr>
        <p:sp>
          <p:nvSpPr>
            <p:cNvPr id="557" name="Google Shape;27;p3"/>
            <p:cNvSpPr/>
            <p:nvPr/>
          </p:nvSpPr>
          <p:spPr>
            <a:xfrm>
              <a:off x="2503884" y="0"/>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3484" y="4505"/>
                  </a:moveTo>
                  <a:lnTo>
                    <a:pt x="11727" y="4505"/>
                  </a:lnTo>
                  <a:cubicBezTo>
                    <a:pt x="9905" y="4505"/>
                    <a:pt x="9075" y="5272"/>
                    <a:pt x="9011" y="6774"/>
                  </a:cubicBezTo>
                  <a:lnTo>
                    <a:pt x="9011" y="9011"/>
                  </a:lnTo>
                  <a:lnTo>
                    <a:pt x="7221" y="9011"/>
                  </a:lnTo>
                  <a:lnTo>
                    <a:pt x="7221" y="10832"/>
                  </a:lnTo>
                  <a:lnTo>
                    <a:pt x="9011" y="10832"/>
                  </a:lnTo>
                  <a:lnTo>
                    <a:pt x="9011" y="17095"/>
                  </a:lnTo>
                  <a:lnTo>
                    <a:pt x="11695" y="17095"/>
                  </a:lnTo>
                  <a:lnTo>
                    <a:pt x="11695" y="10832"/>
                  </a:lnTo>
                  <a:lnTo>
                    <a:pt x="13292" y="10832"/>
                  </a:lnTo>
                  <a:lnTo>
                    <a:pt x="13484" y="9011"/>
                  </a:lnTo>
                  <a:lnTo>
                    <a:pt x="11695" y="9011"/>
                  </a:lnTo>
                  <a:lnTo>
                    <a:pt x="11695" y="7924"/>
                  </a:lnTo>
                  <a:cubicBezTo>
                    <a:pt x="11695" y="7445"/>
                    <a:pt x="11759" y="7253"/>
                    <a:pt x="12174" y="7221"/>
                  </a:cubicBezTo>
                  <a:lnTo>
                    <a:pt x="13484" y="7221"/>
                  </a:lnTo>
                  <a:lnTo>
                    <a:pt x="13484" y="4505"/>
                  </a:lnTo>
                  <a:close/>
                </a:path>
              </a:pathLst>
            </a:custGeom>
            <a:solidFill>
              <a:schemeClr val="accent5">
                <a:hueOff val="-82419"/>
                <a:satOff val="-9513"/>
                <a:lumOff val="-16343"/>
                <a:alpha val="50000"/>
              </a:schemeClr>
            </a:solidFill>
            <a:ln w="12700" cap="flat">
              <a:noFill/>
              <a:miter lim="400000"/>
            </a:ln>
            <a:effectLst/>
          </p:spPr>
          <p:txBody>
            <a:bodyPr wrap="square" lIns="0" tIns="0" rIns="0" bIns="0" numCol="1" anchor="ctr">
              <a:noAutofit/>
            </a:bodyP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58" name="Google Shape;28;p3"/>
            <p:cNvSpPr/>
            <p:nvPr/>
          </p:nvSpPr>
          <p:spPr>
            <a:xfrm>
              <a:off x="0" y="0"/>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2142" y="4505"/>
                  </a:moveTo>
                  <a:lnTo>
                    <a:pt x="9458" y="4505"/>
                  </a:lnTo>
                  <a:cubicBezTo>
                    <a:pt x="8883" y="4505"/>
                    <a:pt x="8659" y="4537"/>
                    <a:pt x="8212" y="4537"/>
                  </a:cubicBezTo>
                  <a:cubicBezTo>
                    <a:pt x="6007" y="4633"/>
                    <a:pt x="4729" y="5847"/>
                    <a:pt x="4569" y="7988"/>
                  </a:cubicBezTo>
                  <a:lnTo>
                    <a:pt x="4537" y="8787"/>
                  </a:lnTo>
                  <a:cubicBezTo>
                    <a:pt x="4505" y="9075"/>
                    <a:pt x="4505" y="9394"/>
                    <a:pt x="4505" y="10033"/>
                  </a:cubicBezTo>
                  <a:lnTo>
                    <a:pt x="4505" y="12366"/>
                  </a:lnTo>
                  <a:cubicBezTo>
                    <a:pt x="4505" y="12781"/>
                    <a:pt x="4537" y="13005"/>
                    <a:pt x="4537" y="13388"/>
                  </a:cubicBezTo>
                  <a:cubicBezTo>
                    <a:pt x="4665" y="15689"/>
                    <a:pt x="5911" y="16935"/>
                    <a:pt x="8212" y="17063"/>
                  </a:cubicBezTo>
                  <a:lnTo>
                    <a:pt x="9138" y="17095"/>
                  </a:lnTo>
                  <a:cubicBezTo>
                    <a:pt x="9490" y="17095"/>
                    <a:pt x="9969" y="17095"/>
                    <a:pt x="10832" y="17095"/>
                  </a:cubicBezTo>
                  <a:lnTo>
                    <a:pt x="12366" y="17095"/>
                  </a:lnTo>
                  <a:cubicBezTo>
                    <a:pt x="12781" y="17095"/>
                    <a:pt x="13005" y="17063"/>
                    <a:pt x="13388" y="17063"/>
                  </a:cubicBezTo>
                  <a:cubicBezTo>
                    <a:pt x="15689" y="16935"/>
                    <a:pt x="16935" y="15689"/>
                    <a:pt x="17063" y="13388"/>
                  </a:cubicBezTo>
                  <a:lnTo>
                    <a:pt x="17095" y="12462"/>
                  </a:lnTo>
                  <a:cubicBezTo>
                    <a:pt x="17095" y="12110"/>
                    <a:pt x="17095" y="11631"/>
                    <a:pt x="17095" y="10832"/>
                  </a:cubicBezTo>
                  <a:lnTo>
                    <a:pt x="17095" y="9234"/>
                  </a:lnTo>
                  <a:cubicBezTo>
                    <a:pt x="17095" y="8819"/>
                    <a:pt x="17063" y="8595"/>
                    <a:pt x="17063" y="8212"/>
                  </a:cubicBezTo>
                  <a:cubicBezTo>
                    <a:pt x="16967" y="6007"/>
                    <a:pt x="15753" y="4729"/>
                    <a:pt x="13612" y="4569"/>
                  </a:cubicBezTo>
                  <a:lnTo>
                    <a:pt x="13069" y="4537"/>
                  </a:lnTo>
                  <a:cubicBezTo>
                    <a:pt x="12781" y="4537"/>
                    <a:pt x="12557" y="4505"/>
                    <a:pt x="12142" y="4505"/>
                  </a:cubicBezTo>
                  <a:close/>
                  <a:moveTo>
                    <a:pt x="13324" y="5688"/>
                  </a:moveTo>
                  <a:cubicBezTo>
                    <a:pt x="15050" y="5751"/>
                    <a:pt x="15849" y="6582"/>
                    <a:pt x="15912" y="8276"/>
                  </a:cubicBezTo>
                  <a:lnTo>
                    <a:pt x="15944" y="8915"/>
                  </a:lnTo>
                  <a:cubicBezTo>
                    <a:pt x="15944" y="9170"/>
                    <a:pt x="15944" y="9490"/>
                    <a:pt x="15944" y="10001"/>
                  </a:cubicBezTo>
                  <a:lnTo>
                    <a:pt x="15944" y="12142"/>
                  </a:lnTo>
                  <a:cubicBezTo>
                    <a:pt x="15944" y="12685"/>
                    <a:pt x="15944" y="12909"/>
                    <a:pt x="15912" y="13324"/>
                  </a:cubicBezTo>
                  <a:cubicBezTo>
                    <a:pt x="15849" y="15018"/>
                    <a:pt x="15050" y="15849"/>
                    <a:pt x="13324" y="15912"/>
                  </a:cubicBezTo>
                  <a:lnTo>
                    <a:pt x="12781" y="15944"/>
                  </a:lnTo>
                  <a:cubicBezTo>
                    <a:pt x="12525" y="15944"/>
                    <a:pt x="12206" y="15944"/>
                    <a:pt x="11599" y="15944"/>
                  </a:cubicBezTo>
                  <a:lnTo>
                    <a:pt x="9618" y="15944"/>
                  </a:lnTo>
                  <a:cubicBezTo>
                    <a:pt x="8979" y="15944"/>
                    <a:pt x="8723" y="15944"/>
                    <a:pt x="8276" y="15912"/>
                  </a:cubicBezTo>
                  <a:cubicBezTo>
                    <a:pt x="6614" y="15849"/>
                    <a:pt x="5815" y="15082"/>
                    <a:pt x="5688" y="13516"/>
                  </a:cubicBezTo>
                  <a:lnTo>
                    <a:pt x="5656" y="12845"/>
                  </a:lnTo>
                  <a:cubicBezTo>
                    <a:pt x="5656" y="12525"/>
                    <a:pt x="5656" y="12174"/>
                    <a:pt x="5656" y="11439"/>
                  </a:cubicBezTo>
                  <a:lnTo>
                    <a:pt x="5656" y="9490"/>
                  </a:lnTo>
                  <a:cubicBezTo>
                    <a:pt x="5656" y="8915"/>
                    <a:pt x="5656" y="8691"/>
                    <a:pt x="5688" y="8276"/>
                  </a:cubicBezTo>
                  <a:cubicBezTo>
                    <a:pt x="5751" y="6646"/>
                    <a:pt x="6486" y="5815"/>
                    <a:pt x="8084" y="5688"/>
                  </a:cubicBezTo>
                  <a:lnTo>
                    <a:pt x="8499" y="5688"/>
                  </a:lnTo>
                  <a:cubicBezTo>
                    <a:pt x="8883" y="5656"/>
                    <a:pt x="9170" y="5656"/>
                    <a:pt x="9969" y="5656"/>
                  </a:cubicBezTo>
                  <a:lnTo>
                    <a:pt x="12174" y="5656"/>
                  </a:lnTo>
                  <a:cubicBezTo>
                    <a:pt x="12685" y="5656"/>
                    <a:pt x="12909" y="5656"/>
                    <a:pt x="13324" y="5688"/>
                  </a:cubicBezTo>
                  <a:close/>
                  <a:moveTo>
                    <a:pt x="10832" y="7573"/>
                  </a:moveTo>
                  <a:cubicBezTo>
                    <a:pt x="9043" y="7573"/>
                    <a:pt x="7573" y="9043"/>
                    <a:pt x="7573" y="10832"/>
                  </a:cubicBezTo>
                  <a:cubicBezTo>
                    <a:pt x="7573" y="12589"/>
                    <a:pt x="9043" y="14027"/>
                    <a:pt x="10832" y="14027"/>
                  </a:cubicBezTo>
                  <a:cubicBezTo>
                    <a:pt x="12589" y="14027"/>
                    <a:pt x="14027" y="12557"/>
                    <a:pt x="14027" y="10832"/>
                  </a:cubicBezTo>
                  <a:cubicBezTo>
                    <a:pt x="14027" y="9043"/>
                    <a:pt x="12557" y="7573"/>
                    <a:pt x="10832" y="7573"/>
                  </a:cubicBezTo>
                  <a:close/>
                  <a:moveTo>
                    <a:pt x="10832" y="8723"/>
                  </a:moveTo>
                  <a:cubicBezTo>
                    <a:pt x="11950" y="8723"/>
                    <a:pt x="12877" y="9650"/>
                    <a:pt x="12877" y="10832"/>
                  </a:cubicBezTo>
                  <a:cubicBezTo>
                    <a:pt x="12877" y="11950"/>
                    <a:pt x="11982" y="12877"/>
                    <a:pt x="10832" y="12877"/>
                  </a:cubicBezTo>
                  <a:cubicBezTo>
                    <a:pt x="9650" y="12877"/>
                    <a:pt x="8723" y="11950"/>
                    <a:pt x="8723" y="10832"/>
                  </a:cubicBezTo>
                  <a:cubicBezTo>
                    <a:pt x="8723" y="9650"/>
                    <a:pt x="9650" y="8723"/>
                    <a:pt x="10832" y="8723"/>
                  </a:cubicBezTo>
                  <a:close/>
                  <a:moveTo>
                    <a:pt x="14155" y="6678"/>
                  </a:moveTo>
                  <a:cubicBezTo>
                    <a:pt x="13740" y="6678"/>
                    <a:pt x="13388" y="7030"/>
                    <a:pt x="13388" y="7445"/>
                  </a:cubicBezTo>
                  <a:cubicBezTo>
                    <a:pt x="13388" y="7860"/>
                    <a:pt x="13740" y="8212"/>
                    <a:pt x="14155" y="8212"/>
                  </a:cubicBezTo>
                  <a:cubicBezTo>
                    <a:pt x="14570" y="8212"/>
                    <a:pt x="14922" y="7860"/>
                    <a:pt x="14922" y="7445"/>
                  </a:cubicBezTo>
                  <a:cubicBezTo>
                    <a:pt x="14922" y="7030"/>
                    <a:pt x="14570" y="6678"/>
                    <a:pt x="14155" y="6678"/>
                  </a:cubicBezTo>
                  <a:close/>
                </a:path>
              </a:pathLst>
            </a:custGeom>
            <a:solidFill>
              <a:schemeClr val="accent5">
                <a:hueOff val="-82419"/>
                <a:satOff val="-9513"/>
                <a:lumOff val="-16343"/>
                <a:alpha val="50000"/>
              </a:schemeClr>
            </a:solidFill>
            <a:ln w="12700" cap="flat">
              <a:noFill/>
              <a:miter lim="400000"/>
            </a:ln>
            <a:effectLst/>
          </p:spPr>
          <p:txBody>
            <a:bodyPr wrap="square" lIns="0" tIns="0" rIns="0" bIns="0" numCol="1" anchor="ctr">
              <a:noAutofit/>
            </a:bodyP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59" name="Google Shape;29;p3"/>
            <p:cNvSpPr/>
            <p:nvPr/>
          </p:nvSpPr>
          <p:spPr>
            <a:xfrm>
              <a:off x="834628" y="0"/>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9011" y="9011"/>
                  </a:moveTo>
                  <a:lnTo>
                    <a:pt x="7221" y="9011"/>
                  </a:lnTo>
                  <a:lnTo>
                    <a:pt x="7221" y="14379"/>
                  </a:lnTo>
                  <a:lnTo>
                    <a:pt x="9011" y="14379"/>
                  </a:lnTo>
                  <a:lnTo>
                    <a:pt x="9011" y="9011"/>
                  </a:lnTo>
                  <a:close/>
                  <a:moveTo>
                    <a:pt x="15305" y="11375"/>
                  </a:moveTo>
                  <a:cubicBezTo>
                    <a:pt x="15305" y="8499"/>
                    <a:pt x="12589" y="8531"/>
                    <a:pt x="11727" y="9905"/>
                  </a:cubicBezTo>
                  <a:lnTo>
                    <a:pt x="11695" y="10001"/>
                  </a:lnTo>
                  <a:lnTo>
                    <a:pt x="11695" y="9011"/>
                  </a:lnTo>
                  <a:lnTo>
                    <a:pt x="9905" y="9011"/>
                  </a:lnTo>
                  <a:lnTo>
                    <a:pt x="9905" y="14379"/>
                  </a:lnTo>
                  <a:lnTo>
                    <a:pt x="11695" y="14379"/>
                  </a:lnTo>
                  <a:lnTo>
                    <a:pt x="11695" y="11822"/>
                  </a:lnTo>
                  <a:cubicBezTo>
                    <a:pt x="11695" y="10353"/>
                    <a:pt x="13388" y="10161"/>
                    <a:pt x="13484" y="11663"/>
                  </a:cubicBezTo>
                  <a:lnTo>
                    <a:pt x="13484" y="14379"/>
                  </a:lnTo>
                  <a:lnTo>
                    <a:pt x="15305" y="14379"/>
                  </a:lnTo>
                  <a:lnTo>
                    <a:pt x="15305" y="11375"/>
                  </a:lnTo>
                  <a:close/>
                  <a:moveTo>
                    <a:pt x="8116" y="6199"/>
                  </a:moveTo>
                  <a:cubicBezTo>
                    <a:pt x="7573" y="6199"/>
                    <a:pt x="7125" y="6646"/>
                    <a:pt x="7125" y="7221"/>
                  </a:cubicBezTo>
                  <a:cubicBezTo>
                    <a:pt x="7125" y="7764"/>
                    <a:pt x="7573" y="8212"/>
                    <a:pt x="8116" y="8212"/>
                  </a:cubicBezTo>
                  <a:cubicBezTo>
                    <a:pt x="8659" y="8212"/>
                    <a:pt x="9107" y="7764"/>
                    <a:pt x="9107" y="7221"/>
                  </a:cubicBezTo>
                  <a:cubicBezTo>
                    <a:pt x="9107" y="6646"/>
                    <a:pt x="8659" y="6199"/>
                    <a:pt x="8116" y="6199"/>
                  </a:cubicBezTo>
                  <a:close/>
                </a:path>
              </a:pathLst>
            </a:custGeom>
            <a:solidFill>
              <a:schemeClr val="accent5">
                <a:hueOff val="-82419"/>
                <a:satOff val="-9513"/>
                <a:lumOff val="-16343"/>
                <a:alpha val="50000"/>
              </a:schemeClr>
            </a:solidFill>
            <a:ln w="12700" cap="flat">
              <a:noFill/>
              <a:miter lim="400000"/>
            </a:ln>
            <a:effectLst/>
          </p:spPr>
          <p:txBody>
            <a:bodyPr wrap="square" lIns="0" tIns="0" rIns="0" bIns="0" numCol="1" anchor="ctr">
              <a:noAutofit/>
            </a:bodyP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60" name="Google Shape;30;p3"/>
            <p:cNvSpPr/>
            <p:nvPr/>
          </p:nvSpPr>
          <p:spPr>
            <a:xfrm>
              <a:off x="1669256" y="0"/>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3676" y="6135"/>
                  </a:moveTo>
                  <a:cubicBezTo>
                    <a:pt x="11982" y="6135"/>
                    <a:pt x="10800" y="7701"/>
                    <a:pt x="11151" y="9330"/>
                  </a:cubicBezTo>
                  <a:cubicBezTo>
                    <a:pt x="9011" y="9202"/>
                    <a:pt x="7125" y="8180"/>
                    <a:pt x="5847" y="6614"/>
                  </a:cubicBezTo>
                  <a:cubicBezTo>
                    <a:pt x="5144" y="7764"/>
                    <a:pt x="5496" y="9298"/>
                    <a:pt x="6646" y="10065"/>
                  </a:cubicBezTo>
                  <a:cubicBezTo>
                    <a:pt x="6199" y="10065"/>
                    <a:pt x="5815" y="9937"/>
                    <a:pt x="5464" y="9746"/>
                  </a:cubicBezTo>
                  <a:cubicBezTo>
                    <a:pt x="5432" y="10928"/>
                    <a:pt x="6295" y="12046"/>
                    <a:pt x="7541" y="12270"/>
                  </a:cubicBezTo>
                  <a:cubicBezTo>
                    <a:pt x="7189" y="12398"/>
                    <a:pt x="6774" y="12398"/>
                    <a:pt x="6359" y="12334"/>
                  </a:cubicBezTo>
                  <a:cubicBezTo>
                    <a:pt x="6710" y="13356"/>
                    <a:pt x="7669" y="14091"/>
                    <a:pt x="8787" y="14123"/>
                  </a:cubicBezTo>
                  <a:cubicBezTo>
                    <a:pt x="7701" y="14986"/>
                    <a:pt x="6327" y="15369"/>
                    <a:pt x="4953" y="15209"/>
                  </a:cubicBezTo>
                  <a:cubicBezTo>
                    <a:pt x="6103" y="15944"/>
                    <a:pt x="7477" y="16360"/>
                    <a:pt x="8915" y="16360"/>
                  </a:cubicBezTo>
                  <a:cubicBezTo>
                    <a:pt x="13708" y="16360"/>
                    <a:pt x="16424" y="12302"/>
                    <a:pt x="16264" y="8691"/>
                  </a:cubicBezTo>
                  <a:cubicBezTo>
                    <a:pt x="16743" y="8340"/>
                    <a:pt x="17191" y="7860"/>
                    <a:pt x="17542" y="7349"/>
                  </a:cubicBezTo>
                  <a:cubicBezTo>
                    <a:pt x="17063" y="7573"/>
                    <a:pt x="16583" y="7701"/>
                    <a:pt x="16040" y="7764"/>
                  </a:cubicBezTo>
                  <a:cubicBezTo>
                    <a:pt x="16583" y="7445"/>
                    <a:pt x="16999" y="6934"/>
                    <a:pt x="17191" y="6327"/>
                  </a:cubicBezTo>
                  <a:cubicBezTo>
                    <a:pt x="16679" y="6614"/>
                    <a:pt x="16136" y="6838"/>
                    <a:pt x="15561" y="6966"/>
                  </a:cubicBezTo>
                  <a:cubicBezTo>
                    <a:pt x="15082" y="6454"/>
                    <a:pt x="14411" y="6135"/>
                    <a:pt x="13676" y="6135"/>
                  </a:cubicBezTo>
                  <a:close/>
                </a:path>
              </a:pathLst>
            </a:custGeom>
            <a:solidFill>
              <a:schemeClr val="accent5">
                <a:hueOff val="-82419"/>
                <a:satOff val="-9513"/>
                <a:lumOff val="-16343"/>
                <a:alpha val="50000"/>
              </a:schemeClr>
            </a:solidFill>
            <a:ln w="12700" cap="flat">
              <a:noFill/>
              <a:miter lim="400000"/>
            </a:ln>
            <a:effectLst/>
          </p:spPr>
          <p:txBody>
            <a:bodyPr wrap="square" lIns="0" tIns="0" rIns="0" bIns="0" numCol="1" anchor="ctr">
              <a:noAutofit/>
            </a:bodyP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grpSp>
      <p:grpSp>
        <p:nvGrpSpPr>
          <p:cNvPr id="566" name="Group"/>
          <p:cNvGrpSpPr/>
          <p:nvPr/>
        </p:nvGrpSpPr>
        <p:grpSpPr>
          <a:xfrm>
            <a:off x="3046835" y="11215323"/>
            <a:ext cx="3011885" cy="508001"/>
            <a:chOff x="0" y="0"/>
            <a:chExt cx="3011884" cy="508000"/>
          </a:xfrm>
        </p:grpSpPr>
        <p:sp>
          <p:nvSpPr>
            <p:cNvPr id="562" name="Google Shape;27;p3"/>
            <p:cNvSpPr/>
            <p:nvPr/>
          </p:nvSpPr>
          <p:spPr>
            <a:xfrm>
              <a:off x="2503884" y="0"/>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3484" y="4505"/>
                  </a:moveTo>
                  <a:lnTo>
                    <a:pt x="11727" y="4505"/>
                  </a:lnTo>
                  <a:cubicBezTo>
                    <a:pt x="9905" y="4505"/>
                    <a:pt x="9075" y="5272"/>
                    <a:pt x="9011" y="6774"/>
                  </a:cubicBezTo>
                  <a:lnTo>
                    <a:pt x="9011" y="9011"/>
                  </a:lnTo>
                  <a:lnTo>
                    <a:pt x="7221" y="9011"/>
                  </a:lnTo>
                  <a:lnTo>
                    <a:pt x="7221" y="10832"/>
                  </a:lnTo>
                  <a:lnTo>
                    <a:pt x="9011" y="10832"/>
                  </a:lnTo>
                  <a:lnTo>
                    <a:pt x="9011" y="17095"/>
                  </a:lnTo>
                  <a:lnTo>
                    <a:pt x="11695" y="17095"/>
                  </a:lnTo>
                  <a:lnTo>
                    <a:pt x="11695" y="10832"/>
                  </a:lnTo>
                  <a:lnTo>
                    <a:pt x="13292" y="10832"/>
                  </a:lnTo>
                  <a:lnTo>
                    <a:pt x="13484" y="9011"/>
                  </a:lnTo>
                  <a:lnTo>
                    <a:pt x="11695" y="9011"/>
                  </a:lnTo>
                  <a:lnTo>
                    <a:pt x="11695" y="7924"/>
                  </a:lnTo>
                  <a:cubicBezTo>
                    <a:pt x="11695" y="7445"/>
                    <a:pt x="11759" y="7253"/>
                    <a:pt x="12174" y="7221"/>
                  </a:cubicBezTo>
                  <a:lnTo>
                    <a:pt x="13484" y="7221"/>
                  </a:lnTo>
                  <a:lnTo>
                    <a:pt x="13484" y="4505"/>
                  </a:lnTo>
                  <a:close/>
                </a:path>
              </a:pathLst>
            </a:custGeom>
            <a:solidFill>
              <a:schemeClr val="accent5">
                <a:hueOff val="-82419"/>
                <a:satOff val="-9513"/>
                <a:lumOff val="-16343"/>
                <a:alpha val="50000"/>
              </a:schemeClr>
            </a:solidFill>
            <a:ln w="12700" cap="flat">
              <a:noFill/>
              <a:miter lim="400000"/>
            </a:ln>
            <a:effectLst/>
          </p:spPr>
          <p:txBody>
            <a:bodyPr wrap="square" lIns="0" tIns="0" rIns="0" bIns="0" numCol="1" anchor="ctr">
              <a:noAutofit/>
            </a:bodyP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63" name="Google Shape;28;p3"/>
            <p:cNvSpPr/>
            <p:nvPr/>
          </p:nvSpPr>
          <p:spPr>
            <a:xfrm>
              <a:off x="0" y="0"/>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2142" y="4505"/>
                  </a:moveTo>
                  <a:lnTo>
                    <a:pt x="9458" y="4505"/>
                  </a:lnTo>
                  <a:cubicBezTo>
                    <a:pt x="8883" y="4505"/>
                    <a:pt x="8659" y="4537"/>
                    <a:pt x="8212" y="4537"/>
                  </a:cubicBezTo>
                  <a:cubicBezTo>
                    <a:pt x="6007" y="4633"/>
                    <a:pt x="4729" y="5847"/>
                    <a:pt x="4569" y="7988"/>
                  </a:cubicBezTo>
                  <a:lnTo>
                    <a:pt x="4537" y="8787"/>
                  </a:lnTo>
                  <a:cubicBezTo>
                    <a:pt x="4505" y="9075"/>
                    <a:pt x="4505" y="9394"/>
                    <a:pt x="4505" y="10033"/>
                  </a:cubicBezTo>
                  <a:lnTo>
                    <a:pt x="4505" y="12366"/>
                  </a:lnTo>
                  <a:cubicBezTo>
                    <a:pt x="4505" y="12781"/>
                    <a:pt x="4537" y="13005"/>
                    <a:pt x="4537" y="13388"/>
                  </a:cubicBezTo>
                  <a:cubicBezTo>
                    <a:pt x="4665" y="15689"/>
                    <a:pt x="5911" y="16935"/>
                    <a:pt x="8212" y="17063"/>
                  </a:cubicBezTo>
                  <a:lnTo>
                    <a:pt x="9138" y="17095"/>
                  </a:lnTo>
                  <a:cubicBezTo>
                    <a:pt x="9490" y="17095"/>
                    <a:pt x="9969" y="17095"/>
                    <a:pt x="10832" y="17095"/>
                  </a:cubicBezTo>
                  <a:lnTo>
                    <a:pt x="12366" y="17095"/>
                  </a:lnTo>
                  <a:cubicBezTo>
                    <a:pt x="12781" y="17095"/>
                    <a:pt x="13005" y="17063"/>
                    <a:pt x="13388" y="17063"/>
                  </a:cubicBezTo>
                  <a:cubicBezTo>
                    <a:pt x="15689" y="16935"/>
                    <a:pt x="16935" y="15689"/>
                    <a:pt x="17063" y="13388"/>
                  </a:cubicBezTo>
                  <a:lnTo>
                    <a:pt x="17095" y="12462"/>
                  </a:lnTo>
                  <a:cubicBezTo>
                    <a:pt x="17095" y="12110"/>
                    <a:pt x="17095" y="11631"/>
                    <a:pt x="17095" y="10832"/>
                  </a:cubicBezTo>
                  <a:lnTo>
                    <a:pt x="17095" y="9234"/>
                  </a:lnTo>
                  <a:cubicBezTo>
                    <a:pt x="17095" y="8819"/>
                    <a:pt x="17063" y="8595"/>
                    <a:pt x="17063" y="8212"/>
                  </a:cubicBezTo>
                  <a:cubicBezTo>
                    <a:pt x="16967" y="6007"/>
                    <a:pt x="15753" y="4729"/>
                    <a:pt x="13612" y="4569"/>
                  </a:cubicBezTo>
                  <a:lnTo>
                    <a:pt x="13069" y="4537"/>
                  </a:lnTo>
                  <a:cubicBezTo>
                    <a:pt x="12781" y="4537"/>
                    <a:pt x="12557" y="4505"/>
                    <a:pt x="12142" y="4505"/>
                  </a:cubicBezTo>
                  <a:close/>
                  <a:moveTo>
                    <a:pt x="13324" y="5688"/>
                  </a:moveTo>
                  <a:cubicBezTo>
                    <a:pt x="15050" y="5751"/>
                    <a:pt x="15849" y="6582"/>
                    <a:pt x="15912" y="8276"/>
                  </a:cubicBezTo>
                  <a:lnTo>
                    <a:pt x="15944" y="8915"/>
                  </a:lnTo>
                  <a:cubicBezTo>
                    <a:pt x="15944" y="9170"/>
                    <a:pt x="15944" y="9490"/>
                    <a:pt x="15944" y="10001"/>
                  </a:cubicBezTo>
                  <a:lnTo>
                    <a:pt x="15944" y="12142"/>
                  </a:lnTo>
                  <a:cubicBezTo>
                    <a:pt x="15944" y="12685"/>
                    <a:pt x="15944" y="12909"/>
                    <a:pt x="15912" y="13324"/>
                  </a:cubicBezTo>
                  <a:cubicBezTo>
                    <a:pt x="15849" y="15018"/>
                    <a:pt x="15050" y="15849"/>
                    <a:pt x="13324" y="15912"/>
                  </a:cubicBezTo>
                  <a:lnTo>
                    <a:pt x="12781" y="15944"/>
                  </a:lnTo>
                  <a:cubicBezTo>
                    <a:pt x="12525" y="15944"/>
                    <a:pt x="12206" y="15944"/>
                    <a:pt x="11599" y="15944"/>
                  </a:cubicBezTo>
                  <a:lnTo>
                    <a:pt x="9618" y="15944"/>
                  </a:lnTo>
                  <a:cubicBezTo>
                    <a:pt x="8979" y="15944"/>
                    <a:pt x="8723" y="15944"/>
                    <a:pt x="8276" y="15912"/>
                  </a:cubicBezTo>
                  <a:cubicBezTo>
                    <a:pt x="6614" y="15849"/>
                    <a:pt x="5815" y="15082"/>
                    <a:pt x="5688" y="13516"/>
                  </a:cubicBezTo>
                  <a:lnTo>
                    <a:pt x="5656" y="12845"/>
                  </a:lnTo>
                  <a:cubicBezTo>
                    <a:pt x="5656" y="12525"/>
                    <a:pt x="5656" y="12174"/>
                    <a:pt x="5656" y="11439"/>
                  </a:cubicBezTo>
                  <a:lnTo>
                    <a:pt x="5656" y="9490"/>
                  </a:lnTo>
                  <a:cubicBezTo>
                    <a:pt x="5656" y="8915"/>
                    <a:pt x="5656" y="8691"/>
                    <a:pt x="5688" y="8276"/>
                  </a:cubicBezTo>
                  <a:cubicBezTo>
                    <a:pt x="5751" y="6646"/>
                    <a:pt x="6486" y="5815"/>
                    <a:pt x="8084" y="5688"/>
                  </a:cubicBezTo>
                  <a:lnTo>
                    <a:pt x="8499" y="5688"/>
                  </a:lnTo>
                  <a:cubicBezTo>
                    <a:pt x="8883" y="5656"/>
                    <a:pt x="9170" y="5656"/>
                    <a:pt x="9969" y="5656"/>
                  </a:cubicBezTo>
                  <a:lnTo>
                    <a:pt x="12174" y="5656"/>
                  </a:lnTo>
                  <a:cubicBezTo>
                    <a:pt x="12685" y="5656"/>
                    <a:pt x="12909" y="5656"/>
                    <a:pt x="13324" y="5688"/>
                  </a:cubicBezTo>
                  <a:close/>
                  <a:moveTo>
                    <a:pt x="10832" y="7573"/>
                  </a:moveTo>
                  <a:cubicBezTo>
                    <a:pt x="9043" y="7573"/>
                    <a:pt x="7573" y="9043"/>
                    <a:pt x="7573" y="10832"/>
                  </a:cubicBezTo>
                  <a:cubicBezTo>
                    <a:pt x="7573" y="12589"/>
                    <a:pt x="9043" y="14027"/>
                    <a:pt x="10832" y="14027"/>
                  </a:cubicBezTo>
                  <a:cubicBezTo>
                    <a:pt x="12589" y="14027"/>
                    <a:pt x="14027" y="12557"/>
                    <a:pt x="14027" y="10832"/>
                  </a:cubicBezTo>
                  <a:cubicBezTo>
                    <a:pt x="14027" y="9043"/>
                    <a:pt x="12557" y="7573"/>
                    <a:pt x="10832" y="7573"/>
                  </a:cubicBezTo>
                  <a:close/>
                  <a:moveTo>
                    <a:pt x="10832" y="8723"/>
                  </a:moveTo>
                  <a:cubicBezTo>
                    <a:pt x="11950" y="8723"/>
                    <a:pt x="12877" y="9650"/>
                    <a:pt x="12877" y="10832"/>
                  </a:cubicBezTo>
                  <a:cubicBezTo>
                    <a:pt x="12877" y="11950"/>
                    <a:pt x="11982" y="12877"/>
                    <a:pt x="10832" y="12877"/>
                  </a:cubicBezTo>
                  <a:cubicBezTo>
                    <a:pt x="9650" y="12877"/>
                    <a:pt x="8723" y="11950"/>
                    <a:pt x="8723" y="10832"/>
                  </a:cubicBezTo>
                  <a:cubicBezTo>
                    <a:pt x="8723" y="9650"/>
                    <a:pt x="9650" y="8723"/>
                    <a:pt x="10832" y="8723"/>
                  </a:cubicBezTo>
                  <a:close/>
                  <a:moveTo>
                    <a:pt x="14155" y="6678"/>
                  </a:moveTo>
                  <a:cubicBezTo>
                    <a:pt x="13740" y="6678"/>
                    <a:pt x="13388" y="7030"/>
                    <a:pt x="13388" y="7445"/>
                  </a:cubicBezTo>
                  <a:cubicBezTo>
                    <a:pt x="13388" y="7860"/>
                    <a:pt x="13740" y="8212"/>
                    <a:pt x="14155" y="8212"/>
                  </a:cubicBezTo>
                  <a:cubicBezTo>
                    <a:pt x="14570" y="8212"/>
                    <a:pt x="14922" y="7860"/>
                    <a:pt x="14922" y="7445"/>
                  </a:cubicBezTo>
                  <a:cubicBezTo>
                    <a:pt x="14922" y="7030"/>
                    <a:pt x="14570" y="6678"/>
                    <a:pt x="14155" y="6678"/>
                  </a:cubicBezTo>
                  <a:close/>
                </a:path>
              </a:pathLst>
            </a:custGeom>
            <a:solidFill>
              <a:schemeClr val="accent5">
                <a:hueOff val="-82419"/>
                <a:satOff val="-9513"/>
                <a:lumOff val="-16343"/>
                <a:alpha val="50000"/>
              </a:schemeClr>
            </a:solidFill>
            <a:ln w="12700" cap="flat">
              <a:noFill/>
              <a:miter lim="400000"/>
            </a:ln>
            <a:effectLst/>
          </p:spPr>
          <p:txBody>
            <a:bodyPr wrap="square" lIns="0" tIns="0" rIns="0" bIns="0" numCol="1" anchor="ctr">
              <a:noAutofit/>
            </a:bodyP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64" name="Google Shape;29;p3"/>
            <p:cNvSpPr/>
            <p:nvPr/>
          </p:nvSpPr>
          <p:spPr>
            <a:xfrm>
              <a:off x="834628" y="0"/>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9011" y="9011"/>
                  </a:moveTo>
                  <a:lnTo>
                    <a:pt x="7221" y="9011"/>
                  </a:lnTo>
                  <a:lnTo>
                    <a:pt x="7221" y="14379"/>
                  </a:lnTo>
                  <a:lnTo>
                    <a:pt x="9011" y="14379"/>
                  </a:lnTo>
                  <a:lnTo>
                    <a:pt x="9011" y="9011"/>
                  </a:lnTo>
                  <a:close/>
                  <a:moveTo>
                    <a:pt x="15305" y="11375"/>
                  </a:moveTo>
                  <a:cubicBezTo>
                    <a:pt x="15305" y="8499"/>
                    <a:pt x="12589" y="8531"/>
                    <a:pt x="11727" y="9905"/>
                  </a:cubicBezTo>
                  <a:lnTo>
                    <a:pt x="11695" y="10001"/>
                  </a:lnTo>
                  <a:lnTo>
                    <a:pt x="11695" y="9011"/>
                  </a:lnTo>
                  <a:lnTo>
                    <a:pt x="9905" y="9011"/>
                  </a:lnTo>
                  <a:lnTo>
                    <a:pt x="9905" y="14379"/>
                  </a:lnTo>
                  <a:lnTo>
                    <a:pt x="11695" y="14379"/>
                  </a:lnTo>
                  <a:lnTo>
                    <a:pt x="11695" y="11822"/>
                  </a:lnTo>
                  <a:cubicBezTo>
                    <a:pt x="11695" y="10353"/>
                    <a:pt x="13388" y="10161"/>
                    <a:pt x="13484" y="11663"/>
                  </a:cubicBezTo>
                  <a:lnTo>
                    <a:pt x="13484" y="14379"/>
                  </a:lnTo>
                  <a:lnTo>
                    <a:pt x="15305" y="14379"/>
                  </a:lnTo>
                  <a:lnTo>
                    <a:pt x="15305" y="11375"/>
                  </a:lnTo>
                  <a:close/>
                  <a:moveTo>
                    <a:pt x="8116" y="6199"/>
                  </a:moveTo>
                  <a:cubicBezTo>
                    <a:pt x="7573" y="6199"/>
                    <a:pt x="7125" y="6646"/>
                    <a:pt x="7125" y="7221"/>
                  </a:cubicBezTo>
                  <a:cubicBezTo>
                    <a:pt x="7125" y="7764"/>
                    <a:pt x="7573" y="8212"/>
                    <a:pt x="8116" y="8212"/>
                  </a:cubicBezTo>
                  <a:cubicBezTo>
                    <a:pt x="8659" y="8212"/>
                    <a:pt x="9107" y="7764"/>
                    <a:pt x="9107" y="7221"/>
                  </a:cubicBezTo>
                  <a:cubicBezTo>
                    <a:pt x="9107" y="6646"/>
                    <a:pt x="8659" y="6199"/>
                    <a:pt x="8116" y="6199"/>
                  </a:cubicBezTo>
                  <a:close/>
                </a:path>
              </a:pathLst>
            </a:custGeom>
            <a:solidFill>
              <a:schemeClr val="accent5">
                <a:hueOff val="-82419"/>
                <a:satOff val="-9513"/>
                <a:lumOff val="-16343"/>
                <a:alpha val="50000"/>
              </a:schemeClr>
            </a:solidFill>
            <a:ln w="12700" cap="flat">
              <a:noFill/>
              <a:miter lim="400000"/>
            </a:ln>
            <a:effectLst/>
          </p:spPr>
          <p:txBody>
            <a:bodyPr wrap="square" lIns="0" tIns="0" rIns="0" bIns="0" numCol="1" anchor="ctr">
              <a:noAutofit/>
            </a:bodyP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65" name="Google Shape;30;p3"/>
            <p:cNvSpPr/>
            <p:nvPr/>
          </p:nvSpPr>
          <p:spPr>
            <a:xfrm>
              <a:off x="1669256" y="0"/>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3676" y="6135"/>
                  </a:moveTo>
                  <a:cubicBezTo>
                    <a:pt x="11982" y="6135"/>
                    <a:pt x="10800" y="7701"/>
                    <a:pt x="11151" y="9330"/>
                  </a:cubicBezTo>
                  <a:cubicBezTo>
                    <a:pt x="9011" y="9202"/>
                    <a:pt x="7125" y="8180"/>
                    <a:pt x="5847" y="6614"/>
                  </a:cubicBezTo>
                  <a:cubicBezTo>
                    <a:pt x="5144" y="7764"/>
                    <a:pt x="5496" y="9298"/>
                    <a:pt x="6646" y="10065"/>
                  </a:cubicBezTo>
                  <a:cubicBezTo>
                    <a:pt x="6199" y="10065"/>
                    <a:pt x="5815" y="9937"/>
                    <a:pt x="5464" y="9746"/>
                  </a:cubicBezTo>
                  <a:cubicBezTo>
                    <a:pt x="5432" y="10928"/>
                    <a:pt x="6295" y="12046"/>
                    <a:pt x="7541" y="12270"/>
                  </a:cubicBezTo>
                  <a:cubicBezTo>
                    <a:pt x="7189" y="12398"/>
                    <a:pt x="6774" y="12398"/>
                    <a:pt x="6359" y="12334"/>
                  </a:cubicBezTo>
                  <a:cubicBezTo>
                    <a:pt x="6710" y="13356"/>
                    <a:pt x="7669" y="14091"/>
                    <a:pt x="8787" y="14123"/>
                  </a:cubicBezTo>
                  <a:cubicBezTo>
                    <a:pt x="7701" y="14986"/>
                    <a:pt x="6327" y="15369"/>
                    <a:pt x="4953" y="15209"/>
                  </a:cubicBezTo>
                  <a:cubicBezTo>
                    <a:pt x="6103" y="15944"/>
                    <a:pt x="7477" y="16360"/>
                    <a:pt x="8915" y="16360"/>
                  </a:cubicBezTo>
                  <a:cubicBezTo>
                    <a:pt x="13708" y="16360"/>
                    <a:pt x="16424" y="12302"/>
                    <a:pt x="16264" y="8691"/>
                  </a:cubicBezTo>
                  <a:cubicBezTo>
                    <a:pt x="16743" y="8340"/>
                    <a:pt x="17191" y="7860"/>
                    <a:pt x="17542" y="7349"/>
                  </a:cubicBezTo>
                  <a:cubicBezTo>
                    <a:pt x="17063" y="7573"/>
                    <a:pt x="16583" y="7701"/>
                    <a:pt x="16040" y="7764"/>
                  </a:cubicBezTo>
                  <a:cubicBezTo>
                    <a:pt x="16583" y="7445"/>
                    <a:pt x="16999" y="6934"/>
                    <a:pt x="17191" y="6327"/>
                  </a:cubicBezTo>
                  <a:cubicBezTo>
                    <a:pt x="16679" y="6614"/>
                    <a:pt x="16136" y="6838"/>
                    <a:pt x="15561" y="6966"/>
                  </a:cubicBezTo>
                  <a:cubicBezTo>
                    <a:pt x="15082" y="6454"/>
                    <a:pt x="14411" y="6135"/>
                    <a:pt x="13676" y="6135"/>
                  </a:cubicBezTo>
                  <a:close/>
                </a:path>
              </a:pathLst>
            </a:custGeom>
            <a:solidFill>
              <a:schemeClr val="accent5">
                <a:hueOff val="-82419"/>
                <a:satOff val="-9513"/>
                <a:lumOff val="-16343"/>
                <a:alpha val="50000"/>
              </a:schemeClr>
            </a:solidFill>
            <a:ln w="12700" cap="flat">
              <a:noFill/>
              <a:miter lim="400000"/>
            </a:ln>
            <a:effectLst/>
          </p:spPr>
          <p:txBody>
            <a:bodyPr wrap="square" lIns="0" tIns="0" rIns="0" bIns="0" numCol="1" anchor="ctr">
              <a:noAutofit/>
            </a:bodyP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grpSp>
      <p:sp>
        <p:nvSpPr>
          <p:cNvPr id="567" name="Google Shape;182;p30"/>
          <p:cNvSpPr/>
          <p:nvPr/>
        </p:nvSpPr>
        <p:spPr>
          <a:xfrm>
            <a:off x="22408308" y="-5546"/>
            <a:ext cx="1975692" cy="4843402"/>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568" name="Shape"/>
          <p:cNvSpPr/>
          <p:nvPr/>
        </p:nvSpPr>
        <p:spPr>
          <a:xfrm rot="10800000">
            <a:off x="23078653" y="723784"/>
            <a:ext cx="635001" cy="527164"/>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69" name="Google Shape;30;p3"/>
          <p:cNvSpPr/>
          <p:nvPr/>
        </p:nvSpPr>
        <p:spPr>
          <a:xfrm>
            <a:off x="23046090" y="3370433"/>
            <a:ext cx="700125"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70"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14.</a:t>
            </a:r>
          </a:p>
        </p:txBody>
      </p:sp>
      <p:sp>
        <p:nvSpPr>
          <p:cNvPr id="2" name="Picture Placeholder 1"/>
          <p:cNvSpPr>
            <a:spLocks noGrp="1"/>
          </p:cNvSpPr>
          <p:nvPr>
            <p:ph type="pic" sz="quarter" idx="13"/>
          </p:nvPr>
        </p:nvSpPr>
        <p:spPr/>
      </p:sp>
      <p:sp>
        <p:nvSpPr>
          <p:cNvPr id="3" name="Picture Placeholder 2"/>
          <p:cNvSpPr>
            <a:spLocks noGrp="1"/>
          </p:cNvSpPr>
          <p:nvPr>
            <p:ph type="pic" sz="quarter" idx="14"/>
          </p:nvPr>
        </p:nvSpPr>
        <p:spPr>
          <a:xfrm>
            <a:off x="6211990" y="6364851"/>
            <a:ext cx="6308097" cy="5964001"/>
          </a:xfrm>
        </p:spPr>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 name="Google Shape;542;p46"/>
          <p:cNvSpPr txBox="1"/>
          <p:nvPr/>
        </p:nvSpPr>
        <p:spPr>
          <a:xfrm>
            <a:off x="2303091" y="1563298"/>
            <a:ext cx="6335665" cy="3378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DBD8"/>
                </a:solidFill>
                <a:latin typeface="+mn-lt"/>
                <a:ea typeface="+mn-ea"/>
                <a:cs typeface="+mn-cs"/>
                <a:sym typeface="Source Serif Pro Bold"/>
              </a:defRPr>
            </a:lvl1pPr>
          </a:lstStyle>
          <a:p>
            <a:r>
              <a:t>Our Team Member .</a:t>
            </a:r>
          </a:p>
        </p:txBody>
      </p:sp>
      <p:sp>
        <p:nvSpPr>
          <p:cNvPr id="576" name="Google Shape;542;p46"/>
          <p:cNvSpPr txBox="1"/>
          <p:nvPr/>
        </p:nvSpPr>
        <p:spPr>
          <a:xfrm>
            <a:off x="2430091" y="1436298"/>
            <a:ext cx="6335665" cy="3378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0002"/>
                </a:solidFill>
                <a:latin typeface="+mn-lt"/>
                <a:ea typeface="+mn-ea"/>
                <a:cs typeface="+mn-cs"/>
                <a:sym typeface="Source Serif Pro Bold"/>
              </a:defRPr>
            </a:lvl1pPr>
          </a:lstStyle>
          <a:p>
            <a:r>
              <a:t>Our Team Member .</a:t>
            </a:r>
          </a:p>
        </p:txBody>
      </p:sp>
      <p:sp>
        <p:nvSpPr>
          <p:cNvPr id="577" name="Google Shape;543;p46"/>
          <p:cNvSpPr txBox="1"/>
          <p:nvPr/>
        </p:nvSpPr>
        <p:spPr>
          <a:xfrm>
            <a:off x="2430091" y="5062711"/>
            <a:ext cx="4460616" cy="18415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Time for another Keynote presentation? Or maybe it's your first one, and your hands are already sweating at the thought of having to speak in front of a crowd.</a:t>
            </a:r>
          </a:p>
        </p:txBody>
      </p:sp>
      <p:sp>
        <p:nvSpPr>
          <p:cNvPr id="578" name="Google Shape;544;p46"/>
          <p:cNvSpPr txBox="1"/>
          <p:nvPr/>
        </p:nvSpPr>
        <p:spPr>
          <a:xfrm>
            <a:off x="18491964" y="971432"/>
            <a:ext cx="3960269" cy="5682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b="1">
                <a:solidFill>
                  <a:srgbClr val="4C4C4C"/>
                </a:solidFill>
                <a:latin typeface="Source Sans Pro"/>
                <a:ea typeface="Source Sans Pro"/>
                <a:cs typeface="Source Sans Pro"/>
                <a:sym typeface="Source Sans Pro"/>
              </a:defRPr>
            </a:pPr>
            <a:r>
              <a:t>Shaun Murphy</a:t>
            </a:r>
          </a:p>
        </p:txBody>
      </p:sp>
      <p:sp>
        <p:nvSpPr>
          <p:cNvPr id="579" name="Google Shape;545;p46"/>
          <p:cNvSpPr txBox="1"/>
          <p:nvPr/>
        </p:nvSpPr>
        <p:spPr>
          <a:xfrm>
            <a:off x="18491964" y="2270316"/>
            <a:ext cx="3960269" cy="1533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It's your first one, and your hands are already sweating at the thought of having to speak in front of a crowd.</a:t>
            </a:r>
          </a:p>
        </p:txBody>
      </p:sp>
      <p:sp>
        <p:nvSpPr>
          <p:cNvPr id="580" name="Google Shape;546;p46"/>
          <p:cNvSpPr txBox="1"/>
          <p:nvPr/>
        </p:nvSpPr>
        <p:spPr>
          <a:xfrm>
            <a:off x="18491964" y="1585095"/>
            <a:ext cx="3960269" cy="4285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UI/UX Designer</a:t>
            </a:r>
          </a:p>
        </p:txBody>
      </p:sp>
      <p:sp>
        <p:nvSpPr>
          <p:cNvPr id="581" name="Google Shape;547;p46"/>
          <p:cNvSpPr txBox="1"/>
          <p:nvPr/>
        </p:nvSpPr>
        <p:spPr>
          <a:xfrm>
            <a:off x="17141986" y="5206457"/>
            <a:ext cx="3960269" cy="5682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b="1">
                <a:solidFill>
                  <a:srgbClr val="4C4C4C"/>
                </a:solidFill>
                <a:latin typeface="Source Sans Pro"/>
                <a:ea typeface="Source Sans Pro"/>
                <a:cs typeface="Source Sans Pro"/>
                <a:sym typeface="Source Sans Pro"/>
              </a:defRPr>
            </a:pPr>
            <a:r>
              <a:t>Shaun Murphy</a:t>
            </a:r>
          </a:p>
        </p:txBody>
      </p:sp>
      <p:sp>
        <p:nvSpPr>
          <p:cNvPr id="582" name="Google Shape;548;p46"/>
          <p:cNvSpPr txBox="1"/>
          <p:nvPr/>
        </p:nvSpPr>
        <p:spPr>
          <a:xfrm>
            <a:off x="17141986" y="6505340"/>
            <a:ext cx="3960269" cy="1533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It's your first one, and your hands are already sweating at the thought of having to speak in front of a crowd.</a:t>
            </a:r>
          </a:p>
        </p:txBody>
      </p:sp>
      <p:sp>
        <p:nvSpPr>
          <p:cNvPr id="583" name="Google Shape;549;p46"/>
          <p:cNvSpPr txBox="1"/>
          <p:nvPr/>
        </p:nvSpPr>
        <p:spPr>
          <a:xfrm>
            <a:off x="17141986" y="5820119"/>
            <a:ext cx="3960269" cy="4285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UI/UX Designer</a:t>
            </a:r>
          </a:p>
        </p:txBody>
      </p:sp>
      <p:sp>
        <p:nvSpPr>
          <p:cNvPr id="584" name="Google Shape;550;p46"/>
          <p:cNvSpPr txBox="1"/>
          <p:nvPr/>
        </p:nvSpPr>
        <p:spPr>
          <a:xfrm>
            <a:off x="18491964" y="10115432"/>
            <a:ext cx="3960269" cy="5682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b="1">
                <a:solidFill>
                  <a:srgbClr val="4C4C4C"/>
                </a:solidFill>
                <a:latin typeface="Source Sans Pro"/>
                <a:ea typeface="Source Sans Pro"/>
                <a:cs typeface="Source Sans Pro"/>
                <a:sym typeface="Source Sans Pro"/>
              </a:defRPr>
            </a:pPr>
            <a:r>
              <a:t>Shaun Murphy</a:t>
            </a:r>
          </a:p>
        </p:txBody>
      </p:sp>
      <p:sp>
        <p:nvSpPr>
          <p:cNvPr id="585" name="Google Shape;551;p46"/>
          <p:cNvSpPr txBox="1"/>
          <p:nvPr/>
        </p:nvSpPr>
        <p:spPr>
          <a:xfrm>
            <a:off x="18491964" y="11414315"/>
            <a:ext cx="3960269" cy="1533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It's your first one, and your hands are already sweating at the thought of having to speak in front of a crowd.</a:t>
            </a:r>
          </a:p>
        </p:txBody>
      </p:sp>
      <p:sp>
        <p:nvSpPr>
          <p:cNvPr id="586" name="Google Shape;552;p46"/>
          <p:cNvSpPr txBox="1"/>
          <p:nvPr/>
        </p:nvSpPr>
        <p:spPr>
          <a:xfrm>
            <a:off x="18491964" y="10729094"/>
            <a:ext cx="3960269" cy="4285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UI/UX Designer</a:t>
            </a:r>
          </a:p>
        </p:txBody>
      </p:sp>
      <p:sp>
        <p:nvSpPr>
          <p:cNvPr id="587" name="Line"/>
          <p:cNvSpPr/>
          <p:nvPr/>
        </p:nvSpPr>
        <p:spPr>
          <a:xfrm flipV="1">
            <a:off x="8207698" y="4294921"/>
            <a:ext cx="1" cy="9447354"/>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88" name="Google Shape;182;p30"/>
          <p:cNvSpPr/>
          <p:nvPr/>
        </p:nvSpPr>
        <p:spPr>
          <a:xfrm>
            <a:off x="3051358" y="12099426"/>
            <a:ext cx="5122458" cy="1858366"/>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589" name="Shape"/>
          <p:cNvSpPr/>
          <p:nvPr/>
        </p:nvSpPr>
        <p:spPr>
          <a:xfrm rot="10800000">
            <a:off x="6896592" y="12765027"/>
            <a:ext cx="635001" cy="527164"/>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90" name="Google Shape;30;p3"/>
          <p:cNvSpPr/>
          <p:nvPr/>
        </p:nvSpPr>
        <p:spPr>
          <a:xfrm>
            <a:off x="2841057" y="10733033"/>
            <a:ext cx="700124"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91" name="Google Shape;27;p3"/>
          <p:cNvSpPr/>
          <p:nvPr/>
        </p:nvSpPr>
        <p:spPr>
          <a:xfrm>
            <a:off x="23454999" y="8061225"/>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3484" y="4505"/>
                </a:moveTo>
                <a:lnTo>
                  <a:pt x="11727" y="4505"/>
                </a:lnTo>
                <a:cubicBezTo>
                  <a:pt x="9905" y="4505"/>
                  <a:pt x="9075" y="5272"/>
                  <a:pt x="9011" y="6774"/>
                </a:cubicBezTo>
                <a:lnTo>
                  <a:pt x="9011" y="9011"/>
                </a:lnTo>
                <a:lnTo>
                  <a:pt x="7221" y="9011"/>
                </a:lnTo>
                <a:lnTo>
                  <a:pt x="7221" y="10832"/>
                </a:lnTo>
                <a:lnTo>
                  <a:pt x="9011" y="10832"/>
                </a:lnTo>
                <a:lnTo>
                  <a:pt x="9011" y="17095"/>
                </a:lnTo>
                <a:lnTo>
                  <a:pt x="11695" y="17095"/>
                </a:lnTo>
                <a:lnTo>
                  <a:pt x="11695" y="10832"/>
                </a:lnTo>
                <a:lnTo>
                  <a:pt x="13292" y="10832"/>
                </a:lnTo>
                <a:lnTo>
                  <a:pt x="13484" y="9011"/>
                </a:lnTo>
                <a:lnTo>
                  <a:pt x="11695" y="9011"/>
                </a:lnTo>
                <a:lnTo>
                  <a:pt x="11695" y="7924"/>
                </a:lnTo>
                <a:cubicBezTo>
                  <a:pt x="11695" y="7445"/>
                  <a:pt x="11759" y="7253"/>
                  <a:pt x="12174" y="7221"/>
                </a:cubicBezTo>
                <a:lnTo>
                  <a:pt x="13484" y="7221"/>
                </a:lnTo>
                <a:lnTo>
                  <a:pt x="13484" y="4505"/>
                </a:lnTo>
                <a:close/>
              </a:path>
            </a:pathLst>
          </a:custGeom>
          <a:solidFill>
            <a:srgbClr val="FFFFFF"/>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92" name="Google Shape;29;p3"/>
          <p:cNvSpPr/>
          <p:nvPr/>
        </p:nvSpPr>
        <p:spPr>
          <a:xfrm>
            <a:off x="23454999" y="5146774"/>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9011" y="9011"/>
                </a:moveTo>
                <a:lnTo>
                  <a:pt x="7221" y="9011"/>
                </a:lnTo>
                <a:lnTo>
                  <a:pt x="7221" y="14379"/>
                </a:lnTo>
                <a:lnTo>
                  <a:pt x="9011" y="14379"/>
                </a:lnTo>
                <a:lnTo>
                  <a:pt x="9011" y="9011"/>
                </a:lnTo>
                <a:close/>
                <a:moveTo>
                  <a:pt x="15305" y="11375"/>
                </a:moveTo>
                <a:cubicBezTo>
                  <a:pt x="15305" y="8499"/>
                  <a:pt x="12589" y="8531"/>
                  <a:pt x="11727" y="9905"/>
                </a:cubicBezTo>
                <a:lnTo>
                  <a:pt x="11695" y="10001"/>
                </a:lnTo>
                <a:lnTo>
                  <a:pt x="11695" y="9011"/>
                </a:lnTo>
                <a:lnTo>
                  <a:pt x="9905" y="9011"/>
                </a:lnTo>
                <a:lnTo>
                  <a:pt x="9905" y="14379"/>
                </a:lnTo>
                <a:lnTo>
                  <a:pt x="11695" y="14379"/>
                </a:lnTo>
                <a:lnTo>
                  <a:pt x="11695" y="11822"/>
                </a:lnTo>
                <a:cubicBezTo>
                  <a:pt x="11695" y="10353"/>
                  <a:pt x="13388" y="10161"/>
                  <a:pt x="13484" y="11663"/>
                </a:cubicBezTo>
                <a:lnTo>
                  <a:pt x="13484" y="14379"/>
                </a:lnTo>
                <a:lnTo>
                  <a:pt x="15305" y="14379"/>
                </a:lnTo>
                <a:lnTo>
                  <a:pt x="15305" y="11375"/>
                </a:lnTo>
                <a:close/>
                <a:moveTo>
                  <a:pt x="8116" y="6199"/>
                </a:moveTo>
                <a:cubicBezTo>
                  <a:pt x="7573" y="6199"/>
                  <a:pt x="7125" y="6646"/>
                  <a:pt x="7125" y="7221"/>
                </a:cubicBezTo>
                <a:cubicBezTo>
                  <a:pt x="7125" y="7764"/>
                  <a:pt x="7573" y="8212"/>
                  <a:pt x="8116" y="8212"/>
                </a:cubicBezTo>
                <a:cubicBezTo>
                  <a:pt x="8659" y="8212"/>
                  <a:pt x="9107" y="7764"/>
                  <a:pt x="9107" y="7221"/>
                </a:cubicBezTo>
                <a:cubicBezTo>
                  <a:pt x="9107" y="6646"/>
                  <a:pt x="8659" y="6199"/>
                  <a:pt x="8116" y="6199"/>
                </a:cubicBezTo>
                <a:close/>
              </a:path>
            </a:pathLst>
          </a:custGeom>
          <a:solidFill>
            <a:srgbClr val="FFFFFF"/>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93" name="Google Shape;30;p3"/>
          <p:cNvSpPr/>
          <p:nvPr/>
        </p:nvSpPr>
        <p:spPr>
          <a:xfrm>
            <a:off x="23454999" y="6604000"/>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3676" y="6135"/>
                </a:moveTo>
                <a:cubicBezTo>
                  <a:pt x="11982" y="6135"/>
                  <a:pt x="10800" y="7701"/>
                  <a:pt x="11151" y="9330"/>
                </a:cubicBezTo>
                <a:cubicBezTo>
                  <a:pt x="9011" y="9202"/>
                  <a:pt x="7125" y="8180"/>
                  <a:pt x="5847" y="6614"/>
                </a:cubicBezTo>
                <a:cubicBezTo>
                  <a:pt x="5144" y="7764"/>
                  <a:pt x="5496" y="9298"/>
                  <a:pt x="6646" y="10065"/>
                </a:cubicBezTo>
                <a:cubicBezTo>
                  <a:pt x="6199" y="10065"/>
                  <a:pt x="5815" y="9937"/>
                  <a:pt x="5464" y="9746"/>
                </a:cubicBezTo>
                <a:cubicBezTo>
                  <a:pt x="5432" y="10928"/>
                  <a:pt x="6295" y="12046"/>
                  <a:pt x="7541" y="12270"/>
                </a:cubicBezTo>
                <a:cubicBezTo>
                  <a:pt x="7189" y="12398"/>
                  <a:pt x="6774" y="12398"/>
                  <a:pt x="6359" y="12334"/>
                </a:cubicBezTo>
                <a:cubicBezTo>
                  <a:pt x="6710" y="13356"/>
                  <a:pt x="7669" y="14091"/>
                  <a:pt x="8787" y="14123"/>
                </a:cubicBezTo>
                <a:cubicBezTo>
                  <a:pt x="7701" y="14986"/>
                  <a:pt x="6327" y="15369"/>
                  <a:pt x="4953" y="15209"/>
                </a:cubicBezTo>
                <a:cubicBezTo>
                  <a:pt x="6103" y="15944"/>
                  <a:pt x="7477" y="16360"/>
                  <a:pt x="8915" y="16360"/>
                </a:cubicBezTo>
                <a:cubicBezTo>
                  <a:pt x="13708" y="16360"/>
                  <a:pt x="16424" y="12302"/>
                  <a:pt x="16264" y="8691"/>
                </a:cubicBezTo>
                <a:cubicBezTo>
                  <a:pt x="16743" y="8340"/>
                  <a:pt x="17191" y="7860"/>
                  <a:pt x="17542" y="7349"/>
                </a:cubicBezTo>
                <a:cubicBezTo>
                  <a:pt x="17063" y="7573"/>
                  <a:pt x="16583" y="7701"/>
                  <a:pt x="16040" y="7764"/>
                </a:cubicBezTo>
                <a:cubicBezTo>
                  <a:pt x="16583" y="7445"/>
                  <a:pt x="16999" y="6934"/>
                  <a:pt x="17191" y="6327"/>
                </a:cubicBezTo>
                <a:cubicBezTo>
                  <a:pt x="16679" y="6614"/>
                  <a:pt x="16136" y="6838"/>
                  <a:pt x="15561" y="6966"/>
                </a:cubicBezTo>
                <a:cubicBezTo>
                  <a:pt x="15082" y="6454"/>
                  <a:pt x="14411" y="6135"/>
                  <a:pt x="13676" y="6135"/>
                </a:cubicBezTo>
                <a:close/>
              </a:path>
            </a:pathLst>
          </a:custGeom>
          <a:solidFill>
            <a:srgbClr val="FFFFFF"/>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594"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15.</a:t>
            </a:r>
          </a:p>
        </p:txBody>
      </p:sp>
      <p:sp>
        <p:nvSpPr>
          <p:cNvPr id="2" name="Picture Placeholder 1"/>
          <p:cNvSpPr>
            <a:spLocks noGrp="1"/>
          </p:cNvSpPr>
          <p:nvPr>
            <p:ph type="pic" sz="quarter" idx="13"/>
          </p:nvPr>
        </p:nvSpPr>
        <p:spPr/>
      </p:sp>
      <p:sp>
        <p:nvSpPr>
          <p:cNvPr id="3" name="Picture Placeholder 2"/>
          <p:cNvSpPr>
            <a:spLocks noGrp="1"/>
          </p:cNvSpPr>
          <p:nvPr>
            <p:ph type="pic" sz="quarter" idx="15"/>
          </p:nvPr>
        </p:nvSpPr>
        <p:spPr/>
      </p:sp>
      <p:sp>
        <p:nvSpPr>
          <p:cNvPr id="4" name="Picture Placeholder 3"/>
          <p:cNvSpPr>
            <a:spLocks noGrp="1"/>
          </p:cNvSpPr>
          <p:nvPr>
            <p:ph type="pic" sz="quarter" idx="14"/>
          </p:nvPr>
        </p:nvSpPr>
        <p:spPr/>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half" idx="13"/>
          </p:nvPr>
        </p:nvSpPr>
        <p:spPr/>
      </p:sp>
      <p:sp>
        <p:nvSpPr>
          <p:cNvPr id="596" name="Google Shape;629;p52"/>
          <p:cNvSpPr txBox="1"/>
          <p:nvPr/>
        </p:nvSpPr>
        <p:spPr>
          <a:xfrm>
            <a:off x="11405011" y="3184084"/>
            <a:ext cx="10073589" cy="18719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solidFill>
                  <a:srgbClr val="FFDBD8"/>
                </a:solidFill>
                <a:latin typeface="+mn-lt"/>
                <a:ea typeface="+mn-ea"/>
                <a:cs typeface="+mn-cs"/>
                <a:sym typeface="Source Serif Pro Bold"/>
              </a:defRPr>
            </a:lvl1pPr>
          </a:lstStyle>
          <a:p>
            <a:r>
              <a:t>Video .</a:t>
            </a:r>
          </a:p>
        </p:txBody>
      </p:sp>
      <p:sp>
        <p:nvSpPr>
          <p:cNvPr id="597" name="Google Shape;629;p52"/>
          <p:cNvSpPr txBox="1"/>
          <p:nvPr/>
        </p:nvSpPr>
        <p:spPr>
          <a:xfrm>
            <a:off x="11532011" y="3057084"/>
            <a:ext cx="10073589" cy="18719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solidFill>
                  <a:srgbClr val="FF0002"/>
                </a:solidFill>
                <a:latin typeface="+mn-lt"/>
                <a:ea typeface="+mn-ea"/>
                <a:cs typeface="+mn-cs"/>
                <a:sym typeface="Source Serif Pro Bold"/>
              </a:defRPr>
            </a:lvl1pPr>
          </a:lstStyle>
          <a:p>
            <a:r>
              <a:t>Video .</a:t>
            </a:r>
          </a:p>
        </p:txBody>
      </p:sp>
      <p:grpSp>
        <p:nvGrpSpPr>
          <p:cNvPr id="601" name="Google Shape;626;p52"/>
          <p:cNvGrpSpPr/>
          <p:nvPr/>
        </p:nvGrpSpPr>
        <p:grpSpPr>
          <a:xfrm>
            <a:off x="5380168" y="6024480"/>
            <a:ext cx="1639088" cy="1667048"/>
            <a:chOff x="41" y="41"/>
            <a:chExt cx="1639086" cy="1667047"/>
          </a:xfrm>
        </p:grpSpPr>
        <p:sp>
          <p:nvSpPr>
            <p:cNvPr id="599" name="Google Shape;627;p52"/>
            <p:cNvSpPr/>
            <p:nvPr/>
          </p:nvSpPr>
          <p:spPr>
            <a:xfrm>
              <a:off x="41" y="41"/>
              <a:ext cx="1639088" cy="1667049"/>
            </a:xfrm>
            <a:prstGeom prst="ellipse">
              <a:avLst/>
            </a:prstGeom>
            <a:solidFill>
              <a:srgbClr val="B9BFFD">
                <a:alpha val="34820"/>
              </a:srgbClr>
            </a:solidFill>
            <a:ln w="12700" cap="flat">
              <a:noFill/>
              <a:miter lim="400000"/>
            </a:ln>
            <a:effectLst/>
          </p:spPr>
          <p:txBody>
            <a:bodyPr wrap="square" lIns="45719" tIns="45719" rIns="45719" bIns="45719" numCol="1" anchor="ctr">
              <a:noAutofit/>
            </a:bodyPr>
            <a:lstStyle/>
            <a:p>
              <a:pPr>
                <a:defRPr sz="1400">
                  <a:latin typeface="Arial"/>
                  <a:ea typeface="Arial"/>
                  <a:cs typeface="Arial"/>
                  <a:sym typeface="Arial"/>
                </a:defRPr>
              </a:pPr>
              <a:endParaRPr/>
            </a:p>
          </p:txBody>
        </p:sp>
        <p:sp>
          <p:nvSpPr>
            <p:cNvPr id="600" name="Google Shape;628;p52"/>
            <p:cNvSpPr/>
            <p:nvPr/>
          </p:nvSpPr>
          <p:spPr>
            <a:xfrm>
              <a:off x="541006" y="457970"/>
              <a:ext cx="738721" cy="75124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10799"/>
                  </a:lnTo>
                  <a:lnTo>
                    <a:pt x="0" y="0"/>
                  </a:lnTo>
                  <a:close/>
                </a:path>
              </a:pathLst>
            </a:custGeom>
            <a:solidFill>
              <a:srgbClr val="F3F3F3"/>
            </a:solidFill>
            <a:ln w="12700" cap="flat">
              <a:noFill/>
              <a:miter lim="400000"/>
            </a:ln>
            <a:effectLst/>
          </p:spPr>
          <p:txBody>
            <a:bodyPr wrap="square" lIns="45719" tIns="45719" rIns="45719" bIns="45719" numCol="1" anchor="ctr">
              <a:noAutofit/>
            </a:bodyPr>
            <a:lstStyle/>
            <a:p>
              <a:pPr>
                <a:defRPr sz="1400">
                  <a:latin typeface="Arial"/>
                  <a:ea typeface="Arial"/>
                  <a:cs typeface="Arial"/>
                  <a:sym typeface="Arial"/>
                </a:defRPr>
              </a:pPr>
              <a:endParaRPr/>
            </a:p>
          </p:txBody>
        </p:sp>
      </p:grpSp>
      <p:sp>
        <p:nvSpPr>
          <p:cNvPr id="602" name="Google Shape;260;p33"/>
          <p:cNvSpPr txBox="1"/>
          <p:nvPr/>
        </p:nvSpPr>
        <p:spPr>
          <a:xfrm>
            <a:off x="11603588" y="5545415"/>
            <a:ext cx="6858172" cy="31673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p>
            <a:r>
              <a:t>Lorem Ipsum has been the industry's standard dummy text ever since the 1500s, when an unknown printer took a galley of type and scrambled it to make a type specimen book.</a:t>
            </a:r>
            <a:endParaRPr>
              <a:latin typeface="Open Sans Regular"/>
              <a:ea typeface="Open Sans Regular"/>
              <a:cs typeface="Open Sans Regular"/>
              <a:sym typeface="Open Sans Regular"/>
            </a:endParaRPr>
          </a:p>
          <a:p>
            <a:endParaRPr>
              <a:latin typeface="Open Sans Regular"/>
              <a:ea typeface="Open Sans Regular"/>
              <a:cs typeface="Open Sans Regular"/>
              <a:sym typeface="Open Sans Regular"/>
            </a:endParaRPr>
          </a:p>
          <a:p>
            <a:r>
              <a:t>It has survived not only five centuries, but also the leap into electronic typesetting, remaining essentially unchanged.z</a:t>
            </a:r>
          </a:p>
        </p:txBody>
      </p:sp>
      <p:sp>
        <p:nvSpPr>
          <p:cNvPr id="603"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16.</a:t>
            </a:r>
          </a:p>
        </p:txBody>
      </p:sp>
      <p:sp>
        <p:nvSpPr>
          <p:cNvPr id="604" name="Line"/>
          <p:cNvSpPr/>
          <p:nvPr/>
        </p:nvSpPr>
        <p:spPr>
          <a:xfrm>
            <a:off x="15655645" y="4285147"/>
            <a:ext cx="8768556" cy="1"/>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05" name="Google Shape;182;p30"/>
          <p:cNvSpPr/>
          <p:nvPr/>
        </p:nvSpPr>
        <p:spPr>
          <a:xfrm>
            <a:off x="22408308" y="6266815"/>
            <a:ext cx="1975692" cy="7469390"/>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606" name="Shape"/>
          <p:cNvSpPr/>
          <p:nvPr/>
        </p:nvSpPr>
        <p:spPr>
          <a:xfrm rot="10800000">
            <a:off x="23078653" y="12434322"/>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07" name="Google Shape;30;p3"/>
          <p:cNvSpPr/>
          <p:nvPr/>
        </p:nvSpPr>
        <p:spPr>
          <a:xfrm>
            <a:off x="23046092" y="5511592"/>
            <a:ext cx="700124"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9" name="Google Shape;517;p44"/>
          <p:cNvSpPr txBox="1"/>
          <p:nvPr/>
        </p:nvSpPr>
        <p:spPr>
          <a:xfrm>
            <a:off x="2893986" y="1420600"/>
            <a:ext cx="12056275" cy="18719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solidFill>
                  <a:srgbClr val="FFDBD8"/>
                </a:solidFill>
                <a:latin typeface="+mn-lt"/>
                <a:ea typeface="+mn-ea"/>
                <a:cs typeface="+mn-cs"/>
                <a:sym typeface="Source Serif Pro Bold"/>
              </a:defRPr>
            </a:lvl1pPr>
          </a:lstStyle>
          <a:p>
            <a:r>
              <a:t>Desktop Preview .</a:t>
            </a:r>
          </a:p>
        </p:txBody>
      </p:sp>
      <p:sp>
        <p:nvSpPr>
          <p:cNvPr id="611" name="Google Shape;517;p44"/>
          <p:cNvSpPr txBox="1"/>
          <p:nvPr/>
        </p:nvSpPr>
        <p:spPr>
          <a:xfrm>
            <a:off x="3020986" y="1293600"/>
            <a:ext cx="12056275" cy="18719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solidFill>
                  <a:srgbClr val="FF0002"/>
                </a:solidFill>
                <a:latin typeface="+mn-lt"/>
                <a:ea typeface="+mn-ea"/>
                <a:cs typeface="+mn-cs"/>
                <a:sym typeface="Source Serif Pro Bold"/>
              </a:defRPr>
            </a:lvl1pPr>
          </a:lstStyle>
          <a:p>
            <a:r>
              <a:t>Desktop Preview .</a:t>
            </a:r>
          </a:p>
        </p:txBody>
      </p:sp>
      <p:sp>
        <p:nvSpPr>
          <p:cNvPr id="612" name="Google Shape;260;p33"/>
          <p:cNvSpPr txBox="1"/>
          <p:nvPr/>
        </p:nvSpPr>
        <p:spPr>
          <a:xfrm>
            <a:off x="15360099" y="6070506"/>
            <a:ext cx="5779348" cy="31673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p>
            <a:r>
              <a:t>Lorem Ipsum has been the industry's standard dummy text ever since the 1500s, when an unknown printer took a galley of type and scrambled it to make a type specimen book.</a:t>
            </a:r>
            <a:endParaRPr>
              <a:latin typeface="Open Sans Regular"/>
              <a:ea typeface="Open Sans Regular"/>
              <a:cs typeface="Open Sans Regular"/>
              <a:sym typeface="Open Sans Regular"/>
            </a:endParaRPr>
          </a:p>
          <a:p>
            <a:endParaRPr>
              <a:latin typeface="Open Sans Regular"/>
              <a:ea typeface="Open Sans Regular"/>
              <a:cs typeface="Open Sans Regular"/>
              <a:sym typeface="Open Sans Regular"/>
            </a:endParaRPr>
          </a:p>
          <a:p>
            <a:r>
              <a:t>It has survived not only five centuries, but also the leap into electronic typesetting, remaining essentially unchanged.</a:t>
            </a:r>
          </a:p>
        </p:txBody>
      </p:sp>
      <p:sp>
        <p:nvSpPr>
          <p:cNvPr id="613" name="Line"/>
          <p:cNvSpPr/>
          <p:nvPr/>
        </p:nvSpPr>
        <p:spPr>
          <a:xfrm>
            <a:off x="14083394" y="2528724"/>
            <a:ext cx="10300371" cy="1"/>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14"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17.</a:t>
            </a:r>
          </a:p>
        </p:txBody>
      </p:sp>
      <p:sp>
        <p:nvSpPr>
          <p:cNvPr id="615" name="Google Shape;182;p30"/>
          <p:cNvSpPr/>
          <p:nvPr/>
        </p:nvSpPr>
        <p:spPr>
          <a:xfrm>
            <a:off x="19261543" y="11899186"/>
            <a:ext cx="5122458" cy="1858365"/>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616" name="Shape"/>
          <p:cNvSpPr/>
          <p:nvPr/>
        </p:nvSpPr>
        <p:spPr>
          <a:xfrm rot="10800000">
            <a:off x="23106777" y="12564786"/>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17" name="Google Shape;30;p3"/>
          <p:cNvSpPr/>
          <p:nvPr/>
        </p:nvSpPr>
        <p:spPr>
          <a:xfrm rot="16200000">
            <a:off x="18910619" y="11481960"/>
            <a:ext cx="700124"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2" name="Picture Placeholder 1"/>
          <p:cNvSpPr>
            <a:spLocks noGrp="1"/>
          </p:cNvSpPr>
          <p:nvPr>
            <p:ph type="pic" sz="quarter" idx="13"/>
          </p:nvPr>
        </p:nvSpPr>
        <p:spPr/>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1" name="Group"/>
          <p:cNvGrpSpPr/>
          <p:nvPr/>
        </p:nvGrpSpPr>
        <p:grpSpPr>
          <a:xfrm>
            <a:off x="12550233" y="8881402"/>
            <a:ext cx="2959737" cy="2959737"/>
            <a:chOff x="0" y="0"/>
            <a:chExt cx="2959736" cy="2959736"/>
          </a:xfrm>
        </p:grpSpPr>
        <p:graphicFrame>
          <p:nvGraphicFramePr>
            <p:cNvPr id="619" name="2D Donut Chart"/>
            <p:cNvGraphicFramePr/>
            <p:nvPr/>
          </p:nvGraphicFramePr>
          <p:xfrm>
            <a:off x="0" y="0"/>
            <a:ext cx="2959737" cy="2959737"/>
          </p:xfrm>
          <a:graphic>
            <a:graphicData uri="http://schemas.openxmlformats.org/drawingml/2006/chart">
              <c:chart xmlns:c="http://schemas.openxmlformats.org/drawingml/2006/chart" xmlns:r="http://schemas.openxmlformats.org/officeDocument/2006/relationships" r:id="rId2"/>
            </a:graphicData>
          </a:graphic>
        </p:graphicFrame>
        <p:sp>
          <p:nvSpPr>
            <p:cNvPr id="620" name="70%"/>
            <p:cNvSpPr txBox="1"/>
            <p:nvPr/>
          </p:nvSpPr>
          <p:spPr>
            <a:xfrm>
              <a:off x="1020503" y="1225868"/>
              <a:ext cx="918730" cy="508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defRPr sz="3200" b="1">
                  <a:solidFill>
                    <a:srgbClr val="4C4C4C"/>
                  </a:solidFill>
                  <a:latin typeface="Source Sans Pro"/>
                  <a:ea typeface="Source Sans Pro"/>
                  <a:cs typeface="Source Sans Pro"/>
                  <a:sym typeface="Source Sans Pro"/>
                </a:defRPr>
              </a:lvl1pPr>
            </a:lstStyle>
            <a:p>
              <a:r>
                <a:t>70%</a:t>
              </a:r>
            </a:p>
          </p:txBody>
        </p:sp>
      </p:grpSp>
      <p:grpSp>
        <p:nvGrpSpPr>
          <p:cNvPr id="624" name="Group"/>
          <p:cNvGrpSpPr/>
          <p:nvPr/>
        </p:nvGrpSpPr>
        <p:grpSpPr>
          <a:xfrm>
            <a:off x="3082369" y="8881402"/>
            <a:ext cx="2959737" cy="2959737"/>
            <a:chOff x="0" y="0"/>
            <a:chExt cx="2959736" cy="2959736"/>
          </a:xfrm>
        </p:grpSpPr>
        <p:graphicFrame>
          <p:nvGraphicFramePr>
            <p:cNvPr id="622" name="2D Donut Chart"/>
            <p:cNvGraphicFramePr/>
            <p:nvPr/>
          </p:nvGraphicFramePr>
          <p:xfrm>
            <a:off x="0" y="0"/>
            <a:ext cx="2959737" cy="2959737"/>
          </p:xfrm>
          <a:graphic>
            <a:graphicData uri="http://schemas.openxmlformats.org/drawingml/2006/chart">
              <c:chart xmlns:c="http://schemas.openxmlformats.org/drawingml/2006/chart" xmlns:r="http://schemas.openxmlformats.org/officeDocument/2006/relationships" r:id="rId3"/>
            </a:graphicData>
          </a:graphic>
        </p:graphicFrame>
        <p:sp>
          <p:nvSpPr>
            <p:cNvPr id="623" name="35%"/>
            <p:cNvSpPr txBox="1"/>
            <p:nvPr/>
          </p:nvSpPr>
          <p:spPr>
            <a:xfrm>
              <a:off x="999583" y="1225868"/>
              <a:ext cx="960570" cy="508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defRPr sz="3200" b="1">
                  <a:solidFill>
                    <a:srgbClr val="4C4C4C"/>
                  </a:solidFill>
                  <a:latin typeface="Source Sans Pro"/>
                  <a:ea typeface="Source Sans Pro"/>
                  <a:cs typeface="Source Sans Pro"/>
                  <a:sym typeface="Source Sans Pro"/>
                </a:defRPr>
              </a:lvl1pPr>
            </a:lstStyle>
            <a:p>
              <a:r>
                <a:t>35%</a:t>
              </a:r>
            </a:p>
          </p:txBody>
        </p:sp>
      </p:grpSp>
      <p:sp>
        <p:nvSpPr>
          <p:cNvPr id="625" name="Google Shape;504;p45"/>
          <p:cNvSpPr txBox="1"/>
          <p:nvPr/>
        </p:nvSpPr>
        <p:spPr>
          <a:xfrm>
            <a:off x="6689950" y="9381311"/>
            <a:ext cx="2898512" cy="568249"/>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defRPr sz="3200" b="1">
                <a:solidFill>
                  <a:srgbClr val="4C4C4C"/>
                </a:solidFill>
                <a:latin typeface="Source Sans Pro"/>
                <a:ea typeface="Source Sans Pro"/>
                <a:cs typeface="Source Sans Pro"/>
                <a:sym typeface="Source Sans Pro"/>
              </a:defRPr>
            </a:pPr>
            <a:r>
              <a:t>Chart two</a:t>
            </a:r>
          </a:p>
        </p:txBody>
      </p:sp>
      <p:sp>
        <p:nvSpPr>
          <p:cNvPr id="626" name="Google Shape;505;p45"/>
          <p:cNvSpPr txBox="1"/>
          <p:nvPr/>
        </p:nvSpPr>
        <p:spPr>
          <a:xfrm>
            <a:off x="6689950" y="10018469"/>
            <a:ext cx="3960270" cy="1533449"/>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r>
              <a:t>Lorem Ipsum has been the industry's standard dummy text ever since the 1500s, when an unknown printer.</a:t>
            </a:r>
          </a:p>
        </p:txBody>
      </p:sp>
      <p:sp>
        <p:nvSpPr>
          <p:cNvPr id="627" name="Google Shape;504;p45"/>
          <p:cNvSpPr txBox="1"/>
          <p:nvPr/>
        </p:nvSpPr>
        <p:spPr>
          <a:xfrm>
            <a:off x="16157813" y="9381311"/>
            <a:ext cx="2898512" cy="568249"/>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defRPr sz="3200" b="1">
                <a:solidFill>
                  <a:srgbClr val="4C4C4C"/>
                </a:solidFill>
                <a:latin typeface="Source Sans Pro"/>
                <a:ea typeface="Source Sans Pro"/>
                <a:cs typeface="Source Sans Pro"/>
                <a:sym typeface="Source Sans Pro"/>
              </a:defRPr>
            </a:pPr>
            <a:r>
              <a:t>Chart three</a:t>
            </a:r>
          </a:p>
        </p:txBody>
      </p:sp>
      <p:sp>
        <p:nvSpPr>
          <p:cNvPr id="628" name="Google Shape;505;p45"/>
          <p:cNvSpPr txBox="1"/>
          <p:nvPr/>
        </p:nvSpPr>
        <p:spPr>
          <a:xfrm>
            <a:off x="16157813" y="10018469"/>
            <a:ext cx="3960270" cy="1533449"/>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r>
              <a:t>Lorem Ipsum has been the industry's standard dummy text ever since the 1500s, when an unknown printer.</a:t>
            </a:r>
          </a:p>
        </p:txBody>
      </p:sp>
      <p:sp>
        <p:nvSpPr>
          <p:cNvPr id="629" name="Google Shape;719;p54"/>
          <p:cNvSpPr txBox="1"/>
          <p:nvPr/>
        </p:nvSpPr>
        <p:spPr>
          <a:xfrm>
            <a:off x="2983335" y="2051313"/>
            <a:ext cx="8852701" cy="3438449"/>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nchor="ctr">
            <a:spAutoFit/>
          </a:bodyPr>
          <a:lstStyle>
            <a:lvl1pPr>
              <a:defRPr sz="10600">
                <a:solidFill>
                  <a:srgbClr val="FF0002"/>
                </a:solidFill>
                <a:latin typeface="+mn-lt"/>
                <a:ea typeface="+mn-ea"/>
                <a:cs typeface="+mn-cs"/>
                <a:sym typeface="Source Serif Pro Bold"/>
              </a:defRPr>
            </a:lvl1pPr>
          </a:lstStyle>
          <a:p>
            <a:r>
              <a:t>Chart &amp; Diagram . </a:t>
            </a:r>
          </a:p>
        </p:txBody>
      </p:sp>
      <p:sp>
        <p:nvSpPr>
          <p:cNvPr id="630" name="Lorem Ipsum has been the industry's standard dummy text ever since the 1500s, when an unknown printer took a galley of type and scrambled it to make a type specimen book."/>
          <p:cNvSpPr txBox="1"/>
          <p:nvPr/>
        </p:nvSpPr>
        <p:spPr>
          <a:xfrm>
            <a:off x="3013124" y="5854208"/>
            <a:ext cx="5813452" cy="1104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has been the industry's standard dummy text ever since the 1500s, when an unknown printer took a.</a:t>
            </a:r>
          </a:p>
        </p:txBody>
      </p:sp>
      <p:graphicFrame>
        <p:nvGraphicFramePr>
          <p:cNvPr id="631" name="2D Column Chart"/>
          <p:cNvGraphicFramePr/>
          <p:nvPr/>
        </p:nvGraphicFramePr>
        <p:xfrm>
          <a:off x="10899330" y="1198411"/>
          <a:ext cx="9436223" cy="6668142"/>
        </p:xfrm>
        <a:graphic>
          <a:graphicData uri="http://schemas.openxmlformats.org/drawingml/2006/chart">
            <c:chart xmlns:c="http://schemas.openxmlformats.org/drawingml/2006/chart" xmlns:r="http://schemas.openxmlformats.org/officeDocument/2006/relationships" r:id="rId4"/>
          </a:graphicData>
        </a:graphic>
      </p:graphicFrame>
      <p:sp>
        <p:nvSpPr>
          <p:cNvPr id="632"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18.</a:t>
            </a:r>
          </a:p>
        </p:txBody>
      </p:sp>
      <p:sp>
        <p:nvSpPr>
          <p:cNvPr id="633" name="Line"/>
          <p:cNvSpPr/>
          <p:nvPr/>
        </p:nvSpPr>
        <p:spPr>
          <a:xfrm flipV="1">
            <a:off x="8821446" y="-13448"/>
            <a:ext cx="1" cy="4947112"/>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34" name="Google Shape;182;p30"/>
          <p:cNvSpPr/>
          <p:nvPr/>
        </p:nvSpPr>
        <p:spPr>
          <a:xfrm>
            <a:off x="22408308" y="6266815"/>
            <a:ext cx="1975692" cy="7469390"/>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635" name="Shape"/>
          <p:cNvSpPr/>
          <p:nvPr/>
        </p:nvSpPr>
        <p:spPr>
          <a:xfrm rot="10800000">
            <a:off x="23078653" y="12434322"/>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36" name="Google Shape;30;p3"/>
          <p:cNvSpPr/>
          <p:nvPr/>
        </p:nvSpPr>
        <p:spPr>
          <a:xfrm>
            <a:off x="23046092" y="5511592"/>
            <a:ext cx="700124"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 name="Google Shape;719;p54"/>
          <p:cNvSpPr txBox="1"/>
          <p:nvPr/>
        </p:nvSpPr>
        <p:spPr>
          <a:xfrm>
            <a:off x="3418354" y="1879969"/>
            <a:ext cx="9402627" cy="3438449"/>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nchor="ctr">
            <a:spAutoFit/>
          </a:bodyPr>
          <a:lstStyle>
            <a:lvl1pPr>
              <a:defRPr sz="10600">
                <a:solidFill>
                  <a:srgbClr val="FFDBD8"/>
                </a:solidFill>
                <a:latin typeface="+mn-lt"/>
                <a:ea typeface="+mn-ea"/>
                <a:cs typeface="+mn-cs"/>
                <a:sym typeface="Source Serif Pro Bold"/>
              </a:defRPr>
            </a:lvl1pPr>
          </a:lstStyle>
          <a:p>
            <a:r>
              <a:t>Our Company in Number .</a:t>
            </a:r>
          </a:p>
        </p:txBody>
      </p:sp>
      <p:sp>
        <p:nvSpPr>
          <p:cNvPr id="639" name="Line"/>
          <p:cNvSpPr/>
          <p:nvPr/>
        </p:nvSpPr>
        <p:spPr>
          <a:xfrm flipV="1">
            <a:off x="10819747" y="4620252"/>
            <a:ext cx="1" cy="9215203"/>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grpSp>
        <p:nvGrpSpPr>
          <p:cNvPr id="642" name="Group"/>
          <p:cNvGrpSpPr/>
          <p:nvPr/>
        </p:nvGrpSpPr>
        <p:grpSpPr>
          <a:xfrm>
            <a:off x="13723859" y="1315010"/>
            <a:ext cx="2954097" cy="2954096"/>
            <a:chOff x="0" y="0"/>
            <a:chExt cx="2954095" cy="2954095"/>
          </a:xfrm>
        </p:grpSpPr>
        <p:graphicFrame>
          <p:nvGraphicFramePr>
            <p:cNvPr id="640" name="2D Donut Chart"/>
            <p:cNvGraphicFramePr/>
            <p:nvPr/>
          </p:nvGraphicFramePr>
          <p:xfrm>
            <a:off x="0" y="0"/>
            <a:ext cx="2954096" cy="2954096"/>
          </p:xfrm>
          <a:graphic>
            <a:graphicData uri="http://schemas.openxmlformats.org/drawingml/2006/chart">
              <c:chart xmlns:c="http://schemas.openxmlformats.org/drawingml/2006/chart" xmlns:r="http://schemas.openxmlformats.org/officeDocument/2006/relationships" r:id="rId2"/>
            </a:graphicData>
          </a:graphic>
        </p:graphicFrame>
        <p:sp>
          <p:nvSpPr>
            <p:cNvPr id="641" name="80%"/>
            <p:cNvSpPr txBox="1"/>
            <p:nvPr/>
          </p:nvSpPr>
          <p:spPr>
            <a:xfrm>
              <a:off x="1055198" y="1223047"/>
              <a:ext cx="843700" cy="508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defRPr sz="3200" b="1">
                  <a:solidFill>
                    <a:srgbClr val="4C4C4C"/>
                  </a:solidFill>
                  <a:latin typeface="Source Sans Pro"/>
                  <a:ea typeface="Source Sans Pro"/>
                  <a:cs typeface="Source Sans Pro"/>
                  <a:sym typeface="Source Sans Pro"/>
                </a:defRPr>
              </a:lvl1pPr>
            </a:lstStyle>
            <a:p>
              <a:r>
                <a:t>80%</a:t>
              </a:r>
            </a:p>
          </p:txBody>
        </p:sp>
      </p:grpSp>
      <p:grpSp>
        <p:nvGrpSpPr>
          <p:cNvPr id="645" name="Group"/>
          <p:cNvGrpSpPr/>
          <p:nvPr/>
        </p:nvGrpSpPr>
        <p:grpSpPr>
          <a:xfrm>
            <a:off x="13721038" y="8881402"/>
            <a:ext cx="2959737" cy="2959737"/>
            <a:chOff x="0" y="0"/>
            <a:chExt cx="2959736" cy="2959736"/>
          </a:xfrm>
        </p:grpSpPr>
        <p:graphicFrame>
          <p:nvGraphicFramePr>
            <p:cNvPr id="643" name="2D Donut Chart"/>
            <p:cNvGraphicFramePr/>
            <p:nvPr/>
          </p:nvGraphicFramePr>
          <p:xfrm>
            <a:off x="0" y="0"/>
            <a:ext cx="2959737" cy="2959737"/>
          </p:xfrm>
          <a:graphic>
            <a:graphicData uri="http://schemas.openxmlformats.org/drawingml/2006/chart">
              <c:chart xmlns:c="http://schemas.openxmlformats.org/drawingml/2006/chart" xmlns:r="http://schemas.openxmlformats.org/officeDocument/2006/relationships" r:id="rId3"/>
            </a:graphicData>
          </a:graphic>
        </p:graphicFrame>
        <p:sp>
          <p:nvSpPr>
            <p:cNvPr id="644" name="70%"/>
            <p:cNvSpPr txBox="1"/>
            <p:nvPr/>
          </p:nvSpPr>
          <p:spPr>
            <a:xfrm>
              <a:off x="1003105" y="1225868"/>
              <a:ext cx="953526" cy="508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defRPr sz="3200" b="1">
                  <a:solidFill>
                    <a:srgbClr val="4C4C4C"/>
                  </a:solidFill>
                  <a:latin typeface="Source Sans Pro"/>
                  <a:ea typeface="Source Sans Pro"/>
                  <a:cs typeface="Source Sans Pro"/>
                  <a:sym typeface="Source Sans Pro"/>
                </a:defRPr>
              </a:lvl1pPr>
            </a:lstStyle>
            <a:p>
              <a:r>
                <a:t>70%</a:t>
              </a:r>
            </a:p>
          </p:txBody>
        </p:sp>
      </p:grpSp>
      <p:grpSp>
        <p:nvGrpSpPr>
          <p:cNvPr id="648" name="Group"/>
          <p:cNvGrpSpPr/>
          <p:nvPr/>
        </p:nvGrpSpPr>
        <p:grpSpPr>
          <a:xfrm>
            <a:off x="13721038" y="5095363"/>
            <a:ext cx="2959737" cy="2959737"/>
            <a:chOff x="0" y="0"/>
            <a:chExt cx="2959736" cy="2959736"/>
          </a:xfrm>
        </p:grpSpPr>
        <p:graphicFrame>
          <p:nvGraphicFramePr>
            <p:cNvPr id="646" name="2D Donut Chart"/>
            <p:cNvGraphicFramePr/>
            <p:nvPr/>
          </p:nvGraphicFramePr>
          <p:xfrm>
            <a:off x="0" y="0"/>
            <a:ext cx="2959737" cy="2959737"/>
          </p:xfrm>
          <a:graphic>
            <a:graphicData uri="http://schemas.openxmlformats.org/drawingml/2006/chart">
              <c:chart xmlns:c="http://schemas.openxmlformats.org/drawingml/2006/chart" xmlns:r="http://schemas.openxmlformats.org/officeDocument/2006/relationships" r:id="rId4"/>
            </a:graphicData>
          </a:graphic>
        </p:graphicFrame>
        <p:sp>
          <p:nvSpPr>
            <p:cNvPr id="647" name="35%"/>
            <p:cNvSpPr txBox="1"/>
            <p:nvPr/>
          </p:nvSpPr>
          <p:spPr>
            <a:xfrm>
              <a:off x="1068173" y="1225868"/>
              <a:ext cx="823390" cy="508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defRPr sz="3200" b="1">
                  <a:solidFill>
                    <a:srgbClr val="4C4C4C"/>
                  </a:solidFill>
                  <a:latin typeface="Source Sans Pro"/>
                  <a:ea typeface="Source Sans Pro"/>
                  <a:cs typeface="Source Sans Pro"/>
                  <a:sym typeface="Source Sans Pro"/>
                </a:defRPr>
              </a:lvl1pPr>
            </a:lstStyle>
            <a:p>
              <a:r>
                <a:t>35%</a:t>
              </a:r>
            </a:p>
          </p:txBody>
        </p:sp>
      </p:grpSp>
      <p:sp>
        <p:nvSpPr>
          <p:cNvPr id="649" name="Google Shape;719;p54"/>
          <p:cNvSpPr txBox="1"/>
          <p:nvPr/>
        </p:nvSpPr>
        <p:spPr>
          <a:xfrm>
            <a:off x="3545354" y="1752969"/>
            <a:ext cx="9402627" cy="3438449"/>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nchor="ctr">
            <a:spAutoFit/>
          </a:bodyPr>
          <a:lstStyle>
            <a:lvl1pPr>
              <a:defRPr sz="10600">
                <a:solidFill>
                  <a:srgbClr val="FF0002"/>
                </a:solidFill>
                <a:latin typeface="+mn-lt"/>
                <a:ea typeface="+mn-ea"/>
                <a:cs typeface="+mn-cs"/>
                <a:sym typeface="Source Serif Pro Bold"/>
              </a:defRPr>
            </a:lvl1pPr>
          </a:lstStyle>
          <a:p>
            <a:r>
              <a:t>Our Company in Number .</a:t>
            </a:r>
          </a:p>
        </p:txBody>
      </p:sp>
      <p:sp>
        <p:nvSpPr>
          <p:cNvPr id="650" name="Lorem Ipsum has been the industry's standard dummy text ever since the 1500s, when an unknown printer took a galley of type and scrambled it to make a type specimen book."/>
          <p:cNvSpPr txBox="1"/>
          <p:nvPr/>
        </p:nvSpPr>
        <p:spPr>
          <a:xfrm>
            <a:off x="3545354" y="5801530"/>
            <a:ext cx="5813452" cy="1473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has been the industry's standard dummy text ever since the 1500s, when an unknown printer took a galley of type and scrambled it to make a type specimen book.</a:t>
            </a:r>
          </a:p>
        </p:txBody>
      </p:sp>
      <p:sp>
        <p:nvSpPr>
          <p:cNvPr id="651" name="Google Shape;504;p45"/>
          <p:cNvSpPr txBox="1"/>
          <p:nvPr/>
        </p:nvSpPr>
        <p:spPr>
          <a:xfrm>
            <a:off x="17328621" y="1681278"/>
            <a:ext cx="2898511" cy="568249"/>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defRPr sz="3200" b="1">
                <a:solidFill>
                  <a:srgbClr val="4C4C4C"/>
                </a:solidFill>
                <a:latin typeface="Source Sans Pro"/>
                <a:ea typeface="Source Sans Pro"/>
                <a:cs typeface="Source Sans Pro"/>
                <a:sym typeface="Source Sans Pro"/>
              </a:defRPr>
            </a:pPr>
            <a:r>
              <a:t>Chart one</a:t>
            </a:r>
          </a:p>
        </p:txBody>
      </p:sp>
      <p:sp>
        <p:nvSpPr>
          <p:cNvPr id="652" name="Google Shape;505;p45"/>
          <p:cNvSpPr txBox="1"/>
          <p:nvPr/>
        </p:nvSpPr>
        <p:spPr>
          <a:xfrm>
            <a:off x="17328621" y="2318436"/>
            <a:ext cx="3960269" cy="1533449"/>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r>
              <a:t>Lorem Ipsum has been the industry's standard dummy text ever since the 1500s, when an unknown printer.</a:t>
            </a:r>
          </a:p>
        </p:txBody>
      </p:sp>
      <p:sp>
        <p:nvSpPr>
          <p:cNvPr id="653" name="Google Shape;504;p45"/>
          <p:cNvSpPr txBox="1"/>
          <p:nvPr/>
        </p:nvSpPr>
        <p:spPr>
          <a:xfrm>
            <a:off x="17328621" y="5595273"/>
            <a:ext cx="2898511" cy="568249"/>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defRPr sz="3200" b="1">
                <a:solidFill>
                  <a:srgbClr val="4C4C4C"/>
                </a:solidFill>
                <a:latin typeface="Source Sans Pro"/>
                <a:ea typeface="Source Sans Pro"/>
                <a:cs typeface="Source Sans Pro"/>
                <a:sym typeface="Source Sans Pro"/>
              </a:defRPr>
            </a:pPr>
            <a:r>
              <a:t>Chart two</a:t>
            </a:r>
          </a:p>
        </p:txBody>
      </p:sp>
      <p:sp>
        <p:nvSpPr>
          <p:cNvPr id="654" name="Google Shape;505;p45"/>
          <p:cNvSpPr txBox="1"/>
          <p:nvPr/>
        </p:nvSpPr>
        <p:spPr>
          <a:xfrm>
            <a:off x="17328621" y="6232430"/>
            <a:ext cx="3960269" cy="1533449"/>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r>
              <a:t>Lorem Ipsum has been the industry's standard dummy text ever since the 1500s, when an unknown printer.</a:t>
            </a:r>
          </a:p>
        </p:txBody>
      </p:sp>
      <p:sp>
        <p:nvSpPr>
          <p:cNvPr id="655" name="Google Shape;504;p45"/>
          <p:cNvSpPr txBox="1"/>
          <p:nvPr/>
        </p:nvSpPr>
        <p:spPr>
          <a:xfrm>
            <a:off x="17328621" y="9381311"/>
            <a:ext cx="2898511" cy="568249"/>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defRPr sz="3200" b="1">
                <a:solidFill>
                  <a:srgbClr val="4C4C4C"/>
                </a:solidFill>
                <a:latin typeface="Source Sans Pro"/>
                <a:ea typeface="Source Sans Pro"/>
                <a:cs typeface="Source Sans Pro"/>
                <a:sym typeface="Source Sans Pro"/>
              </a:defRPr>
            </a:pPr>
            <a:r>
              <a:t>Chart three</a:t>
            </a:r>
          </a:p>
        </p:txBody>
      </p:sp>
      <p:sp>
        <p:nvSpPr>
          <p:cNvPr id="656" name="Google Shape;505;p45"/>
          <p:cNvSpPr txBox="1"/>
          <p:nvPr/>
        </p:nvSpPr>
        <p:spPr>
          <a:xfrm>
            <a:off x="17328621" y="10018469"/>
            <a:ext cx="3960269" cy="1533449"/>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r>
              <a:t>Lorem Ipsum has been the industry's standard dummy text ever since the 1500s, when an unknown printer.</a:t>
            </a:r>
          </a:p>
        </p:txBody>
      </p:sp>
      <p:sp>
        <p:nvSpPr>
          <p:cNvPr id="657" name="Google Shape;182;p30"/>
          <p:cNvSpPr/>
          <p:nvPr/>
        </p:nvSpPr>
        <p:spPr>
          <a:xfrm>
            <a:off x="3596154" y="8407272"/>
            <a:ext cx="7214631" cy="2625652"/>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658" name="Google Shape;182;p30"/>
          <p:cNvSpPr/>
          <p:nvPr/>
        </p:nvSpPr>
        <p:spPr>
          <a:xfrm>
            <a:off x="3596154" y="8404022"/>
            <a:ext cx="127002" cy="2628902"/>
          </a:xfrm>
          <a:prstGeom prst="rect">
            <a:avLst/>
          </a:pr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59" name="Lorem Ipsum has been the industry's standard dummy text ever since the 1500s, when an unknown printer took a galley of type and scrambled it to make a type."/>
          <p:cNvSpPr txBox="1"/>
          <p:nvPr/>
        </p:nvSpPr>
        <p:spPr>
          <a:xfrm>
            <a:off x="4484961" y="8983498"/>
            <a:ext cx="5437018" cy="1473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has been the industry's standard dummy text ever since the 1500s, when an unknown printer took a galley of type and scrambled it to make a type.</a:t>
            </a:r>
          </a:p>
        </p:txBody>
      </p:sp>
      <p:sp>
        <p:nvSpPr>
          <p:cNvPr id="660" name="Google Shape;182;p30"/>
          <p:cNvSpPr/>
          <p:nvPr/>
        </p:nvSpPr>
        <p:spPr>
          <a:xfrm>
            <a:off x="22408308" y="-5546"/>
            <a:ext cx="1975692" cy="4843402"/>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661" name="Shape"/>
          <p:cNvSpPr/>
          <p:nvPr/>
        </p:nvSpPr>
        <p:spPr>
          <a:xfrm rot="10800000">
            <a:off x="23078653" y="723784"/>
            <a:ext cx="635001" cy="527164"/>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62" name="Google Shape;30;p3"/>
          <p:cNvSpPr/>
          <p:nvPr/>
        </p:nvSpPr>
        <p:spPr>
          <a:xfrm>
            <a:off x="23046090" y="3370433"/>
            <a:ext cx="700125"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63"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19.</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 name="Google Shape;201;p27"/>
          <p:cNvSpPr txBox="1"/>
          <p:nvPr/>
        </p:nvSpPr>
        <p:spPr>
          <a:xfrm>
            <a:off x="13214967" y="4204356"/>
            <a:ext cx="10073589" cy="18719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solidFill>
                  <a:srgbClr val="FFDBD8"/>
                </a:solidFill>
                <a:latin typeface="+mn-lt"/>
                <a:ea typeface="+mn-ea"/>
                <a:cs typeface="+mn-cs"/>
                <a:sym typeface="Source Serif Pro Bold"/>
              </a:defRPr>
            </a:lvl1pPr>
          </a:lstStyle>
          <a:p>
            <a:r>
              <a:t>About Us .</a:t>
            </a:r>
          </a:p>
        </p:txBody>
      </p:sp>
      <p:sp>
        <p:nvSpPr>
          <p:cNvPr id="334" name="Google Shape;133;p22"/>
          <p:cNvSpPr/>
          <p:nvPr/>
        </p:nvSpPr>
        <p:spPr>
          <a:xfrm>
            <a:off x="3974541" y="3979598"/>
            <a:ext cx="7075790" cy="5756805"/>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337" name="Google Shape;201;p27"/>
          <p:cNvSpPr txBox="1"/>
          <p:nvPr/>
        </p:nvSpPr>
        <p:spPr>
          <a:xfrm>
            <a:off x="13341967" y="4077356"/>
            <a:ext cx="10073589" cy="18719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solidFill>
                  <a:srgbClr val="FF0002"/>
                </a:solidFill>
                <a:latin typeface="+mn-lt"/>
                <a:ea typeface="+mn-ea"/>
                <a:cs typeface="+mn-cs"/>
                <a:sym typeface="Source Serif Pro Bold"/>
              </a:defRPr>
            </a:lvl1pPr>
          </a:lstStyle>
          <a:p>
            <a:r>
              <a:t>About Us .</a:t>
            </a:r>
          </a:p>
        </p:txBody>
      </p:sp>
      <p:sp>
        <p:nvSpPr>
          <p:cNvPr id="338" name="Google Shape;333;p37"/>
          <p:cNvSpPr txBox="1"/>
          <p:nvPr/>
        </p:nvSpPr>
        <p:spPr>
          <a:xfrm>
            <a:off x="14101331" y="6239861"/>
            <a:ext cx="5097374" cy="1564487"/>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p>
            <a:r>
              <a:t>AboLorem ipsum dolor sit amet, consectetur adipiscing elit, sed do eiusmod tempor incididunt ut labore et dolore magna aliqua..</a:t>
            </a:r>
          </a:p>
        </p:txBody>
      </p:sp>
      <p:sp>
        <p:nvSpPr>
          <p:cNvPr id="339" name="Google Shape;333;p37"/>
          <p:cNvSpPr txBox="1"/>
          <p:nvPr/>
        </p:nvSpPr>
        <p:spPr>
          <a:xfrm>
            <a:off x="15901302" y="8094926"/>
            <a:ext cx="5097377" cy="1564487"/>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p>
            <a:r>
              <a:t>AboLorem ipsum dolor sit amet, consectetur adipiscing elit, sed do eiusmod tempor incididunt ut labore et dolore magna aliqua..</a:t>
            </a:r>
          </a:p>
        </p:txBody>
      </p:sp>
      <p:sp>
        <p:nvSpPr>
          <p:cNvPr id="340" name="Line"/>
          <p:cNvSpPr/>
          <p:nvPr/>
        </p:nvSpPr>
        <p:spPr>
          <a:xfrm flipV="1">
            <a:off x="19588172" y="0"/>
            <a:ext cx="1" cy="5329585"/>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341" name="Google Shape;182;p30"/>
          <p:cNvSpPr/>
          <p:nvPr/>
        </p:nvSpPr>
        <p:spPr>
          <a:xfrm>
            <a:off x="22408308" y="6266815"/>
            <a:ext cx="1975692" cy="7469390"/>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342" name="Shape"/>
          <p:cNvSpPr/>
          <p:nvPr/>
        </p:nvSpPr>
        <p:spPr>
          <a:xfrm rot="10800000">
            <a:off x="23078653" y="12434322"/>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343" name="Google Shape;30;p3"/>
          <p:cNvSpPr/>
          <p:nvPr/>
        </p:nvSpPr>
        <p:spPr>
          <a:xfrm>
            <a:off x="23046092" y="5511592"/>
            <a:ext cx="700124"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344" name="Google Shape;30;p3"/>
          <p:cNvSpPr/>
          <p:nvPr/>
        </p:nvSpPr>
        <p:spPr>
          <a:xfrm rot="16200000">
            <a:off x="7162374" y="5104225"/>
            <a:ext cx="700124"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345"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02.</a:t>
            </a:r>
          </a:p>
        </p:txBody>
      </p:sp>
      <p:sp>
        <p:nvSpPr>
          <p:cNvPr id="4" name="Picture Placeholder 3"/>
          <p:cNvSpPr>
            <a:spLocks noGrp="1"/>
          </p:cNvSpPr>
          <p:nvPr>
            <p:ph type="pic" sz="quarter" idx="13"/>
          </p:nvPr>
        </p:nvSpPr>
        <p:spPr/>
      </p:sp>
      <p:sp>
        <p:nvSpPr>
          <p:cNvPr id="5" name="Picture Placeholder 4"/>
          <p:cNvSpPr>
            <a:spLocks noGrp="1"/>
          </p:cNvSpPr>
          <p:nvPr>
            <p:ph type="pic" sz="quarter" idx="14"/>
          </p:nvPr>
        </p:nvSpPr>
        <p:spPr/>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 name="Google Shape;719;p54"/>
          <p:cNvSpPr txBox="1"/>
          <p:nvPr/>
        </p:nvSpPr>
        <p:spPr>
          <a:xfrm>
            <a:off x="4380274" y="1521452"/>
            <a:ext cx="9097655" cy="3438449"/>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nchor="ctr">
            <a:spAutoFit/>
          </a:bodyPr>
          <a:lstStyle>
            <a:lvl1pPr>
              <a:defRPr sz="10600">
                <a:solidFill>
                  <a:srgbClr val="FFDBD8"/>
                </a:solidFill>
                <a:latin typeface="+mn-lt"/>
                <a:ea typeface="+mn-ea"/>
                <a:cs typeface="+mn-cs"/>
                <a:sym typeface="Source Serif Pro Bold"/>
              </a:defRPr>
            </a:lvl1pPr>
          </a:lstStyle>
          <a:p>
            <a:r>
              <a:t>Our Company in Number .</a:t>
            </a:r>
          </a:p>
        </p:txBody>
      </p:sp>
      <p:sp>
        <p:nvSpPr>
          <p:cNvPr id="666" name="Google Shape;719;p54"/>
          <p:cNvSpPr txBox="1"/>
          <p:nvPr/>
        </p:nvSpPr>
        <p:spPr>
          <a:xfrm>
            <a:off x="4507274" y="1394452"/>
            <a:ext cx="9097655" cy="3438449"/>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nchor="ctr">
            <a:spAutoFit/>
          </a:bodyPr>
          <a:lstStyle>
            <a:lvl1pPr>
              <a:defRPr sz="10600">
                <a:solidFill>
                  <a:srgbClr val="FF0002"/>
                </a:solidFill>
                <a:latin typeface="+mn-lt"/>
                <a:ea typeface="+mn-ea"/>
                <a:cs typeface="+mn-cs"/>
                <a:sym typeface="Source Serif Pro Bold"/>
              </a:defRPr>
            </a:lvl1pPr>
          </a:lstStyle>
          <a:p>
            <a:r>
              <a:t>Our Company in Number .</a:t>
            </a:r>
          </a:p>
        </p:txBody>
      </p:sp>
      <p:graphicFrame>
        <p:nvGraphicFramePr>
          <p:cNvPr id="667" name="The company chart"/>
          <p:cNvGraphicFramePr/>
          <p:nvPr/>
        </p:nvGraphicFramePr>
        <p:xfrm>
          <a:off x="14910632" y="5800217"/>
          <a:ext cx="5927357" cy="6504078"/>
        </p:xfrm>
        <a:graphic>
          <a:graphicData uri="http://schemas.openxmlformats.org/drawingml/2006/chart">
            <c:chart xmlns:c="http://schemas.openxmlformats.org/drawingml/2006/chart" xmlns:r="http://schemas.openxmlformats.org/officeDocument/2006/relationships" r:id="rId2"/>
          </a:graphicData>
        </a:graphic>
      </p:graphicFrame>
      <p:sp>
        <p:nvSpPr>
          <p:cNvPr id="668" name="Lorem Ipsum has been the industry's standard dummy text ever since the 1500s, when an unknown printer took a galley of type and scrambled it to make a type specimen book."/>
          <p:cNvSpPr txBox="1"/>
          <p:nvPr/>
        </p:nvSpPr>
        <p:spPr>
          <a:xfrm>
            <a:off x="4507274" y="5140469"/>
            <a:ext cx="6309586" cy="1104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has been the industry's standard dummy text ever since the 1500s, when an unknown printer took a galley of type and scrambled.</a:t>
            </a:r>
          </a:p>
        </p:txBody>
      </p:sp>
      <p:sp>
        <p:nvSpPr>
          <p:cNvPr id="669" name="Lorem Ipsum has been the industry's standard dummy text ever since the 1500s, when an unknown printer."/>
          <p:cNvSpPr txBox="1"/>
          <p:nvPr/>
        </p:nvSpPr>
        <p:spPr>
          <a:xfrm>
            <a:off x="5599953" y="7539870"/>
            <a:ext cx="5813451" cy="1104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has been the industry's standard dummy text ever since the 1500s, when an unknown printer.</a:t>
            </a:r>
          </a:p>
        </p:txBody>
      </p:sp>
      <p:sp>
        <p:nvSpPr>
          <p:cNvPr id="670" name="Google Shape;111;p22"/>
          <p:cNvSpPr/>
          <p:nvPr/>
        </p:nvSpPr>
        <p:spPr>
          <a:xfrm>
            <a:off x="4507274" y="7603370"/>
            <a:ext cx="635002" cy="635002"/>
          </a:xfrm>
          <a:prstGeom prst="rect">
            <a:avLst/>
          </a:prstGeom>
          <a:solidFill>
            <a:schemeClr val="accent5">
              <a:hueOff val="-82419"/>
              <a:satOff val="-9513"/>
              <a:lumOff val="-16343"/>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71" name="Lorem Ipsum has been the industry's standard dummy text ever since the 1500s, when an unknown printer."/>
          <p:cNvSpPr txBox="1"/>
          <p:nvPr/>
        </p:nvSpPr>
        <p:spPr>
          <a:xfrm>
            <a:off x="5599953" y="8940455"/>
            <a:ext cx="5813451" cy="1104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has been the industry's standard dummy text ever since the 1500s, when an unknown printer.</a:t>
            </a:r>
          </a:p>
        </p:txBody>
      </p:sp>
      <p:sp>
        <p:nvSpPr>
          <p:cNvPr id="672" name="Google Shape;111;p22"/>
          <p:cNvSpPr/>
          <p:nvPr/>
        </p:nvSpPr>
        <p:spPr>
          <a:xfrm>
            <a:off x="4507274" y="9016655"/>
            <a:ext cx="635002" cy="635002"/>
          </a:xfrm>
          <a:prstGeom prst="rect">
            <a:avLst/>
          </a:pr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73" name="Lorem Ipsum has been the industry's standard dummy text ever since the 1500s, when an unknown printer."/>
          <p:cNvSpPr txBox="1"/>
          <p:nvPr/>
        </p:nvSpPr>
        <p:spPr>
          <a:xfrm>
            <a:off x="5611933" y="10353739"/>
            <a:ext cx="5813452" cy="1104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has been the industry's standard dummy text ever since the 1500s, when an unknown printer.</a:t>
            </a:r>
          </a:p>
        </p:txBody>
      </p:sp>
      <p:sp>
        <p:nvSpPr>
          <p:cNvPr id="674" name="Google Shape;111;p22"/>
          <p:cNvSpPr/>
          <p:nvPr/>
        </p:nvSpPr>
        <p:spPr>
          <a:xfrm>
            <a:off x="4519255" y="10429939"/>
            <a:ext cx="635002" cy="635002"/>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675"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20.</a:t>
            </a:r>
          </a:p>
        </p:txBody>
      </p:sp>
      <p:sp>
        <p:nvSpPr>
          <p:cNvPr id="676" name="Line"/>
          <p:cNvSpPr/>
          <p:nvPr/>
        </p:nvSpPr>
        <p:spPr>
          <a:xfrm flipV="1">
            <a:off x="11746847" y="4269057"/>
            <a:ext cx="1" cy="9566398"/>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77" name="Google Shape;182;p30"/>
          <p:cNvSpPr/>
          <p:nvPr/>
        </p:nvSpPr>
        <p:spPr>
          <a:xfrm>
            <a:off x="22408308" y="-45468"/>
            <a:ext cx="1975692" cy="7469390"/>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678" name="Shape"/>
          <p:cNvSpPr/>
          <p:nvPr/>
        </p:nvSpPr>
        <p:spPr>
          <a:xfrm rot="10800000">
            <a:off x="23078653" y="702626"/>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79" name="Google Shape;30;p3"/>
          <p:cNvSpPr/>
          <p:nvPr/>
        </p:nvSpPr>
        <p:spPr>
          <a:xfrm>
            <a:off x="23046092" y="6348075"/>
            <a:ext cx="700124"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grpSp>
        <p:nvGrpSpPr>
          <p:cNvPr id="682" name="Group"/>
          <p:cNvGrpSpPr/>
          <p:nvPr/>
        </p:nvGrpSpPr>
        <p:grpSpPr>
          <a:xfrm>
            <a:off x="16175297" y="1636628"/>
            <a:ext cx="2954096" cy="2954097"/>
            <a:chOff x="0" y="0"/>
            <a:chExt cx="2954095" cy="2954095"/>
          </a:xfrm>
        </p:grpSpPr>
        <p:graphicFrame>
          <p:nvGraphicFramePr>
            <p:cNvPr id="680" name="2D Donut Chart"/>
            <p:cNvGraphicFramePr/>
            <p:nvPr/>
          </p:nvGraphicFramePr>
          <p:xfrm>
            <a:off x="0" y="0"/>
            <a:ext cx="2954096" cy="2954096"/>
          </p:xfrm>
          <a:graphic>
            <a:graphicData uri="http://schemas.openxmlformats.org/drawingml/2006/chart">
              <c:chart xmlns:c="http://schemas.openxmlformats.org/drawingml/2006/chart" xmlns:r="http://schemas.openxmlformats.org/officeDocument/2006/relationships" r:id="rId3"/>
            </a:graphicData>
          </a:graphic>
        </p:graphicFrame>
        <p:sp>
          <p:nvSpPr>
            <p:cNvPr id="681" name="80%"/>
            <p:cNvSpPr txBox="1"/>
            <p:nvPr/>
          </p:nvSpPr>
          <p:spPr>
            <a:xfrm>
              <a:off x="1055198" y="1223047"/>
              <a:ext cx="843700" cy="508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defRPr sz="3200" b="1">
                  <a:solidFill>
                    <a:srgbClr val="4C4C4C"/>
                  </a:solidFill>
                  <a:latin typeface="Source Sans Pro"/>
                  <a:ea typeface="Source Sans Pro"/>
                  <a:cs typeface="Source Sans Pro"/>
                  <a:sym typeface="Source Sans Pro"/>
                </a:defRPr>
              </a:lvl1pPr>
            </a:lstStyle>
            <a:p>
              <a:r>
                <a:t>80%</a:t>
              </a:r>
            </a:p>
          </p:txBody>
        </p:sp>
      </p:gr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4" name="Why Choose Us"/>
          <p:cNvSpPr txBox="1"/>
          <p:nvPr/>
        </p:nvSpPr>
        <p:spPr>
          <a:xfrm>
            <a:off x="3168856" y="1117935"/>
            <a:ext cx="8659947" cy="3378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DBD8"/>
                </a:solidFill>
                <a:latin typeface="+mn-lt"/>
                <a:ea typeface="+mn-ea"/>
                <a:cs typeface="+mn-cs"/>
                <a:sym typeface="Source Serif Pro Bold"/>
              </a:defRPr>
            </a:lvl1pPr>
          </a:lstStyle>
          <a:p>
            <a:r>
              <a:t>Our Company in Number .</a:t>
            </a:r>
          </a:p>
        </p:txBody>
      </p:sp>
      <p:sp>
        <p:nvSpPr>
          <p:cNvPr id="685" name="Why Choose Us"/>
          <p:cNvSpPr txBox="1"/>
          <p:nvPr/>
        </p:nvSpPr>
        <p:spPr>
          <a:xfrm>
            <a:off x="3295856" y="990935"/>
            <a:ext cx="8659947" cy="3378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0002"/>
                </a:solidFill>
                <a:latin typeface="+mn-lt"/>
                <a:ea typeface="+mn-ea"/>
                <a:cs typeface="+mn-cs"/>
                <a:sym typeface="Source Serif Pro Bold"/>
              </a:defRPr>
            </a:lvl1pPr>
          </a:lstStyle>
          <a:p>
            <a:r>
              <a:t>Our Company in Number .</a:t>
            </a:r>
          </a:p>
        </p:txBody>
      </p:sp>
      <p:sp>
        <p:nvSpPr>
          <p:cNvPr id="686" name="Lorem ipsum dolor sit amet, consectetur adipiscing elit, sed do eiusmod tempor incididunt ut labore et dolore magna aliqua."/>
          <p:cNvSpPr txBox="1"/>
          <p:nvPr/>
        </p:nvSpPr>
        <p:spPr>
          <a:xfrm>
            <a:off x="13038983" y="1863705"/>
            <a:ext cx="6336471" cy="1104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a:t>
            </a:r>
          </a:p>
        </p:txBody>
      </p:sp>
      <p:sp>
        <p:nvSpPr>
          <p:cNvPr id="687" name="Google Shape;504;p45"/>
          <p:cNvSpPr txBox="1"/>
          <p:nvPr/>
        </p:nvSpPr>
        <p:spPr>
          <a:xfrm>
            <a:off x="11746896" y="5067084"/>
            <a:ext cx="4015163"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Info One</a:t>
            </a:r>
          </a:p>
        </p:txBody>
      </p:sp>
      <p:sp>
        <p:nvSpPr>
          <p:cNvPr id="688" name="Google Shape;505;p45"/>
          <p:cNvSpPr txBox="1"/>
          <p:nvPr/>
        </p:nvSpPr>
        <p:spPr>
          <a:xfrm>
            <a:off x="11745252" y="5912934"/>
            <a:ext cx="5545197" cy="11650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 sed do eiusmod tempor incididunt ut labore et dolore magna aliqua.</a:t>
            </a:r>
          </a:p>
        </p:txBody>
      </p:sp>
      <p:sp>
        <p:nvSpPr>
          <p:cNvPr id="689" name="Google Shape;504;p45"/>
          <p:cNvSpPr txBox="1"/>
          <p:nvPr/>
        </p:nvSpPr>
        <p:spPr>
          <a:xfrm>
            <a:off x="11746896" y="9650900"/>
            <a:ext cx="4015163"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Info Two</a:t>
            </a:r>
          </a:p>
        </p:txBody>
      </p:sp>
      <p:sp>
        <p:nvSpPr>
          <p:cNvPr id="690" name="Google Shape;505;p45"/>
          <p:cNvSpPr txBox="1"/>
          <p:nvPr/>
        </p:nvSpPr>
        <p:spPr>
          <a:xfrm>
            <a:off x="11745252" y="10496750"/>
            <a:ext cx="5545197" cy="11650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 sed do eiusmod tempor incididunt ut labore et dolore magna aliqua.</a:t>
            </a:r>
          </a:p>
        </p:txBody>
      </p:sp>
      <p:sp>
        <p:nvSpPr>
          <p:cNvPr id="691"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21.</a:t>
            </a:r>
          </a:p>
        </p:txBody>
      </p:sp>
      <p:sp>
        <p:nvSpPr>
          <p:cNvPr id="692" name="Line"/>
          <p:cNvSpPr/>
          <p:nvPr/>
        </p:nvSpPr>
        <p:spPr>
          <a:xfrm>
            <a:off x="10542423" y="3818477"/>
            <a:ext cx="13951346" cy="1"/>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93" name="Google Shape;182;p30"/>
          <p:cNvSpPr/>
          <p:nvPr/>
        </p:nvSpPr>
        <p:spPr>
          <a:xfrm>
            <a:off x="22408308" y="-5546"/>
            <a:ext cx="1975692" cy="4843402"/>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694" name="Shape"/>
          <p:cNvSpPr/>
          <p:nvPr/>
        </p:nvSpPr>
        <p:spPr>
          <a:xfrm rot="10800000">
            <a:off x="23078653" y="723784"/>
            <a:ext cx="635001" cy="527164"/>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95" name="Google Shape;30;p3"/>
          <p:cNvSpPr/>
          <p:nvPr/>
        </p:nvSpPr>
        <p:spPr>
          <a:xfrm>
            <a:off x="23046090" y="3370433"/>
            <a:ext cx="700125"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grpSp>
        <p:nvGrpSpPr>
          <p:cNvPr id="698" name="Group"/>
          <p:cNvGrpSpPr/>
          <p:nvPr/>
        </p:nvGrpSpPr>
        <p:grpSpPr>
          <a:xfrm>
            <a:off x="18369955" y="4595504"/>
            <a:ext cx="2954097" cy="2954097"/>
            <a:chOff x="0" y="0"/>
            <a:chExt cx="2954095" cy="2954095"/>
          </a:xfrm>
        </p:grpSpPr>
        <p:graphicFrame>
          <p:nvGraphicFramePr>
            <p:cNvPr id="696" name="2D Donut Chart"/>
            <p:cNvGraphicFramePr/>
            <p:nvPr/>
          </p:nvGraphicFramePr>
          <p:xfrm>
            <a:off x="0" y="0"/>
            <a:ext cx="2954096" cy="2954096"/>
          </p:xfrm>
          <a:graphic>
            <a:graphicData uri="http://schemas.openxmlformats.org/drawingml/2006/chart">
              <c:chart xmlns:c="http://schemas.openxmlformats.org/drawingml/2006/chart" xmlns:r="http://schemas.openxmlformats.org/officeDocument/2006/relationships" r:id="rId2"/>
            </a:graphicData>
          </a:graphic>
        </p:graphicFrame>
        <p:sp>
          <p:nvSpPr>
            <p:cNvPr id="697" name="80%"/>
            <p:cNvSpPr txBox="1"/>
            <p:nvPr/>
          </p:nvSpPr>
          <p:spPr>
            <a:xfrm>
              <a:off x="1055198" y="1223047"/>
              <a:ext cx="843700" cy="508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defRPr sz="3200" b="1">
                  <a:solidFill>
                    <a:srgbClr val="4C4C4C"/>
                  </a:solidFill>
                  <a:latin typeface="Source Sans Pro"/>
                  <a:ea typeface="Source Sans Pro"/>
                  <a:cs typeface="Source Sans Pro"/>
                  <a:sym typeface="Source Sans Pro"/>
                </a:defRPr>
              </a:lvl1pPr>
            </a:lstStyle>
            <a:p>
              <a:r>
                <a:t>80%</a:t>
              </a:r>
            </a:p>
          </p:txBody>
        </p:sp>
      </p:grpSp>
      <p:grpSp>
        <p:nvGrpSpPr>
          <p:cNvPr id="701" name="Group"/>
          <p:cNvGrpSpPr/>
          <p:nvPr/>
        </p:nvGrpSpPr>
        <p:grpSpPr>
          <a:xfrm>
            <a:off x="18367135" y="9176500"/>
            <a:ext cx="2959737" cy="2959737"/>
            <a:chOff x="0" y="0"/>
            <a:chExt cx="2959736" cy="2959736"/>
          </a:xfrm>
        </p:grpSpPr>
        <p:graphicFrame>
          <p:nvGraphicFramePr>
            <p:cNvPr id="699" name="2D Donut Chart"/>
            <p:cNvGraphicFramePr/>
            <p:nvPr/>
          </p:nvGraphicFramePr>
          <p:xfrm>
            <a:off x="0" y="0"/>
            <a:ext cx="2959737" cy="2959737"/>
          </p:xfrm>
          <a:graphic>
            <a:graphicData uri="http://schemas.openxmlformats.org/drawingml/2006/chart">
              <c:chart xmlns:c="http://schemas.openxmlformats.org/drawingml/2006/chart" xmlns:r="http://schemas.openxmlformats.org/officeDocument/2006/relationships" r:id="rId3"/>
            </a:graphicData>
          </a:graphic>
        </p:graphicFrame>
        <p:sp>
          <p:nvSpPr>
            <p:cNvPr id="700" name="35%"/>
            <p:cNvSpPr txBox="1"/>
            <p:nvPr/>
          </p:nvSpPr>
          <p:spPr>
            <a:xfrm>
              <a:off x="1068173" y="1225868"/>
              <a:ext cx="823390" cy="508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defRPr sz="3200" b="1">
                  <a:solidFill>
                    <a:srgbClr val="4C4C4C"/>
                  </a:solidFill>
                  <a:latin typeface="Source Sans Pro"/>
                  <a:ea typeface="Source Sans Pro"/>
                  <a:cs typeface="Source Sans Pro"/>
                  <a:sym typeface="Source Sans Pro"/>
                </a:defRPr>
              </a:lvl1pPr>
            </a:lstStyle>
            <a:p>
              <a:r>
                <a:t>35%</a:t>
              </a:r>
            </a:p>
          </p:txBody>
        </p:sp>
      </p:grpSp>
      <p:graphicFrame>
        <p:nvGraphicFramePr>
          <p:cNvPr id="702" name="2D Column Chart"/>
          <p:cNvGraphicFramePr/>
          <p:nvPr/>
        </p:nvGraphicFramePr>
        <p:xfrm>
          <a:off x="2878512" y="5361610"/>
          <a:ext cx="7782485" cy="5613022"/>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4" name="Google Shape;258;p33"/>
          <p:cNvSpPr txBox="1"/>
          <p:nvPr/>
        </p:nvSpPr>
        <p:spPr>
          <a:xfrm>
            <a:off x="3180258" y="2088284"/>
            <a:ext cx="7934032" cy="35610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solidFill>
                  <a:srgbClr val="FFDBD8"/>
                </a:solidFill>
                <a:latin typeface="+mn-lt"/>
                <a:ea typeface="+mn-ea"/>
                <a:cs typeface="+mn-cs"/>
                <a:sym typeface="Source Serif Pro Bold"/>
              </a:defRPr>
            </a:lvl1pPr>
          </a:lstStyle>
          <a:p>
            <a:r>
              <a:t>We Love Our Works .</a:t>
            </a:r>
          </a:p>
        </p:txBody>
      </p:sp>
      <p:sp>
        <p:nvSpPr>
          <p:cNvPr id="711" name="Google Shape;258;p33"/>
          <p:cNvSpPr txBox="1"/>
          <p:nvPr/>
        </p:nvSpPr>
        <p:spPr>
          <a:xfrm>
            <a:off x="3307258" y="1961284"/>
            <a:ext cx="7934031" cy="35610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solidFill>
                  <a:srgbClr val="FF0002"/>
                </a:solidFill>
                <a:latin typeface="+mn-lt"/>
                <a:ea typeface="+mn-ea"/>
                <a:cs typeface="+mn-cs"/>
                <a:sym typeface="Source Serif Pro Bold"/>
              </a:defRPr>
            </a:lvl1pPr>
          </a:lstStyle>
          <a:p>
            <a:r>
              <a:t>We Love Our Works .</a:t>
            </a:r>
          </a:p>
        </p:txBody>
      </p:sp>
      <p:sp>
        <p:nvSpPr>
          <p:cNvPr id="712" name="Google Shape;260;p33"/>
          <p:cNvSpPr txBox="1"/>
          <p:nvPr/>
        </p:nvSpPr>
        <p:spPr>
          <a:xfrm>
            <a:off x="3454935" y="6073738"/>
            <a:ext cx="5779348" cy="31673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p>
            <a:r>
              <a:t>Lorem Ipsum has been the industry's standard dummy text ever since the 1500s, when an unknown printer took a galley of type and scrambled it to make a type specimen book.</a:t>
            </a:r>
            <a:endParaRPr>
              <a:latin typeface="Open Sans Regular"/>
              <a:ea typeface="Open Sans Regular"/>
              <a:cs typeface="Open Sans Regular"/>
              <a:sym typeface="Open Sans Regular"/>
            </a:endParaRPr>
          </a:p>
          <a:p>
            <a:endParaRPr>
              <a:latin typeface="Open Sans Regular"/>
              <a:ea typeface="Open Sans Regular"/>
              <a:cs typeface="Open Sans Regular"/>
              <a:sym typeface="Open Sans Regular"/>
            </a:endParaRPr>
          </a:p>
          <a:p>
            <a:r>
              <a:t>It has survived not only five centuries, but also the leap into electronic typesetting, remaining essentially unchanged.</a:t>
            </a:r>
          </a:p>
        </p:txBody>
      </p:sp>
      <p:sp>
        <p:nvSpPr>
          <p:cNvPr id="713" name="Line"/>
          <p:cNvSpPr/>
          <p:nvPr/>
        </p:nvSpPr>
        <p:spPr>
          <a:xfrm flipV="1">
            <a:off x="10528949" y="4781730"/>
            <a:ext cx="1" cy="8972764"/>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714"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22.</a:t>
            </a:r>
          </a:p>
        </p:txBody>
      </p:sp>
      <p:sp>
        <p:nvSpPr>
          <p:cNvPr id="715" name="Google Shape;182;p30"/>
          <p:cNvSpPr/>
          <p:nvPr/>
        </p:nvSpPr>
        <p:spPr>
          <a:xfrm>
            <a:off x="5386680" y="11845426"/>
            <a:ext cx="5122458" cy="1858366"/>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716" name="Shape"/>
          <p:cNvSpPr/>
          <p:nvPr/>
        </p:nvSpPr>
        <p:spPr>
          <a:xfrm rot="10800000">
            <a:off x="9231914" y="12511027"/>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717" name="Google Shape;30;p3"/>
          <p:cNvSpPr/>
          <p:nvPr/>
        </p:nvSpPr>
        <p:spPr>
          <a:xfrm rot="16200000">
            <a:off x="5035756" y="11428201"/>
            <a:ext cx="700124"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2" name="Picture Placeholder 1"/>
          <p:cNvSpPr>
            <a:spLocks noGrp="1"/>
          </p:cNvSpPr>
          <p:nvPr>
            <p:ph type="pic" sz="quarter" idx="13"/>
          </p:nvPr>
        </p:nvSpPr>
        <p:spPr/>
      </p:sp>
      <p:sp>
        <p:nvSpPr>
          <p:cNvPr id="3" name="Picture Placeholder 2"/>
          <p:cNvSpPr>
            <a:spLocks noGrp="1"/>
          </p:cNvSpPr>
          <p:nvPr>
            <p:ph type="pic" sz="quarter" idx="18"/>
          </p:nvPr>
        </p:nvSpPr>
        <p:spPr/>
      </p:sp>
      <p:sp>
        <p:nvSpPr>
          <p:cNvPr id="4" name="Picture Placeholder 3"/>
          <p:cNvSpPr>
            <a:spLocks noGrp="1"/>
          </p:cNvSpPr>
          <p:nvPr>
            <p:ph type="pic" sz="quarter" idx="17"/>
          </p:nvPr>
        </p:nvSpPr>
        <p:spPr/>
      </p:sp>
      <p:sp>
        <p:nvSpPr>
          <p:cNvPr id="5" name="Picture Placeholder 4"/>
          <p:cNvSpPr>
            <a:spLocks noGrp="1"/>
          </p:cNvSpPr>
          <p:nvPr>
            <p:ph type="pic" sz="quarter" idx="14"/>
          </p:nvPr>
        </p:nvSpPr>
        <p:spPr/>
      </p:sp>
      <p:sp>
        <p:nvSpPr>
          <p:cNvPr id="6" name="Picture Placeholder 5"/>
          <p:cNvSpPr>
            <a:spLocks noGrp="1"/>
          </p:cNvSpPr>
          <p:nvPr>
            <p:ph type="pic" sz="quarter" idx="15"/>
          </p:nvPr>
        </p:nvSpPr>
        <p:spPr/>
      </p:sp>
      <p:sp>
        <p:nvSpPr>
          <p:cNvPr id="7" name="Picture Placeholder 6"/>
          <p:cNvSpPr>
            <a:spLocks noGrp="1"/>
          </p:cNvSpPr>
          <p:nvPr>
            <p:ph type="pic" sz="quarter" idx="16"/>
          </p:nvPr>
        </p:nvSpPr>
        <p:spPr/>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 name="Google Shape;182;p30"/>
          <p:cNvSpPr/>
          <p:nvPr/>
        </p:nvSpPr>
        <p:spPr>
          <a:xfrm>
            <a:off x="2301991" y="3991234"/>
            <a:ext cx="19648850" cy="9737888"/>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720" name="Why Choose Us"/>
          <p:cNvSpPr txBox="1"/>
          <p:nvPr/>
        </p:nvSpPr>
        <p:spPr>
          <a:xfrm>
            <a:off x="15603708" y="1752600"/>
            <a:ext cx="9822168" cy="16891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DBD8"/>
                </a:solidFill>
                <a:latin typeface="+mn-lt"/>
                <a:ea typeface="+mn-ea"/>
                <a:cs typeface="+mn-cs"/>
                <a:sym typeface="Source Serif Pro Bold"/>
              </a:defRPr>
            </a:lvl1pPr>
          </a:lstStyle>
          <a:p>
            <a:r>
              <a:t>Our Gallery .</a:t>
            </a:r>
          </a:p>
        </p:txBody>
      </p:sp>
      <p:sp>
        <p:nvSpPr>
          <p:cNvPr id="721" name="Google Shape;342;p38"/>
          <p:cNvSpPr txBox="1"/>
          <p:nvPr/>
        </p:nvSpPr>
        <p:spPr>
          <a:xfrm>
            <a:off x="15762750" y="5589356"/>
            <a:ext cx="5303213" cy="1564487"/>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p>
            <a:r>
              <a:t>AboLorem ipsum dolor sit amet, consectetur adipiscing elit, sed do eiusmod tempor incididunt ut labore et dolore magna aliqua. Ut enim ad minim veniam.</a:t>
            </a:r>
          </a:p>
        </p:txBody>
      </p:sp>
      <p:sp>
        <p:nvSpPr>
          <p:cNvPr id="726" name="Why Choose Us"/>
          <p:cNvSpPr txBox="1"/>
          <p:nvPr/>
        </p:nvSpPr>
        <p:spPr>
          <a:xfrm>
            <a:off x="15730708" y="1625599"/>
            <a:ext cx="9822169" cy="16891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0002"/>
                </a:solidFill>
                <a:latin typeface="+mn-lt"/>
                <a:ea typeface="+mn-ea"/>
                <a:cs typeface="+mn-cs"/>
                <a:sym typeface="Source Serif Pro Bold"/>
              </a:defRPr>
            </a:lvl1pPr>
          </a:lstStyle>
          <a:p>
            <a:r>
              <a:t>Our Gallery .</a:t>
            </a:r>
          </a:p>
        </p:txBody>
      </p:sp>
      <p:sp>
        <p:nvSpPr>
          <p:cNvPr id="727" name="Line"/>
          <p:cNvSpPr/>
          <p:nvPr/>
        </p:nvSpPr>
        <p:spPr>
          <a:xfrm flipV="1">
            <a:off x="23412080" y="2763445"/>
            <a:ext cx="1" cy="11206959"/>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728" name="Shape"/>
          <p:cNvSpPr/>
          <p:nvPr/>
        </p:nvSpPr>
        <p:spPr>
          <a:xfrm rot="10800000">
            <a:off x="20324292" y="12323073"/>
            <a:ext cx="635001" cy="527164"/>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729" name="Google Shape;30;p3"/>
          <p:cNvSpPr/>
          <p:nvPr/>
        </p:nvSpPr>
        <p:spPr>
          <a:xfrm rot="16200000">
            <a:off x="18864254" y="2726881"/>
            <a:ext cx="700124" cy="2692817"/>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730" name="Google Shape;342;p38"/>
          <p:cNvSpPr txBox="1"/>
          <p:nvPr/>
        </p:nvSpPr>
        <p:spPr>
          <a:xfrm>
            <a:off x="15762750" y="7478668"/>
            <a:ext cx="5303213" cy="1564487"/>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p>
            <a:r>
              <a:t>AboLorem ipsum dolor sit amet, consectetur adipiscing elit, sed do eiusmod tempor incididunt ut labore et dolore magna aliqua. Ut enim ad minim veniam.</a:t>
            </a:r>
          </a:p>
        </p:txBody>
      </p:sp>
      <p:sp>
        <p:nvSpPr>
          <p:cNvPr id="731"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23.</a:t>
            </a:r>
          </a:p>
        </p:txBody>
      </p:sp>
      <p:sp>
        <p:nvSpPr>
          <p:cNvPr id="2" name="Picture Placeholder 1"/>
          <p:cNvSpPr>
            <a:spLocks noGrp="1"/>
          </p:cNvSpPr>
          <p:nvPr>
            <p:ph type="pic" sz="quarter" idx="14"/>
          </p:nvPr>
        </p:nvSpPr>
        <p:spPr/>
      </p:sp>
      <p:sp>
        <p:nvSpPr>
          <p:cNvPr id="3" name="Picture Placeholder 2"/>
          <p:cNvSpPr>
            <a:spLocks noGrp="1"/>
          </p:cNvSpPr>
          <p:nvPr>
            <p:ph type="pic" sz="quarter" idx="15"/>
          </p:nvPr>
        </p:nvSpPr>
        <p:spPr/>
      </p:sp>
      <p:sp>
        <p:nvSpPr>
          <p:cNvPr id="4" name="Picture Placeholder 3"/>
          <p:cNvSpPr>
            <a:spLocks noGrp="1"/>
          </p:cNvSpPr>
          <p:nvPr>
            <p:ph type="pic" sz="quarter" idx="13"/>
          </p:nvPr>
        </p:nvSpPr>
        <p:spPr/>
      </p:sp>
      <p:sp>
        <p:nvSpPr>
          <p:cNvPr id="5" name="Picture Placeholder 4"/>
          <p:cNvSpPr>
            <a:spLocks noGrp="1"/>
          </p:cNvSpPr>
          <p:nvPr>
            <p:ph type="pic" sz="quarter" idx="16"/>
          </p:nvPr>
        </p:nvSpPr>
        <p:spPr/>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half" idx="13"/>
          </p:nvPr>
        </p:nvSpPr>
        <p:spPr/>
      </p:sp>
      <p:sp>
        <p:nvSpPr>
          <p:cNvPr id="735" name="TextBox 4"/>
          <p:cNvSpPr txBox="1"/>
          <p:nvPr/>
        </p:nvSpPr>
        <p:spPr>
          <a:xfrm>
            <a:off x="2368092" y="1294890"/>
            <a:ext cx="13268611" cy="1780443"/>
          </a:xfrm>
          <a:prstGeom prst="rect">
            <a:avLst/>
          </a:prstGeom>
          <a:ln w="12700">
            <a:miter lim="400000"/>
          </a:ln>
          <a:extLst>
            <a:ext uri="{C572A759-6A51-4108-AA02-DFA0A04FC94B}">
              <ma14:wrappingTextBoxFlag xmlns:ma14="http://schemas.microsoft.com/office/mac/drawingml/2011/main" val="1"/>
            </a:ext>
          </a:extLst>
        </p:spPr>
        <p:txBody>
          <a:bodyPr lIns="45671" tIns="45671" rIns="45671" bIns="45671" anchor="ctr">
            <a:spAutoFit/>
          </a:bodyPr>
          <a:lstStyle>
            <a:lvl1pPr>
              <a:defRPr sz="10600">
                <a:solidFill>
                  <a:srgbClr val="FFDBD8"/>
                </a:solidFill>
                <a:latin typeface="+mn-lt"/>
                <a:ea typeface="+mn-ea"/>
                <a:cs typeface="+mn-cs"/>
                <a:sym typeface="Source Serif Pro Bold"/>
              </a:defRPr>
            </a:lvl1pPr>
          </a:lstStyle>
          <a:p>
            <a:r>
              <a:t>We Love Our Works .</a:t>
            </a:r>
          </a:p>
        </p:txBody>
      </p:sp>
      <p:sp>
        <p:nvSpPr>
          <p:cNvPr id="736" name="TextBox 4"/>
          <p:cNvSpPr txBox="1"/>
          <p:nvPr/>
        </p:nvSpPr>
        <p:spPr>
          <a:xfrm>
            <a:off x="2495092" y="1167890"/>
            <a:ext cx="13268611" cy="1780443"/>
          </a:xfrm>
          <a:prstGeom prst="rect">
            <a:avLst/>
          </a:prstGeom>
          <a:ln w="12700">
            <a:miter lim="400000"/>
          </a:ln>
          <a:extLst>
            <a:ext uri="{C572A759-6A51-4108-AA02-DFA0A04FC94B}">
              <ma14:wrappingTextBoxFlag xmlns:ma14="http://schemas.microsoft.com/office/mac/drawingml/2011/main" val="1"/>
            </a:ext>
          </a:extLst>
        </p:spPr>
        <p:txBody>
          <a:bodyPr lIns="45671" tIns="45671" rIns="45671" bIns="45671" anchor="ctr">
            <a:spAutoFit/>
          </a:bodyPr>
          <a:lstStyle>
            <a:lvl1pPr>
              <a:defRPr sz="10600">
                <a:solidFill>
                  <a:srgbClr val="FF0002"/>
                </a:solidFill>
                <a:latin typeface="+mn-lt"/>
                <a:ea typeface="+mn-ea"/>
                <a:cs typeface="+mn-cs"/>
                <a:sym typeface="Source Serif Pro Bold"/>
              </a:defRPr>
            </a:lvl1pPr>
          </a:lstStyle>
          <a:p>
            <a:r>
              <a:t>We Love Our Works .</a:t>
            </a:r>
          </a:p>
        </p:txBody>
      </p:sp>
      <p:sp>
        <p:nvSpPr>
          <p:cNvPr id="737" name="Lorem ipsum dolor sit amet, consectetur adipiscing elit, sed do eiusmod tempor incididunt ut labore et dolore magna aliqua. Ut enim ad minim veniam."/>
          <p:cNvSpPr txBox="1"/>
          <p:nvPr/>
        </p:nvSpPr>
        <p:spPr>
          <a:xfrm>
            <a:off x="2686519" y="3193239"/>
            <a:ext cx="7309699" cy="1104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 Ut enim ad minim veniam.</a:t>
            </a:r>
          </a:p>
        </p:txBody>
      </p:sp>
      <p:sp>
        <p:nvSpPr>
          <p:cNvPr id="738" name="Lorem ipsum dolor sit amet, consectetur adipiscing elit, sed do eiusmod tempor incididunt ut labore et dolore magna aliqua. Ut enim ad minim veniam."/>
          <p:cNvSpPr txBox="1"/>
          <p:nvPr/>
        </p:nvSpPr>
        <p:spPr>
          <a:xfrm>
            <a:off x="16962262" y="4965651"/>
            <a:ext cx="6878008" cy="1104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 Ut enim ad minim veniam.</a:t>
            </a:r>
          </a:p>
        </p:txBody>
      </p:sp>
      <p:sp>
        <p:nvSpPr>
          <p:cNvPr id="739" name="Line"/>
          <p:cNvSpPr/>
          <p:nvPr/>
        </p:nvSpPr>
        <p:spPr>
          <a:xfrm>
            <a:off x="15220563" y="2386931"/>
            <a:ext cx="9196463" cy="1"/>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740"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24.</a:t>
            </a:r>
          </a:p>
        </p:txBody>
      </p:sp>
      <p:sp>
        <p:nvSpPr>
          <p:cNvPr id="741" name="Google Shape;182;p30"/>
          <p:cNvSpPr/>
          <p:nvPr/>
        </p:nvSpPr>
        <p:spPr>
          <a:xfrm>
            <a:off x="12884520" y="11877469"/>
            <a:ext cx="5122457" cy="1858366"/>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742" name="Shape"/>
          <p:cNvSpPr/>
          <p:nvPr/>
        </p:nvSpPr>
        <p:spPr>
          <a:xfrm rot="10800000">
            <a:off x="16729753" y="12543069"/>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743" name="Google Shape;30;p3"/>
          <p:cNvSpPr/>
          <p:nvPr/>
        </p:nvSpPr>
        <p:spPr>
          <a:xfrm rot="16200000">
            <a:off x="12533595" y="11460243"/>
            <a:ext cx="700125" cy="2692817"/>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3" name="Picture Placeholder 2"/>
          <p:cNvSpPr>
            <a:spLocks noGrp="1"/>
          </p:cNvSpPr>
          <p:nvPr>
            <p:ph type="pic" sz="quarter" idx="14"/>
          </p:nvPr>
        </p:nvSpPr>
        <p:spPr/>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8" name="Line"/>
          <p:cNvSpPr/>
          <p:nvPr/>
        </p:nvSpPr>
        <p:spPr>
          <a:xfrm>
            <a:off x="6562666" y="9476596"/>
            <a:ext cx="18164440" cy="1"/>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749" name="Google Shape;192;p26"/>
          <p:cNvSpPr txBox="1"/>
          <p:nvPr/>
        </p:nvSpPr>
        <p:spPr>
          <a:xfrm>
            <a:off x="3021060" y="3319096"/>
            <a:ext cx="5289813" cy="69392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solidFill>
                  <a:srgbClr val="FFDBD8"/>
                </a:solidFill>
                <a:latin typeface="+mn-lt"/>
                <a:ea typeface="+mn-ea"/>
                <a:cs typeface="+mn-cs"/>
                <a:sym typeface="Source Serif Pro Bold"/>
              </a:defRPr>
            </a:lvl1pPr>
          </a:lstStyle>
          <a:p>
            <a:r>
              <a:t>The Best Gallery Ever .</a:t>
            </a:r>
          </a:p>
        </p:txBody>
      </p:sp>
      <p:sp>
        <p:nvSpPr>
          <p:cNvPr id="750" name="Google Shape;192;p26"/>
          <p:cNvSpPr txBox="1"/>
          <p:nvPr/>
        </p:nvSpPr>
        <p:spPr>
          <a:xfrm>
            <a:off x="3148060" y="3192096"/>
            <a:ext cx="5289813" cy="69392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solidFill>
                  <a:srgbClr val="FF0002"/>
                </a:solidFill>
                <a:latin typeface="+mn-lt"/>
                <a:ea typeface="+mn-ea"/>
                <a:cs typeface="+mn-cs"/>
                <a:sym typeface="Source Serif Pro Bold"/>
              </a:defRPr>
            </a:lvl1pPr>
          </a:lstStyle>
          <a:p>
            <a:r>
              <a:t>The Best Gallery Ever .</a:t>
            </a:r>
          </a:p>
        </p:txBody>
      </p:sp>
      <p:sp>
        <p:nvSpPr>
          <p:cNvPr id="751" name="Google Shape;333;p37"/>
          <p:cNvSpPr txBox="1"/>
          <p:nvPr/>
        </p:nvSpPr>
        <p:spPr>
          <a:xfrm>
            <a:off x="3173461" y="10385024"/>
            <a:ext cx="5289812" cy="1564487"/>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p>
            <a:r>
              <a:t>AboLorem ipsum dolor sit amet, consectetur adipiscing elit, sed do eiusmod tempor incididunt ut labore et dolore magna aliqua..</a:t>
            </a:r>
          </a:p>
        </p:txBody>
      </p:sp>
      <p:sp>
        <p:nvSpPr>
          <p:cNvPr id="752" name="Google Shape;182;p30"/>
          <p:cNvSpPr/>
          <p:nvPr/>
        </p:nvSpPr>
        <p:spPr>
          <a:xfrm>
            <a:off x="12917217" y="2788"/>
            <a:ext cx="5122458" cy="1858366"/>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753" name="Shape"/>
          <p:cNvSpPr/>
          <p:nvPr/>
        </p:nvSpPr>
        <p:spPr>
          <a:xfrm rot="10800000">
            <a:off x="16762451" y="668388"/>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754" name="Google Shape;30;p3"/>
          <p:cNvSpPr/>
          <p:nvPr/>
        </p:nvSpPr>
        <p:spPr>
          <a:xfrm>
            <a:off x="17038024" y="2498544"/>
            <a:ext cx="700124"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755"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25.</a:t>
            </a:r>
          </a:p>
        </p:txBody>
      </p:sp>
      <p:sp>
        <p:nvSpPr>
          <p:cNvPr id="2" name="Picture Placeholder 1"/>
          <p:cNvSpPr>
            <a:spLocks noGrp="1"/>
          </p:cNvSpPr>
          <p:nvPr>
            <p:ph type="pic" sz="half" idx="13"/>
          </p:nvPr>
        </p:nvSpPr>
        <p:spPr/>
      </p:sp>
      <p:sp>
        <p:nvSpPr>
          <p:cNvPr id="3" name="Picture Placeholder 2"/>
          <p:cNvSpPr>
            <a:spLocks noGrp="1"/>
          </p:cNvSpPr>
          <p:nvPr>
            <p:ph type="pic" sz="half" idx="14"/>
          </p:nvPr>
        </p:nvSpPr>
        <p:spPr/>
      </p:sp>
      <p:sp>
        <p:nvSpPr>
          <p:cNvPr id="4" name="Picture Placeholder 3"/>
          <p:cNvSpPr>
            <a:spLocks noGrp="1"/>
          </p:cNvSpPr>
          <p:nvPr>
            <p:ph type="pic" sz="half" idx="15"/>
          </p:nvPr>
        </p:nvSpPr>
        <p:spPr/>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 name="Google Shape;716;p53"/>
          <p:cNvSpPr txBox="1"/>
          <p:nvPr/>
        </p:nvSpPr>
        <p:spPr>
          <a:xfrm>
            <a:off x="2614729" y="1777301"/>
            <a:ext cx="9215643" cy="17493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solidFill>
                  <a:srgbClr val="FFDBD8"/>
                </a:solidFill>
                <a:latin typeface="+mn-lt"/>
                <a:ea typeface="+mn-ea"/>
                <a:cs typeface="+mn-cs"/>
                <a:sym typeface="Source Serif Pro Bold"/>
              </a:defRPr>
            </a:lvl1pPr>
          </a:lstStyle>
          <a:p>
            <a:r>
              <a:t>Pricing .</a:t>
            </a:r>
          </a:p>
        </p:txBody>
      </p:sp>
      <p:sp>
        <p:nvSpPr>
          <p:cNvPr id="758" name="Google Shape;689;p53"/>
          <p:cNvSpPr/>
          <p:nvPr/>
        </p:nvSpPr>
        <p:spPr>
          <a:xfrm>
            <a:off x="2179237" y="6450667"/>
            <a:ext cx="5102616" cy="5996592"/>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759" name="Google Shape;691;p53"/>
          <p:cNvSpPr txBox="1"/>
          <p:nvPr/>
        </p:nvSpPr>
        <p:spPr>
          <a:xfrm>
            <a:off x="2750410" y="7885023"/>
            <a:ext cx="2254742" cy="17493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10600">
                <a:solidFill>
                  <a:srgbClr val="4C4C4C"/>
                </a:solidFill>
                <a:latin typeface="+mn-lt"/>
                <a:ea typeface="+mn-ea"/>
                <a:cs typeface="+mn-cs"/>
                <a:sym typeface="Source Serif Pro Bold"/>
              </a:defRPr>
            </a:pPr>
            <a:r>
              <a:t>$19</a:t>
            </a:r>
          </a:p>
        </p:txBody>
      </p:sp>
      <p:sp>
        <p:nvSpPr>
          <p:cNvPr id="760" name="Google Shape;692;p53"/>
          <p:cNvSpPr txBox="1"/>
          <p:nvPr/>
        </p:nvSpPr>
        <p:spPr>
          <a:xfrm>
            <a:off x="2747135" y="9622037"/>
            <a:ext cx="3960272" cy="1533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Lorem ipsum dolor sit amet, consectetur adipiscing elit, sed do eiusmod tempor incididunt ut labore et dolore.</a:t>
            </a:r>
          </a:p>
        </p:txBody>
      </p:sp>
      <p:sp>
        <p:nvSpPr>
          <p:cNvPr id="761" name="Google Shape;693;p53"/>
          <p:cNvSpPr txBox="1"/>
          <p:nvPr/>
        </p:nvSpPr>
        <p:spPr>
          <a:xfrm>
            <a:off x="2824968" y="6970583"/>
            <a:ext cx="2180184" cy="5682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b="1">
                <a:solidFill>
                  <a:srgbClr val="4C4C4C"/>
                </a:solidFill>
                <a:latin typeface="Source Sans Pro"/>
                <a:ea typeface="Source Sans Pro"/>
                <a:cs typeface="Source Sans Pro"/>
                <a:sym typeface="Source Sans Pro"/>
              </a:defRPr>
            </a:pPr>
            <a:r>
              <a:t>Package 1</a:t>
            </a:r>
          </a:p>
        </p:txBody>
      </p:sp>
      <p:sp>
        <p:nvSpPr>
          <p:cNvPr id="762" name="Google Shape;694;p53"/>
          <p:cNvSpPr txBox="1"/>
          <p:nvPr/>
        </p:nvSpPr>
        <p:spPr>
          <a:xfrm>
            <a:off x="2750410" y="11469050"/>
            <a:ext cx="3960272" cy="4285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Lorem ipsum</a:t>
            </a:r>
          </a:p>
        </p:txBody>
      </p:sp>
      <p:sp>
        <p:nvSpPr>
          <p:cNvPr id="763" name="Google Shape;696;p53"/>
          <p:cNvSpPr/>
          <p:nvPr/>
        </p:nvSpPr>
        <p:spPr>
          <a:xfrm>
            <a:off x="7913048" y="6450667"/>
            <a:ext cx="5102616" cy="5996592"/>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764" name="Google Shape;698;p53"/>
          <p:cNvSpPr txBox="1"/>
          <p:nvPr/>
        </p:nvSpPr>
        <p:spPr>
          <a:xfrm>
            <a:off x="8484220" y="7885023"/>
            <a:ext cx="2312108" cy="17493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10600">
                <a:solidFill>
                  <a:srgbClr val="4C4C4C"/>
                </a:solidFill>
                <a:latin typeface="+mn-lt"/>
                <a:ea typeface="+mn-ea"/>
                <a:cs typeface="+mn-cs"/>
                <a:sym typeface="Source Serif Pro Bold"/>
              </a:defRPr>
            </a:pPr>
            <a:r>
              <a:t>$39</a:t>
            </a:r>
          </a:p>
        </p:txBody>
      </p:sp>
      <p:sp>
        <p:nvSpPr>
          <p:cNvPr id="765" name="Google Shape;699;p53"/>
          <p:cNvSpPr txBox="1"/>
          <p:nvPr/>
        </p:nvSpPr>
        <p:spPr>
          <a:xfrm>
            <a:off x="8484220" y="9622037"/>
            <a:ext cx="3960272" cy="1533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Lorem ipsum dolor sit amet, consectetur adipiscing elit, sed do eiusmod tempor incididunt ut labore et dolore.</a:t>
            </a:r>
          </a:p>
        </p:txBody>
      </p:sp>
      <p:sp>
        <p:nvSpPr>
          <p:cNvPr id="766" name="Google Shape;700;p53"/>
          <p:cNvSpPr txBox="1"/>
          <p:nvPr/>
        </p:nvSpPr>
        <p:spPr>
          <a:xfrm>
            <a:off x="8484220" y="6970583"/>
            <a:ext cx="2180184" cy="5682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b="1">
                <a:solidFill>
                  <a:srgbClr val="4C4C4C"/>
                </a:solidFill>
                <a:latin typeface="Source Sans Pro"/>
                <a:ea typeface="Source Sans Pro"/>
                <a:cs typeface="Source Sans Pro"/>
                <a:sym typeface="Source Sans Pro"/>
              </a:defRPr>
            </a:pPr>
            <a:r>
              <a:t>Package 2</a:t>
            </a:r>
          </a:p>
        </p:txBody>
      </p:sp>
      <p:sp>
        <p:nvSpPr>
          <p:cNvPr id="767" name="Google Shape;701;p53"/>
          <p:cNvSpPr txBox="1"/>
          <p:nvPr/>
        </p:nvSpPr>
        <p:spPr>
          <a:xfrm>
            <a:off x="8484220" y="11469050"/>
            <a:ext cx="3960272" cy="4285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Lorem ipsum</a:t>
            </a:r>
          </a:p>
        </p:txBody>
      </p:sp>
      <p:sp>
        <p:nvSpPr>
          <p:cNvPr id="768" name="Google Shape;703;p53"/>
          <p:cNvSpPr/>
          <p:nvPr/>
        </p:nvSpPr>
        <p:spPr>
          <a:xfrm>
            <a:off x="19281387" y="6450667"/>
            <a:ext cx="5102615" cy="5996592"/>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769" name="Google Shape;705;p53"/>
          <p:cNvSpPr txBox="1"/>
          <p:nvPr/>
        </p:nvSpPr>
        <p:spPr>
          <a:xfrm>
            <a:off x="19852560" y="7885023"/>
            <a:ext cx="2521646" cy="17493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10600">
                <a:solidFill>
                  <a:srgbClr val="4C4C4C"/>
                </a:solidFill>
                <a:latin typeface="+mn-lt"/>
                <a:ea typeface="+mn-ea"/>
                <a:cs typeface="+mn-cs"/>
                <a:sym typeface="Source Serif Pro Bold"/>
              </a:defRPr>
            </a:pPr>
            <a:r>
              <a:t>$89</a:t>
            </a:r>
          </a:p>
        </p:txBody>
      </p:sp>
      <p:sp>
        <p:nvSpPr>
          <p:cNvPr id="770" name="Google Shape;706;p53"/>
          <p:cNvSpPr txBox="1"/>
          <p:nvPr/>
        </p:nvSpPr>
        <p:spPr>
          <a:xfrm>
            <a:off x="19852560" y="9622037"/>
            <a:ext cx="3960271" cy="1533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Lorem ipsum dolor sit amet, consectetur adipiscing elit, sed do eiusmod tempor incididunt ut labore et dolore.</a:t>
            </a:r>
          </a:p>
        </p:txBody>
      </p:sp>
      <p:sp>
        <p:nvSpPr>
          <p:cNvPr id="771" name="Google Shape;707;p53"/>
          <p:cNvSpPr txBox="1"/>
          <p:nvPr/>
        </p:nvSpPr>
        <p:spPr>
          <a:xfrm>
            <a:off x="19852560" y="6970583"/>
            <a:ext cx="2521646" cy="5682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b="1">
                <a:solidFill>
                  <a:srgbClr val="4C4C4C"/>
                </a:solidFill>
                <a:latin typeface="Source Sans Pro"/>
                <a:ea typeface="Source Sans Pro"/>
                <a:cs typeface="Source Sans Pro"/>
                <a:sym typeface="Source Sans Pro"/>
              </a:defRPr>
            </a:pPr>
            <a:r>
              <a:t>Package 4</a:t>
            </a:r>
          </a:p>
        </p:txBody>
      </p:sp>
      <p:sp>
        <p:nvSpPr>
          <p:cNvPr id="772" name="Google Shape;708;p53"/>
          <p:cNvSpPr txBox="1"/>
          <p:nvPr/>
        </p:nvSpPr>
        <p:spPr>
          <a:xfrm>
            <a:off x="19852560" y="11469050"/>
            <a:ext cx="3960271" cy="4285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Lorem ipsum</a:t>
            </a:r>
          </a:p>
        </p:txBody>
      </p:sp>
      <p:sp>
        <p:nvSpPr>
          <p:cNvPr id="773" name="Google Shape;709;p53"/>
          <p:cNvSpPr/>
          <p:nvPr/>
        </p:nvSpPr>
        <p:spPr>
          <a:xfrm>
            <a:off x="13603569" y="4564090"/>
            <a:ext cx="5102614" cy="7883167"/>
          </a:xfrm>
          <a:prstGeom prst="rect">
            <a:avLst/>
          </a:pr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774" name="Google Shape;711;p53"/>
          <p:cNvSpPr txBox="1"/>
          <p:nvPr/>
        </p:nvSpPr>
        <p:spPr>
          <a:xfrm>
            <a:off x="14218031" y="5962603"/>
            <a:ext cx="2521646" cy="17493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10600">
                <a:solidFill>
                  <a:srgbClr val="FBFCFF"/>
                </a:solidFill>
                <a:latin typeface="+mn-lt"/>
                <a:ea typeface="+mn-ea"/>
                <a:cs typeface="+mn-cs"/>
                <a:sym typeface="Source Serif Pro Bold"/>
              </a:defRPr>
            </a:pPr>
            <a:r>
              <a:t>$59</a:t>
            </a:r>
          </a:p>
        </p:txBody>
      </p:sp>
      <p:sp>
        <p:nvSpPr>
          <p:cNvPr id="775" name="Google Shape;712;p53"/>
          <p:cNvSpPr txBox="1"/>
          <p:nvPr/>
        </p:nvSpPr>
        <p:spPr>
          <a:xfrm>
            <a:off x="14174740" y="9622037"/>
            <a:ext cx="3960271" cy="1533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 dolor sit amet, consectetur adipiscing elit, sed do eiusmod tempor incididunt ut labore et dolore.</a:t>
            </a:r>
          </a:p>
        </p:txBody>
      </p:sp>
      <p:sp>
        <p:nvSpPr>
          <p:cNvPr id="776" name="Google Shape;713;p53"/>
          <p:cNvSpPr txBox="1"/>
          <p:nvPr/>
        </p:nvSpPr>
        <p:spPr>
          <a:xfrm>
            <a:off x="14174740" y="4987172"/>
            <a:ext cx="2180185" cy="5682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b="1">
                <a:solidFill>
                  <a:srgbClr val="FFFFFF"/>
                </a:solidFill>
                <a:latin typeface="Source Sans Pro"/>
                <a:ea typeface="Source Sans Pro"/>
                <a:cs typeface="Source Sans Pro"/>
                <a:sym typeface="Source Sans Pro"/>
              </a:defRPr>
            </a:pPr>
            <a:r>
              <a:t>Package 3</a:t>
            </a:r>
          </a:p>
        </p:txBody>
      </p:sp>
      <p:sp>
        <p:nvSpPr>
          <p:cNvPr id="777" name="Google Shape;714;p53"/>
          <p:cNvSpPr txBox="1"/>
          <p:nvPr/>
        </p:nvSpPr>
        <p:spPr>
          <a:xfrm>
            <a:off x="14174740" y="11469050"/>
            <a:ext cx="3960271" cy="4285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a:t>
            </a:r>
          </a:p>
        </p:txBody>
      </p:sp>
      <p:sp>
        <p:nvSpPr>
          <p:cNvPr id="778" name="Google Shape;715;p53"/>
          <p:cNvSpPr txBox="1"/>
          <p:nvPr/>
        </p:nvSpPr>
        <p:spPr>
          <a:xfrm>
            <a:off x="14143473" y="7895797"/>
            <a:ext cx="3960269" cy="1533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 dolor sit amet, consectetur adipiscing elit, sed do eiusmod tempor incididunt ut labore et dolore.</a:t>
            </a:r>
          </a:p>
        </p:txBody>
      </p:sp>
      <p:sp>
        <p:nvSpPr>
          <p:cNvPr id="779" name="Google Shape;716;p53"/>
          <p:cNvSpPr txBox="1"/>
          <p:nvPr/>
        </p:nvSpPr>
        <p:spPr>
          <a:xfrm>
            <a:off x="2741729" y="1650301"/>
            <a:ext cx="9215643" cy="17493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solidFill>
                  <a:srgbClr val="FF0002"/>
                </a:solidFill>
                <a:latin typeface="+mn-lt"/>
                <a:ea typeface="+mn-ea"/>
                <a:cs typeface="+mn-cs"/>
                <a:sym typeface="Source Serif Pro Bold"/>
              </a:defRPr>
            </a:lvl1pPr>
          </a:lstStyle>
          <a:p>
            <a:r>
              <a:t>Pricing .</a:t>
            </a:r>
          </a:p>
        </p:txBody>
      </p:sp>
      <p:sp>
        <p:nvSpPr>
          <p:cNvPr id="780" name="Google Shape;717;p53"/>
          <p:cNvSpPr txBox="1"/>
          <p:nvPr/>
        </p:nvSpPr>
        <p:spPr>
          <a:xfrm>
            <a:off x="2741729" y="4036430"/>
            <a:ext cx="6193949" cy="1104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a:t>
            </a:r>
          </a:p>
        </p:txBody>
      </p:sp>
      <p:sp>
        <p:nvSpPr>
          <p:cNvPr id="781" name="Line"/>
          <p:cNvSpPr/>
          <p:nvPr/>
        </p:nvSpPr>
        <p:spPr>
          <a:xfrm>
            <a:off x="7837609" y="2837834"/>
            <a:ext cx="16571996" cy="1"/>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782" name="Google Shape;182;p30"/>
          <p:cNvSpPr/>
          <p:nvPr/>
        </p:nvSpPr>
        <p:spPr>
          <a:xfrm>
            <a:off x="19261543" y="2788"/>
            <a:ext cx="5122458" cy="1858366"/>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783" name="Shape"/>
          <p:cNvSpPr/>
          <p:nvPr/>
        </p:nvSpPr>
        <p:spPr>
          <a:xfrm rot="10800000">
            <a:off x="23106777" y="668388"/>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784" name="Google Shape;30;p3"/>
          <p:cNvSpPr/>
          <p:nvPr/>
        </p:nvSpPr>
        <p:spPr>
          <a:xfrm rot="16200000">
            <a:off x="18910619" y="-414438"/>
            <a:ext cx="700124" cy="2692817"/>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785"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26.</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7" name="Google Shape;167;p27"/>
          <p:cNvSpPr txBox="1"/>
          <p:nvPr/>
        </p:nvSpPr>
        <p:spPr>
          <a:xfrm>
            <a:off x="3190318" y="3821461"/>
            <a:ext cx="4635140" cy="18415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Time for another Keynote presentation? Or maybe it's your first one, and your hands are already sweating at the thought of having to speak in front of a crowd.</a:t>
            </a:r>
          </a:p>
        </p:txBody>
      </p:sp>
      <p:sp>
        <p:nvSpPr>
          <p:cNvPr id="788" name="Google Shape;92;p12"/>
          <p:cNvSpPr/>
          <p:nvPr/>
        </p:nvSpPr>
        <p:spPr>
          <a:xfrm>
            <a:off x="11155652" y="622447"/>
            <a:ext cx="5242171" cy="5815981"/>
          </a:xfrm>
          <a:prstGeom prst="roundRect">
            <a:avLst>
              <a:gd name="adj" fmla="val 11530"/>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789" name="Google Shape;416;p45"/>
          <p:cNvSpPr txBox="1"/>
          <p:nvPr/>
        </p:nvSpPr>
        <p:spPr>
          <a:xfrm>
            <a:off x="11939537" y="3973994"/>
            <a:ext cx="3728951" cy="1693389"/>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ormAutofit/>
          </a:bodyPr>
          <a:lstStyle/>
          <a:p>
            <a:r>
              <a:t>Lorem ipsum dolor sit amet, consectetur adipiscing elit, sed do eiusmod tempor incididunt ut labore et dolore.</a:t>
            </a:r>
          </a:p>
        </p:txBody>
      </p:sp>
      <p:sp>
        <p:nvSpPr>
          <p:cNvPr id="790" name="Google Shape;419;p45"/>
          <p:cNvSpPr/>
          <p:nvPr/>
        </p:nvSpPr>
        <p:spPr>
          <a:xfrm>
            <a:off x="15044329" y="622447"/>
            <a:ext cx="1370780" cy="1395169"/>
          </a:xfrm>
          <a:prstGeom prst="roundRect">
            <a:avLst>
              <a:gd name="adj" fmla="val 16667"/>
            </a:avLst>
          </a:pr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791" name="Google Shape;92;p12"/>
          <p:cNvSpPr/>
          <p:nvPr/>
        </p:nvSpPr>
        <p:spPr>
          <a:xfrm>
            <a:off x="17445738" y="622447"/>
            <a:ext cx="5242171" cy="5815981"/>
          </a:xfrm>
          <a:prstGeom prst="roundRect">
            <a:avLst>
              <a:gd name="adj" fmla="val 11530"/>
            </a:avLst>
          </a:pr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792" name="Google Shape;419;p45"/>
          <p:cNvSpPr/>
          <p:nvPr/>
        </p:nvSpPr>
        <p:spPr>
          <a:xfrm>
            <a:off x="21334415" y="622447"/>
            <a:ext cx="1370780" cy="1395169"/>
          </a:xfrm>
          <a:prstGeom prst="roundRect">
            <a:avLst>
              <a:gd name="adj" fmla="val 16667"/>
            </a:avLst>
          </a:prstGeom>
          <a:solidFill>
            <a:schemeClr val="accent5">
              <a:hueOff val="-82419"/>
              <a:satOff val="-9513"/>
              <a:lumOff val="-16343"/>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793" name="Google Shape;92;p12"/>
          <p:cNvSpPr/>
          <p:nvPr/>
        </p:nvSpPr>
        <p:spPr>
          <a:xfrm>
            <a:off x="11163386" y="7159342"/>
            <a:ext cx="5242170" cy="5815981"/>
          </a:xfrm>
          <a:prstGeom prst="roundRect">
            <a:avLst>
              <a:gd name="adj" fmla="val 11530"/>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794" name="Google Shape;419;p45"/>
          <p:cNvSpPr/>
          <p:nvPr/>
        </p:nvSpPr>
        <p:spPr>
          <a:xfrm>
            <a:off x="15052064" y="7159342"/>
            <a:ext cx="1370780" cy="1395169"/>
          </a:xfrm>
          <a:prstGeom prst="roundRect">
            <a:avLst>
              <a:gd name="adj" fmla="val 16667"/>
            </a:avLst>
          </a:pr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795" name="Google Shape;31;p3"/>
          <p:cNvSpPr/>
          <p:nvPr/>
        </p:nvSpPr>
        <p:spPr>
          <a:xfrm>
            <a:off x="21765804" y="1065737"/>
            <a:ext cx="508001" cy="508590"/>
          </a:xfrm>
          <a:custGeom>
            <a:avLst/>
            <a:gdLst/>
            <a:ahLst/>
            <a:cxnLst>
              <a:cxn ang="0">
                <a:pos x="wd2" y="hd2"/>
              </a:cxn>
              <a:cxn ang="5400000">
                <a:pos x="wd2" y="hd2"/>
              </a:cxn>
              <a:cxn ang="10800000">
                <a:pos x="wd2" y="hd2"/>
              </a:cxn>
              <a:cxn ang="16200000">
                <a:pos x="wd2" y="hd2"/>
              </a:cxn>
            </a:cxnLst>
            <a:rect l="0" t="0" r="r" b="b"/>
            <a:pathLst>
              <a:path w="20717" h="21557" extrusionOk="0">
                <a:moveTo>
                  <a:pt x="8763" y="21557"/>
                </a:moveTo>
                <a:cubicBezTo>
                  <a:pt x="7517" y="21509"/>
                  <a:pt x="6317" y="21221"/>
                  <a:pt x="5209" y="20645"/>
                </a:cubicBezTo>
                <a:cubicBezTo>
                  <a:pt x="6086" y="15605"/>
                  <a:pt x="8625" y="11189"/>
                  <a:pt x="12179" y="8069"/>
                </a:cubicBezTo>
                <a:cubicBezTo>
                  <a:pt x="7979" y="10373"/>
                  <a:pt x="4563" y="14165"/>
                  <a:pt x="2625" y="18773"/>
                </a:cubicBezTo>
                <a:cubicBezTo>
                  <a:pt x="-883" y="15077"/>
                  <a:pt x="-883" y="9125"/>
                  <a:pt x="2671" y="5429"/>
                </a:cubicBezTo>
                <a:cubicBezTo>
                  <a:pt x="6548" y="1397"/>
                  <a:pt x="17117" y="245"/>
                  <a:pt x="20025" y="5"/>
                </a:cubicBezTo>
                <a:cubicBezTo>
                  <a:pt x="20394" y="-43"/>
                  <a:pt x="20717" y="293"/>
                  <a:pt x="20717" y="725"/>
                </a:cubicBezTo>
                <a:cubicBezTo>
                  <a:pt x="20486" y="3749"/>
                  <a:pt x="19379" y="14741"/>
                  <a:pt x="15502" y="18773"/>
                </a:cubicBezTo>
                <a:cubicBezTo>
                  <a:pt x="13794" y="20549"/>
                  <a:pt x="11625" y="21461"/>
                  <a:pt x="9409" y="21557"/>
                </a:cubicBezTo>
                <a:lnTo>
                  <a:pt x="8763" y="21557"/>
                </a:lnTo>
              </a:path>
            </a:pathLst>
          </a:custGeom>
          <a:solidFill>
            <a:srgbClr val="FFFFFF"/>
          </a:solidFill>
          <a:ln w="12700">
            <a:miter lim="400000"/>
          </a:ln>
        </p:spPr>
        <p:txBody>
          <a:bodyPr lIns="0" tIns="0" rIns="0" bIns="0" anchor="ctr"/>
          <a:lstStyle/>
          <a:p>
            <a:pPr>
              <a:lnSpc>
                <a:spcPct val="93000"/>
              </a:lnSpc>
              <a:defRPr sz="1800">
                <a:latin typeface="Arial"/>
                <a:ea typeface="Arial"/>
                <a:cs typeface="Arial"/>
                <a:sym typeface="Arial"/>
              </a:defRPr>
            </a:pPr>
            <a:endParaRPr/>
          </a:p>
        </p:txBody>
      </p:sp>
      <p:sp>
        <p:nvSpPr>
          <p:cNvPr id="796" name="Google Shape;33;p3"/>
          <p:cNvSpPr/>
          <p:nvPr/>
        </p:nvSpPr>
        <p:spPr>
          <a:xfrm>
            <a:off x="15475718" y="7602926"/>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19" y="0"/>
                </a:moveTo>
                <a:cubicBezTo>
                  <a:pt x="16766" y="0"/>
                  <a:pt x="21600" y="4834"/>
                  <a:pt x="21600" y="10819"/>
                </a:cubicBezTo>
                <a:cubicBezTo>
                  <a:pt x="21600" y="16766"/>
                  <a:pt x="16766" y="21600"/>
                  <a:pt x="10819" y="21600"/>
                </a:cubicBezTo>
                <a:cubicBezTo>
                  <a:pt x="4834" y="21600"/>
                  <a:pt x="0" y="16766"/>
                  <a:pt x="0" y="10819"/>
                </a:cubicBezTo>
                <a:cubicBezTo>
                  <a:pt x="0" y="4834"/>
                  <a:pt x="4834" y="0"/>
                  <a:pt x="10819" y="0"/>
                </a:cubicBezTo>
                <a:close/>
                <a:moveTo>
                  <a:pt x="11280" y="4412"/>
                </a:moveTo>
                <a:cubicBezTo>
                  <a:pt x="11126" y="4028"/>
                  <a:pt x="10589" y="3990"/>
                  <a:pt x="10359" y="4335"/>
                </a:cubicBezTo>
                <a:lnTo>
                  <a:pt x="10320" y="4412"/>
                </a:lnTo>
                <a:lnTo>
                  <a:pt x="8747" y="8172"/>
                </a:lnTo>
                <a:lnTo>
                  <a:pt x="4681" y="8517"/>
                </a:lnTo>
                <a:cubicBezTo>
                  <a:pt x="4259" y="8556"/>
                  <a:pt x="4067" y="9054"/>
                  <a:pt x="4335" y="9400"/>
                </a:cubicBezTo>
                <a:lnTo>
                  <a:pt x="4374" y="9438"/>
                </a:lnTo>
                <a:lnTo>
                  <a:pt x="7443" y="12085"/>
                </a:lnTo>
                <a:lnTo>
                  <a:pt x="6522" y="16037"/>
                </a:lnTo>
                <a:cubicBezTo>
                  <a:pt x="6407" y="16459"/>
                  <a:pt x="6867" y="16804"/>
                  <a:pt x="7251" y="16651"/>
                </a:cubicBezTo>
                <a:lnTo>
                  <a:pt x="7328" y="16612"/>
                </a:lnTo>
                <a:lnTo>
                  <a:pt x="10819" y="14502"/>
                </a:lnTo>
                <a:lnTo>
                  <a:pt x="14272" y="16612"/>
                </a:lnTo>
                <a:cubicBezTo>
                  <a:pt x="14656" y="16843"/>
                  <a:pt x="15116" y="16536"/>
                  <a:pt x="15078" y="16114"/>
                </a:cubicBezTo>
                <a:lnTo>
                  <a:pt x="15078" y="16037"/>
                </a:lnTo>
                <a:lnTo>
                  <a:pt x="14157" y="12047"/>
                </a:lnTo>
                <a:lnTo>
                  <a:pt x="17188" y="9438"/>
                </a:lnTo>
                <a:cubicBezTo>
                  <a:pt x="17533" y="9169"/>
                  <a:pt x="17418" y="8632"/>
                  <a:pt x="16996" y="8517"/>
                </a:cubicBezTo>
                <a:lnTo>
                  <a:pt x="16919" y="8479"/>
                </a:lnTo>
                <a:lnTo>
                  <a:pt x="12853" y="8134"/>
                </a:lnTo>
                <a:lnTo>
                  <a:pt x="11280" y="4412"/>
                </a:lnTo>
                <a:close/>
              </a:path>
            </a:pathLst>
          </a:custGeom>
          <a:solidFill>
            <a:srgbClr val="FFFFFF"/>
          </a:solidFill>
          <a:ln w="12700">
            <a:miter lim="400000"/>
          </a:ln>
        </p:spPr>
        <p:txBody>
          <a:bodyPr lIns="0" tIns="0" rIns="0" bIns="0" anchor="ctr"/>
          <a:lstStyle/>
          <a:p>
            <a:pPr>
              <a:lnSpc>
                <a:spcPct val="93000"/>
              </a:lnSpc>
              <a:defRPr sz="1800">
                <a:latin typeface="Arial"/>
                <a:ea typeface="Arial"/>
                <a:cs typeface="Arial"/>
                <a:sym typeface="Arial"/>
              </a:defRPr>
            </a:pPr>
            <a:endParaRPr/>
          </a:p>
        </p:txBody>
      </p:sp>
      <p:sp>
        <p:nvSpPr>
          <p:cNvPr id="797" name="Google Shape;34;p3"/>
          <p:cNvSpPr/>
          <p:nvPr/>
        </p:nvSpPr>
        <p:spPr>
          <a:xfrm>
            <a:off x="15475718" y="1066031"/>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8409" y="11995"/>
                </a:moveTo>
                <a:cubicBezTo>
                  <a:pt x="9092" y="11995"/>
                  <a:pt x="9605" y="12508"/>
                  <a:pt x="9605" y="13191"/>
                </a:cubicBezTo>
                <a:lnTo>
                  <a:pt x="9605" y="20405"/>
                </a:lnTo>
                <a:cubicBezTo>
                  <a:pt x="9605" y="21045"/>
                  <a:pt x="9092" y="21600"/>
                  <a:pt x="8409" y="21600"/>
                </a:cubicBezTo>
                <a:lnTo>
                  <a:pt x="1195" y="21600"/>
                </a:lnTo>
                <a:cubicBezTo>
                  <a:pt x="555" y="21600"/>
                  <a:pt x="0" y="21045"/>
                  <a:pt x="0" y="20405"/>
                </a:cubicBezTo>
                <a:lnTo>
                  <a:pt x="0" y="13191"/>
                </a:lnTo>
                <a:cubicBezTo>
                  <a:pt x="0" y="12508"/>
                  <a:pt x="555" y="11995"/>
                  <a:pt x="1195" y="11995"/>
                </a:cubicBezTo>
                <a:lnTo>
                  <a:pt x="8409" y="11995"/>
                </a:lnTo>
                <a:close/>
                <a:moveTo>
                  <a:pt x="16776" y="11995"/>
                </a:moveTo>
                <a:lnTo>
                  <a:pt x="16947" y="11995"/>
                </a:lnTo>
                <a:cubicBezTo>
                  <a:pt x="17459" y="12038"/>
                  <a:pt x="17929" y="12508"/>
                  <a:pt x="17972" y="13062"/>
                </a:cubicBezTo>
                <a:lnTo>
                  <a:pt x="17972" y="15581"/>
                </a:lnTo>
                <a:lnTo>
                  <a:pt x="20405" y="15581"/>
                </a:lnTo>
                <a:cubicBezTo>
                  <a:pt x="21002" y="15581"/>
                  <a:pt x="21515" y="16051"/>
                  <a:pt x="21600" y="16648"/>
                </a:cubicBezTo>
                <a:lnTo>
                  <a:pt x="21600" y="16947"/>
                </a:lnTo>
                <a:cubicBezTo>
                  <a:pt x="21515" y="17459"/>
                  <a:pt x="21088" y="17929"/>
                  <a:pt x="20533" y="17972"/>
                </a:cubicBezTo>
                <a:lnTo>
                  <a:pt x="17972" y="17972"/>
                </a:lnTo>
                <a:lnTo>
                  <a:pt x="17972" y="20405"/>
                </a:lnTo>
                <a:cubicBezTo>
                  <a:pt x="17972" y="21002"/>
                  <a:pt x="17545" y="21515"/>
                  <a:pt x="16947" y="21600"/>
                </a:cubicBezTo>
                <a:lnTo>
                  <a:pt x="16648" y="21600"/>
                </a:lnTo>
                <a:cubicBezTo>
                  <a:pt x="16093" y="21515"/>
                  <a:pt x="15666" y="21088"/>
                  <a:pt x="15581" y="20533"/>
                </a:cubicBezTo>
                <a:lnTo>
                  <a:pt x="15581" y="17972"/>
                </a:lnTo>
                <a:lnTo>
                  <a:pt x="13191" y="17972"/>
                </a:lnTo>
                <a:cubicBezTo>
                  <a:pt x="12550" y="17972"/>
                  <a:pt x="12038" y="17545"/>
                  <a:pt x="11995" y="16947"/>
                </a:cubicBezTo>
                <a:lnTo>
                  <a:pt x="11995" y="16648"/>
                </a:lnTo>
                <a:cubicBezTo>
                  <a:pt x="12038" y="16093"/>
                  <a:pt x="12508" y="15666"/>
                  <a:pt x="13062" y="15581"/>
                </a:cubicBezTo>
                <a:lnTo>
                  <a:pt x="15581" y="15581"/>
                </a:lnTo>
                <a:lnTo>
                  <a:pt x="15581" y="13191"/>
                </a:lnTo>
                <a:cubicBezTo>
                  <a:pt x="15581" y="12550"/>
                  <a:pt x="16051" y="12038"/>
                  <a:pt x="16648" y="11995"/>
                </a:cubicBezTo>
                <a:lnTo>
                  <a:pt x="16776" y="11995"/>
                </a:lnTo>
                <a:close/>
                <a:moveTo>
                  <a:pt x="8409" y="0"/>
                </a:moveTo>
                <a:cubicBezTo>
                  <a:pt x="9092" y="0"/>
                  <a:pt x="9605" y="555"/>
                  <a:pt x="9605" y="1195"/>
                </a:cubicBezTo>
                <a:lnTo>
                  <a:pt x="9605" y="8409"/>
                </a:lnTo>
                <a:cubicBezTo>
                  <a:pt x="9605" y="9092"/>
                  <a:pt x="9092" y="9605"/>
                  <a:pt x="8409" y="9605"/>
                </a:cubicBezTo>
                <a:lnTo>
                  <a:pt x="1195" y="9605"/>
                </a:lnTo>
                <a:cubicBezTo>
                  <a:pt x="555" y="9605"/>
                  <a:pt x="0" y="9092"/>
                  <a:pt x="0" y="8409"/>
                </a:cubicBezTo>
                <a:lnTo>
                  <a:pt x="0" y="1195"/>
                </a:lnTo>
                <a:cubicBezTo>
                  <a:pt x="0" y="555"/>
                  <a:pt x="555" y="0"/>
                  <a:pt x="1195" y="0"/>
                </a:cubicBezTo>
                <a:lnTo>
                  <a:pt x="8409" y="0"/>
                </a:lnTo>
                <a:close/>
                <a:moveTo>
                  <a:pt x="20405" y="0"/>
                </a:moveTo>
                <a:cubicBezTo>
                  <a:pt x="21045" y="0"/>
                  <a:pt x="21600" y="555"/>
                  <a:pt x="21600" y="1195"/>
                </a:cubicBezTo>
                <a:lnTo>
                  <a:pt x="21600" y="8409"/>
                </a:lnTo>
                <a:cubicBezTo>
                  <a:pt x="21600" y="9092"/>
                  <a:pt x="21045" y="9605"/>
                  <a:pt x="20405" y="9605"/>
                </a:cubicBezTo>
                <a:lnTo>
                  <a:pt x="13191" y="9605"/>
                </a:lnTo>
                <a:cubicBezTo>
                  <a:pt x="12508" y="9605"/>
                  <a:pt x="11995" y="9092"/>
                  <a:pt x="11995" y="8409"/>
                </a:cubicBezTo>
                <a:lnTo>
                  <a:pt x="11995" y="1195"/>
                </a:lnTo>
                <a:cubicBezTo>
                  <a:pt x="11995" y="555"/>
                  <a:pt x="12508" y="0"/>
                  <a:pt x="13191" y="0"/>
                </a:cubicBezTo>
                <a:lnTo>
                  <a:pt x="20405" y="0"/>
                </a:lnTo>
                <a:close/>
              </a:path>
            </a:pathLst>
          </a:custGeom>
          <a:solidFill>
            <a:srgbClr val="FFFFFF"/>
          </a:solidFill>
          <a:ln w="12700">
            <a:miter lim="400000"/>
          </a:ln>
        </p:spPr>
        <p:txBody>
          <a:bodyPr lIns="0" tIns="0" rIns="0" bIns="0" anchor="ctr"/>
          <a:lstStyle/>
          <a:p>
            <a:pPr>
              <a:lnSpc>
                <a:spcPct val="93000"/>
              </a:lnSpc>
              <a:defRPr sz="1800">
                <a:latin typeface="Arial"/>
                <a:ea typeface="Arial"/>
                <a:cs typeface="Arial"/>
                <a:sym typeface="Arial"/>
              </a:defRPr>
            </a:pPr>
            <a:endParaRPr/>
          </a:p>
        </p:txBody>
      </p:sp>
      <p:sp>
        <p:nvSpPr>
          <p:cNvPr id="798" name="Google Shape;716;p53"/>
          <p:cNvSpPr txBox="1"/>
          <p:nvPr/>
        </p:nvSpPr>
        <p:spPr>
          <a:xfrm>
            <a:off x="3063318" y="1777301"/>
            <a:ext cx="9215643" cy="17493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solidFill>
                  <a:srgbClr val="FFDBD8"/>
                </a:solidFill>
                <a:latin typeface="+mn-lt"/>
                <a:ea typeface="+mn-ea"/>
                <a:cs typeface="+mn-cs"/>
                <a:sym typeface="Source Serif Pro Bold"/>
              </a:defRPr>
            </a:lvl1pPr>
          </a:lstStyle>
          <a:p>
            <a:r>
              <a:t>Pricing .</a:t>
            </a:r>
          </a:p>
        </p:txBody>
      </p:sp>
      <p:sp>
        <p:nvSpPr>
          <p:cNvPr id="799" name="Google Shape;716;p53"/>
          <p:cNvSpPr txBox="1"/>
          <p:nvPr/>
        </p:nvSpPr>
        <p:spPr>
          <a:xfrm>
            <a:off x="3190318" y="1650301"/>
            <a:ext cx="9215643" cy="17493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solidFill>
                  <a:srgbClr val="FF0002"/>
                </a:solidFill>
                <a:latin typeface="+mn-lt"/>
                <a:ea typeface="+mn-ea"/>
                <a:cs typeface="+mn-cs"/>
                <a:sym typeface="Source Serif Pro Bold"/>
              </a:defRPr>
            </a:lvl1pPr>
          </a:lstStyle>
          <a:p>
            <a:r>
              <a:t>Pricing .</a:t>
            </a:r>
          </a:p>
        </p:txBody>
      </p:sp>
      <p:sp>
        <p:nvSpPr>
          <p:cNvPr id="800" name="Google Shape;705;p53"/>
          <p:cNvSpPr txBox="1"/>
          <p:nvPr/>
        </p:nvSpPr>
        <p:spPr>
          <a:xfrm>
            <a:off x="11884987" y="2104302"/>
            <a:ext cx="2521646" cy="17493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10600">
                <a:solidFill>
                  <a:srgbClr val="4C4C4C"/>
                </a:solidFill>
                <a:latin typeface="+mn-lt"/>
                <a:ea typeface="+mn-ea"/>
                <a:cs typeface="+mn-cs"/>
                <a:sym typeface="Source Serif Pro Bold"/>
              </a:defRPr>
            </a:pPr>
            <a:r>
              <a:t>$19</a:t>
            </a:r>
          </a:p>
        </p:txBody>
      </p:sp>
      <p:sp>
        <p:nvSpPr>
          <p:cNvPr id="801" name="Google Shape;415;p45"/>
          <p:cNvSpPr txBox="1"/>
          <p:nvPr/>
        </p:nvSpPr>
        <p:spPr>
          <a:xfrm>
            <a:off x="11914517" y="1393492"/>
            <a:ext cx="3437049" cy="485401"/>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ormAutofit/>
          </a:bodyPr>
          <a:lstStyle>
            <a:lvl1pPr defTabSz="704087">
              <a:defRPr sz="2464" b="1">
                <a:solidFill>
                  <a:srgbClr val="4C4C4C"/>
                </a:solidFill>
                <a:latin typeface="Source Sans Pro"/>
                <a:ea typeface="Source Sans Pro"/>
                <a:cs typeface="Source Sans Pro"/>
                <a:sym typeface="Source Sans Pro"/>
              </a:defRPr>
            </a:lvl1pPr>
          </a:lstStyle>
          <a:p>
            <a:r>
              <a:t>Package 1</a:t>
            </a:r>
          </a:p>
        </p:txBody>
      </p:sp>
      <p:sp>
        <p:nvSpPr>
          <p:cNvPr id="802" name="Google Shape;416;p45"/>
          <p:cNvSpPr txBox="1"/>
          <p:nvPr/>
        </p:nvSpPr>
        <p:spPr>
          <a:xfrm>
            <a:off x="11939537" y="10510889"/>
            <a:ext cx="3728951" cy="1693389"/>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ormAutofit/>
          </a:bodyPr>
          <a:lstStyle/>
          <a:p>
            <a:r>
              <a:t>Lorem ipsum dolor sit amet, consectetur adipiscing elit, sed do eiusmod tempor incididunt ut labore et dolore.</a:t>
            </a:r>
          </a:p>
        </p:txBody>
      </p:sp>
      <p:sp>
        <p:nvSpPr>
          <p:cNvPr id="803" name="Google Shape;705;p53"/>
          <p:cNvSpPr txBox="1"/>
          <p:nvPr/>
        </p:nvSpPr>
        <p:spPr>
          <a:xfrm>
            <a:off x="11884987" y="8641197"/>
            <a:ext cx="2521646" cy="17493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10600">
                <a:solidFill>
                  <a:srgbClr val="4C4C4C"/>
                </a:solidFill>
                <a:latin typeface="+mn-lt"/>
                <a:ea typeface="+mn-ea"/>
                <a:cs typeface="+mn-cs"/>
                <a:sym typeface="Source Serif Pro Bold"/>
              </a:defRPr>
            </a:pPr>
            <a:r>
              <a:t>$59</a:t>
            </a:r>
          </a:p>
        </p:txBody>
      </p:sp>
      <p:sp>
        <p:nvSpPr>
          <p:cNvPr id="804" name="Google Shape;415;p45"/>
          <p:cNvSpPr txBox="1"/>
          <p:nvPr/>
        </p:nvSpPr>
        <p:spPr>
          <a:xfrm>
            <a:off x="11914517" y="7930387"/>
            <a:ext cx="3437049" cy="485401"/>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ormAutofit/>
          </a:bodyPr>
          <a:lstStyle>
            <a:lvl1pPr defTabSz="704087">
              <a:defRPr sz="2464" b="1">
                <a:solidFill>
                  <a:srgbClr val="4C4C4C"/>
                </a:solidFill>
                <a:latin typeface="Source Sans Pro"/>
                <a:ea typeface="Source Sans Pro"/>
                <a:cs typeface="Source Sans Pro"/>
                <a:sym typeface="Source Sans Pro"/>
              </a:defRPr>
            </a:lvl1pPr>
          </a:lstStyle>
          <a:p>
            <a:r>
              <a:t>Package 1</a:t>
            </a:r>
          </a:p>
        </p:txBody>
      </p:sp>
      <p:sp>
        <p:nvSpPr>
          <p:cNvPr id="805" name="Google Shape;416;p45"/>
          <p:cNvSpPr txBox="1"/>
          <p:nvPr/>
        </p:nvSpPr>
        <p:spPr>
          <a:xfrm>
            <a:off x="18229623" y="3973994"/>
            <a:ext cx="3728950" cy="1693389"/>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ormAutofit/>
          </a:bodyPr>
          <a:lstStyle>
            <a:lvl1pPr>
              <a:defRPr>
                <a:solidFill>
                  <a:srgbClr val="FFFFFF"/>
                </a:solidFill>
              </a:defRPr>
            </a:lvl1pPr>
          </a:lstStyle>
          <a:p>
            <a:r>
              <a:t>Lorem ipsum dolor sit amet, consectetur adipiscing elit, sed do eiusmod tempor incididunt ut labore et dolore.</a:t>
            </a:r>
          </a:p>
        </p:txBody>
      </p:sp>
      <p:sp>
        <p:nvSpPr>
          <p:cNvPr id="806" name="Google Shape;705;p53"/>
          <p:cNvSpPr txBox="1"/>
          <p:nvPr/>
        </p:nvSpPr>
        <p:spPr>
          <a:xfrm>
            <a:off x="18175073" y="2104302"/>
            <a:ext cx="2521646" cy="17493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10600">
                <a:solidFill>
                  <a:srgbClr val="FBFCFF"/>
                </a:solidFill>
                <a:latin typeface="+mn-lt"/>
                <a:ea typeface="+mn-ea"/>
                <a:cs typeface="+mn-cs"/>
                <a:sym typeface="Source Serif Pro Bold"/>
              </a:defRPr>
            </a:pPr>
            <a:r>
              <a:t>$39</a:t>
            </a:r>
          </a:p>
        </p:txBody>
      </p:sp>
      <p:sp>
        <p:nvSpPr>
          <p:cNvPr id="807" name="Google Shape;415;p45"/>
          <p:cNvSpPr txBox="1"/>
          <p:nvPr/>
        </p:nvSpPr>
        <p:spPr>
          <a:xfrm>
            <a:off x="18204603" y="1393492"/>
            <a:ext cx="3437049" cy="485401"/>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ormAutofit/>
          </a:bodyPr>
          <a:lstStyle>
            <a:lvl1pPr defTabSz="704087">
              <a:defRPr sz="2464" b="1">
                <a:solidFill>
                  <a:srgbClr val="FFFFFF"/>
                </a:solidFill>
                <a:latin typeface="Source Sans Pro"/>
                <a:ea typeface="Source Sans Pro"/>
                <a:cs typeface="Source Sans Pro"/>
                <a:sym typeface="Source Sans Pro"/>
              </a:defRPr>
            </a:lvl1pPr>
          </a:lstStyle>
          <a:p>
            <a:r>
              <a:t>Package 1</a:t>
            </a:r>
          </a:p>
        </p:txBody>
      </p:sp>
      <p:sp>
        <p:nvSpPr>
          <p:cNvPr id="808" name="Line"/>
          <p:cNvSpPr/>
          <p:nvPr/>
        </p:nvSpPr>
        <p:spPr>
          <a:xfrm flipV="1">
            <a:off x="8236617" y="2833253"/>
            <a:ext cx="1" cy="11107152"/>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809"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27.</a:t>
            </a:r>
          </a:p>
        </p:txBody>
      </p:sp>
      <p:sp>
        <p:nvSpPr>
          <p:cNvPr id="810" name="Google Shape;167;p27"/>
          <p:cNvSpPr txBox="1"/>
          <p:nvPr/>
        </p:nvSpPr>
        <p:spPr>
          <a:xfrm>
            <a:off x="3190318" y="6083899"/>
            <a:ext cx="4635140" cy="18415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Time for another Keynote presentation? Or maybe it's your first one, and your hands are already sweating at the thought of having to speak in front of a crowd.</a:t>
            </a:r>
          </a:p>
        </p:txBody>
      </p:sp>
      <p:sp>
        <p:nvSpPr>
          <p:cNvPr id="811" name="Google Shape;92;p12"/>
          <p:cNvSpPr/>
          <p:nvPr/>
        </p:nvSpPr>
        <p:spPr>
          <a:xfrm>
            <a:off x="17437094" y="7159342"/>
            <a:ext cx="5242171" cy="5815981"/>
          </a:xfrm>
          <a:prstGeom prst="roundRect">
            <a:avLst>
              <a:gd name="adj" fmla="val 11530"/>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812" name="Google Shape;419;p45"/>
          <p:cNvSpPr/>
          <p:nvPr/>
        </p:nvSpPr>
        <p:spPr>
          <a:xfrm>
            <a:off x="21325772" y="7159342"/>
            <a:ext cx="1370780" cy="1395169"/>
          </a:xfrm>
          <a:prstGeom prst="roundRect">
            <a:avLst>
              <a:gd name="adj" fmla="val 16667"/>
            </a:avLst>
          </a:pr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813" name="Google Shape;416;p45"/>
          <p:cNvSpPr txBox="1"/>
          <p:nvPr/>
        </p:nvSpPr>
        <p:spPr>
          <a:xfrm>
            <a:off x="18213246" y="10510889"/>
            <a:ext cx="3728950" cy="1693389"/>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ormAutofit/>
          </a:bodyPr>
          <a:lstStyle/>
          <a:p>
            <a:r>
              <a:t>Lorem ipsum dolor sit amet, consectetur adipiscing elit, sed do eiusmod tempor incididunt ut labore et dolore.</a:t>
            </a:r>
          </a:p>
        </p:txBody>
      </p:sp>
      <p:sp>
        <p:nvSpPr>
          <p:cNvPr id="814" name="Google Shape;705;p53"/>
          <p:cNvSpPr txBox="1"/>
          <p:nvPr/>
        </p:nvSpPr>
        <p:spPr>
          <a:xfrm>
            <a:off x="18158696" y="8641197"/>
            <a:ext cx="2521646" cy="17493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10600">
                <a:solidFill>
                  <a:srgbClr val="4C4C4C"/>
                </a:solidFill>
                <a:latin typeface="+mn-lt"/>
                <a:ea typeface="+mn-ea"/>
                <a:cs typeface="+mn-cs"/>
                <a:sym typeface="Source Serif Pro Bold"/>
              </a:defRPr>
            </a:pPr>
            <a:r>
              <a:t>$89</a:t>
            </a:r>
          </a:p>
        </p:txBody>
      </p:sp>
      <p:sp>
        <p:nvSpPr>
          <p:cNvPr id="815" name="Google Shape;415;p45"/>
          <p:cNvSpPr txBox="1"/>
          <p:nvPr/>
        </p:nvSpPr>
        <p:spPr>
          <a:xfrm>
            <a:off x="18188226" y="7930388"/>
            <a:ext cx="3437049" cy="485401"/>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ormAutofit/>
          </a:bodyPr>
          <a:lstStyle>
            <a:lvl1pPr defTabSz="704087">
              <a:defRPr sz="2464" b="1">
                <a:solidFill>
                  <a:srgbClr val="4C4C4C"/>
                </a:solidFill>
                <a:latin typeface="Source Sans Pro"/>
                <a:ea typeface="Source Sans Pro"/>
                <a:cs typeface="Source Sans Pro"/>
                <a:sym typeface="Source Sans Pro"/>
              </a:defRPr>
            </a:lvl1pPr>
          </a:lstStyle>
          <a:p>
            <a:r>
              <a:t>Package 1</a:t>
            </a:r>
          </a:p>
        </p:txBody>
      </p:sp>
      <p:sp>
        <p:nvSpPr>
          <p:cNvPr id="816" name="Google Shape;750;p55"/>
          <p:cNvSpPr/>
          <p:nvPr/>
        </p:nvSpPr>
        <p:spPr>
          <a:xfrm>
            <a:off x="21661912" y="7588653"/>
            <a:ext cx="698501" cy="536548"/>
          </a:xfrm>
          <a:custGeom>
            <a:avLst/>
            <a:gdLst/>
            <a:ahLst/>
            <a:cxnLst>
              <a:cxn ang="0">
                <a:pos x="wd2" y="hd2"/>
              </a:cxn>
              <a:cxn ang="5400000">
                <a:pos x="wd2" y="hd2"/>
              </a:cxn>
              <a:cxn ang="10800000">
                <a:pos x="wd2" y="hd2"/>
              </a:cxn>
              <a:cxn ang="16200000">
                <a:pos x="wd2" y="hd2"/>
              </a:cxn>
            </a:cxnLst>
            <a:rect l="0" t="0" r="r" b="b"/>
            <a:pathLst>
              <a:path w="21600" h="21600" extrusionOk="0">
                <a:moveTo>
                  <a:pt x="3417" y="14015"/>
                </a:moveTo>
                <a:cubicBezTo>
                  <a:pt x="3790" y="15298"/>
                  <a:pt x="4076" y="16196"/>
                  <a:pt x="4559" y="16895"/>
                </a:cubicBezTo>
                <a:cubicBezTo>
                  <a:pt x="5043" y="17594"/>
                  <a:pt x="5724" y="18093"/>
                  <a:pt x="6889" y="18577"/>
                </a:cubicBezTo>
                <a:cubicBezTo>
                  <a:pt x="8822" y="20117"/>
                  <a:pt x="10009" y="21600"/>
                  <a:pt x="10800" y="21600"/>
                </a:cubicBezTo>
                <a:cubicBezTo>
                  <a:pt x="11591" y="21600"/>
                  <a:pt x="12778" y="20117"/>
                  <a:pt x="14711" y="19091"/>
                </a:cubicBezTo>
                <a:cubicBezTo>
                  <a:pt x="15876" y="18349"/>
                  <a:pt x="16260" y="17979"/>
                  <a:pt x="16453" y="17416"/>
                </a:cubicBezTo>
                <a:cubicBezTo>
                  <a:pt x="16645" y="16852"/>
                  <a:pt x="16645" y="16097"/>
                  <a:pt x="17040" y="14585"/>
                </a:cubicBezTo>
                <a:cubicBezTo>
                  <a:pt x="13920" y="16581"/>
                  <a:pt x="12360" y="17579"/>
                  <a:pt x="11580" y="18078"/>
                </a:cubicBezTo>
                <a:cubicBezTo>
                  <a:pt x="10800" y="18577"/>
                  <a:pt x="10800" y="18577"/>
                  <a:pt x="10800" y="18577"/>
                </a:cubicBezTo>
                <a:lnTo>
                  <a:pt x="3417" y="14015"/>
                </a:lnTo>
                <a:close/>
                <a:moveTo>
                  <a:pt x="21303" y="6943"/>
                </a:moveTo>
                <a:cubicBezTo>
                  <a:pt x="16623" y="3664"/>
                  <a:pt x="14283" y="2025"/>
                  <a:pt x="13113" y="1205"/>
                </a:cubicBezTo>
                <a:cubicBezTo>
                  <a:pt x="11943" y="385"/>
                  <a:pt x="11943" y="385"/>
                  <a:pt x="11943" y="385"/>
                </a:cubicBezTo>
                <a:cubicBezTo>
                  <a:pt x="11767" y="128"/>
                  <a:pt x="11382" y="0"/>
                  <a:pt x="10943" y="0"/>
                </a:cubicBezTo>
                <a:cubicBezTo>
                  <a:pt x="10503" y="0"/>
                  <a:pt x="10009" y="128"/>
                  <a:pt x="9613" y="385"/>
                </a:cubicBezTo>
                <a:cubicBezTo>
                  <a:pt x="4955" y="3664"/>
                  <a:pt x="2626" y="5304"/>
                  <a:pt x="1461" y="6123"/>
                </a:cubicBezTo>
                <a:cubicBezTo>
                  <a:pt x="297" y="6943"/>
                  <a:pt x="297" y="6943"/>
                  <a:pt x="297" y="6943"/>
                </a:cubicBezTo>
                <a:cubicBezTo>
                  <a:pt x="99" y="7200"/>
                  <a:pt x="0" y="7457"/>
                  <a:pt x="0" y="7777"/>
                </a:cubicBezTo>
                <a:cubicBezTo>
                  <a:pt x="0" y="8098"/>
                  <a:pt x="99" y="8483"/>
                  <a:pt x="297" y="8996"/>
                </a:cubicBezTo>
                <a:cubicBezTo>
                  <a:pt x="4955" y="12276"/>
                  <a:pt x="7284" y="13915"/>
                  <a:pt x="8449" y="14735"/>
                </a:cubicBezTo>
                <a:cubicBezTo>
                  <a:pt x="9613" y="15555"/>
                  <a:pt x="9613" y="15555"/>
                  <a:pt x="9613" y="15555"/>
                </a:cubicBezTo>
                <a:cubicBezTo>
                  <a:pt x="10009" y="15812"/>
                  <a:pt x="10503" y="15940"/>
                  <a:pt x="10943" y="15940"/>
                </a:cubicBezTo>
                <a:cubicBezTo>
                  <a:pt x="11382" y="15940"/>
                  <a:pt x="11767" y="15812"/>
                  <a:pt x="11943" y="15555"/>
                </a:cubicBezTo>
                <a:cubicBezTo>
                  <a:pt x="14887" y="13274"/>
                  <a:pt x="16359" y="12133"/>
                  <a:pt x="17095" y="11563"/>
                </a:cubicBezTo>
                <a:cubicBezTo>
                  <a:pt x="17832" y="10992"/>
                  <a:pt x="17832" y="10992"/>
                  <a:pt x="17832" y="10992"/>
                </a:cubicBezTo>
                <a:cubicBezTo>
                  <a:pt x="14711" y="9994"/>
                  <a:pt x="13151" y="9495"/>
                  <a:pt x="12371" y="9246"/>
                </a:cubicBezTo>
                <a:cubicBezTo>
                  <a:pt x="11591" y="8996"/>
                  <a:pt x="11591" y="8996"/>
                  <a:pt x="11591" y="8996"/>
                </a:cubicBezTo>
                <a:cubicBezTo>
                  <a:pt x="11196" y="8996"/>
                  <a:pt x="11196" y="9453"/>
                  <a:pt x="10800" y="9453"/>
                </a:cubicBezTo>
                <a:cubicBezTo>
                  <a:pt x="9613" y="9453"/>
                  <a:pt x="8822" y="8483"/>
                  <a:pt x="8822" y="7457"/>
                </a:cubicBezTo>
                <a:cubicBezTo>
                  <a:pt x="8822" y="6943"/>
                  <a:pt x="9613" y="5974"/>
                  <a:pt x="10800" y="5974"/>
                </a:cubicBezTo>
                <a:cubicBezTo>
                  <a:pt x="11591" y="5974"/>
                  <a:pt x="12382" y="6430"/>
                  <a:pt x="12778" y="6943"/>
                </a:cubicBezTo>
                <a:cubicBezTo>
                  <a:pt x="16074" y="8455"/>
                  <a:pt x="17722" y="9210"/>
                  <a:pt x="18546" y="9588"/>
                </a:cubicBezTo>
                <a:cubicBezTo>
                  <a:pt x="19370" y="9966"/>
                  <a:pt x="19370" y="9966"/>
                  <a:pt x="19370" y="9966"/>
                </a:cubicBezTo>
                <a:cubicBezTo>
                  <a:pt x="20336" y="9481"/>
                  <a:pt x="20820" y="9239"/>
                  <a:pt x="21062" y="9118"/>
                </a:cubicBezTo>
                <a:cubicBezTo>
                  <a:pt x="21303" y="8996"/>
                  <a:pt x="21303" y="8996"/>
                  <a:pt x="21303" y="8996"/>
                </a:cubicBezTo>
                <a:cubicBezTo>
                  <a:pt x="21501" y="8483"/>
                  <a:pt x="21600" y="8098"/>
                  <a:pt x="21600" y="7777"/>
                </a:cubicBezTo>
                <a:cubicBezTo>
                  <a:pt x="21600" y="7457"/>
                  <a:pt x="21501" y="7200"/>
                  <a:pt x="21303" y="6943"/>
                </a:cubicBezTo>
                <a:close/>
                <a:moveTo>
                  <a:pt x="18579" y="19604"/>
                </a:moveTo>
                <a:cubicBezTo>
                  <a:pt x="18381" y="19861"/>
                  <a:pt x="18677" y="20117"/>
                  <a:pt x="19073" y="20117"/>
                </a:cubicBezTo>
                <a:cubicBezTo>
                  <a:pt x="19469" y="20117"/>
                  <a:pt x="19963" y="19861"/>
                  <a:pt x="20161" y="19091"/>
                </a:cubicBezTo>
                <a:cubicBezTo>
                  <a:pt x="20336" y="15555"/>
                  <a:pt x="20139" y="13274"/>
                  <a:pt x="19897" y="11876"/>
                </a:cubicBezTo>
                <a:cubicBezTo>
                  <a:pt x="19655" y="10479"/>
                  <a:pt x="19370" y="9966"/>
                  <a:pt x="19370" y="9966"/>
                </a:cubicBezTo>
                <a:cubicBezTo>
                  <a:pt x="18601" y="10479"/>
                  <a:pt x="18216" y="10736"/>
                  <a:pt x="18024" y="10864"/>
                </a:cubicBezTo>
                <a:cubicBezTo>
                  <a:pt x="17832" y="10992"/>
                  <a:pt x="17832" y="10992"/>
                  <a:pt x="17832" y="10992"/>
                </a:cubicBezTo>
                <a:cubicBezTo>
                  <a:pt x="17832" y="10992"/>
                  <a:pt x="18216" y="11377"/>
                  <a:pt x="18502" y="12646"/>
                </a:cubicBezTo>
                <a:cubicBezTo>
                  <a:pt x="18787" y="13915"/>
                  <a:pt x="18974" y="16068"/>
                  <a:pt x="18579" y="19604"/>
                </a:cubicBezTo>
                <a:close/>
              </a:path>
            </a:pathLst>
          </a:custGeom>
          <a:solidFill>
            <a:srgbClr val="FFFFFF"/>
          </a:solidFill>
          <a:ln w="12700">
            <a:miter lim="400000"/>
          </a:ln>
        </p:spPr>
        <p:txBody>
          <a:bodyPr lIns="45719" rIns="45719" anchor="ctr"/>
          <a:lstStyle/>
          <a:p>
            <a:pPr>
              <a:defRPr sz="6200">
                <a:solidFill>
                  <a:srgbClr val="333333"/>
                </a:solidFill>
                <a:latin typeface="Montserrat Black"/>
                <a:ea typeface="Montserrat Black"/>
                <a:cs typeface="Montserrat Black"/>
                <a:sym typeface="Montserrat Black"/>
              </a:defRPr>
            </a:pPr>
            <a:endParaRPr/>
          </a:p>
        </p:txBody>
      </p:sp>
      <p:sp>
        <p:nvSpPr>
          <p:cNvPr id="817" name="Google Shape;182;p30"/>
          <p:cNvSpPr/>
          <p:nvPr/>
        </p:nvSpPr>
        <p:spPr>
          <a:xfrm>
            <a:off x="3116618" y="11839588"/>
            <a:ext cx="5122457" cy="1858366"/>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818" name="Shape"/>
          <p:cNvSpPr/>
          <p:nvPr/>
        </p:nvSpPr>
        <p:spPr>
          <a:xfrm rot="10800000">
            <a:off x="6961851" y="12505189"/>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819" name="Google Shape;30;p3"/>
          <p:cNvSpPr/>
          <p:nvPr/>
        </p:nvSpPr>
        <p:spPr>
          <a:xfrm rot="16200000">
            <a:off x="3855123" y="10493143"/>
            <a:ext cx="700124" cy="2692817"/>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1" name="Google Shape;362;p40"/>
          <p:cNvSpPr txBox="1"/>
          <p:nvPr/>
        </p:nvSpPr>
        <p:spPr>
          <a:xfrm>
            <a:off x="2180085" y="8604309"/>
            <a:ext cx="5586364" cy="1780387"/>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lvl1pPr>
              <a:defRPr sz="10600">
                <a:solidFill>
                  <a:srgbClr val="FFDBD8"/>
                </a:solidFill>
                <a:latin typeface="+mn-lt"/>
                <a:ea typeface="+mn-ea"/>
                <a:cs typeface="+mn-cs"/>
                <a:sym typeface="Source Serif Pro Bold"/>
              </a:defRPr>
            </a:lvl1pPr>
          </a:lstStyle>
          <a:p>
            <a:r>
              <a:t>Pricing .</a:t>
            </a:r>
          </a:p>
        </p:txBody>
      </p:sp>
      <p:sp>
        <p:nvSpPr>
          <p:cNvPr id="822" name="Google Shape;362;p40"/>
          <p:cNvSpPr txBox="1"/>
          <p:nvPr/>
        </p:nvSpPr>
        <p:spPr>
          <a:xfrm>
            <a:off x="2307085" y="8477309"/>
            <a:ext cx="5586364" cy="1780387"/>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lvl1pPr>
              <a:defRPr sz="10600">
                <a:solidFill>
                  <a:srgbClr val="FF0002"/>
                </a:solidFill>
                <a:latin typeface="+mn-lt"/>
                <a:ea typeface="+mn-ea"/>
                <a:cs typeface="+mn-cs"/>
                <a:sym typeface="Source Serif Pro Bold"/>
              </a:defRPr>
            </a:lvl1pPr>
          </a:lstStyle>
          <a:p>
            <a:r>
              <a:t>Pricing .</a:t>
            </a:r>
          </a:p>
        </p:txBody>
      </p:sp>
      <p:sp>
        <p:nvSpPr>
          <p:cNvPr id="823"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28.</a:t>
            </a:r>
          </a:p>
        </p:txBody>
      </p:sp>
      <p:sp>
        <p:nvSpPr>
          <p:cNvPr id="824" name="Google Shape;696;p53"/>
          <p:cNvSpPr/>
          <p:nvPr/>
        </p:nvSpPr>
        <p:spPr>
          <a:xfrm>
            <a:off x="2180085" y="11384"/>
            <a:ext cx="5102616" cy="5996592"/>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825" name="Google Shape;698;p53"/>
          <p:cNvSpPr txBox="1"/>
          <p:nvPr/>
        </p:nvSpPr>
        <p:spPr>
          <a:xfrm>
            <a:off x="2751257" y="1445739"/>
            <a:ext cx="2312107" cy="17493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10600">
                <a:solidFill>
                  <a:srgbClr val="4C4C4C"/>
                </a:solidFill>
                <a:latin typeface="+mn-lt"/>
                <a:ea typeface="+mn-ea"/>
                <a:cs typeface="+mn-cs"/>
                <a:sym typeface="Source Serif Pro Bold"/>
              </a:defRPr>
            </a:pPr>
            <a:r>
              <a:t>$39</a:t>
            </a:r>
          </a:p>
        </p:txBody>
      </p:sp>
      <p:sp>
        <p:nvSpPr>
          <p:cNvPr id="826" name="Google Shape;699;p53"/>
          <p:cNvSpPr txBox="1"/>
          <p:nvPr/>
        </p:nvSpPr>
        <p:spPr>
          <a:xfrm>
            <a:off x="2751257" y="3182753"/>
            <a:ext cx="3960272" cy="1533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Lorem ipsum dolor sit amet, consectetur adipiscing elit, sed do eiusmod tempor incididunt ut labore et dolore.</a:t>
            </a:r>
          </a:p>
        </p:txBody>
      </p:sp>
      <p:sp>
        <p:nvSpPr>
          <p:cNvPr id="827" name="Google Shape;700;p53"/>
          <p:cNvSpPr txBox="1"/>
          <p:nvPr/>
        </p:nvSpPr>
        <p:spPr>
          <a:xfrm>
            <a:off x="2751257" y="531299"/>
            <a:ext cx="2180184" cy="5682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b="1">
                <a:solidFill>
                  <a:srgbClr val="4C4C4C"/>
                </a:solidFill>
                <a:latin typeface="Source Sans Pro"/>
                <a:ea typeface="Source Sans Pro"/>
                <a:cs typeface="Source Sans Pro"/>
                <a:sym typeface="Source Sans Pro"/>
              </a:defRPr>
            </a:pPr>
            <a:r>
              <a:t>Package 2</a:t>
            </a:r>
          </a:p>
        </p:txBody>
      </p:sp>
      <p:sp>
        <p:nvSpPr>
          <p:cNvPr id="828" name="Google Shape;701;p53"/>
          <p:cNvSpPr txBox="1"/>
          <p:nvPr/>
        </p:nvSpPr>
        <p:spPr>
          <a:xfrm>
            <a:off x="2751257" y="5029766"/>
            <a:ext cx="3960272" cy="4285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Lorem ipsum</a:t>
            </a:r>
          </a:p>
        </p:txBody>
      </p:sp>
      <p:sp>
        <p:nvSpPr>
          <p:cNvPr id="829" name="Google Shape;703;p53"/>
          <p:cNvSpPr/>
          <p:nvPr/>
        </p:nvSpPr>
        <p:spPr>
          <a:xfrm>
            <a:off x="13548423" y="11384"/>
            <a:ext cx="5102616" cy="5996592"/>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830" name="Google Shape;705;p53"/>
          <p:cNvSpPr txBox="1"/>
          <p:nvPr/>
        </p:nvSpPr>
        <p:spPr>
          <a:xfrm>
            <a:off x="14119596" y="1445739"/>
            <a:ext cx="2521646" cy="17493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10600">
                <a:solidFill>
                  <a:srgbClr val="4C4C4C"/>
                </a:solidFill>
                <a:latin typeface="+mn-lt"/>
                <a:ea typeface="+mn-ea"/>
                <a:cs typeface="+mn-cs"/>
                <a:sym typeface="Source Serif Pro Bold"/>
              </a:defRPr>
            </a:pPr>
            <a:r>
              <a:t>$89</a:t>
            </a:r>
          </a:p>
        </p:txBody>
      </p:sp>
      <p:sp>
        <p:nvSpPr>
          <p:cNvPr id="831" name="Google Shape;706;p53"/>
          <p:cNvSpPr txBox="1"/>
          <p:nvPr/>
        </p:nvSpPr>
        <p:spPr>
          <a:xfrm>
            <a:off x="14119596" y="3182753"/>
            <a:ext cx="3960271" cy="1533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Lorem ipsum dolor sit amet, consectetur adipiscing elit, sed do eiusmod tempor incididunt ut labore et dolore.</a:t>
            </a:r>
          </a:p>
        </p:txBody>
      </p:sp>
      <p:sp>
        <p:nvSpPr>
          <p:cNvPr id="832" name="Google Shape;707;p53"/>
          <p:cNvSpPr txBox="1"/>
          <p:nvPr/>
        </p:nvSpPr>
        <p:spPr>
          <a:xfrm>
            <a:off x="14119596" y="531299"/>
            <a:ext cx="2521646" cy="5682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b="1">
                <a:solidFill>
                  <a:srgbClr val="4C4C4C"/>
                </a:solidFill>
                <a:latin typeface="Source Sans Pro"/>
                <a:ea typeface="Source Sans Pro"/>
                <a:cs typeface="Source Sans Pro"/>
                <a:sym typeface="Source Sans Pro"/>
              </a:defRPr>
            </a:pPr>
            <a:r>
              <a:t>Package 4</a:t>
            </a:r>
          </a:p>
        </p:txBody>
      </p:sp>
      <p:sp>
        <p:nvSpPr>
          <p:cNvPr id="833" name="Google Shape;708;p53"/>
          <p:cNvSpPr txBox="1"/>
          <p:nvPr/>
        </p:nvSpPr>
        <p:spPr>
          <a:xfrm>
            <a:off x="14119596" y="5029766"/>
            <a:ext cx="3960271" cy="4285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Lorem ipsum</a:t>
            </a:r>
          </a:p>
        </p:txBody>
      </p:sp>
      <p:sp>
        <p:nvSpPr>
          <p:cNvPr id="834" name="Google Shape;709;p53"/>
          <p:cNvSpPr/>
          <p:nvPr/>
        </p:nvSpPr>
        <p:spPr>
          <a:xfrm>
            <a:off x="7870606" y="7870"/>
            <a:ext cx="5102614" cy="7883168"/>
          </a:xfrm>
          <a:prstGeom prst="rect">
            <a:avLst/>
          </a:pr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835" name="Google Shape;711;p53"/>
          <p:cNvSpPr txBox="1"/>
          <p:nvPr/>
        </p:nvSpPr>
        <p:spPr>
          <a:xfrm>
            <a:off x="8485067" y="1406384"/>
            <a:ext cx="2521646" cy="17493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10600">
                <a:solidFill>
                  <a:srgbClr val="FBFCFF"/>
                </a:solidFill>
                <a:latin typeface="+mn-lt"/>
                <a:ea typeface="+mn-ea"/>
                <a:cs typeface="+mn-cs"/>
                <a:sym typeface="Source Serif Pro Bold"/>
              </a:defRPr>
            </a:pPr>
            <a:r>
              <a:t>$59</a:t>
            </a:r>
          </a:p>
        </p:txBody>
      </p:sp>
      <p:sp>
        <p:nvSpPr>
          <p:cNvPr id="836" name="Google Shape;712;p53"/>
          <p:cNvSpPr txBox="1"/>
          <p:nvPr/>
        </p:nvSpPr>
        <p:spPr>
          <a:xfrm>
            <a:off x="8441777" y="5065817"/>
            <a:ext cx="3960270" cy="1533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 dolor sit amet, consectetur adipiscing elit, sed do eiusmod tempor incididunt ut labore et dolore.</a:t>
            </a:r>
          </a:p>
        </p:txBody>
      </p:sp>
      <p:sp>
        <p:nvSpPr>
          <p:cNvPr id="837" name="Google Shape;713;p53"/>
          <p:cNvSpPr txBox="1"/>
          <p:nvPr/>
        </p:nvSpPr>
        <p:spPr>
          <a:xfrm>
            <a:off x="8441777" y="430952"/>
            <a:ext cx="2180184" cy="5682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b="1">
                <a:solidFill>
                  <a:srgbClr val="FFFFFF"/>
                </a:solidFill>
                <a:latin typeface="Source Sans Pro"/>
                <a:ea typeface="Source Sans Pro"/>
                <a:cs typeface="Source Sans Pro"/>
                <a:sym typeface="Source Sans Pro"/>
              </a:defRPr>
            </a:pPr>
            <a:r>
              <a:t>Package 3</a:t>
            </a:r>
          </a:p>
        </p:txBody>
      </p:sp>
      <p:sp>
        <p:nvSpPr>
          <p:cNvPr id="838" name="Google Shape;714;p53"/>
          <p:cNvSpPr txBox="1"/>
          <p:nvPr/>
        </p:nvSpPr>
        <p:spPr>
          <a:xfrm>
            <a:off x="8441777" y="7039830"/>
            <a:ext cx="3960270" cy="4285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a:t>
            </a:r>
          </a:p>
        </p:txBody>
      </p:sp>
      <p:sp>
        <p:nvSpPr>
          <p:cNvPr id="839" name="Google Shape;715;p53"/>
          <p:cNvSpPr txBox="1"/>
          <p:nvPr/>
        </p:nvSpPr>
        <p:spPr>
          <a:xfrm>
            <a:off x="8410509" y="3339577"/>
            <a:ext cx="3960269" cy="1533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 dolor sit amet, consectetur adipiscing elit, sed do eiusmod tempor incididunt ut labore et dolore.</a:t>
            </a:r>
          </a:p>
        </p:txBody>
      </p:sp>
      <p:sp>
        <p:nvSpPr>
          <p:cNvPr id="840" name="Google Shape;167;p27"/>
          <p:cNvSpPr txBox="1"/>
          <p:nvPr/>
        </p:nvSpPr>
        <p:spPr>
          <a:xfrm>
            <a:off x="2413822" y="10486207"/>
            <a:ext cx="5586365" cy="1473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Time for another Keynote presentation? Or maybe it's your first one, and your hands are already sweating at the thought of having to speak in front of a crowd.</a:t>
            </a:r>
          </a:p>
        </p:txBody>
      </p:sp>
      <p:sp>
        <p:nvSpPr>
          <p:cNvPr id="841" name="Line"/>
          <p:cNvSpPr/>
          <p:nvPr/>
        </p:nvSpPr>
        <p:spPr>
          <a:xfrm>
            <a:off x="7390773" y="9660583"/>
            <a:ext cx="17018833" cy="1"/>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842" name="Google Shape;182;p30"/>
          <p:cNvSpPr/>
          <p:nvPr/>
        </p:nvSpPr>
        <p:spPr>
          <a:xfrm>
            <a:off x="22408308" y="5996475"/>
            <a:ext cx="1975692" cy="7709217"/>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843" name="Shape"/>
          <p:cNvSpPr/>
          <p:nvPr/>
        </p:nvSpPr>
        <p:spPr>
          <a:xfrm rot="10800000">
            <a:off x="23118576" y="6647198"/>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844" name="Google Shape;30;p3"/>
          <p:cNvSpPr/>
          <p:nvPr/>
        </p:nvSpPr>
        <p:spPr>
          <a:xfrm rot="16200000">
            <a:off x="18168574" y="4775533"/>
            <a:ext cx="700125"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half" idx="13"/>
          </p:nvPr>
        </p:nvSpPr>
        <p:spPr/>
      </p:sp>
      <p:sp>
        <p:nvSpPr>
          <p:cNvPr id="846" name="Google Shape;182;p30"/>
          <p:cNvSpPr/>
          <p:nvPr/>
        </p:nvSpPr>
        <p:spPr>
          <a:xfrm>
            <a:off x="22408308" y="-898"/>
            <a:ext cx="1975692" cy="7709217"/>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847" name="Why Choose Us"/>
          <p:cNvSpPr txBox="1"/>
          <p:nvPr/>
        </p:nvSpPr>
        <p:spPr>
          <a:xfrm>
            <a:off x="2174992" y="4044934"/>
            <a:ext cx="5659832" cy="3378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DBD8"/>
                </a:solidFill>
                <a:latin typeface="+mn-lt"/>
                <a:ea typeface="+mn-ea"/>
                <a:cs typeface="+mn-cs"/>
                <a:sym typeface="Source Serif Pro Bold"/>
              </a:defRPr>
            </a:lvl1pPr>
          </a:lstStyle>
          <a:p>
            <a:r>
              <a:t>Keep Contact .</a:t>
            </a:r>
          </a:p>
        </p:txBody>
      </p:sp>
      <p:sp>
        <p:nvSpPr>
          <p:cNvPr id="849" name="Google Shape;182;p30"/>
          <p:cNvSpPr/>
          <p:nvPr/>
        </p:nvSpPr>
        <p:spPr>
          <a:xfrm>
            <a:off x="15559171" y="3003391"/>
            <a:ext cx="8824829" cy="7709218"/>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850" name="Why Choose Us"/>
          <p:cNvSpPr txBox="1"/>
          <p:nvPr/>
        </p:nvSpPr>
        <p:spPr>
          <a:xfrm>
            <a:off x="2301992" y="3917934"/>
            <a:ext cx="5659832" cy="3378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0002"/>
                </a:solidFill>
                <a:latin typeface="+mn-lt"/>
                <a:ea typeface="+mn-ea"/>
                <a:cs typeface="+mn-cs"/>
                <a:sym typeface="Source Serif Pro Bold"/>
              </a:defRPr>
            </a:lvl1pPr>
          </a:lstStyle>
          <a:p>
            <a:r>
              <a:t>Keep Contact .</a:t>
            </a:r>
          </a:p>
        </p:txBody>
      </p:sp>
      <p:sp>
        <p:nvSpPr>
          <p:cNvPr id="851" name="Lorem ipsum dolor sit amet, consectetur adipiscing elit, sed do eiusmod tempor incididunt ut labore et dolore magna aliqua."/>
          <p:cNvSpPr txBox="1"/>
          <p:nvPr/>
        </p:nvSpPr>
        <p:spPr>
          <a:xfrm>
            <a:off x="2301992" y="8242241"/>
            <a:ext cx="4335011" cy="1473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a:t>
            </a:r>
          </a:p>
        </p:txBody>
      </p:sp>
      <p:sp>
        <p:nvSpPr>
          <p:cNvPr id="852" name="Google Shape;504;p45"/>
          <p:cNvSpPr txBox="1"/>
          <p:nvPr/>
        </p:nvSpPr>
        <p:spPr>
          <a:xfrm>
            <a:off x="16816147" y="4590331"/>
            <a:ext cx="2106317"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Address</a:t>
            </a:r>
          </a:p>
        </p:txBody>
      </p:sp>
      <p:sp>
        <p:nvSpPr>
          <p:cNvPr id="853" name="Google Shape;505;p45"/>
          <p:cNvSpPr txBox="1"/>
          <p:nvPr/>
        </p:nvSpPr>
        <p:spPr>
          <a:xfrm>
            <a:off x="16814503" y="5309181"/>
            <a:ext cx="2957281" cy="11650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854" name="Google Shape;504;p45"/>
          <p:cNvSpPr txBox="1"/>
          <p:nvPr/>
        </p:nvSpPr>
        <p:spPr>
          <a:xfrm>
            <a:off x="16816147" y="7241733"/>
            <a:ext cx="1975692"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Email</a:t>
            </a:r>
          </a:p>
        </p:txBody>
      </p:sp>
      <p:sp>
        <p:nvSpPr>
          <p:cNvPr id="855" name="Google Shape;505;p45"/>
          <p:cNvSpPr txBox="1"/>
          <p:nvPr/>
        </p:nvSpPr>
        <p:spPr>
          <a:xfrm>
            <a:off x="16814503" y="7960582"/>
            <a:ext cx="3247865" cy="11650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856" name="Google Shape;504;p45"/>
          <p:cNvSpPr txBox="1"/>
          <p:nvPr/>
        </p:nvSpPr>
        <p:spPr>
          <a:xfrm>
            <a:off x="20681720" y="4590331"/>
            <a:ext cx="1975692"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Phone</a:t>
            </a:r>
          </a:p>
        </p:txBody>
      </p:sp>
      <p:sp>
        <p:nvSpPr>
          <p:cNvPr id="857" name="Google Shape;505;p45"/>
          <p:cNvSpPr txBox="1"/>
          <p:nvPr/>
        </p:nvSpPr>
        <p:spPr>
          <a:xfrm>
            <a:off x="20681720" y="5309181"/>
            <a:ext cx="2747445" cy="11650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858" name="Google Shape;504;p45"/>
          <p:cNvSpPr txBox="1"/>
          <p:nvPr/>
        </p:nvSpPr>
        <p:spPr>
          <a:xfrm>
            <a:off x="20681720" y="7241733"/>
            <a:ext cx="2106318"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Website</a:t>
            </a:r>
          </a:p>
        </p:txBody>
      </p:sp>
      <p:sp>
        <p:nvSpPr>
          <p:cNvPr id="859" name="Google Shape;505;p45"/>
          <p:cNvSpPr txBox="1"/>
          <p:nvPr/>
        </p:nvSpPr>
        <p:spPr>
          <a:xfrm>
            <a:off x="20681720" y="7960582"/>
            <a:ext cx="3429685" cy="7967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860" name="Line"/>
          <p:cNvSpPr/>
          <p:nvPr/>
        </p:nvSpPr>
        <p:spPr>
          <a:xfrm flipV="1">
            <a:off x="7619050" y="-50531"/>
            <a:ext cx="1" cy="6799318"/>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861" name="Shape"/>
          <p:cNvSpPr/>
          <p:nvPr/>
        </p:nvSpPr>
        <p:spPr>
          <a:xfrm rot="10800000">
            <a:off x="23118576" y="649825"/>
            <a:ext cx="635001" cy="527164"/>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862"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29.</a:t>
            </a:r>
          </a:p>
        </p:txBody>
      </p:sp>
      <p:sp>
        <p:nvSpPr>
          <p:cNvPr id="863" name="Google Shape;30;p3"/>
          <p:cNvSpPr/>
          <p:nvPr/>
        </p:nvSpPr>
        <p:spPr>
          <a:xfrm rot="16200000">
            <a:off x="8011245" y="11465243"/>
            <a:ext cx="700124"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 name="About Us"/>
          <p:cNvSpPr txBox="1"/>
          <p:nvPr/>
        </p:nvSpPr>
        <p:spPr>
          <a:xfrm>
            <a:off x="2681542" y="3671732"/>
            <a:ext cx="6555832" cy="16891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DBD8"/>
                </a:solidFill>
                <a:latin typeface="+mn-lt"/>
                <a:ea typeface="+mn-ea"/>
                <a:cs typeface="+mn-cs"/>
                <a:sym typeface="Source Serif Pro Bold"/>
              </a:defRPr>
            </a:lvl1pPr>
          </a:lstStyle>
          <a:p>
            <a:r>
              <a:t>About Us .</a:t>
            </a:r>
          </a:p>
        </p:txBody>
      </p:sp>
      <p:sp>
        <p:nvSpPr>
          <p:cNvPr id="348" name="Google Shape;182;p30"/>
          <p:cNvSpPr/>
          <p:nvPr/>
        </p:nvSpPr>
        <p:spPr>
          <a:xfrm>
            <a:off x="13186991" y="2513857"/>
            <a:ext cx="4448756" cy="7180279"/>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350" name="About Us"/>
          <p:cNvSpPr txBox="1"/>
          <p:nvPr/>
        </p:nvSpPr>
        <p:spPr>
          <a:xfrm>
            <a:off x="2808542" y="3544732"/>
            <a:ext cx="6555832" cy="16891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0002"/>
                </a:solidFill>
                <a:latin typeface="+mn-lt"/>
                <a:ea typeface="+mn-ea"/>
                <a:cs typeface="+mn-cs"/>
                <a:sym typeface="Source Serif Pro Bold"/>
              </a:defRPr>
            </a:lvl1pPr>
          </a:lstStyle>
          <a:p>
            <a:r>
              <a:t>About Us .</a:t>
            </a:r>
          </a:p>
        </p:txBody>
      </p:sp>
      <p:sp>
        <p:nvSpPr>
          <p:cNvPr id="351" name="Lorem Ipsum has been the industry's standard dummy text ever since the 1500s, when an unknown printer took a galley of type and scrambled it to make a type specimen book."/>
          <p:cNvSpPr txBox="1"/>
          <p:nvPr/>
        </p:nvSpPr>
        <p:spPr>
          <a:xfrm>
            <a:off x="2808542" y="5753100"/>
            <a:ext cx="5578353" cy="14732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has been the industry's standard dummy text ever since the 1500s, when an unknown printer took a galley of type and scrambled it to make a type specimen book.</a:t>
            </a:r>
          </a:p>
        </p:txBody>
      </p:sp>
      <p:sp>
        <p:nvSpPr>
          <p:cNvPr id="352" name="Line"/>
          <p:cNvSpPr/>
          <p:nvPr/>
        </p:nvSpPr>
        <p:spPr>
          <a:xfrm flipV="1">
            <a:off x="8969029" y="-78656"/>
            <a:ext cx="1" cy="4762171"/>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353" name="Shape"/>
          <p:cNvSpPr/>
          <p:nvPr/>
        </p:nvSpPr>
        <p:spPr>
          <a:xfrm rot="10800000">
            <a:off x="13949967" y="8498132"/>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354"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03.</a:t>
            </a:r>
          </a:p>
        </p:txBody>
      </p:sp>
      <p:sp>
        <p:nvSpPr>
          <p:cNvPr id="355" name="Lorem Ipsum has been the industry's standard dummy text ever since the 1500s, when an unknown printer took a galley of type and scrambled it to make a type specimen book."/>
          <p:cNvSpPr txBox="1"/>
          <p:nvPr/>
        </p:nvSpPr>
        <p:spPr>
          <a:xfrm>
            <a:off x="5537725" y="8335111"/>
            <a:ext cx="5578352" cy="1473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has been the industry's standard dummy text ever since the 1500s, when an unknown printer took a galley of type and scrambled it to make a type specimen book.</a:t>
            </a:r>
          </a:p>
        </p:txBody>
      </p:sp>
      <p:sp>
        <p:nvSpPr>
          <p:cNvPr id="356" name="Google Shape;30;p3"/>
          <p:cNvSpPr/>
          <p:nvPr/>
        </p:nvSpPr>
        <p:spPr>
          <a:xfrm>
            <a:off x="13917404" y="1887364"/>
            <a:ext cx="700125"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2" name="Picture Placeholder 1"/>
          <p:cNvSpPr>
            <a:spLocks noGrp="1"/>
          </p:cNvSpPr>
          <p:nvPr>
            <p:ph type="pic" sz="half" idx="13"/>
          </p:nvPr>
        </p:nvSpPr>
        <p:spPr/>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half" idx="13"/>
          </p:nvPr>
        </p:nvSpPr>
        <p:spPr/>
      </p:sp>
      <p:sp>
        <p:nvSpPr>
          <p:cNvPr id="866" name="Why Choose Us"/>
          <p:cNvSpPr txBox="1"/>
          <p:nvPr/>
        </p:nvSpPr>
        <p:spPr>
          <a:xfrm>
            <a:off x="16896633" y="4031548"/>
            <a:ext cx="6336470" cy="3378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DBD8"/>
                </a:solidFill>
                <a:latin typeface="+mn-lt"/>
                <a:ea typeface="+mn-ea"/>
                <a:cs typeface="+mn-cs"/>
                <a:sym typeface="Source Serif Pro Bold"/>
              </a:defRPr>
            </a:lvl1pPr>
          </a:lstStyle>
          <a:p>
            <a:r>
              <a:t>Keep Contact .</a:t>
            </a:r>
          </a:p>
        </p:txBody>
      </p:sp>
      <p:sp>
        <p:nvSpPr>
          <p:cNvPr id="867" name="Google Shape;182;p30"/>
          <p:cNvSpPr/>
          <p:nvPr/>
        </p:nvSpPr>
        <p:spPr>
          <a:xfrm>
            <a:off x="5366510" y="7200542"/>
            <a:ext cx="10599811" cy="6508321"/>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868" name="Why Choose Us"/>
          <p:cNvSpPr txBox="1"/>
          <p:nvPr/>
        </p:nvSpPr>
        <p:spPr>
          <a:xfrm>
            <a:off x="17023633" y="3904548"/>
            <a:ext cx="6336470" cy="3378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0002"/>
                </a:solidFill>
                <a:latin typeface="+mn-lt"/>
                <a:ea typeface="+mn-ea"/>
                <a:cs typeface="+mn-cs"/>
                <a:sym typeface="Source Serif Pro Bold"/>
              </a:defRPr>
            </a:lvl1pPr>
          </a:lstStyle>
          <a:p>
            <a:r>
              <a:t>Keep Contact .</a:t>
            </a:r>
          </a:p>
        </p:txBody>
      </p:sp>
      <p:sp>
        <p:nvSpPr>
          <p:cNvPr id="869" name="Lorem ipsum dolor sit amet, consectetur adipiscing elit, sed do eiusmod tempor incididunt ut labore et dolore magna aliqua."/>
          <p:cNvSpPr txBox="1"/>
          <p:nvPr/>
        </p:nvSpPr>
        <p:spPr>
          <a:xfrm>
            <a:off x="17023633" y="7650104"/>
            <a:ext cx="4582860" cy="1104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et dolore magna aliqua.</a:t>
            </a:r>
          </a:p>
        </p:txBody>
      </p:sp>
      <p:sp>
        <p:nvSpPr>
          <p:cNvPr id="870" name="Lorem ipsum dolor sit amet, consectetur adipiscing elit, sed do eiusmod tempor incididunt ut labore et dolore magna aliqua."/>
          <p:cNvSpPr txBox="1"/>
          <p:nvPr/>
        </p:nvSpPr>
        <p:spPr>
          <a:xfrm>
            <a:off x="17023633" y="9188291"/>
            <a:ext cx="4474097" cy="1104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et dolore magna aliqua.</a:t>
            </a:r>
          </a:p>
        </p:txBody>
      </p:sp>
      <p:sp>
        <p:nvSpPr>
          <p:cNvPr id="871" name="Google Shape;504;p45"/>
          <p:cNvSpPr txBox="1"/>
          <p:nvPr/>
        </p:nvSpPr>
        <p:spPr>
          <a:xfrm>
            <a:off x="6787210" y="8123533"/>
            <a:ext cx="4015163"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Address</a:t>
            </a:r>
          </a:p>
        </p:txBody>
      </p:sp>
      <p:sp>
        <p:nvSpPr>
          <p:cNvPr id="872" name="Google Shape;505;p45"/>
          <p:cNvSpPr txBox="1"/>
          <p:nvPr/>
        </p:nvSpPr>
        <p:spPr>
          <a:xfrm>
            <a:off x="6785567" y="8969382"/>
            <a:ext cx="3250721" cy="11650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873" name="Google Shape;504;p45"/>
          <p:cNvSpPr txBox="1"/>
          <p:nvPr/>
        </p:nvSpPr>
        <p:spPr>
          <a:xfrm>
            <a:off x="6787210" y="10774934"/>
            <a:ext cx="4015163"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Email</a:t>
            </a:r>
          </a:p>
        </p:txBody>
      </p:sp>
      <p:sp>
        <p:nvSpPr>
          <p:cNvPr id="874" name="Google Shape;505;p45"/>
          <p:cNvSpPr txBox="1"/>
          <p:nvPr/>
        </p:nvSpPr>
        <p:spPr>
          <a:xfrm>
            <a:off x="6785567" y="11620785"/>
            <a:ext cx="3092630" cy="11650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875" name="Google Shape;504;p45"/>
          <p:cNvSpPr txBox="1"/>
          <p:nvPr/>
        </p:nvSpPr>
        <p:spPr>
          <a:xfrm>
            <a:off x="11298184" y="8123533"/>
            <a:ext cx="2553716"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Phone</a:t>
            </a:r>
          </a:p>
        </p:txBody>
      </p:sp>
      <p:sp>
        <p:nvSpPr>
          <p:cNvPr id="876" name="Google Shape;505;p45"/>
          <p:cNvSpPr txBox="1"/>
          <p:nvPr/>
        </p:nvSpPr>
        <p:spPr>
          <a:xfrm>
            <a:off x="11296542" y="8969382"/>
            <a:ext cx="3250721" cy="11650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877" name="Google Shape;504;p45"/>
          <p:cNvSpPr txBox="1"/>
          <p:nvPr/>
        </p:nvSpPr>
        <p:spPr>
          <a:xfrm>
            <a:off x="11298184" y="10774934"/>
            <a:ext cx="2177947"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Website</a:t>
            </a:r>
          </a:p>
        </p:txBody>
      </p:sp>
      <p:sp>
        <p:nvSpPr>
          <p:cNvPr id="878" name="Google Shape;505;p45"/>
          <p:cNvSpPr txBox="1"/>
          <p:nvPr/>
        </p:nvSpPr>
        <p:spPr>
          <a:xfrm>
            <a:off x="11296542" y="11620785"/>
            <a:ext cx="3092630" cy="11650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879" name="Line"/>
          <p:cNvSpPr/>
          <p:nvPr/>
        </p:nvSpPr>
        <p:spPr>
          <a:xfrm flipV="1">
            <a:off x="22328199" y="-44140"/>
            <a:ext cx="1" cy="6756952"/>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880" name="Google Shape;182;p30"/>
          <p:cNvSpPr/>
          <p:nvPr/>
        </p:nvSpPr>
        <p:spPr>
          <a:xfrm>
            <a:off x="19261543" y="11899186"/>
            <a:ext cx="5122458" cy="1858365"/>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881" name="Shape"/>
          <p:cNvSpPr/>
          <p:nvPr/>
        </p:nvSpPr>
        <p:spPr>
          <a:xfrm rot="10800000">
            <a:off x="23106777" y="12564786"/>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882" name="Google Shape;30;p3"/>
          <p:cNvSpPr/>
          <p:nvPr/>
        </p:nvSpPr>
        <p:spPr>
          <a:xfrm rot="16200000">
            <a:off x="18910619" y="11481960"/>
            <a:ext cx="700124"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883"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30.</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half" idx="13"/>
          </p:nvPr>
        </p:nvSpPr>
        <p:spPr/>
      </p:sp>
      <p:sp>
        <p:nvSpPr>
          <p:cNvPr id="3" name="Picture Placeholder 2"/>
          <p:cNvSpPr>
            <a:spLocks noGrp="1"/>
          </p:cNvSpPr>
          <p:nvPr>
            <p:ph type="pic" sz="half" idx="14"/>
          </p:nvPr>
        </p:nvSpPr>
        <p:spPr/>
      </p:sp>
      <p:sp>
        <p:nvSpPr>
          <p:cNvPr id="885" name="Why Choose Us"/>
          <p:cNvSpPr txBox="1"/>
          <p:nvPr/>
        </p:nvSpPr>
        <p:spPr>
          <a:xfrm>
            <a:off x="3107996" y="1718149"/>
            <a:ext cx="9822169" cy="16891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DBD8"/>
                </a:solidFill>
                <a:latin typeface="+mn-lt"/>
                <a:ea typeface="+mn-ea"/>
                <a:cs typeface="+mn-cs"/>
                <a:sym typeface="Source Serif Pro Bold"/>
              </a:defRPr>
            </a:lvl1pPr>
          </a:lstStyle>
          <a:p>
            <a:r>
              <a:t>Keep Contact .</a:t>
            </a:r>
          </a:p>
        </p:txBody>
      </p:sp>
      <p:sp>
        <p:nvSpPr>
          <p:cNvPr id="888" name="Google Shape;504;p45"/>
          <p:cNvSpPr txBox="1"/>
          <p:nvPr/>
        </p:nvSpPr>
        <p:spPr>
          <a:xfrm>
            <a:off x="3482351" y="8082831"/>
            <a:ext cx="4015163"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Address</a:t>
            </a:r>
          </a:p>
        </p:txBody>
      </p:sp>
      <p:sp>
        <p:nvSpPr>
          <p:cNvPr id="889" name="Google Shape;505;p45"/>
          <p:cNvSpPr txBox="1"/>
          <p:nvPr/>
        </p:nvSpPr>
        <p:spPr>
          <a:xfrm>
            <a:off x="3480708" y="8928681"/>
            <a:ext cx="3702911" cy="7967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890" name="Google Shape;504;p45"/>
          <p:cNvSpPr txBox="1"/>
          <p:nvPr/>
        </p:nvSpPr>
        <p:spPr>
          <a:xfrm>
            <a:off x="3482351" y="10734234"/>
            <a:ext cx="4015163"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Email</a:t>
            </a:r>
          </a:p>
        </p:txBody>
      </p:sp>
      <p:sp>
        <p:nvSpPr>
          <p:cNvPr id="891" name="Google Shape;505;p45"/>
          <p:cNvSpPr txBox="1"/>
          <p:nvPr/>
        </p:nvSpPr>
        <p:spPr>
          <a:xfrm>
            <a:off x="3480708" y="11580082"/>
            <a:ext cx="3702911" cy="7967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892" name="Google Shape;504;p45"/>
          <p:cNvSpPr txBox="1"/>
          <p:nvPr/>
        </p:nvSpPr>
        <p:spPr>
          <a:xfrm>
            <a:off x="7993325" y="8082831"/>
            <a:ext cx="2644364"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Phone</a:t>
            </a:r>
          </a:p>
        </p:txBody>
      </p:sp>
      <p:sp>
        <p:nvSpPr>
          <p:cNvPr id="893" name="Google Shape;505;p45"/>
          <p:cNvSpPr txBox="1"/>
          <p:nvPr/>
        </p:nvSpPr>
        <p:spPr>
          <a:xfrm>
            <a:off x="7991681" y="8928681"/>
            <a:ext cx="3702911" cy="7967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894" name="Google Shape;504;p45"/>
          <p:cNvSpPr txBox="1"/>
          <p:nvPr/>
        </p:nvSpPr>
        <p:spPr>
          <a:xfrm>
            <a:off x="7993325" y="10734234"/>
            <a:ext cx="2545734"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Website</a:t>
            </a:r>
          </a:p>
        </p:txBody>
      </p:sp>
      <p:sp>
        <p:nvSpPr>
          <p:cNvPr id="895" name="Google Shape;505;p45"/>
          <p:cNvSpPr txBox="1"/>
          <p:nvPr/>
        </p:nvSpPr>
        <p:spPr>
          <a:xfrm>
            <a:off x="7991681" y="11580082"/>
            <a:ext cx="3702911" cy="7967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896" name="Why Choose Us"/>
          <p:cNvSpPr txBox="1"/>
          <p:nvPr/>
        </p:nvSpPr>
        <p:spPr>
          <a:xfrm>
            <a:off x="3234996" y="1591149"/>
            <a:ext cx="9822169" cy="16891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0002"/>
                </a:solidFill>
                <a:latin typeface="+mn-lt"/>
                <a:ea typeface="+mn-ea"/>
                <a:cs typeface="+mn-cs"/>
                <a:sym typeface="Source Serif Pro Bold"/>
              </a:defRPr>
            </a:lvl1pPr>
          </a:lstStyle>
          <a:p>
            <a:r>
              <a:t>Keep Contact .</a:t>
            </a:r>
          </a:p>
        </p:txBody>
      </p:sp>
      <p:sp>
        <p:nvSpPr>
          <p:cNvPr id="897" name="Lorem ipsum dolor sit amet, consectetur adipiscing elit, sed do eiusmod tempor incididunt ut labore et dolore magna aliqua."/>
          <p:cNvSpPr txBox="1"/>
          <p:nvPr/>
        </p:nvSpPr>
        <p:spPr>
          <a:xfrm>
            <a:off x="3234996" y="3679350"/>
            <a:ext cx="6625725" cy="1473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 Lorem ipsum dolor sit amet, consectetur adipiscing elit, sed do eiusmod tempor.</a:t>
            </a:r>
          </a:p>
        </p:txBody>
      </p:sp>
      <p:sp>
        <p:nvSpPr>
          <p:cNvPr id="898"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31.</a:t>
            </a:r>
          </a:p>
        </p:txBody>
      </p:sp>
      <p:sp>
        <p:nvSpPr>
          <p:cNvPr id="899" name="Line"/>
          <p:cNvSpPr/>
          <p:nvPr/>
        </p:nvSpPr>
        <p:spPr>
          <a:xfrm flipV="1">
            <a:off x="11973068" y="2763445"/>
            <a:ext cx="1" cy="11206959"/>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900" name="Google Shape;182;p30"/>
          <p:cNvSpPr/>
          <p:nvPr/>
        </p:nvSpPr>
        <p:spPr>
          <a:xfrm>
            <a:off x="12795693" y="4741325"/>
            <a:ext cx="1975692" cy="5767294"/>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901" name="Shape"/>
          <p:cNvSpPr/>
          <p:nvPr/>
        </p:nvSpPr>
        <p:spPr>
          <a:xfrm rot="10800000">
            <a:off x="13505961" y="5392048"/>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902" name="Google Shape;30;p3"/>
          <p:cNvSpPr/>
          <p:nvPr/>
        </p:nvSpPr>
        <p:spPr>
          <a:xfrm>
            <a:off x="13433477" y="8883442"/>
            <a:ext cx="700124"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5" name="Google Shape;182;p30"/>
          <p:cNvSpPr/>
          <p:nvPr/>
        </p:nvSpPr>
        <p:spPr>
          <a:xfrm>
            <a:off x="2180085" y="6527659"/>
            <a:ext cx="10599811" cy="6508321"/>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2" name="Picture Placeholder 1"/>
          <p:cNvSpPr>
            <a:spLocks noGrp="1"/>
          </p:cNvSpPr>
          <p:nvPr>
            <p:ph type="pic" sz="half" idx="13"/>
          </p:nvPr>
        </p:nvSpPr>
        <p:spPr/>
      </p:sp>
      <p:sp>
        <p:nvSpPr>
          <p:cNvPr id="904" name="Google Shape;222;p29"/>
          <p:cNvSpPr txBox="1"/>
          <p:nvPr/>
        </p:nvSpPr>
        <p:spPr>
          <a:xfrm>
            <a:off x="11650260" y="2338504"/>
            <a:ext cx="11578793" cy="86283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solidFill>
                  <a:srgbClr val="FFDBD8"/>
                </a:solidFill>
                <a:latin typeface="+mn-lt"/>
                <a:ea typeface="+mn-ea"/>
                <a:cs typeface="+mn-cs"/>
                <a:sym typeface="Source Serif Pro Bold"/>
              </a:defRPr>
            </a:lvl1pPr>
          </a:lstStyle>
          <a:p>
            <a:r>
              <a:t>“This is a quote, words full of wisdom that can make the reader get inspired.”</a:t>
            </a:r>
          </a:p>
        </p:txBody>
      </p:sp>
      <p:sp>
        <p:nvSpPr>
          <p:cNvPr id="907" name="Google Shape;222;p29"/>
          <p:cNvSpPr txBox="1"/>
          <p:nvPr/>
        </p:nvSpPr>
        <p:spPr>
          <a:xfrm>
            <a:off x="11777260" y="2211504"/>
            <a:ext cx="11578793" cy="86283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solidFill>
                  <a:srgbClr val="FF0002"/>
                </a:solidFill>
                <a:latin typeface="+mn-lt"/>
                <a:ea typeface="+mn-ea"/>
                <a:cs typeface="+mn-cs"/>
                <a:sym typeface="Source Serif Pro Bold"/>
              </a:defRPr>
            </a:lvl1pPr>
          </a:lstStyle>
          <a:p>
            <a:r>
              <a:t>“This is a quote, words full of wisdom that can make the reader get inspired.”</a:t>
            </a:r>
          </a:p>
        </p:txBody>
      </p:sp>
      <p:sp>
        <p:nvSpPr>
          <p:cNvPr id="908"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32.</a:t>
            </a:r>
          </a:p>
        </p:txBody>
      </p:sp>
      <p:sp>
        <p:nvSpPr>
          <p:cNvPr id="909" name="Line"/>
          <p:cNvSpPr/>
          <p:nvPr/>
        </p:nvSpPr>
        <p:spPr>
          <a:xfrm flipV="1">
            <a:off x="10394295" y="-169680"/>
            <a:ext cx="1" cy="6747682"/>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910" name="Shape"/>
          <p:cNvSpPr/>
          <p:nvPr/>
        </p:nvSpPr>
        <p:spPr>
          <a:xfrm rot="10800000">
            <a:off x="3162360" y="7630310"/>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911" name="Google Shape;30;p3"/>
          <p:cNvSpPr/>
          <p:nvPr/>
        </p:nvSpPr>
        <p:spPr>
          <a:xfrm rot="16200000">
            <a:off x="21684016" y="3567574"/>
            <a:ext cx="700124"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3" name="Google Shape;182;p30"/>
          <p:cNvSpPr/>
          <p:nvPr/>
        </p:nvSpPr>
        <p:spPr>
          <a:xfrm rot="16200000">
            <a:off x="16244855" y="5781593"/>
            <a:ext cx="6117304" cy="6508321"/>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917" name="Google Shape;222;p29"/>
          <p:cNvSpPr txBox="1"/>
          <p:nvPr/>
        </p:nvSpPr>
        <p:spPr>
          <a:xfrm>
            <a:off x="3365641" y="1229528"/>
            <a:ext cx="11578793" cy="86283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solidFill>
                  <a:srgbClr val="FFDBD8"/>
                </a:solidFill>
                <a:latin typeface="+mn-lt"/>
                <a:ea typeface="+mn-ea"/>
                <a:cs typeface="+mn-cs"/>
                <a:sym typeface="Source Serif Pro Bold"/>
              </a:defRPr>
            </a:lvl1pPr>
          </a:lstStyle>
          <a:p>
            <a:r>
              <a:t>“This is a quote, words full of wisdom that can make the reader get inspired.”</a:t>
            </a:r>
          </a:p>
        </p:txBody>
      </p:sp>
      <p:sp>
        <p:nvSpPr>
          <p:cNvPr id="918" name="Google Shape;222;p29"/>
          <p:cNvSpPr txBox="1"/>
          <p:nvPr/>
        </p:nvSpPr>
        <p:spPr>
          <a:xfrm>
            <a:off x="3492641" y="1102528"/>
            <a:ext cx="11578793" cy="86283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solidFill>
                  <a:srgbClr val="FF0002"/>
                </a:solidFill>
                <a:latin typeface="+mn-lt"/>
                <a:ea typeface="+mn-ea"/>
                <a:cs typeface="+mn-cs"/>
                <a:sym typeface="Source Serif Pro Bold"/>
              </a:defRPr>
            </a:lvl1pPr>
          </a:lstStyle>
          <a:p>
            <a:r>
              <a:t>“This is a quote, words full of wisdom that can make the reader get inspired.”</a:t>
            </a:r>
          </a:p>
        </p:txBody>
      </p:sp>
      <p:sp>
        <p:nvSpPr>
          <p:cNvPr id="919"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33.</a:t>
            </a:r>
          </a:p>
        </p:txBody>
      </p:sp>
      <p:sp>
        <p:nvSpPr>
          <p:cNvPr id="920" name="Line"/>
          <p:cNvSpPr/>
          <p:nvPr/>
        </p:nvSpPr>
        <p:spPr>
          <a:xfrm flipV="1">
            <a:off x="11201988" y="9070920"/>
            <a:ext cx="1" cy="4718160"/>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921" name="Shape"/>
          <p:cNvSpPr/>
          <p:nvPr/>
        </p:nvSpPr>
        <p:spPr>
          <a:xfrm rot="10800000">
            <a:off x="16881169" y="10610221"/>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922" name="Google Shape;30;p3"/>
          <p:cNvSpPr/>
          <p:nvPr/>
        </p:nvSpPr>
        <p:spPr>
          <a:xfrm rot="16200000">
            <a:off x="15820320" y="4657003"/>
            <a:ext cx="700125" cy="2692817"/>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2" name="Picture Placeholder 1"/>
          <p:cNvSpPr>
            <a:spLocks noGrp="1"/>
          </p:cNvSpPr>
          <p:nvPr>
            <p:ph type="pic" sz="quarter" idx="15"/>
          </p:nvPr>
        </p:nvSpPr>
        <p:spPr/>
      </p:sp>
      <p:sp>
        <p:nvSpPr>
          <p:cNvPr id="3" name="Picture Placeholder 2"/>
          <p:cNvSpPr>
            <a:spLocks noGrp="1"/>
          </p:cNvSpPr>
          <p:nvPr>
            <p:ph type="pic" sz="quarter" idx="14"/>
          </p:nvPr>
        </p:nvSpPr>
        <p:spPr/>
      </p:sp>
      <p:sp>
        <p:nvSpPr>
          <p:cNvPr id="4" name="Picture Placeholder 3"/>
          <p:cNvSpPr>
            <a:spLocks noGrp="1"/>
          </p:cNvSpPr>
          <p:nvPr>
            <p:ph type="pic" sz="quarter" idx="13"/>
          </p:nvPr>
        </p:nvSpPr>
        <p:spPr/>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idx="13"/>
          </p:nvPr>
        </p:nvSpPr>
        <p:spPr/>
      </p:sp>
      <p:sp>
        <p:nvSpPr>
          <p:cNvPr id="925" name="Google Shape;633;p50"/>
          <p:cNvSpPr/>
          <p:nvPr/>
        </p:nvSpPr>
        <p:spPr>
          <a:xfrm>
            <a:off x="2193714" y="-898"/>
            <a:ext cx="22199604" cy="13716002"/>
          </a:xfrm>
          <a:prstGeom prst="rect">
            <a:avLst/>
          </a:prstGeom>
          <a:solidFill>
            <a:srgbClr val="535353">
              <a:alpha val="50195"/>
            </a:srgbClr>
          </a:solidFill>
          <a:ln w="12700">
            <a:miter lim="400000"/>
          </a:ln>
        </p:spPr>
        <p:txBody>
          <a:bodyPr lIns="45719" rIns="45719" anchor="ctr"/>
          <a:lstStyle/>
          <a:p>
            <a:pPr>
              <a:defRPr sz="6200">
                <a:solidFill>
                  <a:srgbClr val="333333"/>
                </a:solidFill>
                <a:latin typeface="Montserrat Black"/>
                <a:ea typeface="Montserrat Black"/>
                <a:cs typeface="Montserrat Black"/>
                <a:sym typeface="Montserrat Black"/>
              </a:defRPr>
            </a:pPr>
            <a:endParaRPr/>
          </a:p>
        </p:txBody>
      </p:sp>
      <p:sp>
        <p:nvSpPr>
          <p:cNvPr id="926" name="Google Shape;182;p30"/>
          <p:cNvSpPr/>
          <p:nvPr/>
        </p:nvSpPr>
        <p:spPr>
          <a:xfrm>
            <a:off x="22408308" y="-898"/>
            <a:ext cx="1975692" cy="10052785"/>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927" name="Google Shape;634;p50"/>
          <p:cNvSpPr txBox="1"/>
          <p:nvPr/>
        </p:nvSpPr>
        <p:spPr>
          <a:xfrm>
            <a:off x="4566379" y="5295900"/>
            <a:ext cx="4561743" cy="33782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DBD8"/>
                </a:solidFill>
                <a:latin typeface="+mn-lt"/>
                <a:ea typeface="+mn-ea"/>
                <a:cs typeface="+mn-cs"/>
                <a:sym typeface="Source Serif Pro Bold"/>
              </a:defRPr>
            </a:lvl1pPr>
          </a:lstStyle>
          <a:p>
            <a:r>
              <a:t>The Break .</a:t>
            </a:r>
          </a:p>
        </p:txBody>
      </p:sp>
      <p:sp>
        <p:nvSpPr>
          <p:cNvPr id="928" name="Google Shape;634;p50"/>
          <p:cNvSpPr txBox="1"/>
          <p:nvPr/>
        </p:nvSpPr>
        <p:spPr>
          <a:xfrm>
            <a:off x="4693379" y="5168900"/>
            <a:ext cx="4561743" cy="33782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0002"/>
                </a:solidFill>
                <a:latin typeface="+mn-lt"/>
                <a:ea typeface="+mn-ea"/>
                <a:cs typeface="+mn-cs"/>
                <a:sym typeface="Source Serif Pro Bold"/>
              </a:defRPr>
            </a:lvl1pPr>
          </a:lstStyle>
          <a:p>
            <a:r>
              <a:t>The Break .</a:t>
            </a:r>
          </a:p>
        </p:txBody>
      </p:sp>
      <p:sp>
        <p:nvSpPr>
          <p:cNvPr id="929" name="Google Shape;635;p50"/>
          <p:cNvSpPr txBox="1"/>
          <p:nvPr/>
        </p:nvSpPr>
        <p:spPr>
          <a:xfrm>
            <a:off x="9446431" y="6381749"/>
            <a:ext cx="4909881" cy="1104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solidFill>
                  <a:srgbClr val="FFFFFF"/>
                </a:solidFill>
              </a:defRPr>
            </a:lvl1pPr>
          </a:lstStyle>
          <a:p>
            <a:r>
              <a:t>Maybe it's your first one, and your hands are already sweating at the thought of having to speak in front of a crowd.</a:t>
            </a:r>
          </a:p>
        </p:txBody>
      </p:sp>
      <p:sp>
        <p:nvSpPr>
          <p:cNvPr id="930" name="Line"/>
          <p:cNvSpPr/>
          <p:nvPr/>
        </p:nvSpPr>
        <p:spPr>
          <a:xfrm>
            <a:off x="8884875" y="8024824"/>
            <a:ext cx="15504978" cy="1"/>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931"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34.</a:t>
            </a:r>
          </a:p>
        </p:txBody>
      </p:sp>
      <p:sp>
        <p:nvSpPr>
          <p:cNvPr id="932" name="Shape"/>
          <p:cNvSpPr/>
          <p:nvPr/>
        </p:nvSpPr>
        <p:spPr>
          <a:xfrm rot="10800000">
            <a:off x="23078653" y="8750003"/>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933" name="Google Shape;30;p3"/>
          <p:cNvSpPr/>
          <p:nvPr/>
        </p:nvSpPr>
        <p:spPr>
          <a:xfrm rot="16200000">
            <a:off x="22017279" y="5511592"/>
            <a:ext cx="700124"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idx="13"/>
          </p:nvPr>
        </p:nvSpPr>
        <p:spPr/>
      </p:sp>
      <p:sp>
        <p:nvSpPr>
          <p:cNvPr id="936" name="Google Shape;785;p56"/>
          <p:cNvSpPr/>
          <p:nvPr/>
        </p:nvSpPr>
        <p:spPr>
          <a:xfrm>
            <a:off x="6507402" y="3041817"/>
            <a:ext cx="13568656" cy="7632366"/>
          </a:xfrm>
          <a:prstGeom prst="rect">
            <a:avLst/>
          </a:prstGeom>
          <a:solidFill>
            <a:srgbClr val="535353">
              <a:alpha val="50195"/>
            </a:srgbClr>
          </a:solidFill>
          <a:ln w="12700">
            <a:miter lim="400000"/>
          </a:ln>
        </p:spPr>
        <p:txBody>
          <a:bodyPr lIns="45719" rIns="45719" anchor="ctr"/>
          <a:lstStyle/>
          <a:p>
            <a:pPr>
              <a:defRPr sz="6200">
                <a:solidFill>
                  <a:srgbClr val="333333"/>
                </a:solidFill>
                <a:latin typeface="Montserrat Black"/>
                <a:ea typeface="Montserrat Black"/>
                <a:cs typeface="Montserrat Black"/>
                <a:sym typeface="Montserrat Black"/>
              </a:defRPr>
            </a:pPr>
            <a:endParaRPr/>
          </a:p>
        </p:txBody>
      </p:sp>
      <p:sp>
        <p:nvSpPr>
          <p:cNvPr id="937" name="Line"/>
          <p:cNvSpPr/>
          <p:nvPr/>
        </p:nvSpPr>
        <p:spPr>
          <a:xfrm>
            <a:off x="7321718" y="9969517"/>
            <a:ext cx="10890419" cy="1"/>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938" name="Google Shape;182;p30"/>
          <p:cNvSpPr/>
          <p:nvPr/>
        </p:nvSpPr>
        <p:spPr>
          <a:xfrm>
            <a:off x="18100366" y="9155667"/>
            <a:ext cx="1975692" cy="1518517"/>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939" name="Google Shape;786;p56"/>
          <p:cNvSpPr txBox="1"/>
          <p:nvPr/>
        </p:nvSpPr>
        <p:spPr>
          <a:xfrm>
            <a:off x="9647530" y="6060134"/>
            <a:ext cx="7161399" cy="16891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DBD8"/>
                </a:solidFill>
                <a:latin typeface="+mn-lt"/>
                <a:ea typeface="+mn-ea"/>
                <a:cs typeface="+mn-cs"/>
                <a:sym typeface="Source Serif Pro Bold"/>
              </a:defRPr>
            </a:lvl1pPr>
          </a:lstStyle>
          <a:p>
            <a:r>
              <a:t>The Break .</a:t>
            </a:r>
          </a:p>
        </p:txBody>
      </p:sp>
      <p:sp>
        <p:nvSpPr>
          <p:cNvPr id="940" name="Google Shape;786;p56"/>
          <p:cNvSpPr txBox="1"/>
          <p:nvPr/>
        </p:nvSpPr>
        <p:spPr>
          <a:xfrm>
            <a:off x="9774529" y="5933134"/>
            <a:ext cx="7161399" cy="16891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0002"/>
                </a:solidFill>
                <a:latin typeface="+mn-lt"/>
                <a:ea typeface="+mn-ea"/>
                <a:cs typeface="+mn-cs"/>
                <a:sym typeface="Source Serif Pro Bold"/>
              </a:defRPr>
            </a:lvl1pPr>
          </a:lstStyle>
          <a:p>
            <a:r>
              <a:t>The Break .</a:t>
            </a:r>
          </a:p>
        </p:txBody>
      </p:sp>
      <p:sp>
        <p:nvSpPr>
          <p:cNvPr id="941" name="Google Shape;787;p56"/>
          <p:cNvSpPr txBox="1"/>
          <p:nvPr/>
        </p:nvSpPr>
        <p:spPr>
          <a:xfrm>
            <a:off x="10900288" y="7915950"/>
            <a:ext cx="4909882" cy="1104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defRPr>
                <a:solidFill>
                  <a:srgbClr val="FFFFFF"/>
                </a:solidFill>
              </a:defRPr>
            </a:lvl1pPr>
          </a:lstStyle>
          <a:p>
            <a:r>
              <a:t>Maybe it's your first one, and your hands are already sweating at the thought of having to speak in front of a crowd.</a:t>
            </a:r>
          </a:p>
        </p:txBody>
      </p:sp>
      <p:sp>
        <p:nvSpPr>
          <p:cNvPr id="942" name="Shape"/>
          <p:cNvSpPr/>
          <p:nvPr/>
        </p:nvSpPr>
        <p:spPr>
          <a:xfrm rot="10800000">
            <a:off x="18759268" y="9705936"/>
            <a:ext cx="635001" cy="527164"/>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943" name="Line"/>
          <p:cNvSpPr/>
          <p:nvPr/>
        </p:nvSpPr>
        <p:spPr>
          <a:xfrm>
            <a:off x="16613992" y="7080238"/>
            <a:ext cx="2647747" cy="1"/>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944" name="Line"/>
          <p:cNvSpPr/>
          <p:nvPr/>
        </p:nvSpPr>
        <p:spPr>
          <a:xfrm flipV="1">
            <a:off x="19249038" y="3810276"/>
            <a:ext cx="1" cy="3276508"/>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945" name="Line"/>
          <p:cNvSpPr/>
          <p:nvPr/>
        </p:nvSpPr>
        <p:spPr>
          <a:xfrm>
            <a:off x="7321718" y="3816821"/>
            <a:ext cx="11940021" cy="1"/>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946" name="Line"/>
          <p:cNvSpPr/>
          <p:nvPr/>
        </p:nvSpPr>
        <p:spPr>
          <a:xfrm flipV="1">
            <a:off x="7334418" y="3810276"/>
            <a:ext cx="1" cy="6171625"/>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947" name="Google Shape;31;p3"/>
          <p:cNvSpPr/>
          <p:nvPr/>
        </p:nvSpPr>
        <p:spPr>
          <a:xfrm>
            <a:off x="12867399" y="4698380"/>
            <a:ext cx="975660" cy="941040"/>
          </a:xfrm>
          <a:custGeom>
            <a:avLst/>
            <a:gdLst/>
            <a:ahLst/>
            <a:cxnLst>
              <a:cxn ang="0">
                <a:pos x="wd2" y="hd2"/>
              </a:cxn>
              <a:cxn ang="5400000">
                <a:pos x="wd2" y="hd2"/>
              </a:cxn>
              <a:cxn ang="10800000">
                <a:pos x="wd2" y="hd2"/>
              </a:cxn>
              <a:cxn ang="16200000">
                <a:pos x="wd2" y="hd2"/>
              </a:cxn>
            </a:cxnLst>
            <a:rect l="0" t="0" r="r" b="b"/>
            <a:pathLst>
              <a:path w="20717" h="21557" extrusionOk="0">
                <a:moveTo>
                  <a:pt x="8763" y="21557"/>
                </a:moveTo>
                <a:cubicBezTo>
                  <a:pt x="7517" y="21509"/>
                  <a:pt x="6317" y="21221"/>
                  <a:pt x="5209" y="20645"/>
                </a:cubicBezTo>
                <a:cubicBezTo>
                  <a:pt x="6086" y="15605"/>
                  <a:pt x="8625" y="11189"/>
                  <a:pt x="12179" y="8069"/>
                </a:cubicBezTo>
                <a:cubicBezTo>
                  <a:pt x="7979" y="10373"/>
                  <a:pt x="4563" y="14165"/>
                  <a:pt x="2625" y="18773"/>
                </a:cubicBezTo>
                <a:cubicBezTo>
                  <a:pt x="-883" y="15077"/>
                  <a:pt x="-883" y="9125"/>
                  <a:pt x="2671" y="5429"/>
                </a:cubicBezTo>
                <a:cubicBezTo>
                  <a:pt x="6548" y="1397"/>
                  <a:pt x="17117" y="245"/>
                  <a:pt x="20025" y="5"/>
                </a:cubicBezTo>
                <a:cubicBezTo>
                  <a:pt x="20394" y="-43"/>
                  <a:pt x="20717" y="293"/>
                  <a:pt x="20717" y="725"/>
                </a:cubicBezTo>
                <a:cubicBezTo>
                  <a:pt x="20486" y="3749"/>
                  <a:pt x="19379" y="14741"/>
                  <a:pt x="15502" y="18773"/>
                </a:cubicBezTo>
                <a:cubicBezTo>
                  <a:pt x="13794" y="20549"/>
                  <a:pt x="11625" y="21461"/>
                  <a:pt x="9409" y="21557"/>
                </a:cubicBezTo>
                <a:lnTo>
                  <a:pt x="8763" y="21557"/>
                </a:lnTo>
              </a:path>
            </a:pathLst>
          </a:custGeom>
          <a:solidFill>
            <a:srgbClr val="FFEAE7"/>
          </a:solidFill>
          <a:ln w="12700">
            <a:miter lim="400000"/>
          </a:ln>
        </p:spPr>
        <p:txBody>
          <a:bodyPr lIns="0" tIns="0" rIns="0" bIns="0" anchor="ctr"/>
          <a:lstStyle/>
          <a:p>
            <a:pPr>
              <a:defRPr sz="6200">
                <a:latin typeface="Montserrat Black"/>
                <a:ea typeface="Montserrat Black"/>
                <a:cs typeface="Montserrat Black"/>
                <a:sym typeface="Montserrat Black"/>
              </a:defRPr>
            </a:pPr>
            <a:endParaRPr/>
          </a:p>
        </p:txBody>
      </p:sp>
      <p:sp>
        <p:nvSpPr>
          <p:cNvPr id="948"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35.</a:t>
            </a:r>
          </a:p>
        </p:txBody>
      </p:sp>
      <p:sp>
        <p:nvSpPr>
          <p:cNvPr id="949" name="Google Shape;30;p3"/>
          <p:cNvSpPr/>
          <p:nvPr/>
        </p:nvSpPr>
        <p:spPr>
          <a:xfrm>
            <a:off x="6155023" y="1396648"/>
            <a:ext cx="700124"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 name="Google Shape;390;p43"/>
          <p:cNvSpPr txBox="1"/>
          <p:nvPr/>
        </p:nvSpPr>
        <p:spPr>
          <a:xfrm>
            <a:off x="3200939" y="1868929"/>
            <a:ext cx="10294668" cy="1780387"/>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lvl1pPr>
              <a:defRPr sz="10600">
                <a:solidFill>
                  <a:srgbClr val="FFDBD8"/>
                </a:solidFill>
                <a:latin typeface="+mn-lt"/>
                <a:ea typeface="+mn-ea"/>
                <a:cs typeface="+mn-cs"/>
                <a:sym typeface="Source Serif Pro Bold"/>
              </a:defRPr>
            </a:lvl1pPr>
          </a:lstStyle>
          <a:p>
            <a:r>
              <a:t>About Us .</a:t>
            </a:r>
          </a:p>
        </p:txBody>
      </p:sp>
      <p:sp>
        <p:nvSpPr>
          <p:cNvPr id="359" name="Google Shape;390;p43"/>
          <p:cNvSpPr txBox="1"/>
          <p:nvPr/>
        </p:nvSpPr>
        <p:spPr>
          <a:xfrm>
            <a:off x="3327939" y="1741929"/>
            <a:ext cx="10294668" cy="1780387"/>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lvl1pPr>
              <a:defRPr sz="10600">
                <a:solidFill>
                  <a:srgbClr val="FF0002"/>
                </a:solidFill>
                <a:latin typeface="+mn-lt"/>
                <a:ea typeface="+mn-ea"/>
                <a:cs typeface="+mn-cs"/>
                <a:sym typeface="Source Serif Pro Bold"/>
              </a:defRPr>
            </a:lvl1pPr>
          </a:lstStyle>
          <a:p>
            <a:r>
              <a:t>About Us .</a:t>
            </a:r>
          </a:p>
        </p:txBody>
      </p:sp>
      <p:sp>
        <p:nvSpPr>
          <p:cNvPr id="360" name="Google Shape;391;p43"/>
          <p:cNvSpPr txBox="1"/>
          <p:nvPr/>
        </p:nvSpPr>
        <p:spPr>
          <a:xfrm>
            <a:off x="3327939" y="3846524"/>
            <a:ext cx="5628739" cy="2301087"/>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p>
            <a:r>
              <a:t>AboLorem ipsum dolor sit amet, consectetur adipiscing elit, sed do eiusmod tempor incididunt ut labore et dolore magna aliqua. Ut enim ad minim veniam, quis nostrud exercitation ullamco laboris nisi ut aliquip ex ea commodo consequat. </a:t>
            </a:r>
          </a:p>
        </p:txBody>
      </p:sp>
      <p:sp>
        <p:nvSpPr>
          <p:cNvPr id="361" name="Google Shape;392;p43"/>
          <p:cNvSpPr txBox="1"/>
          <p:nvPr/>
        </p:nvSpPr>
        <p:spPr>
          <a:xfrm>
            <a:off x="3327939" y="6473524"/>
            <a:ext cx="5628739" cy="2301087"/>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p>
            <a:r>
              <a:t>AboLorem ipsum dolor sit amet, consectetur adipiscing elit, sed do eiusmod tempor incididunt ut labore et dolore magna aliqua. Ut enim ad minim veniam, quis nostrud exercitation ullamco laboris nisi ut aliquip ex ea commodo consequat. </a:t>
            </a:r>
          </a:p>
        </p:txBody>
      </p:sp>
      <p:sp>
        <p:nvSpPr>
          <p:cNvPr id="365"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04.</a:t>
            </a:r>
          </a:p>
        </p:txBody>
      </p:sp>
      <p:sp>
        <p:nvSpPr>
          <p:cNvPr id="366" name="Line"/>
          <p:cNvSpPr/>
          <p:nvPr/>
        </p:nvSpPr>
        <p:spPr>
          <a:xfrm flipV="1">
            <a:off x="9510752" y="2866411"/>
            <a:ext cx="1" cy="10851901"/>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367" name="Google Shape;182;p30"/>
          <p:cNvSpPr/>
          <p:nvPr/>
        </p:nvSpPr>
        <p:spPr>
          <a:xfrm>
            <a:off x="4369015" y="11820026"/>
            <a:ext cx="5122457" cy="1858366"/>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368" name="Shape"/>
          <p:cNvSpPr/>
          <p:nvPr/>
        </p:nvSpPr>
        <p:spPr>
          <a:xfrm rot="10800000">
            <a:off x="8214248" y="12485627"/>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369" name="Google Shape;30;p3"/>
          <p:cNvSpPr/>
          <p:nvPr/>
        </p:nvSpPr>
        <p:spPr>
          <a:xfrm rot="16200000">
            <a:off x="4018090" y="11402801"/>
            <a:ext cx="700125"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2" name="Picture Placeholder 1"/>
          <p:cNvSpPr>
            <a:spLocks noGrp="1"/>
          </p:cNvSpPr>
          <p:nvPr>
            <p:ph type="pic" sz="quarter" idx="13"/>
          </p:nvPr>
        </p:nvSpPr>
        <p:spPr/>
      </p:sp>
      <p:sp>
        <p:nvSpPr>
          <p:cNvPr id="3" name="Picture Placeholder 2"/>
          <p:cNvSpPr>
            <a:spLocks noGrp="1"/>
          </p:cNvSpPr>
          <p:nvPr>
            <p:ph type="pic" sz="quarter" idx="14"/>
          </p:nvPr>
        </p:nvSpPr>
        <p:spPr/>
      </p:sp>
      <p:sp>
        <p:nvSpPr>
          <p:cNvPr id="4" name="Picture Placeholder 3"/>
          <p:cNvSpPr>
            <a:spLocks noGrp="1"/>
          </p:cNvSpPr>
          <p:nvPr>
            <p:ph type="pic" sz="quarter" idx="15"/>
          </p:nvPr>
        </p:nvSpPr>
        <p:spPr/>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half" idx="13"/>
          </p:nvPr>
        </p:nvSpPr>
        <p:spPr/>
      </p:sp>
      <p:sp>
        <p:nvSpPr>
          <p:cNvPr id="373" name="TextBox 4"/>
          <p:cNvSpPr txBox="1"/>
          <p:nvPr/>
        </p:nvSpPr>
        <p:spPr>
          <a:xfrm>
            <a:off x="4852977" y="1006202"/>
            <a:ext cx="13592624" cy="1780443"/>
          </a:xfrm>
          <a:prstGeom prst="rect">
            <a:avLst/>
          </a:prstGeom>
          <a:ln w="12700">
            <a:miter lim="400000"/>
          </a:ln>
          <a:extLst>
            <a:ext uri="{C572A759-6A51-4108-AA02-DFA0A04FC94B}">
              <ma14:wrappingTextBoxFlag xmlns:ma14="http://schemas.microsoft.com/office/mac/drawingml/2011/main" val="1"/>
            </a:ext>
          </a:extLst>
        </p:spPr>
        <p:txBody>
          <a:bodyPr lIns="45671" tIns="45671" rIns="45671" bIns="45671" anchor="ctr">
            <a:spAutoFit/>
          </a:bodyPr>
          <a:lstStyle>
            <a:lvl1pPr>
              <a:defRPr sz="10600">
                <a:solidFill>
                  <a:srgbClr val="FFDBD8"/>
                </a:solidFill>
                <a:latin typeface="+mn-lt"/>
                <a:ea typeface="+mn-ea"/>
                <a:cs typeface="+mn-cs"/>
                <a:sym typeface="Source Serif Pro Bold"/>
              </a:defRPr>
            </a:lvl1pPr>
          </a:lstStyle>
          <a:p>
            <a:r>
              <a:t>About Our Company .</a:t>
            </a:r>
          </a:p>
        </p:txBody>
      </p:sp>
      <p:sp>
        <p:nvSpPr>
          <p:cNvPr id="375" name="TextBox 4"/>
          <p:cNvSpPr txBox="1"/>
          <p:nvPr/>
        </p:nvSpPr>
        <p:spPr>
          <a:xfrm>
            <a:off x="4740736" y="879202"/>
            <a:ext cx="13592624" cy="1780443"/>
          </a:xfrm>
          <a:prstGeom prst="rect">
            <a:avLst/>
          </a:prstGeom>
          <a:ln w="12700">
            <a:miter lim="400000"/>
          </a:ln>
          <a:extLst>
            <a:ext uri="{C572A759-6A51-4108-AA02-DFA0A04FC94B}">
              <ma14:wrappingTextBoxFlag xmlns:ma14="http://schemas.microsoft.com/office/mac/drawingml/2011/main" val="1"/>
            </a:ext>
          </a:extLst>
        </p:spPr>
        <p:txBody>
          <a:bodyPr lIns="45671" tIns="45671" rIns="45671" bIns="45671" anchor="ctr">
            <a:spAutoFit/>
          </a:bodyPr>
          <a:lstStyle>
            <a:lvl1pPr>
              <a:defRPr sz="10600">
                <a:solidFill>
                  <a:srgbClr val="FF0002"/>
                </a:solidFill>
                <a:latin typeface="+mn-lt"/>
                <a:ea typeface="+mn-ea"/>
                <a:cs typeface="+mn-cs"/>
                <a:sym typeface="Source Serif Pro Bold"/>
              </a:defRPr>
            </a:lvl1pPr>
          </a:lstStyle>
          <a:p>
            <a:r>
              <a:t>About Our Company .</a:t>
            </a:r>
          </a:p>
        </p:txBody>
      </p:sp>
      <p:sp>
        <p:nvSpPr>
          <p:cNvPr id="376" name="Google Shape;182;p30"/>
          <p:cNvSpPr/>
          <p:nvPr/>
        </p:nvSpPr>
        <p:spPr>
          <a:xfrm>
            <a:off x="3558544" y="4922504"/>
            <a:ext cx="9072667" cy="2119039"/>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377" name="Google Shape;182;p30"/>
          <p:cNvSpPr/>
          <p:nvPr/>
        </p:nvSpPr>
        <p:spPr>
          <a:xfrm>
            <a:off x="3558544" y="4922504"/>
            <a:ext cx="126868" cy="2119039"/>
          </a:xfrm>
          <a:prstGeom prst="rect">
            <a:avLst/>
          </a:pr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378" name="TextBox 5"/>
          <p:cNvSpPr txBox="1"/>
          <p:nvPr/>
        </p:nvSpPr>
        <p:spPr>
          <a:xfrm>
            <a:off x="4740736" y="5383902"/>
            <a:ext cx="6708283" cy="1196243"/>
          </a:xfrm>
          <a:prstGeom prst="rect">
            <a:avLst/>
          </a:prstGeom>
          <a:ln w="12700">
            <a:miter lim="400000"/>
          </a:ln>
          <a:extLst>
            <a:ext uri="{C572A759-6A51-4108-AA02-DFA0A04FC94B}">
              <ma14:wrappingTextBoxFlag xmlns:ma14="http://schemas.microsoft.com/office/mac/drawingml/2011/main" val="1"/>
            </a:ext>
          </a:extLst>
        </p:spPr>
        <p:txBody>
          <a:bodyPr lIns="45671" tIns="45671" rIns="45671" bIns="45671" anchor="ctr">
            <a:spAutoFit/>
          </a:bodyPr>
          <a:lstStyle/>
          <a:p>
            <a:r>
              <a:t>Lorem ipsum dolor sit amet, consectetur adipiscing elit, sed do eiusmod tempor incididunt ut labore et dolore magna aliqua. Ut enim ad minim veniam.</a:t>
            </a:r>
          </a:p>
        </p:txBody>
      </p:sp>
      <p:sp>
        <p:nvSpPr>
          <p:cNvPr id="379" name="Lorem ipsum dolor sit amet, consectetur adipiscing elit, sed do eiusmod tempor incididunt ut labore et dolore magna aliqua. Ut enim ad minim veniam."/>
          <p:cNvSpPr txBox="1"/>
          <p:nvPr/>
        </p:nvSpPr>
        <p:spPr>
          <a:xfrm>
            <a:off x="4740736" y="2922652"/>
            <a:ext cx="6708283" cy="1104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 Ut enim ad minim veniam.</a:t>
            </a:r>
          </a:p>
        </p:txBody>
      </p:sp>
      <p:sp>
        <p:nvSpPr>
          <p:cNvPr id="380" name="Google Shape;182;p30"/>
          <p:cNvSpPr/>
          <p:nvPr/>
        </p:nvSpPr>
        <p:spPr>
          <a:xfrm>
            <a:off x="4580519" y="11871356"/>
            <a:ext cx="5122458" cy="1858365"/>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381" name="Shape"/>
          <p:cNvSpPr/>
          <p:nvPr/>
        </p:nvSpPr>
        <p:spPr>
          <a:xfrm rot="10800000">
            <a:off x="8425753" y="12536956"/>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382" name="Google Shape;30;p3"/>
          <p:cNvSpPr/>
          <p:nvPr/>
        </p:nvSpPr>
        <p:spPr>
          <a:xfrm rot="16200000">
            <a:off x="4229595" y="11454130"/>
            <a:ext cx="700124"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383" name="Line"/>
          <p:cNvSpPr/>
          <p:nvPr/>
        </p:nvSpPr>
        <p:spPr>
          <a:xfrm>
            <a:off x="17909283" y="2069350"/>
            <a:ext cx="6506297" cy="1"/>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384"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05.</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p:cNvSpPr>
            <a:spLocks noGrp="1"/>
          </p:cNvSpPr>
          <p:nvPr>
            <p:ph type="pic" idx="13"/>
          </p:nvPr>
        </p:nvSpPr>
        <p:spPr/>
      </p:sp>
      <p:sp>
        <p:nvSpPr>
          <p:cNvPr id="386" name="Google Shape;469;p42"/>
          <p:cNvSpPr txBox="1"/>
          <p:nvPr/>
        </p:nvSpPr>
        <p:spPr>
          <a:xfrm>
            <a:off x="2570992" y="1473973"/>
            <a:ext cx="10586115" cy="16891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DBD8"/>
                </a:solidFill>
                <a:latin typeface="+mn-lt"/>
                <a:ea typeface="+mn-ea"/>
                <a:cs typeface="+mn-cs"/>
                <a:sym typeface="Source Serif Pro Bold"/>
              </a:defRPr>
            </a:lvl1pPr>
          </a:lstStyle>
          <a:p>
            <a:r>
              <a:t>Why Choose Us .</a:t>
            </a:r>
          </a:p>
        </p:txBody>
      </p:sp>
      <p:sp>
        <p:nvSpPr>
          <p:cNvPr id="388" name="Google Shape;467;p42"/>
          <p:cNvSpPr/>
          <p:nvPr/>
        </p:nvSpPr>
        <p:spPr>
          <a:xfrm>
            <a:off x="19280401" y="4601410"/>
            <a:ext cx="5102615" cy="5996592"/>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389" name="Google Shape;469;p42"/>
          <p:cNvSpPr txBox="1"/>
          <p:nvPr/>
        </p:nvSpPr>
        <p:spPr>
          <a:xfrm>
            <a:off x="2697992" y="1346973"/>
            <a:ext cx="10586115" cy="16891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FF0002"/>
                </a:solidFill>
                <a:latin typeface="+mn-lt"/>
                <a:ea typeface="+mn-ea"/>
                <a:cs typeface="+mn-cs"/>
                <a:sym typeface="Source Serif Pro Bold"/>
              </a:defRPr>
            </a:lvl1pPr>
          </a:lstStyle>
          <a:p>
            <a:r>
              <a:t>Why Choose Us .</a:t>
            </a:r>
          </a:p>
        </p:txBody>
      </p:sp>
      <p:sp>
        <p:nvSpPr>
          <p:cNvPr id="390" name="Google Shape;470;p42"/>
          <p:cNvSpPr txBox="1"/>
          <p:nvPr/>
        </p:nvSpPr>
        <p:spPr>
          <a:xfrm>
            <a:off x="2697992" y="3455656"/>
            <a:ext cx="6168043" cy="1104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Time for another Keynote presentation? Or maybe it's your first one, and your hands are already sweating at the thought of..</a:t>
            </a:r>
          </a:p>
        </p:txBody>
      </p:sp>
      <p:sp>
        <p:nvSpPr>
          <p:cNvPr id="391" name="Google Shape;471;p42"/>
          <p:cNvSpPr/>
          <p:nvPr/>
        </p:nvSpPr>
        <p:spPr>
          <a:xfrm>
            <a:off x="9083006" y="4601410"/>
            <a:ext cx="5102615" cy="5996592"/>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392" name="Google Shape;472;p42"/>
          <p:cNvSpPr txBox="1"/>
          <p:nvPr/>
        </p:nvSpPr>
        <p:spPr>
          <a:xfrm>
            <a:off x="9654178" y="5490422"/>
            <a:ext cx="3960270" cy="10762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b="1">
                <a:solidFill>
                  <a:srgbClr val="4C4C4C"/>
                </a:solidFill>
                <a:latin typeface="Source Sans Pro"/>
                <a:ea typeface="Source Sans Pro"/>
                <a:cs typeface="Source Sans Pro"/>
                <a:sym typeface="Source Sans Pro"/>
              </a:defRPr>
            </a:pPr>
            <a:r>
              <a:t>Lorem ipsum dolor</a:t>
            </a:r>
            <a:endParaRPr>
              <a:solidFill>
                <a:srgbClr val="000000"/>
              </a:solidFill>
            </a:endParaRPr>
          </a:p>
          <a:p>
            <a:pPr lvl="3" indent="0">
              <a:defRPr sz="3200" b="1">
                <a:solidFill>
                  <a:srgbClr val="4C4C4C"/>
                </a:solidFill>
                <a:latin typeface="Source Sans Pro"/>
                <a:ea typeface="Source Sans Pro"/>
                <a:cs typeface="Source Sans Pro"/>
                <a:sym typeface="Source Sans Pro"/>
              </a:defRPr>
            </a:pPr>
            <a:r>
              <a:t>sit amet</a:t>
            </a:r>
          </a:p>
        </p:txBody>
      </p:sp>
      <p:sp>
        <p:nvSpPr>
          <p:cNvPr id="393" name="Google Shape;473;p42"/>
          <p:cNvSpPr txBox="1"/>
          <p:nvPr/>
        </p:nvSpPr>
        <p:spPr>
          <a:xfrm>
            <a:off x="9654178" y="6985380"/>
            <a:ext cx="3960270" cy="1165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It's your first one, and your hands are already sweating at the thought of having to speak.</a:t>
            </a:r>
          </a:p>
        </p:txBody>
      </p:sp>
      <p:sp>
        <p:nvSpPr>
          <p:cNvPr id="394" name="Google Shape;474;p42"/>
          <p:cNvSpPr txBox="1"/>
          <p:nvPr/>
        </p:nvSpPr>
        <p:spPr>
          <a:xfrm>
            <a:off x="9654178" y="8378738"/>
            <a:ext cx="3960270" cy="1165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It's your first one, and your hands are already sweating at the thought of having to speak.</a:t>
            </a:r>
          </a:p>
        </p:txBody>
      </p:sp>
      <p:sp>
        <p:nvSpPr>
          <p:cNvPr id="395" name="Google Shape;475;p42"/>
          <p:cNvSpPr/>
          <p:nvPr/>
        </p:nvSpPr>
        <p:spPr>
          <a:xfrm>
            <a:off x="14188054" y="4095168"/>
            <a:ext cx="5102616" cy="5996592"/>
          </a:xfrm>
          <a:prstGeom prst="rect">
            <a:avLst/>
          </a:pr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396" name="Google Shape;476;p42"/>
          <p:cNvSpPr txBox="1"/>
          <p:nvPr/>
        </p:nvSpPr>
        <p:spPr>
          <a:xfrm>
            <a:off x="14759226" y="4984180"/>
            <a:ext cx="3960270" cy="10762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b="1">
                <a:solidFill>
                  <a:srgbClr val="FFFFFF"/>
                </a:solidFill>
                <a:latin typeface="Source Sans Pro"/>
                <a:ea typeface="Source Sans Pro"/>
                <a:cs typeface="Source Sans Pro"/>
                <a:sym typeface="Source Sans Pro"/>
              </a:defRPr>
            </a:pPr>
            <a:r>
              <a:t>Lorem ipsum dolor</a:t>
            </a:r>
            <a:endParaRPr>
              <a:solidFill>
                <a:srgbClr val="000000"/>
              </a:solidFill>
            </a:endParaRPr>
          </a:p>
          <a:p>
            <a:pPr lvl="3" indent="0">
              <a:defRPr sz="3200" b="1">
                <a:solidFill>
                  <a:srgbClr val="FFFFFF"/>
                </a:solidFill>
                <a:latin typeface="Source Sans Pro"/>
                <a:ea typeface="Source Sans Pro"/>
                <a:cs typeface="Source Sans Pro"/>
                <a:sym typeface="Source Sans Pro"/>
              </a:defRPr>
            </a:pPr>
            <a:r>
              <a:t>sit amet</a:t>
            </a:r>
          </a:p>
        </p:txBody>
      </p:sp>
      <p:sp>
        <p:nvSpPr>
          <p:cNvPr id="397" name="Google Shape;477;p42"/>
          <p:cNvSpPr txBox="1"/>
          <p:nvPr/>
        </p:nvSpPr>
        <p:spPr>
          <a:xfrm>
            <a:off x="14759226" y="6479138"/>
            <a:ext cx="3960270" cy="10127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2100">
                <a:solidFill>
                  <a:srgbClr val="FFFFFF"/>
                </a:solidFill>
                <a:latin typeface="Lato Regular"/>
                <a:ea typeface="Lato Regular"/>
                <a:cs typeface="Lato Regular"/>
                <a:sym typeface="Lato Regular"/>
              </a:defRPr>
            </a:pPr>
            <a:r>
              <a:t>It's your first one, and your hands are already sweating at the thought of having to speak.</a:t>
            </a:r>
          </a:p>
        </p:txBody>
      </p:sp>
      <p:sp>
        <p:nvSpPr>
          <p:cNvPr id="398" name="Google Shape;478;p42"/>
          <p:cNvSpPr txBox="1"/>
          <p:nvPr/>
        </p:nvSpPr>
        <p:spPr>
          <a:xfrm>
            <a:off x="14759226" y="7872496"/>
            <a:ext cx="3960270" cy="10127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2100">
                <a:solidFill>
                  <a:srgbClr val="FFFFFF"/>
                </a:solidFill>
                <a:latin typeface="Lato Regular"/>
                <a:ea typeface="Lato Regular"/>
                <a:cs typeface="Lato Regular"/>
                <a:sym typeface="Lato Regular"/>
              </a:defRPr>
            </a:pPr>
            <a:r>
              <a:t>It's your first one, and your hands are already sweating at the thought of having to speak.</a:t>
            </a:r>
          </a:p>
        </p:txBody>
      </p:sp>
      <p:sp>
        <p:nvSpPr>
          <p:cNvPr id="399" name="Google Shape;479;p42"/>
          <p:cNvSpPr txBox="1"/>
          <p:nvPr/>
        </p:nvSpPr>
        <p:spPr>
          <a:xfrm>
            <a:off x="19851572" y="5490422"/>
            <a:ext cx="3960269" cy="10762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b="1">
                <a:solidFill>
                  <a:srgbClr val="4C4C4C"/>
                </a:solidFill>
                <a:latin typeface="Source Sans Pro"/>
                <a:ea typeface="Source Sans Pro"/>
                <a:cs typeface="Source Sans Pro"/>
                <a:sym typeface="Source Sans Pro"/>
              </a:defRPr>
            </a:pPr>
            <a:r>
              <a:t>Lorem ipsum dolor</a:t>
            </a:r>
            <a:endParaRPr>
              <a:solidFill>
                <a:srgbClr val="000000"/>
              </a:solidFill>
            </a:endParaRPr>
          </a:p>
          <a:p>
            <a:pPr lvl="3" indent="0">
              <a:defRPr sz="3200" b="1">
                <a:solidFill>
                  <a:srgbClr val="4C4C4C"/>
                </a:solidFill>
                <a:latin typeface="Source Sans Pro"/>
                <a:ea typeface="Source Sans Pro"/>
                <a:cs typeface="Source Sans Pro"/>
                <a:sym typeface="Source Sans Pro"/>
              </a:defRPr>
            </a:pPr>
            <a:r>
              <a:t>sit amet</a:t>
            </a:r>
          </a:p>
        </p:txBody>
      </p:sp>
      <p:sp>
        <p:nvSpPr>
          <p:cNvPr id="400" name="Google Shape;480;p42"/>
          <p:cNvSpPr txBox="1"/>
          <p:nvPr/>
        </p:nvSpPr>
        <p:spPr>
          <a:xfrm>
            <a:off x="19851572" y="6985380"/>
            <a:ext cx="3960269" cy="1165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It's your first one, and your hands are already sweating at the thought of having to speak.</a:t>
            </a:r>
          </a:p>
        </p:txBody>
      </p:sp>
      <p:sp>
        <p:nvSpPr>
          <p:cNvPr id="401" name="Google Shape;481;p42"/>
          <p:cNvSpPr txBox="1"/>
          <p:nvPr/>
        </p:nvSpPr>
        <p:spPr>
          <a:xfrm>
            <a:off x="19851572" y="8378738"/>
            <a:ext cx="3960269" cy="1165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It's your first one, and your hands are already sweating at the thought of having to speak.</a:t>
            </a:r>
          </a:p>
        </p:txBody>
      </p:sp>
      <p:sp>
        <p:nvSpPr>
          <p:cNvPr id="402" name="Line"/>
          <p:cNvSpPr/>
          <p:nvPr/>
        </p:nvSpPr>
        <p:spPr>
          <a:xfrm>
            <a:off x="12771607" y="2496323"/>
            <a:ext cx="11625284" cy="1"/>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403"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06.</a:t>
            </a:r>
          </a:p>
        </p:txBody>
      </p:sp>
      <p:sp>
        <p:nvSpPr>
          <p:cNvPr id="404" name="Google Shape;182;p30"/>
          <p:cNvSpPr/>
          <p:nvPr/>
        </p:nvSpPr>
        <p:spPr>
          <a:xfrm>
            <a:off x="2187691" y="6243168"/>
            <a:ext cx="1975692" cy="7469390"/>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405" name="Shape"/>
          <p:cNvSpPr/>
          <p:nvPr/>
        </p:nvSpPr>
        <p:spPr>
          <a:xfrm rot="10800000">
            <a:off x="2858036" y="12410674"/>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406" name="Google Shape;30;p3"/>
          <p:cNvSpPr/>
          <p:nvPr/>
        </p:nvSpPr>
        <p:spPr>
          <a:xfrm>
            <a:off x="2825475" y="5487944"/>
            <a:ext cx="700124"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half" idx="13"/>
          </p:nvPr>
        </p:nvSpPr>
        <p:spPr/>
      </p:sp>
      <p:sp>
        <p:nvSpPr>
          <p:cNvPr id="408" name="TextBox 4"/>
          <p:cNvSpPr txBox="1"/>
          <p:nvPr/>
        </p:nvSpPr>
        <p:spPr>
          <a:xfrm>
            <a:off x="2262178" y="1328176"/>
            <a:ext cx="10541658" cy="1780443"/>
          </a:xfrm>
          <a:prstGeom prst="rect">
            <a:avLst/>
          </a:prstGeom>
          <a:ln w="12700">
            <a:miter lim="400000"/>
          </a:ln>
          <a:extLst>
            <a:ext uri="{C572A759-6A51-4108-AA02-DFA0A04FC94B}">
              <ma14:wrappingTextBoxFlag xmlns:ma14="http://schemas.microsoft.com/office/mac/drawingml/2011/main" val="1"/>
            </a:ext>
          </a:extLst>
        </p:spPr>
        <p:txBody>
          <a:bodyPr lIns="45671" tIns="45671" rIns="45671" bIns="45671" anchor="ctr">
            <a:spAutoFit/>
          </a:bodyPr>
          <a:lstStyle>
            <a:lvl1pPr>
              <a:defRPr sz="10600">
                <a:solidFill>
                  <a:srgbClr val="FFDBD8"/>
                </a:solidFill>
                <a:latin typeface="+mn-lt"/>
                <a:ea typeface="+mn-ea"/>
                <a:cs typeface="+mn-cs"/>
                <a:sym typeface="Source Serif Pro Bold"/>
              </a:defRPr>
            </a:lvl1pPr>
          </a:lstStyle>
          <a:p>
            <a:r>
              <a:t>Why Choose Us .</a:t>
            </a:r>
          </a:p>
        </p:txBody>
      </p:sp>
      <p:sp>
        <p:nvSpPr>
          <p:cNvPr id="410" name="Lorem ipsum dolor sit amet, consectetur adipiscing elit, sed do eiusmod tempor incididunt ut labore et dolore magna aliqua."/>
          <p:cNvSpPr txBox="1"/>
          <p:nvPr/>
        </p:nvSpPr>
        <p:spPr>
          <a:xfrm>
            <a:off x="2910844" y="8469069"/>
            <a:ext cx="4658092" cy="1473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a:t>
            </a:r>
          </a:p>
        </p:txBody>
      </p:sp>
      <p:sp>
        <p:nvSpPr>
          <p:cNvPr id="411" name="Lorem ipsum dolor sit amet, consectetur adipiscing elit, sed do eiusmod tempor incididunt ut labore et dolore magna aliqua."/>
          <p:cNvSpPr txBox="1"/>
          <p:nvPr/>
        </p:nvSpPr>
        <p:spPr>
          <a:xfrm>
            <a:off x="2910843" y="10750419"/>
            <a:ext cx="4658093" cy="1473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a:t>
            </a:r>
          </a:p>
        </p:txBody>
      </p:sp>
      <p:sp>
        <p:nvSpPr>
          <p:cNvPr id="412" name="Google Shape;182;p30"/>
          <p:cNvSpPr/>
          <p:nvPr/>
        </p:nvSpPr>
        <p:spPr>
          <a:xfrm>
            <a:off x="2235855" y="3458524"/>
            <a:ext cx="18000840" cy="3849971"/>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413" name="Google Shape;504;p45"/>
          <p:cNvSpPr txBox="1"/>
          <p:nvPr/>
        </p:nvSpPr>
        <p:spPr>
          <a:xfrm>
            <a:off x="3442254" y="4415660"/>
            <a:ext cx="4658092"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Option 1</a:t>
            </a:r>
          </a:p>
        </p:txBody>
      </p:sp>
      <p:sp>
        <p:nvSpPr>
          <p:cNvPr id="414" name="Google Shape;505;p45"/>
          <p:cNvSpPr txBox="1"/>
          <p:nvPr/>
        </p:nvSpPr>
        <p:spPr>
          <a:xfrm>
            <a:off x="3442254" y="5186272"/>
            <a:ext cx="4248748" cy="11650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r>
              <a:t>Lorem ipsum dolor sit amet, consectetur adipiscing elit, sed do eiusmod tempor incididun.</a:t>
            </a:r>
          </a:p>
        </p:txBody>
      </p:sp>
      <p:sp>
        <p:nvSpPr>
          <p:cNvPr id="415" name="Google Shape;182;p30"/>
          <p:cNvSpPr/>
          <p:nvPr/>
        </p:nvSpPr>
        <p:spPr>
          <a:xfrm>
            <a:off x="2235854" y="3458524"/>
            <a:ext cx="126870" cy="3849971"/>
          </a:xfrm>
          <a:prstGeom prst="rect">
            <a:avLst/>
          </a:pr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416" name="Google Shape;504;p45"/>
          <p:cNvSpPr txBox="1"/>
          <p:nvPr/>
        </p:nvSpPr>
        <p:spPr>
          <a:xfrm>
            <a:off x="8907228" y="4415660"/>
            <a:ext cx="4658092"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Option 2</a:t>
            </a:r>
          </a:p>
        </p:txBody>
      </p:sp>
      <p:sp>
        <p:nvSpPr>
          <p:cNvPr id="417" name="Google Shape;505;p45"/>
          <p:cNvSpPr txBox="1"/>
          <p:nvPr/>
        </p:nvSpPr>
        <p:spPr>
          <a:xfrm>
            <a:off x="8907228" y="5186272"/>
            <a:ext cx="4658092" cy="11650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r>
              <a:t>Lorem ipsum dolor sit amet, consectetur adipiscing elit, sed do eiusmod tempor incididun.</a:t>
            </a:r>
          </a:p>
        </p:txBody>
      </p:sp>
      <p:sp>
        <p:nvSpPr>
          <p:cNvPr id="418" name="Google Shape;504;p45"/>
          <p:cNvSpPr txBox="1"/>
          <p:nvPr/>
        </p:nvSpPr>
        <p:spPr>
          <a:xfrm>
            <a:off x="14372204" y="4415660"/>
            <a:ext cx="4658093"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Option 3</a:t>
            </a:r>
          </a:p>
        </p:txBody>
      </p:sp>
      <p:sp>
        <p:nvSpPr>
          <p:cNvPr id="419" name="Google Shape;505;p45"/>
          <p:cNvSpPr txBox="1"/>
          <p:nvPr/>
        </p:nvSpPr>
        <p:spPr>
          <a:xfrm>
            <a:off x="14372204" y="5186272"/>
            <a:ext cx="4658093" cy="11650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r>
              <a:t>Lorem ipsum dolor sit amet, consectetur adipiscing elit, sed do eiusmod tempor incididun.</a:t>
            </a:r>
          </a:p>
        </p:txBody>
      </p:sp>
      <p:sp>
        <p:nvSpPr>
          <p:cNvPr id="420" name="TextBox 4"/>
          <p:cNvSpPr txBox="1"/>
          <p:nvPr/>
        </p:nvSpPr>
        <p:spPr>
          <a:xfrm>
            <a:off x="2389178" y="1201176"/>
            <a:ext cx="10541658" cy="1780443"/>
          </a:xfrm>
          <a:prstGeom prst="rect">
            <a:avLst/>
          </a:prstGeom>
          <a:ln w="12700">
            <a:miter lim="400000"/>
          </a:ln>
          <a:extLst>
            <a:ext uri="{C572A759-6A51-4108-AA02-DFA0A04FC94B}">
              <ma14:wrappingTextBoxFlag xmlns:ma14="http://schemas.microsoft.com/office/mac/drawingml/2011/main" val="1"/>
            </a:ext>
          </a:extLst>
        </p:spPr>
        <p:txBody>
          <a:bodyPr lIns="45671" tIns="45671" rIns="45671" bIns="45671" anchor="ctr">
            <a:spAutoFit/>
          </a:bodyPr>
          <a:lstStyle>
            <a:lvl1pPr>
              <a:defRPr sz="10600">
                <a:solidFill>
                  <a:srgbClr val="FF0002"/>
                </a:solidFill>
                <a:latin typeface="+mn-lt"/>
                <a:ea typeface="+mn-ea"/>
                <a:cs typeface="+mn-cs"/>
                <a:sym typeface="Source Serif Pro Bold"/>
              </a:defRPr>
            </a:lvl1pPr>
          </a:lstStyle>
          <a:p>
            <a:r>
              <a:t>Why Choose Us .</a:t>
            </a:r>
          </a:p>
        </p:txBody>
      </p:sp>
      <p:sp>
        <p:nvSpPr>
          <p:cNvPr id="421" name="Line"/>
          <p:cNvSpPr/>
          <p:nvPr/>
        </p:nvSpPr>
        <p:spPr>
          <a:xfrm>
            <a:off x="12493917" y="2374150"/>
            <a:ext cx="11873913" cy="1"/>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422" name="Google Shape;182;p30"/>
          <p:cNvSpPr/>
          <p:nvPr/>
        </p:nvSpPr>
        <p:spPr>
          <a:xfrm>
            <a:off x="19261543" y="2788"/>
            <a:ext cx="5122458" cy="1858366"/>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423" name="Shape"/>
          <p:cNvSpPr/>
          <p:nvPr/>
        </p:nvSpPr>
        <p:spPr>
          <a:xfrm rot="10800000">
            <a:off x="23106777" y="668388"/>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424" name="Google Shape;30;p3"/>
          <p:cNvSpPr/>
          <p:nvPr/>
        </p:nvSpPr>
        <p:spPr>
          <a:xfrm rot="16200000">
            <a:off x="18910619" y="-414438"/>
            <a:ext cx="700124" cy="2692817"/>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425"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07.</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 name="TextBox 4"/>
          <p:cNvSpPr txBox="1"/>
          <p:nvPr/>
        </p:nvSpPr>
        <p:spPr>
          <a:xfrm>
            <a:off x="2218996" y="1663111"/>
            <a:ext cx="10748180" cy="1780443"/>
          </a:xfrm>
          <a:prstGeom prst="rect">
            <a:avLst/>
          </a:prstGeom>
          <a:ln w="12700">
            <a:miter lim="400000"/>
          </a:ln>
          <a:extLst>
            <a:ext uri="{C572A759-6A51-4108-AA02-DFA0A04FC94B}">
              <ma14:wrappingTextBoxFlag xmlns:ma14="http://schemas.microsoft.com/office/mac/drawingml/2011/main" val="1"/>
            </a:ext>
          </a:extLst>
        </p:spPr>
        <p:txBody>
          <a:bodyPr lIns="45671" tIns="45671" rIns="45671" bIns="45671" anchor="ctr">
            <a:spAutoFit/>
          </a:bodyPr>
          <a:lstStyle>
            <a:lvl1pPr>
              <a:defRPr sz="10600">
                <a:solidFill>
                  <a:srgbClr val="FFDBD8"/>
                </a:solidFill>
                <a:latin typeface="+mn-lt"/>
                <a:ea typeface="+mn-ea"/>
                <a:cs typeface="+mn-cs"/>
                <a:sym typeface="Source Serif Pro Bold"/>
              </a:defRPr>
            </a:lvl1pPr>
          </a:lstStyle>
          <a:p>
            <a:r>
              <a:t>Why Choose Us .</a:t>
            </a:r>
          </a:p>
        </p:txBody>
      </p:sp>
      <p:sp>
        <p:nvSpPr>
          <p:cNvPr id="432" name="TextBox 4"/>
          <p:cNvSpPr txBox="1"/>
          <p:nvPr/>
        </p:nvSpPr>
        <p:spPr>
          <a:xfrm>
            <a:off x="2345996" y="1536111"/>
            <a:ext cx="10748180" cy="1780443"/>
          </a:xfrm>
          <a:prstGeom prst="rect">
            <a:avLst/>
          </a:prstGeom>
          <a:ln w="12700">
            <a:miter lim="400000"/>
          </a:ln>
          <a:extLst>
            <a:ext uri="{C572A759-6A51-4108-AA02-DFA0A04FC94B}">
              <ma14:wrappingTextBoxFlag xmlns:ma14="http://schemas.microsoft.com/office/mac/drawingml/2011/main" val="1"/>
            </a:ext>
          </a:extLst>
        </p:spPr>
        <p:txBody>
          <a:bodyPr lIns="45671" tIns="45671" rIns="45671" bIns="45671" anchor="ctr">
            <a:spAutoFit/>
          </a:bodyPr>
          <a:lstStyle>
            <a:lvl1pPr>
              <a:defRPr sz="10600">
                <a:solidFill>
                  <a:srgbClr val="FF0002"/>
                </a:solidFill>
                <a:latin typeface="+mn-lt"/>
                <a:ea typeface="+mn-ea"/>
                <a:cs typeface="+mn-cs"/>
                <a:sym typeface="Source Serif Pro Bold"/>
              </a:defRPr>
            </a:lvl1pPr>
          </a:lstStyle>
          <a:p>
            <a:r>
              <a:t>Why Choose Us .</a:t>
            </a:r>
          </a:p>
        </p:txBody>
      </p:sp>
      <p:sp>
        <p:nvSpPr>
          <p:cNvPr id="433"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08.</a:t>
            </a:r>
          </a:p>
        </p:txBody>
      </p:sp>
      <p:sp>
        <p:nvSpPr>
          <p:cNvPr id="434" name="Google Shape;180;p28"/>
          <p:cNvSpPr/>
          <p:nvPr/>
        </p:nvSpPr>
        <p:spPr>
          <a:xfrm>
            <a:off x="13757267" y="2213715"/>
            <a:ext cx="9742125" cy="2387944"/>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435" name="Google Shape;181;p28"/>
          <p:cNvSpPr/>
          <p:nvPr/>
        </p:nvSpPr>
        <p:spPr>
          <a:xfrm>
            <a:off x="13757267" y="2213715"/>
            <a:ext cx="127001" cy="2387944"/>
          </a:xfrm>
          <a:prstGeom prst="rect">
            <a:avLst/>
          </a:pr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436" name="Google Shape;182;p28"/>
          <p:cNvSpPr txBox="1"/>
          <p:nvPr/>
        </p:nvSpPr>
        <p:spPr>
          <a:xfrm>
            <a:off x="14515104" y="2798086"/>
            <a:ext cx="8226452" cy="1104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Time for another Keynote presentation? Or maybe it's your first one, and your hands are already sweating at the thought of having to speak in front of a crowd.</a:t>
            </a:r>
          </a:p>
        </p:txBody>
      </p:sp>
      <p:sp>
        <p:nvSpPr>
          <p:cNvPr id="437" name="Google Shape;180;p28"/>
          <p:cNvSpPr/>
          <p:nvPr/>
        </p:nvSpPr>
        <p:spPr>
          <a:xfrm>
            <a:off x="13757267" y="4894205"/>
            <a:ext cx="9742125" cy="2387943"/>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438" name="Google Shape;181;p28"/>
          <p:cNvSpPr/>
          <p:nvPr/>
        </p:nvSpPr>
        <p:spPr>
          <a:xfrm>
            <a:off x="13757267" y="4894205"/>
            <a:ext cx="127001" cy="2387943"/>
          </a:xfrm>
          <a:prstGeom prst="rect">
            <a:avLst/>
          </a:pr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439" name="Google Shape;182;p28"/>
          <p:cNvSpPr txBox="1"/>
          <p:nvPr/>
        </p:nvSpPr>
        <p:spPr>
          <a:xfrm>
            <a:off x="14515103" y="5478576"/>
            <a:ext cx="8226452" cy="1104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Time for another Keynote presentation? Or maybe it's your first one, and your hands are already sweating at the thought of having to speak in front of a crowd.</a:t>
            </a:r>
          </a:p>
        </p:txBody>
      </p:sp>
      <p:sp>
        <p:nvSpPr>
          <p:cNvPr id="440" name="Google Shape;180;p28"/>
          <p:cNvSpPr/>
          <p:nvPr/>
        </p:nvSpPr>
        <p:spPr>
          <a:xfrm>
            <a:off x="13757267" y="7574694"/>
            <a:ext cx="9742125" cy="2387943"/>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441" name="Google Shape;181;p28"/>
          <p:cNvSpPr/>
          <p:nvPr/>
        </p:nvSpPr>
        <p:spPr>
          <a:xfrm>
            <a:off x="13757267" y="7574694"/>
            <a:ext cx="127001" cy="2387943"/>
          </a:xfrm>
          <a:prstGeom prst="rect">
            <a:avLst/>
          </a:pr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442" name="Google Shape;182;p28"/>
          <p:cNvSpPr txBox="1"/>
          <p:nvPr/>
        </p:nvSpPr>
        <p:spPr>
          <a:xfrm>
            <a:off x="14515103" y="8159064"/>
            <a:ext cx="8226452" cy="1104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Time for another Keynote presentation? Or maybe it's your first one, and your hands are already sweating at the thought of having to speak in front of a crowd.</a:t>
            </a:r>
          </a:p>
        </p:txBody>
      </p:sp>
      <p:sp>
        <p:nvSpPr>
          <p:cNvPr id="443" name="Line"/>
          <p:cNvSpPr/>
          <p:nvPr/>
        </p:nvSpPr>
        <p:spPr>
          <a:xfrm flipV="1">
            <a:off x="12442198" y="2678084"/>
            <a:ext cx="1" cy="11040321"/>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444" name="Google Shape;182;p30"/>
          <p:cNvSpPr/>
          <p:nvPr/>
        </p:nvSpPr>
        <p:spPr>
          <a:xfrm>
            <a:off x="19261543" y="11899186"/>
            <a:ext cx="5122458" cy="1858365"/>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445" name="Shape"/>
          <p:cNvSpPr/>
          <p:nvPr/>
        </p:nvSpPr>
        <p:spPr>
          <a:xfrm rot="10800000">
            <a:off x="23106777" y="12564786"/>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446" name="Google Shape;30;p3"/>
          <p:cNvSpPr/>
          <p:nvPr/>
        </p:nvSpPr>
        <p:spPr>
          <a:xfrm rot="16200000">
            <a:off x="18910619" y="11481960"/>
            <a:ext cx="700124"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2" name="Picture Placeholder 1"/>
          <p:cNvSpPr>
            <a:spLocks noGrp="1"/>
          </p:cNvSpPr>
          <p:nvPr>
            <p:ph type="pic" sz="quarter" idx="13"/>
          </p:nvPr>
        </p:nvSpPr>
        <p:spPr/>
      </p:sp>
      <p:sp>
        <p:nvSpPr>
          <p:cNvPr id="3" name="Picture Placeholder 2"/>
          <p:cNvSpPr>
            <a:spLocks noGrp="1"/>
          </p:cNvSpPr>
          <p:nvPr>
            <p:ph type="pic" sz="quarter" idx="16"/>
          </p:nvPr>
        </p:nvSpPr>
        <p:spPr/>
      </p:sp>
      <p:sp>
        <p:nvSpPr>
          <p:cNvPr id="4" name="Picture Placeholder 3"/>
          <p:cNvSpPr>
            <a:spLocks noGrp="1"/>
          </p:cNvSpPr>
          <p:nvPr>
            <p:ph type="pic" sz="quarter" idx="14"/>
          </p:nvPr>
        </p:nvSpPr>
        <p:spPr/>
      </p:sp>
      <p:sp>
        <p:nvSpPr>
          <p:cNvPr id="5" name="Picture Placeholder 4"/>
          <p:cNvSpPr>
            <a:spLocks noGrp="1"/>
          </p:cNvSpPr>
          <p:nvPr>
            <p:ph type="pic" sz="quarter" idx="15"/>
          </p:nvPr>
        </p:nvSpPr>
        <p:spPr/>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p:cNvSpPr>
            <a:spLocks noGrp="1"/>
          </p:cNvSpPr>
          <p:nvPr>
            <p:ph type="pic" sz="half" idx="13"/>
          </p:nvPr>
        </p:nvSpPr>
        <p:spPr/>
      </p:sp>
      <p:sp>
        <p:nvSpPr>
          <p:cNvPr id="450" name="Why Choose Us"/>
          <p:cNvSpPr txBox="1"/>
          <p:nvPr/>
        </p:nvSpPr>
        <p:spPr>
          <a:xfrm>
            <a:off x="3905039" y="9183452"/>
            <a:ext cx="7206307" cy="3378201"/>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spAutoFit/>
          </a:bodyPr>
          <a:lstStyle>
            <a:lvl1pPr>
              <a:defRPr sz="10600">
                <a:solidFill>
                  <a:srgbClr val="FFDBD8"/>
                </a:solidFill>
                <a:latin typeface="+mn-lt"/>
                <a:ea typeface="+mn-ea"/>
                <a:cs typeface="+mn-cs"/>
                <a:sym typeface="Source Serif Pro Bold"/>
              </a:defRPr>
            </a:lvl1pPr>
          </a:lstStyle>
          <a:p>
            <a:r>
              <a:t>Our Service .</a:t>
            </a:r>
          </a:p>
        </p:txBody>
      </p:sp>
      <p:sp>
        <p:nvSpPr>
          <p:cNvPr id="452" name="Google Shape;182;p30"/>
          <p:cNvSpPr/>
          <p:nvPr/>
        </p:nvSpPr>
        <p:spPr>
          <a:xfrm>
            <a:off x="2806760" y="4815482"/>
            <a:ext cx="18000840" cy="3849971"/>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453" name="Google Shape;504;p45"/>
          <p:cNvSpPr txBox="1"/>
          <p:nvPr/>
        </p:nvSpPr>
        <p:spPr>
          <a:xfrm>
            <a:off x="4013160" y="5532142"/>
            <a:ext cx="4658092"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Lorem ipsum</a:t>
            </a:r>
          </a:p>
        </p:txBody>
      </p:sp>
      <p:sp>
        <p:nvSpPr>
          <p:cNvPr id="454" name="Google Shape;505;p45"/>
          <p:cNvSpPr txBox="1"/>
          <p:nvPr/>
        </p:nvSpPr>
        <p:spPr>
          <a:xfrm>
            <a:off x="4013160" y="6302754"/>
            <a:ext cx="4658092" cy="15333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r>
              <a:t>Lorem ipsum dolor sit amet, consectetur adipiscing elit, sed do eiusmod tempor incididunt ut labore et dolore magna aliqua.</a:t>
            </a:r>
          </a:p>
        </p:txBody>
      </p:sp>
      <p:sp>
        <p:nvSpPr>
          <p:cNvPr id="455" name="Google Shape;182;p30"/>
          <p:cNvSpPr/>
          <p:nvPr/>
        </p:nvSpPr>
        <p:spPr>
          <a:xfrm>
            <a:off x="2806760" y="4815482"/>
            <a:ext cx="126870" cy="3849971"/>
          </a:xfrm>
          <a:prstGeom prst="rect">
            <a:avLst/>
          </a:pr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456" name="Google Shape;504;p45"/>
          <p:cNvSpPr txBox="1"/>
          <p:nvPr/>
        </p:nvSpPr>
        <p:spPr>
          <a:xfrm>
            <a:off x="9478133" y="5532142"/>
            <a:ext cx="4658093"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Lorem ipsum</a:t>
            </a:r>
          </a:p>
        </p:txBody>
      </p:sp>
      <p:sp>
        <p:nvSpPr>
          <p:cNvPr id="457" name="Google Shape;505;p45"/>
          <p:cNvSpPr txBox="1"/>
          <p:nvPr/>
        </p:nvSpPr>
        <p:spPr>
          <a:xfrm>
            <a:off x="9478133" y="6302754"/>
            <a:ext cx="4658093" cy="15333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r>
              <a:t>Lorem ipsum dolor sit amet, consectetur adipiscing elit, sed do eiusmod tempor incididunt ut labore et dolore magna aliqua.</a:t>
            </a:r>
          </a:p>
        </p:txBody>
      </p:sp>
      <p:sp>
        <p:nvSpPr>
          <p:cNvPr id="458" name="Google Shape;504;p45"/>
          <p:cNvSpPr txBox="1"/>
          <p:nvPr/>
        </p:nvSpPr>
        <p:spPr>
          <a:xfrm>
            <a:off x="14943111" y="5532142"/>
            <a:ext cx="4658092" cy="5681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b="1">
                <a:solidFill>
                  <a:srgbClr val="4C4C4C"/>
                </a:solidFill>
                <a:latin typeface="Source Sans Pro"/>
                <a:ea typeface="Source Sans Pro"/>
                <a:cs typeface="Source Sans Pro"/>
                <a:sym typeface="Source Sans Pro"/>
              </a:defRPr>
            </a:pPr>
            <a:r>
              <a:t>Lorem ipsum</a:t>
            </a:r>
          </a:p>
        </p:txBody>
      </p:sp>
      <p:sp>
        <p:nvSpPr>
          <p:cNvPr id="459" name="Google Shape;505;p45"/>
          <p:cNvSpPr txBox="1"/>
          <p:nvPr/>
        </p:nvSpPr>
        <p:spPr>
          <a:xfrm>
            <a:off x="14943111" y="6302754"/>
            <a:ext cx="4658092" cy="1533387"/>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r>
              <a:t>Lorem ipsum dolor sit amet, consectetur adipiscing elit, sed do eiusmod tempor incididunt ut labore et dolore magna aliqua.</a:t>
            </a:r>
          </a:p>
        </p:txBody>
      </p:sp>
      <p:sp>
        <p:nvSpPr>
          <p:cNvPr id="460" name="Why Choose Us"/>
          <p:cNvSpPr txBox="1"/>
          <p:nvPr/>
        </p:nvSpPr>
        <p:spPr>
          <a:xfrm>
            <a:off x="4032040" y="9084160"/>
            <a:ext cx="7079306" cy="3378201"/>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spAutoFit/>
          </a:bodyPr>
          <a:lstStyle>
            <a:lvl1pPr>
              <a:defRPr sz="10600">
                <a:solidFill>
                  <a:srgbClr val="FF0002"/>
                </a:solidFill>
                <a:latin typeface="+mn-lt"/>
                <a:ea typeface="+mn-ea"/>
                <a:cs typeface="+mn-cs"/>
                <a:sym typeface="Source Serif Pro Bold"/>
              </a:defRPr>
            </a:lvl1pPr>
          </a:lstStyle>
          <a:p>
            <a:r>
              <a:t>Our Service .</a:t>
            </a:r>
          </a:p>
        </p:txBody>
      </p:sp>
      <p:sp>
        <p:nvSpPr>
          <p:cNvPr id="461" name="Lorem ipsum dolor sit amet, consectetur adipiscing elit, sed do eiusmod tempor incididunt ut labore et dolore magna aliqua."/>
          <p:cNvSpPr txBox="1"/>
          <p:nvPr/>
        </p:nvSpPr>
        <p:spPr>
          <a:xfrm>
            <a:off x="10527185" y="9772222"/>
            <a:ext cx="5451799" cy="1104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a:t>
            </a:r>
          </a:p>
        </p:txBody>
      </p:sp>
      <p:sp>
        <p:nvSpPr>
          <p:cNvPr id="462" name="Google Shape;438;p40"/>
          <p:cNvSpPr txBox="1"/>
          <p:nvPr/>
        </p:nvSpPr>
        <p:spPr>
          <a:xfrm>
            <a:off x="582105" y="11960551"/>
            <a:ext cx="456313"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latin typeface="+mn-lt"/>
                <a:ea typeface="+mn-ea"/>
                <a:cs typeface="+mn-cs"/>
                <a:sym typeface="Source Serif Pro Bold"/>
              </a:defRPr>
            </a:lvl1pPr>
          </a:lstStyle>
          <a:p>
            <a:r>
              <a:t>09.</a:t>
            </a:r>
          </a:p>
        </p:txBody>
      </p:sp>
      <p:sp>
        <p:nvSpPr>
          <p:cNvPr id="463" name="Line"/>
          <p:cNvSpPr/>
          <p:nvPr/>
        </p:nvSpPr>
        <p:spPr>
          <a:xfrm>
            <a:off x="9163485" y="11888303"/>
            <a:ext cx="15302700" cy="1"/>
          </a:xfrm>
          <a:prstGeom prst="line">
            <a:avLst/>
          </a:prstGeom>
          <a:ln w="25400">
            <a:solidFill>
              <a:srgbClr val="FF0002"/>
            </a:solidFill>
            <a:miter lim="400000"/>
          </a:ln>
        </p:spPr>
        <p:txBody>
          <a:bodyPr lIns="71437" tIns="71437" rIns="71437" bIns="71437"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464" name="Google Shape;182;p30"/>
          <p:cNvSpPr/>
          <p:nvPr/>
        </p:nvSpPr>
        <p:spPr>
          <a:xfrm>
            <a:off x="22406224" y="-5032"/>
            <a:ext cx="1975693" cy="7469390"/>
          </a:xfrm>
          <a:prstGeom prst="rect">
            <a:avLst/>
          </a:prstGeom>
          <a:solidFill>
            <a:srgbClr val="FFDBD8"/>
          </a:solidFill>
          <a:ln w="12700">
            <a:miter lim="400000"/>
          </a:ln>
        </p:spPr>
        <p:txBody>
          <a:bodyPr lIns="45719" rIns="45719" anchor="ctr"/>
          <a:lstStyle/>
          <a:p>
            <a:pPr>
              <a:defRPr sz="6200">
                <a:latin typeface="Montserrat Black"/>
                <a:ea typeface="Montserrat Black"/>
                <a:cs typeface="Montserrat Black"/>
                <a:sym typeface="Montserrat Black"/>
              </a:defRPr>
            </a:pPr>
            <a:endParaRPr/>
          </a:p>
        </p:txBody>
      </p:sp>
      <p:sp>
        <p:nvSpPr>
          <p:cNvPr id="465" name="Shape"/>
          <p:cNvSpPr/>
          <p:nvPr/>
        </p:nvSpPr>
        <p:spPr>
          <a:xfrm rot="10800000">
            <a:off x="23076569" y="715326"/>
            <a:ext cx="635001" cy="527165"/>
          </a:xfrm>
          <a:custGeom>
            <a:avLst/>
            <a:gdLst/>
            <a:ahLst/>
            <a:cxnLst>
              <a:cxn ang="0">
                <a:pos x="wd2" y="hd2"/>
              </a:cxn>
              <a:cxn ang="5400000">
                <a:pos x="wd2" y="hd2"/>
              </a:cxn>
              <a:cxn ang="10800000">
                <a:pos x="wd2" y="hd2"/>
              </a:cxn>
              <a:cxn ang="16200000">
                <a:pos x="wd2" y="hd2"/>
              </a:cxn>
            </a:cxnLst>
            <a:rect l="0" t="0" r="r" b="b"/>
            <a:pathLst>
              <a:path w="21600" h="21600" extrusionOk="0">
                <a:moveTo>
                  <a:pt x="20385" y="8761"/>
                </a:moveTo>
                <a:cubicBezTo>
                  <a:pt x="21037" y="8761"/>
                  <a:pt x="21600" y="9384"/>
                  <a:pt x="21600" y="10169"/>
                </a:cubicBezTo>
                <a:lnTo>
                  <a:pt x="21600" y="11369"/>
                </a:lnTo>
                <a:cubicBezTo>
                  <a:pt x="21600" y="12152"/>
                  <a:pt x="21052" y="12830"/>
                  <a:pt x="20402" y="12830"/>
                </a:cubicBezTo>
                <a:lnTo>
                  <a:pt x="5916" y="12830"/>
                </a:lnTo>
                <a:lnTo>
                  <a:pt x="10510" y="18344"/>
                </a:lnTo>
                <a:cubicBezTo>
                  <a:pt x="10733" y="18609"/>
                  <a:pt x="10852" y="18948"/>
                  <a:pt x="10852" y="19328"/>
                </a:cubicBezTo>
                <a:cubicBezTo>
                  <a:pt x="10852" y="19708"/>
                  <a:pt x="10733" y="20067"/>
                  <a:pt x="10510" y="20333"/>
                </a:cubicBezTo>
                <a:lnTo>
                  <a:pt x="9804" y="21185"/>
                </a:lnTo>
                <a:cubicBezTo>
                  <a:pt x="9581" y="21451"/>
                  <a:pt x="9285" y="21600"/>
                  <a:pt x="8970" y="21600"/>
                </a:cubicBezTo>
                <a:cubicBezTo>
                  <a:pt x="8652" y="21600"/>
                  <a:pt x="8356" y="21451"/>
                  <a:pt x="8133" y="21185"/>
                </a:cubicBezTo>
                <a:lnTo>
                  <a:pt x="344" y="11808"/>
                </a:lnTo>
                <a:cubicBezTo>
                  <a:pt x="121" y="11539"/>
                  <a:pt x="0" y="11180"/>
                  <a:pt x="0" y="10800"/>
                </a:cubicBezTo>
                <a:cubicBezTo>
                  <a:pt x="0" y="10420"/>
                  <a:pt x="121" y="10061"/>
                  <a:pt x="344" y="9792"/>
                </a:cubicBezTo>
                <a:lnTo>
                  <a:pt x="8133" y="415"/>
                </a:lnTo>
                <a:cubicBezTo>
                  <a:pt x="8356" y="149"/>
                  <a:pt x="8652" y="0"/>
                  <a:pt x="8970" y="0"/>
                </a:cubicBezTo>
                <a:cubicBezTo>
                  <a:pt x="9285" y="0"/>
                  <a:pt x="9581" y="149"/>
                  <a:pt x="9804" y="418"/>
                </a:cubicBezTo>
                <a:lnTo>
                  <a:pt x="10510" y="1267"/>
                </a:lnTo>
                <a:cubicBezTo>
                  <a:pt x="10733" y="1536"/>
                  <a:pt x="10852" y="1895"/>
                  <a:pt x="10852" y="2278"/>
                </a:cubicBezTo>
                <a:cubicBezTo>
                  <a:pt x="10852" y="2658"/>
                  <a:pt x="10733" y="3020"/>
                  <a:pt x="10510" y="3288"/>
                </a:cubicBezTo>
                <a:lnTo>
                  <a:pt x="5967" y="8770"/>
                </a:lnTo>
                <a:lnTo>
                  <a:pt x="20419" y="8770"/>
                </a:lnTo>
                <a:lnTo>
                  <a:pt x="20385" y="8761"/>
                </a:lnTo>
              </a:path>
            </a:pathLst>
          </a:custGeom>
          <a:solidFill>
            <a:srgbClr val="FF0002"/>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466" name="Google Shape;30;p3"/>
          <p:cNvSpPr/>
          <p:nvPr/>
        </p:nvSpPr>
        <p:spPr>
          <a:xfrm>
            <a:off x="23044008" y="6160827"/>
            <a:ext cx="700125" cy="2692816"/>
          </a:xfrm>
          <a:custGeom>
            <a:avLst/>
            <a:gdLst/>
            <a:ahLst/>
            <a:cxnLst>
              <a:cxn ang="0">
                <a:pos x="wd2" y="hd2"/>
              </a:cxn>
              <a:cxn ang="5400000">
                <a:pos x="wd2" y="hd2"/>
              </a:cxn>
              <a:cxn ang="10800000">
                <a:pos x="wd2" y="hd2"/>
              </a:cxn>
              <a:cxn ang="16200000">
                <a:pos x="wd2" y="hd2"/>
              </a:cxn>
            </a:cxnLst>
            <a:rect l="0" t="0" r="r" b="b"/>
            <a:pathLst>
              <a:path w="21600" h="21600" extrusionOk="0">
                <a:moveTo>
                  <a:pt x="15094" y="11484"/>
                </a:moveTo>
                <a:cubicBezTo>
                  <a:pt x="15094" y="11647"/>
                  <a:pt x="14581" y="11782"/>
                  <a:pt x="13941" y="11782"/>
                </a:cubicBezTo>
                <a:cubicBezTo>
                  <a:pt x="13302" y="11782"/>
                  <a:pt x="12789" y="11649"/>
                  <a:pt x="12789" y="11484"/>
                </a:cubicBezTo>
                <a:cubicBezTo>
                  <a:pt x="12789" y="11318"/>
                  <a:pt x="13302" y="11183"/>
                  <a:pt x="13941" y="11183"/>
                </a:cubicBezTo>
                <a:cubicBezTo>
                  <a:pt x="14581" y="11183"/>
                  <a:pt x="15094" y="11318"/>
                  <a:pt x="15094" y="11484"/>
                </a:cubicBezTo>
                <a:close/>
                <a:moveTo>
                  <a:pt x="15094" y="300"/>
                </a:moveTo>
                <a:cubicBezTo>
                  <a:pt x="15094" y="466"/>
                  <a:pt x="14581" y="599"/>
                  <a:pt x="13941" y="599"/>
                </a:cubicBezTo>
                <a:cubicBezTo>
                  <a:pt x="13302" y="599"/>
                  <a:pt x="12789" y="466"/>
                  <a:pt x="12789" y="300"/>
                </a:cubicBezTo>
                <a:cubicBezTo>
                  <a:pt x="12789" y="133"/>
                  <a:pt x="13302" y="0"/>
                  <a:pt x="13941" y="0"/>
                </a:cubicBezTo>
                <a:cubicBezTo>
                  <a:pt x="14581" y="0"/>
                  <a:pt x="15094" y="133"/>
                  <a:pt x="15094" y="300"/>
                </a:cubicBezTo>
                <a:close/>
                <a:moveTo>
                  <a:pt x="15094" y="10120"/>
                </a:moveTo>
                <a:cubicBezTo>
                  <a:pt x="15094" y="10286"/>
                  <a:pt x="14581" y="10419"/>
                  <a:pt x="13941" y="10419"/>
                </a:cubicBezTo>
                <a:cubicBezTo>
                  <a:pt x="13302" y="10419"/>
                  <a:pt x="12789" y="10286"/>
                  <a:pt x="12789" y="10120"/>
                </a:cubicBezTo>
                <a:cubicBezTo>
                  <a:pt x="12789" y="9953"/>
                  <a:pt x="13302" y="9820"/>
                  <a:pt x="13941" y="9820"/>
                </a:cubicBezTo>
                <a:cubicBezTo>
                  <a:pt x="14581" y="9820"/>
                  <a:pt x="15094" y="9953"/>
                  <a:pt x="15094" y="10120"/>
                </a:cubicBezTo>
                <a:close/>
                <a:moveTo>
                  <a:pt x="15094" y="7282"/>
                </a:moveTo>
                <a:cubicBezTo>
                  <a:pt x="15094" y="7448"/>
                  <a:pt x="14581" y="7583"/>
                  <a:pt x="13941" y="7583"/>
                </a:cubicBezTo>
                <a:cubicBezTo>
                  <a:pt x="13302" y="7583"/>
                  <a:pt x="12789" y="7448"/>
                  <a:pt x="12789" y="7282"/>
                </a:cubicBezTo>
                <a:cubicBezTo>
                  <a:pt x="12789" y="7118"/>
                  <a:pt x="13302" y="6982"/>
                  <a:pt x="13941" y="6982"/>
                </a:cubicBezTo>
                <a:cubicBezTo>
                  <a:pt x="14581" y="6982"/>
                  <a:pt x="15094" y="7118"/>
                  <a:pt x="15094" y="7282"/>
                </a:cubicBezTo>
                <a:close/>
                <a:moveTo>
                  <a:pt x="15094" y="1718"/>
                </a:moveTo>
                <a:cubicBezTo>
                  <a:pt x="15094" y="1885"/>
                  <a:pt x="14581" y="2018"/>
                  <a:pt x="13941" y="2018"/>
                </a:cubicBezTo>
                <a:cubicBezTo>
                  <a:pt x="13302" y="2018"/>
                  <a:pt x="12789" y="1885"/>
                  <a:pt x="12789" y="1718"/>
                </a:cubicBezTo>
                <a:cubicBezTo>
                  <a:pt x="12789" y="1552"/>
                  <a:pt x="13302" y="1419"/>
                  <a:pt x="13941" y="1419"/>
                </a:cubicBezTo>
                <a:cubicBezTo>
                  <a:pt x="14581" y="1419"/>
                  <a:pt x="15094" y="1552"/>
                  <a:pt x="15094" y="1718"/>
                </a:cubicBezTo>
                <a:close/>
                <a:moveTo>
                  <a:pt x="15094" y="4500"/>
                </a:moveTo>
                <a:cubicBezTo>
                  <a:pt x="15094" y="4666"/>
                  <a:pt x="14581" y="4800"/>
                  <a:pt x="13941" y="4800"/>
                </a:cubicBezTo>
                <a:cubicBezTo>
                  <a:pt x="13302" y="4800"/>
                  <a:pt x="12789" y="4666"/>
                  <a:pt x="12789" y="4500"/>
                </a:cubicBezTo>
                <a:cubicBezTo>
                  <a:pt x="12789" y="4334"/>
                  <a:pt x="13302" y="4201"/>
                  <a:pt x="13941" y="4201"/>
                </a:cubicBezTo>
                <a:cubicBezTo>
                  <a:pt x="14581" y="4201"/>
                  <a:pt x="15094" y="4334"/>
                  <a:pt x="15094" y="4500"/>
                </a:cubicBezTo>
                <a:close/>
                <a:moveTo>
                  <a:pt x="15094" y="3083"/>
                </a:moveTo>
                <a:cubicBezTo>
                  <a:pt x="15094" y="3248"/>
                  <a:pt x="14581" y="3383"/>
                  <a:pt x="13941" y="3383"/>
                </a:cubicBezTo>
                <a:cubicBezTo>
                  <a:pt x="13302" y="3383"/>
                  <a:pt x="12789" y="3248"/>
                  <a:pt x="12789" y="3083"/>
                </a:cubicBezTo>
                <a:cubicBezTo>
                  <a:pt x="12789" y="2917"/>
                  <a:pt x="13302" y="2782"/>
                  <a:pt x="13941" y="2782"/>
                </a:cubicBezTo>
                <a:cubicBezTo>
                  <a:pt x="14581" y="2782"/>
                  <a:pt x="15094" y="2917"/>
                  <a:pt x="15094" y="3083"/>
                </a:cubicBezTo>
                <a:close/>
                <a:moveTo>
                  <a:pt x="15094" y="5919"/>
                </a:moveTo>
                <a:cubicBezTo>
                  <a:pt x="15094" y="6085"/>
                  <a:pt x="14581" y="6219"/>
                  <a:pt x="13941" y="6219"/>
                </a:cubicBezTo>
                <a:cubicBezTo>
                  <a:pt x="13302" y="6219"/>
                  <a:pt x="12789" y="6085"/>
                  <a:pt x="12789" y="5919"/>
                </a:cubicBezTo>
                <a:cubicBezTo>
                  <a:pt x="12789" y="5753"/>
                  <a:pt x="13302" y="5619"/>
                  <a:pt x="13941" y="5619"/>
                </a:cubicBezTo>
                <a:cubicBezTo>
                  <a:pt x="14581" y="5619"/>
                  <a:pt x="15094" y="5753"/>
                  <a:pt x="15094" y="5919"/>
                </a:cubicBezTo>
                <a:close/>
                <a:moveTo>
                  <a:pt x="15094" y="8701"/>
                </a:moveTo>
                <a:cubicBezTo>
                  <a:pt x="15094" y="8867"/>
                  <a:pt x="14581" y="9000"/>
                  <a:pt x="13941" y="9000"/>
                </a:cubicBezTo>
                <a:cubicBezTo>
                  <a:pt x="13302" y="9000"/>
                  <a:pt x="12789" y="8867"/>
                  <a:pt x="12789" y="8701"/>
                </a:cubicBezTo>
                <a:cubicBezTo>
                  <a:pt x="12789" y="8534"/>
                  <a:pt x="13302" y="8401"/>
                  <a:pt x="13941" y="8401"/>
                </a:cubicBezTo>
                <a:cubicBezTo>
                  <a:pt x="14581" y="8401"/>
                  <a:pt x="15094" y="8534"/>
                  <a:pt x="15094" y="8701"/>
                </a:cubicBezTo>
                <a:close/>
                <a:moveTo>
                  <a:pt x="15094" y="21300"/>
                </a:moveTo>
                <a:cubicBezTo>
                  <a:pt x="15094" y="21467"/>
                  <a:pt x="14581" y="21600"/>
                  <a:pt x="13941" y="21600"/>
                </a:cubicBezTo>
                <a:cubicBezTo>
                  <a:pt x="13302" y="21600"/>
                  <a:pt x="12789" y="21467"/>
                  <a:pt x="12789" y="21300"/>
                </a:cubicBezTo>
                <a:cubicBezTo>
                  <a:pt x="12789" y="21136"/>
                  <a:pt x="13302" y="21001"/>
                  <a:pt x="13941" y="21001"/>
                </a:cubicBezTo>
                <a:cubicBezTo>
                  <a:pt x="14581" y="21001"/>
                  <a:pt x="15094" y="21136"/>
                  <a:pt x="15094" y="21300"/>
                </a:cubicBezTo>
                <a:close/>
                <a:moveTo>
                  <a:pt x="15094" y="19882"/>
                </a:moveTo>
                <a:cubicBezTo>
                  <a:pt x="15094" y="20048"/>
                  <a:pt x="14581" y="20183"/>
                  <a:pt x="13941" y="20183"/>
                </a:cubicBezTo>
                <a:cubicBezTo>
                  <a:pt x="13302" y="20183"/>
                  <a:pt x="12789" y="20048"/>
                  <a:pt x="12789" y="19882"/>
                </a:cubicBezTo>
                <a:cubicBezTo>
                  <a:pt x="12789" y="19717"/>
                  <a:pt x="13302" y="19582"/>
                  <a:pt x="13941" y="19582"/>
                </a:cubicBezTo>
                <a:cubicBezTo>
                  <a:pt x="14581" y="19582"/>
                  <a:pt x="15094" y="19717"/>
                  <a:pt x="15094" y="19882"/>
                </a:cubicBezTo>
                <a:close/>
                <a:moveTo>
                  <a:pt x="15094" y="12899"/>
                </a:moveTo>
                <a:cubicBezTo>
                  <a:pt x="15094" y="13066"/>
                  <a:pt x="14581" y="13199"/>
                  <a:pt x="13941" y="13199"/>
                </a:cubicBezTo>
                <a:cubicBezTo>
                  <a:pt x="13302" y="13199"/>
                  <a:pt x="12789" y="13066"/>
                  <a:pt x="12789" y="12899"/>
                </a:cubicBezTo>
                <a:cubicBezTo>
                  <a:pt x="12789" y="12733"/>
                  <a:pt x="13302" y="12600"/>
                  <a:pt x="13941" y="12600"/>
                </a:cubicBezTo>
                <a:cubicBezTo>
                  <a:pt x="14581" y="12600"/>
                  <a:pt x="15094" y="12733"/>
                  <a:pt x="15094" y="12899"/>
                </a:cubicBezTo>
                <a:close/>
                <a:moveTo>
                  <a:pt x="15094" y="14264"/>
                </a:moveTo>
                <a:cubicBezTo>
                  <a:pt x="15094" y="14430"/>
                  <a:pt x="14581" y="14564"/>
                  <a:pt x="13941" y="14564"/>
                </a:cubicBezTo>
                <a:cubicBezTo>
                  <a:pt x="13302" y="14564"/>
                  <a:pt x="12789" y="14430"/>
                  <a:pt x="12789" y="14264"/>
                </a:cubicBezTo>
                <a:cubicBezTo>
                  <a:pt x="12789" y="14098"/>
                  <a:pt x="13302" y="13964"/>
                  <a:pt x="13941" y="13964"/>
                </a:cubicBezTo>
                <a:cubicBezTo>
                  <a:pt x="14581" y="13964"/>
                  <a:pt x="15094" y="14098"/>
                  <a:pt x="15094" y="14264"/>
                </a:cubicBezTo>
                <a:close/>
                <a:moveTo>
                  <a:pt x="15094" y="15683"/>
                </a:moveTo>
                <a:cubicBezTo>
                  <a:pt x="15094" y="15847"/>
                  <a:pt x="14581" y="15983"/>
                  <a:pt x="13941" y="15983"/>
                </a:cubicBezTo>
                <a:cubicBezTo>
                  <a:pt x="13302" y="15983"/>
                  <a:pt x="12789" y="15849"/>
                  <a:pt x="12789" y="15683"/>
                </a:cubicBezTo>
                <a:cubicBezTo>
                  <a:pt x="12789" y="15519"/>
                  <a:pt x="13302" y="15381"/>
                  <a:pt x="13941" y="15381"/>
                </a:cubicBezTo>
                <a:cubicBezTo>
                  <a:pt x="14581" y="15381"/>
                  <a:pt x="15094" y="15517"/>
                  <a:pt x="15094" y="15683"/>
                </a:cubicBezTo>
                <a:close/>
                <a:moveTo>
                  <a:pt x="15094" y="17100"/>
                </a:moveTo>
                <a:cubicBezTo>
                  <a:pt x="15094" y="17266"/>
                  <a:pt x="14581" y="17399"/>
                  <a:pt x="13941" y="17399"/>
                </a:cubicBezTo>
                <a:cubicBezTo>
                  <a:pt x="13302" y="17399"/>
                  <a:pt x="12789" y="17266"/>
                  <a:pt x="12789" y="17100"/>
                </a:cubicBezTo>
                <a:cubicBezTo>
                  <a:pt x="12789" y="16936"/>
                  <a:pt x="13302" y="16800"/>
                  <a:pt x="13941" y="16800"/>
                </a:cubicBezTo>
                <a:cubicBezTo>
                  <a:pt x="14581" y="16800"/>
                  <a:pt x="15094" y="16936"/>
                  <a:pt x="15094" y="17100"/>
                </a:cubicBezTo>
                <a:close/>
                <a:moveTo>
                  <a:pt x="15094" y="18465"/>
                </a:moveTo>
                <a:cubicBezTo>
                  <a:pt x="15094" y="18631"/>
                  <a:pt x="14581" y="18764"/>
                  <a:pt x="13941" y="18764"/>
                </a:cubicBezTo>
                <a:cubicBezTo>
                  <a:pt x="13302" y="18764"/>
                  <a:pt x="12789" y="18631"/>
                  <a:pt x="12789" y="18465"/>
                </a:cubicBezTo>
                <a:cubicBezTo>
                  <a:pt x="12789" y="18298"/>
                  <a:pt x="13302" y="18165"/>
                  <a:pt x="13941" y="18165"/>
                </a:cubicBezTo>
                <a:cubicBezTo>
                  <a:pt x="14581" y="18165"/>
                  <a:pt x="15094" y="18298"/>
                  <a:pt x="15094" y="18465"/>
                </a:cubicBezTo>
                <a:close/>
                <a:moveTo>
                  <a:pt x="21600" y="15683"/>
                </a:moveTo>
                <a:cubicBezTo>
                  <a:pt x="21600" y="15847"/>
                  <a:pt x="21087" y="15983"/>
                  <a:pt x="20448" y="15983"/>
                </a:cubicBezTo>
                <a:cubicBezTo>
                  <a:pt x="19808" y="15983"/>
                  <a:pt x="19295" y="15849"/>
                  <a:pt x="19295" y="15683"/>
                </a:cubicBezTo>
                <a:cubicBezTo>
                  <a:pt x="19295" y="15519"/>
                  <a:pt x="19808" y="15381"/>
                  <a:pt x="20448" y="15381"/>
                </a:cubicBezTo>
                <a:cubicBezTo>
                  <a:pt x="21087" y="15381"/>
                  <a:pt x="21600" y="15517"/>
                  <a:pt x="21600" y="15683"/>
                </a:cubicBezTo>
                <a:close/>
                <a:moveTo>
                  <a:pt x="21600" y="7282"/>
                </a:moveTo>
                <a:cubicBezTo>
                  <a:pt x="21600" y="7448"/>
                  <a:pt x="21087" y="7583"/>
                  <a:pt x="20448" y="7583"/>
                </a:cubicBezTo>
                <a:cubicBezTo>
                  <a:pt x="19808" y="7583"/>
                  <a:pt x="19295" y="7448"/>
                  <a:pt x="19295" y="7282"/>
                </a:cubicBezTo>
                <a:cubicBezTo>
                  <a:pt x="19295" y="7118"/>
                  <a:pt x="19808" y="6982"/>
                  <a:pt x="20448" y="6982"/>
                </a:cubicBezTo>
                <a:cubicBezTo>
                  <a:pt x="21087" y="6982"/>
                  <a:pt x="21600" y="7118"/>
                  <a:pt x="21600" y="7282"/>
                </a:cubicBezTo>
                <a:close/>
                <a:moveTo>
                  <a:pt x="21600" y="10120"/>
                </a:moveTo>
                <a:cubicBezTo>
                  <a:pt x="21600" y="10286"/>
                  <a:pt x="21087" y="10419"/>
                  <a:pt x="20448" y="10419"/>
                </a:cubicBezTo>
                <a:cubicBezTo>
                  <a:pt x="19808" y="10419"/>
                  <a:pt x="19295" y="10286"/>
                  <a:pt x="19295" y="10120"/>
                </a:cubicBezTo>
                <a:cubicBezTo>
                  <a:pt x="19295" y="9953"/>
                  <a:pt x="19808" y="9820"/>
                  <a:pt x="20448" y="9820"/>
                </a:cubicBezTo>
                <a:cubicBezTo>
                  <a:pt x="21087" y="9820"/>
                  <a:pt x="21600" y="9953"/>
                  <a:pt x="21600" y="10120"/>
                </a:cubicBezTo>
                <a:close/>
                <a:moveTo>
                  <a:pt x="21600" y="8701"/>
                </a:moveTo>
                <a:cubicBezTo>
                  <a:pt x="21600" y="8867"/>
                  <a:pt x="21087" y="9000"/>
                  <a:pt x="20448" y="9000"/>
                </a:cubicBezTo>
                <a:cubicBezTo>
                  <a:pt x="19808" y="9000"/>
                  <a:pt x="19295" y="8867"/>
                  <a:pt x="19295" y="8701"/>
                </a:cubicBezTo>
                <a:cubicBezTo>
                  <a:pt x="19295" y="8534"/>
                  <a:pt x="19808" y="8401"/>
                  <a:pt x="20448" y="8401"/>
                </a:cubicBezTo>
                <a:cubicBezTo>
                  <a:pt x="21087" y="8401"/>
                  <a:pt x="21600" y="8534"/>
                  <a:pt x="21600" y="8701"/>
                </a:cubicBezTo>
                <a:close/>
                <a:moveTo>
                  <a:pt x="21600" y="5919"/>
                </a:moveTo>
                <a:cubicBezTo>
                  <a:pt x="21600" y="6085"/>
                  <a:pt x="21087" y="6219"/>
                  <a:pt x="20448" y="6219"/>
                </a:cubicBezTo>
                <a:cubicBezTo>
                  <a:pt x="19808" y="6219"/>
                  <a:pt x="19295" y="6085"/>
                  <a:pt x="19295" y="5919"/>
                </a:cubicBezTo>
                <a:cubicBezTo>
                  <a:pt x="19295" y="5753"/>
                  <a:pt x="19808" y="5619"/>
                  <a:pt x="20448" y="5619"/>
                </a:cubicBezTo>
                <a:cubicBezTo>
                  <a:pt x="21087" y="5619"/>
                  <a:pt x="21600" y="5753"/>
                  <a:pt x="21600" y="5919"/>
                </a:cubicBezTo>
                <a:close/>
                <a:moveTo>
                  <a:pt x="21600" y="300"/>
                </a:moveTo>
                <a:cubicBezTo>
                  <a:pt x="21600" y="466"/>
                  <a:pt x="21087" y="599"/>
                  <a:pt x="20448" y="599"/>
                </a:cubicBezTo>
                <a:cubicBezTo>
                  <a:pt x="19808" y="599"/>
                  <a:pt x="19295" y="466"/>
                  <a:pt x="19295" y="300"/>
                </a:cubicBezTo>
                <a:cubicBezTo>
                  <a:pt x="19295" y="133"/>
                  <a:pt x="19808" y="0"/>
                  <a:pt x="20448" y="0"/>
                </a:cubicBezTo>
                <a:cubicBezTo>
                  <a:pt x="21087" y="0"/>
                  <a:pt x="21600" y="133"/>
                  <a:pt x="21600" y="300"/>
                </a:cubicBezTo>
                <a:close/>
                <a:moveTo>
                  <a:pt x="21600" y="1718"/>
                </a:moveTo>
                <a:cubicBezTo>
                  <a:pt x="21600" y="1885"/>
                  <a:pt x="21087" y="2018"/>
                  <a:pt x="20448" y="2018"/>
                </a:cubicBezTo>
                <a:cubicBezTo>
                  <a:pt x="19808" y="2018"/>
                  <a:pt x="19295" y="1885"/>
                  <a:pt x="19295" y="1718"/>
                </a:cubicBezTo>
                <a:cubicBezTo>
                  <a:pt x="19295" y="1552"/>
                  <a:pt x="19808" y="1419"/>
                  <a:pt x="20448" y="1419"/>
                </a:cubicBezTo>
                <a:cubicBezTo>
                  <a:pt x="21087" y="1419"/>
                  <a:pt x="21600" y="1552"/>
                  <a:pt x="21600" y="1718"/>
                </a:cubicBezTo>
                <a:close/>
                <a:moveTo>
                  <a:pt x="21600" y="4500"/>
                </a:moveTo>
                <a:cubicBezTo>
                  <a:pt x="21600" y="4666"/>
                  <a:pt x="21087" y="4800"/>
                  <a:pt x="20448" y="4800"/>
                </a:cubicBezTo>
                <a:cubicBezTo>
                  <a:pt x="19808" y="4800"/>
                  <a:pt x="19295" y="4666"/>
                  <a:pt x="19295" y="4500"/>
                </a:cubicBezTo>
                <a:cubicBezTo>
                  <a:pt x="19295" y="4334"/>
                  <a:pt x="19808" y="4201"/>
                  <a:pt x="20448" y="4201"/>
                </a:cubicBezTo>
                <a:cubicBezTo>
                  <a:pt x="21087" y="4201"/>
                  <a:pt x="21600" y="4334"/>
                  <a:pt x="21600" y="4500"/>
                </a:cubicBezTo>
                <a:close/>
                <a:moveTo>
                  <a:pt x="21600" y="3083"/>
                </a:moveTo>
                <a:cubicBezTo>
                  <a:pt x="21600" y="3248"/>
                  <a:pt x="21087" y="3383"/>
                  <a:pt x="20448" y="3383"/>
                </a:cubicBezTo>
                <a:cubicBezTo>
                  <a:pt x="19808" y="3383"/>
                  <a:pt x="19295" y="3248"/>
                  <a:pt x="19295" y="3083"/>
                </a:cubicBezTo>
                <a:cubicBezTo>
                  <a:pt x="19295" y="2917"/>
                  <a:pt x="19808" y="2782"/>
                  <a:pt x="20448" y="2782"/>
                </a:cubicBezTo>
                <a:cubicBezTo>
                  <a:pt x="21087" y="2782"/>
                  <a:pt x="21600" y="2917"/>
                  <a:pt x="21600" y="3083"/>
                </a:cubicBezTo>
                <a:close/>
                <a:moveTo>
                  <a:pt x="21600" y="11484"/>
                </a:moveTo>
                <a:cubicBezTo>
                  <a:pt x="21600" y="11647"/>
                  <a:pt x="21087" y="11782"/>
                  <a:pt x="20448" y="11782"/>
                </a:cubicBezTo>
                <a:cubicBezTo>
                  <a:pt x="19808" y="11782"/>
                  <a:pt x="19295" y="11649"/>
                  <a:pt x="19295" y="11484"/>
                </a:cubicBezTo>
                <a:cubicBezTo>
                  <a:pt x="19295" y="11318"/>
                  <a:pt x="19808" y="11183"/>
                  <a:pt x="20448" y="11183"/>
                </a:cubicBezTo>
                <a:cubicBezTo>
                  <a:pt x="21087" y="11183"/>
                  <a:pt x="21600" y="11318"/>
                  <a:pt x="21600" y="11484"/>
                </a:cubicBezTo>
                <a:close/>
                <a:moveTo>
                  <a:pt x="21600" y="18465"/>
                </a:moveTo>
                <a:cubicBezTo>
                  <a:pt x="21600" y="18631"/>
                  <a:pt x="21087" y="18764"/>
                  <a:pt x="20448" y="18764"/>
                </a:cubicBezTo>
                <a:cubicBezTo>
                  <a:pt x="19808" y="18764"/>
                  <a:pt x="19295" y="18631"/>
                  <a:pt x="19295" y="18465"/>
                </a:cubicBezTo>
                <a:cubicBezTo>
                  <a:pt x="19295" y="18298"/>
                  <a:pt x="19808" y="18165"/>
                  <a:pt x="20448" y="18165"/>
                </a:cubicBezTo>
                <a:cubicBezTo>
                  <a:pt x="21087" y="18165"/>
                  <a:pt x="21600" y="18298"/>
                  <a:pt x="21600" y="18465"/>
                </a:cubicBezTo>
                <a:close/>
                <a:moveTo>
                  <a:pt x="21600" y="21300"/>
                </a:moveTo>
                <a:cubicBezTo>
                  <a:pt x="21600" y="21467"/>
                  <a:pt x="21087" y="21600"/>
                  <a:pt x="20448" y="21600"/>
                </a:cubicBezTo>
                <a:cubicBezTo>
                  <a:pt x="19808" y="21600"/>
                  <a:pt x="19295" y="21467"/>
                  <a:pt x="19295" y="21300"/>
                </a:cubicBezTo>
                <a:cubicBezTo>
                  <a:pt x="19295" y="21136"/>
                  <a:pt x="19808" y="21001"/>
                  <a:pt x="20448" y="21001"/>
                </a:cubicBezTo>
                <a:cubicBezTo>
                  <a:pt x="21087" y="21001"/>
                  <a:pt x="21600" y="21136"/>
                  <a:pt x="21600" y="21300"/>
                </a:cubicBezTo>
                <a:close/>
                <a:moveTo>
                  <a:pt x="21600" y="19882"/>
                </a:moveTo>
                <a:cubicBezTo>
                  <a:pt x="21600" y="20048"/>
                  <a:pt x="21087" y="20183"/>
                  <a:pt x="20448" y="20183"/>
                </a:cubicBezTo>
                <a:cubicBezTo>
                  <a:pt x="19808" y="20183"/>
                  <a:pt x="19295" y="20048"/>
                  <a:pt x="19295" y="19882"/>
                </a:cubicBezTo>
                <a:cubicBezTo>
                  <a:pt x="19295" y="19717"/>
                  <a:pt x="19808" y="19582"/>
                  <a:pt x="20448" y="19582"/>
                </a:cubicBezTo>
                <a:cubicBezTo>
                  <a:pt x="21087" y="19582"/>
                  <a:pt x="21600" y="19717"/>
                  <a:pt x="21600" y="19882"/>
                </a:cubicBezTo>
                <a:close/>
                <a:moveTo>
                  <a:pt x="21600" y="12899"/>
                </a:moveTo>
                <a:cubicBezTo>
                  <a:pt x="21600" y="13066"/>
                  <a:pt x="21087" y="13199"/>
                  <a:pt x="20448" y="13199"/>
                </a:cubicBezTo>
                <a:cubicBezTo>
                  <a:pt x="19808" y="13199"/>
                  <a:pt x="19295" y="13066"/>
                  <a:pt x="19295" y="12899"/>
                </a:cubicBezTo>
                <a:cubicBezTo>
                  <a:pt x="19295" y="12733"/>
                  <a:pt x="19808" y="12600"/>
                  <a:pt x="20448" y="12600"/>
                </a:cubicBezTo>
                <a:cubicBezTo>
                  <a:pt x="21087" y="12600"/>
                  <a:pt x="21600" y="12733"/>
                  <a:pt x="21600" y="12899"/>
                </a:cubicBezTo>
                <a:close/>
                <a:moveTo>
                  <a:pt x="21600" y="14264"/>
                </a:moveTo>
                <a:cubicBezTo>
                  <a:pt x="21600" y="14430"/>
                  <a:pt x="21087" y="14564"/>
                  <a:pt x="20448" y="14564"/>
                </a:cubicBezTo>
                <a:cubicBezTo>
                  <a:pt x="19808" y="14564"/>
                  <a:pt x="19295" y="14430"/>
                  <a:pt x="19295" y="14264"/>
                </a:cubicBezTo>
                <a:cubicBezTo>
                  <a:pt x="19295" y="14098"/>
                  <a:pt x="19808" y="13964"/>
                  <a:pt x="20448" y="13964"/>
                </a:cubicBezTo>
                <a:cubicBezTo>
                  <a:pt x="21087" y="13964"/>
                  <a:pt x="21600" y="14098"/>
                  <a:pt x="21600" y="14264"/>
                </a:cubicBezTo>
                <a:close/>
                <a:moveTo>
                  <a:pt x="21600" y="17100"/>
                </a:moveTo>
                <a:cubicBezTo>
                  <a:pt x="21600" y="17266"/>
                  <a:pt x="21087" y="17399"/>
                  <a:pt x="20448" y="17399"/>
                </a:cubicBezTo>
                <a:cubicBezTo>
                  <a:pt x="19808" y="17399"/>
                  <a:pt x="19295" y="17266"/>
                  <a:pt x="19295" y="17100"/>
                </a:cubicBezTo>
                <a:cubicBezTo>
                  <a:pt x="19295" y="16936"/>
                  <a:pt x="19808" y="16800"/>
                  <a:pt x="20448" y="16800"/>
                </a:cubicBezTo>
                <a:cubicBezTo>
                  <a:pt x="21087" y="16800"/>
                  <a:pt x="21600" y="16936"/>
                  <a:pt x="21600" y="17100"/>
                </a:cubicBezTo>
                <a:close/>
                <a:moveTo>
                  <a:pt x="8811" y="3083"/>
                </a:moveTo>
                <a:cubicBezTo>
                  <a:pt x="8811" y="3248"/>
                  <a:pt x="8291" y="3383"/>
                  <a:pt x="7659" y="3383"/>
                </a:cubicBezTo>
                <a:cubicBezTo>
                  <a:pt x="7019" y="3383"/>
                  <a:pt x="6506" y="3248"/>
                  <a:pt x="6506" y="3083"/>
                </a:cubicBezTo>
                <a:cubicBezTo>
                  <a:pt x="6506" y="2917"/>
                  <a:pt x="7019" y="2782"/>
                  <a:pt x="7659" y="2782"/>
                </a:cubicBezTo>
                <a:cubicBezTo>
                  <a:pt x="8291" y="2782"/>
                  <a:pt x="8811" y="2917"/>
                  <a:pt x="8811" y="3083"/>
                </a:cubicBezTo>
                <a:close/>
                <a:moveTo>
                  <a:pt x="2305" y="10120"/>
                </a:moveTo>
                <a:cubicBezTo>
                  <a:pt x="2305" y="10286"/>
                  <a:pt x="1792" y="10419"/>
                  <a:pt x="1152" y="10419"/>
                </a:cubicBezTo>
                <a:cubicBezTo>
                  <a:pt x="513" y="10419"/>
                  <a:pt x="0" y="10286"/>
                  <a:pt x="0" y="10120"/>
                </a:cubicBezTo>
                <a:cubicBezTo>
                  <a:pt x="0" y="9953"/>
                  <a:pt x="513" y="9820"/>
                  <a:pt x="1152" y="9820"/>
                </a:cubicBezTo>
                <a:cubicBezTo>
                  <a:pt x="1792" y="9820"/>
                  <a:pt x="2305" y="9953"/>
                  <a:pt x="2305" y="10120"/>
                </a:cubicBezTo>
                <a:close/>
                <a:moveTo>
                  <a:pt x="2305" y="12899"/>
                </a:moveTo>
                <a:cubicBezTo>
                  <a:pt x="2305" y="13066"/>
                  <a:pt x="1792" y="13199"/>
                  <a:pt x="1152" y="13199"/>
                </a:cubicBezTo>
                <a:cubicBezTo>
                  <a:pt x="513" y="13199"/>
                  <a:pt x="0" y="13066"/>
                  <a:pt x="0" y="12899"/>
                </a:cubicBezTo>
                <a:cubicBezTo>
                  <a:pt x="0" y="12733"/>
                  <a:pt x="513" y="12600"/>
                  <a:pt x="1152" y="12600"/>
                </a:cubicBezTo>
                <a:cubicBezTo>
                  <a:pt x="1792" y="12600"/>
                  <a:pt x="2305" y="12733"/>
                  <a:pt x="2305" y="12899"/>
                </a:cubicBezTo>
                <a:close/>
                <a:moveTo>
                  <a:pt x="2305" y="8701"/>
                </a:moveTo>
                <a:cubicBezTo>
                  <a:pt x="2305" y="8867"/>
                  <a:pt x="1792" y="9000"/>
                  <a:pt x="1152" y="9000"/>
                </a:cubicBezTo>
                <a:cubicBezTo>
                  <a:pt x="513" y="9000"/>
                  <a:pt x="0" y="8867"/>
                  <a:pt x="0" y="8701"/>
                </a:cubicBezTo>
                <a:cubicBezTo>
                  <a:pt x="0" y="8534"/>
                  <a:pt x="513" y="8401"/>
                  <a:pt x="1152" y="8401"/>
                </a:cubicBezTo>
                <a:cubicBezTo>
                  <a:pt x="1792" y="8401"/>
                  <a:pt x="2305" y="8534"/>
                  <a:pt x="2305" y="8701"/>
                </a:cubicBezTo>
                <a:close/>
                <a:moveTo>
                  <a:pt x="2305" y="11484"/>
                </a:moveTo>
                <a:cubicBezTo>
                  <a:pt x="2305" y="11647"/>
                  <a:pt x="1792" y="11782"/>
                  <a:pt x="1152" y="11782"/>
                </a:cubicBezTo>
                <a:cubicBezTo>
                  <a:pt x="513" y="11782"/>
                  <a:pt x="0" y="11649"/>
                  <a:pt x="0" y="11484"/>
                </a:cubicBezTo>
                <a:cubicBezTo>
                  <a:pt x="0" y="11318"/>
                  <a:pt x="513" y="11183"/>
                  <a:pt x="1152" y="11183"/>
                </a:cubicBezTo>
                <a:cubicBezTo>
                  <a:pt x="1792" y="11183"/>
                  <a:pt x="2305" y="11318"/>
                  <a:pt x="2305" y="11484"/>
                </a:cubicBezTo>
                <a:close/>
                <a:moveTo>
                  <a:pt x="2305" y="7282"/>
                </a:moveTo>
                <a:cubicBezTo>
                  <a:pt x="2305" y="7448"/>
                  <a:pt x="1792" y="7583"/>
                  <a:pt x="1152" y="7583"/>
                </a:cubicBezTo>
                <a:cubicBezTo>
                  <a:pt x="513" y="7583"/>
                  <a:pt x="0" y="7448"/>
                  <a:pt x="0" y="7282"/>
                </a:cubicBezTo>
                <a:cubicBezTo>
                  <a:pt x="0" y="7118"/>
                  <a:pt x="513" y="6982"/>
                  <a:pt x="1152" y="6982"/>
                </a:cubicBezTo>
                <a:cubicBezTo>
                  <a:pt x="1792" y="6982"/>
                  <a:pt x="2305" y="7118"/>
                  <a:pt x="2305" y="7282"/>
                </a:cubicBezTo>
                <a:close/>
                <a:moveTo>
                  <a:pt x="2305" y="3083"/>
                </a:moveTo>
                <a:cubicBezTo>
                  <a:pt x="2305" y="3248"/>
                  <a:pt x="1792" y="3383"/>
                  <a:pt x="1152" y="3383"/>
                </a:cubicBezTo>
                <a:cubicBezTo>
                  <a:pt x="513" y="3383"/>
                  <a:pt x="0" y="3248"/>
                  <a:pt x="0" y="3083"/>
                </a:cubicBezTo>
                <a:cubicBezTo>
                  <a:pt x="0" y="2917"/>
                  <a:pt x="513" y="2782"/>
                  <a:pt x="1152" y="2782"/>
                </a:cubicBezTo>
                <a:cubicBezTo>
                  <a:pt x="1792" y="2782"/>
                  <a:pt x="2305" y="2917"/>
                  <a:pt x="2305" y="3083"/>
                </a:cubicBezTo>
                <a:close/>
                <a:moveTo>
                  <a:pt x="2305" y="5919"/>
                </a:moveTo>
                <a:cubicBezTo>
                  <a:pt x="2305" y="6085"/>
                  <a:pt x="1792" y="6219"/>
                  <a:pt x="1152" y="6219"/>
                </a:cubicBezTo>
                <a:cubicBezTo>
                  <a:pt x="513" y="6219"/>
                  <a:pt x="0" y="6085"/>
                  <a:pt x="0" y="5919"/>
                </a:cubicBezTo>
                <a:cubicBezTo>
                  <a:pt x="0" y="5753"/>
                  <a:pt x="513" y="5619"/>
                  <a:pt x="1152" y="5619"/>
                </a:cubicBezTo>
                <a:cubicBezTo>
                  <a:pt x="1792" y="5619"/>
                  <a:pt x="2305" y="5753"/>
                  <a:pt x="2305" y="5919"/>
                </a:cubicBezTo>
                <a:close/>
                <a:moveTo>
                  <a:pt x="2305" y="4500"/>
                </a:moveTo>
                <a:cubicBezTo>
                  <a:pt x="2305" y="4666"/>
                  <a:pt x="1792" y="4800"/>
                  <a:pt x="1152" y="4800"/>
                </a:cubicBezTo>
                <a:cubicBezTo>
                  <a:pt x="513" y="4800"/>
                  <a:pt x="0" y="4666"/>
                  <a:pt x="0" y="4500"/>
                </a:cubicBezTo>
                <a:cubicBezTo>
                  <a:pt x="0" y="4334"/>
                  <a:pt x="513" y="4201"/>
                  <a:pt x="1152" y="4201"/>
                </a:cubicBezTo>
                <a:cubicBezTo>
                  <a:pt x="1792" y="4201"/>
                  <a:pt x="2305" y="4334"/>
                  <a:pt x="2305" y="4500"/>
                </a:cubicBezTo>
                <a:close/>
                <a:moveTo>
                  <a:pt x="2305" y="1718"/>
                </a:moveTo>
                <a:cubicBezTo>
                  <a:pt x="2305" y="1885"/>
                  <a:pt x="1792" y="2018"/>
                  <a:pt x="1152" y="2018"/>
                </a:cubicBezTo>
                <a:cubicBezTo>
                  <a:pt x="513" y="2018"/>
                  <a:pt x="0" y="1885"/>
                  <a:pt x="0" y="1718"/>
                </a:cubicBezTo>
                <a:cubicBezTo>
                  <a:pt x="0" y="1552"/>
                  <a:pt x="513" y="1419"/>
                  <a:pt x="1152" y="1419"/>
                </a:cubicBezTo>
                <a:cubicBezTo>
                  <a:pt x="1792" y="1419"/>
                  <a:pt x="2305" y="1552"/>
                  <a:pt x="2305" y="1718"/>
                </a:cubicBezTo>
                <a:close/>
                <a:moveTo>
                  <a:pt x="2305" y="21300"/>
                </a:moveTo>
                <a:cubicBezTo>
                  <a:pt x="2305" y="21467"/>
                  <a:pt x="1792" y="21600"/>
                  <a:pt x="1152" y="21600"/>
                </a:cubicBezTo>
                <a:cubicBezTo>
                  <a:pt x="513" y="21600"/>
                  <a:pt x="0" y="21467"/>
                  <a:pt x="0" y="21300"/>
                </a:cubicBezTo>
                <a:cubicBezTo>
                  <a:pt x="0" y="21136"/>
                  <a:pt x="513" y="21001"/>
                  <a:pt x="1152" y="21001"/>
                </a:cubicBezTo>
                <a:cubicBezTo>
                  <a:pt x="1792" y="21001"/>
                  <a:pt x="2305" y="21136"/>
                  <a:pt x="2305" y="21300"/>
                </a:cubicBezTo>
                <a:close/>
                <a:moveTo>
                  <a:pt x="2305" y="18465"/>
                </a:moveTo>
                <a:cubicBezTo>
                  <a:pt x="2305" y="18631"/>
                  <a:pt x="1792" y="18764"/>
                  <a:pt x="1152" y="18764"/>
                </a:cubicBezTo>
                <a:cubicBezTo>
                  <a:pt x="513" y="18764"/>
                  <a:pt x="0" y="18631"/>
                  <a:pt x="0" y="18465"/>
                </a:cubicBezTo>
                <a:cubicBezTo>
                  <a:pt x="0" y="18298"/>
                  <a:pt x="513" y="18165"/>
                  <a:pt x="1152" y="18165"/>
                </a:cubicBezTo>
                <a:cubicBezTo>
                  <a:pt x="1792" y="18165"/>
                  <a:pt x="2305" y="18298"/>
                  <a:pt x="2305" y="18465"/>
                </a:cubicBezTo>
                <a:close/>
                <a:moveTo>
                  <a:pt x="2305" y="15683"/>
                </a:moveTo>
                <a:cubicBezTo>
                  <a:pt x="2305" y="15847"/>
                  <a:pt x="1792" y="15983"/>
                  <a:pt x="1152" y="15983"/>
                </a:cubicBezTo>
                <a:cubicBezTo>
                  <a:pt x="513" y="15983"/>
                  <a:pt x="0" y="15849"/>
                  <a:pt x="0" y="15683"/>
                </a:cubicBezTo>
                <a:cubicBezTo>
                  <a:pt x="0" y="15519"/>
                  <a:pt x="513" y="15381"/>
                  <a:pt x="1152" y="15381"/>
                </a:cubicBezTo>
                <a:cubicBezTo>
                  <a:pt x="1792" y="15381"/>
                  <a:pt x="2305" y="15517"/>
                  <a:pt x="2305" y="15683"/>
                </a:cubicBezTo>
                <a:close/>
                <a:moveTo>
                  <a:pt x="2305" y="14264"/>
                </a:moveTo>
                <a:cubicBezTo>
                  <a:pt x="2305" y="14430"/>
                  <a:pt x="1792" y="14564"/>
                  <a:pt x="1152" y="14564"/>
                </a:cubicBezTo>
                <a:cubicBezTo>
                  <a:pt x="513" y="14564"/>
                  <a:pt x="0" y="14430"/>
                  <a:pt x="0" y="14264"/>
                </a:cubicBezTo>
                <a:cubicBezTo>
                  <a:pt x="0" y="14098"/>
                  <a:pt x="513" y="13964"/>
                  <a:pt x="1152" y="13964"/>
                </a:cubicBezTo>
                <a:cubicBezTo>
                  <a:pt x="1792" y="13964"/>
                  <a:pt x="2305" y="14098"/>
                  <a:pt x="2305" y="14264"/>
                </a:cubicBezTo>
                <a:close/>
                <a:moveTo>
                  <a:pt x="2305" y="17100"/>
                </a:moveTo>
                <a:cubicBezTo>
                  <a:pt x="2305" y="17266"/>
                  <a:pt x="1792" y="17399"/>
                  <a:pt x="1152" y="17399"/>
                </a:cubicBezTo>
                <a:cubicBezTo>
                  <a:pt x="513" y="17399"/>
                  <a:pt x="0" y="17266"/>
                  <a:pt x="0" y="17100"/>
                </a:cubicBezTo>
                <a:cubicBezTo>
                  <a:pt x="0" y="16936"/>
                  <a:pt x="513" y="16800"/>
                  <a:pt x="1152" y="16800"/>
                </a:cubicBezTo>
                <a:cubicBezTo>
                  <a:pt x="1792" y="16800"/>
                  <a:pt x="2305" y="16936"/>
                  <a:pt x="2305" y="17100"/>
                </a:cubicBezTo>
                <a:close/>
                <a:moveTo>
                  <a:pt x="2305" y="19882"/>
                </a:moveTo>
                <a:cubicBezTo>
                  <a:pt x="2305" y="20048"/>
                  <a:pt x="1792" y="20183"/>
                  <a:pt x="1152" y="20183"/>
                </a:cubicBezTo>
                <a:cubicBezTo>
                  <a:pt x="513" y="20183"/>
                  <a:pt x="0" y="20048"/>
                  <a:pt x="0" y="19882"/>
                </a:cubicBezTo>
                <a:cubicBezTo>
                  <a:pt x="0" y="19717"/>
                  <a:pt x="513" y="19582"/>
                  <a:pt x="1152" y="19582"/>
                </a:cubicBezTo>
                <a:cubicBezTo>
                  <a:pt x="1792" y="19582"/>
                  <a:pt x="2305" y="19717"/>
                  <a:pt x="2305" y="19882"/>
                </a:cubicBezTo>
                <a:close/>
                <a:moveTo>
                  <a:pt x="8811" y="18465"/>
                </a:moveTo>
                <a:cubicBezTo>
                  <a:pt x="8811" y="18631"/>
                  <a:pt x="8291" y="18764"/>
                  <a:pt x="7659" y="18764"/>
                </a:cubicBezTo>
                <a:cubicBezTo>
                  <a:pt x="7019" y="18764"/>
                  <a:pt x="6506" y="18631"/>
                  <a:pt x="6506" y="18465"/>
                </a:cubicBezTo>
                <a:cubicBezTo>
                  <a:pt x="6506" y="18298"/>
                  <a:pt x="7019" y="18165"/>
                  <a:pt x="7659" y="18165"/>
                </a:cubicBezTo>
                <a:cubicBezTo>
                  <a:pt x="8291" y="18165"/>
                  <a:pt x="8811" y="18298"/>
                  <a:pt x="8811" y="18465"/>
                </a:cubicBezTo>
                <a:close/>
                <a:moveTo>
                  <a:pt x="8811" y="8701"/>
                </a:moveTo>
                <a:cubicBezTo>
                  <a:pt x="8811" y="8867"/>
                  <a:pt x="8291" y="9000"/>
                  <a:pt x="7659" y="9000"/>
                </a:cubicBezTo>
                <a:cubicBezTo>
                  <a:pt x="7019" y="9000"/>
                  <a:pt x="6506" y="8867"/>
                  <a:pt x="6506" y="8701"/>
                </a:cubicBezTo>
                <a:cubicBezTo>
                  <a:pt x="6506" y="8534"/>
                  <a:pt x="7019" y="8401"/>
                  <a:pt x="7659" y="8401"/>
                </a:cubicBezTo>
                <a:cubicBezTo>
                  <a:pt x="8291" y="8401"/>
                  <a:pt x="8811" y="8534"/>
                  <a:pt x="8811" y="8701"/>
                </a:cubicBezTo>
                <a:close/>
                <a:moveTo>
                  <a:pt x="8811" y="7282"/>
                </a:moveTo>
                <a:cubicBezTo>
                  <a:pt x="8811" y="7448"/>
                  <a:pt x="8291" y="7583"/>
                  <a:pt x="7659" y="7583"/>
                </a:cubicBezTo>
                <a:cubicBezTo>
                  <a:pt x="7019" y="7583"/>
                  <a:pt x="6506" y="7448"/>
                  <a:pt x="6506" y="7282"/>
                </a:cubicBezTo>
                <a:cubicBezTo>
                  <a:pt x="6506" y="7118"/>
                  <a:pt x="7019" y="6982"/>
                  <a:pt x="7659" y="6982"/>
                </a:cubicBezTo>
                <a:cubicBezTo>
                  <a:pt x="8291" y="6982"/>
                  <a:pt x="8811" y="7118"/>
                  <a:pt x="8811" y="7282"/>
                </a:cubicBezTo>
                <a:close/>
                <a:moveTo>
                  <a:pt x="8811" y="10120"/>
                </a:moveTo>
                <a:cubicBezTo>
                  <a:pt x="8811" y="10286"/>
                  <a:pt x="8291" y="10419"/>
                  <a:pt x="7659" y="10419"/>
                </a:cubicBezTo>
                <a:cubicBezTo>
                  <a:pt x="7019" y="10419"/>
                  <a:pt x="6506" y="10286"/>
                  <a:pt x="6506" y="10120"/>
                </a:cubicBezTo>
                <a:cubicBezTo>
                  <a:pt x="6506" y="9953"/>
                  <a:pt x="7019" y="9820"/>
                  <a:pt x="7659" y="9820"/>
                </a:cubicBezTo>
                <a:cubicBezTo>
                  <a:pt x="8291" y="9820"/>
                  <a:pt x="8811" y="9953"/>
                  <a:pt x="8811" y="10120"/>
                </a:cubicBezTo>
                <a:close/>
                <a:moveTo>
                  <a:pt x="8811" y="5919"/>
                </a:moveTo>
                <a:cubicBezTo>
                  <a:pt x="8811" y="6085"/>
                  <a:pt x="8291" y="6219"/>
                  <a:pt x="7659" y="6219"/>
                </a:cubicBezTo>
                <a:cubicBezTo>
                  <a:pt x="7019" y="6219"/>
                  <a:pt x="6506" y="6085"/>
                  <a:pt x="6506" y="5919"/>
                </a:cubicBezTo>
                <a:cubicBezTo>
                  <a:pt x="6506" y="5753"/>
                  <a:pt x="7019" y="5619"/>
                  <a:pt x="7659" y="5619"/>
                </a:cubicBezTo>
                <a:cubicBezTo>
                  <a:pt x="8291" y="5619"/>
                  <a:pt x="8811" y="5753"/>
                  <a:pt x="8811" y="5919"/>
                </a:cubicBezTo>
                <a:close/>
                <a:moveTo>
                  <a:pt x="8811" y="1718"/>
                </a:moveTo>
                <a:cubicBezTo>
                  <a:pt x="8811" y="1885"/>
                  <a:pt x="8291" y="2018"/>
                  <a:pt x="7659" y="2018"/>
                </a:cubicBezTo>
                <a:cubicBezTo>
                  <a:pt x="7019" y="2018"/>
                  <a:pt x="6506" y="1885"/>
                  <a:pt x="6506" y="1718"/>
                </a:cubicBezTo>
                <a:cubicBezTo>
                  <a:pt x="6506" y="1552"/>
                  <a:pt x="7019" y="1419"/>
                  <a:pt x="7659" y="1419"/>
                </a:cubicBezTo>
                <a:cubicBezTo>
                  <a:pt x="8291" y="1419"/>
                  <a:pt x="8811" y="1552"/>
                  <a:pt x="8811" y="1718"/>
                </a:cubicBezTo>
                <a:close/>
                <a:moveTo>
                  <a:pt x="2305" y="300"/>
                </a:moveTo>
                <a:cubicBezTo>
                  <a:pt x="2305" y="466"/>
                  <a:pt x="1792" y="599"/>
                  <a:pt x="1152" y="599"/>
                </a:cubicBezTo>
                <a:cubicBezTo>
                  <a:pt x="513" y="599"/>
                  <a:pt x="0" y="466"/>
                  <a:pt x="0" y="300"/>
                </a:cubicBezTo>
                <a:cubicBezTo>
                  <a:pt x="0" y="133"/>
                  <a:pt x="513" y="0"/>
                  <a:pt x="1152" y="0"/>
                </a:cubicBezTo>
                <a:cubicBezTo>
                  <a:pt x="1792" y="0"/>
                  <a:pt x="2305" y="133"/>
                  <a:pt x="2305" y="300"/>
                </a:cubicBezTo>
                <a:close/>
                <a:moveTo>
                  <a:pt x="8811" y="4500"/>
                </a:moveTo>
                <a:cubicBezTo>
                  <a:pt x="8811" y="4666"/>
                  <a:pt x="8291" y="4800"/>
                  <a:pt x="7659" y="4800"/>
                </a:cubicBezTo>
                <a:cubicBezTo>
                  <a:pt x="7019" y="4800"/>
                  <a:pt x="6506" y="4666"/>
                  <a:pt x="6506" y="4500"/>
                </a:cubicBezTo>
                <a:cubicBezTo>
                  <a:pt x="6506" y="4334"/>
                  <a:pt x="7019" y="4201"/>
                  <a:pt x="7659" y="4201"/>
                </a:cubicBezTo>
                <a:cubicBezTo>
                  <a:pt x="8291" y="4201"/>
                  <a:pt x="8811" y="4334"/>
                  <a:pt x="8811" y="4500"/>
                </a:cubicBezTo>
                <a:close/>
                <a:moveTo>
                  <a:pt x="8811" y="11484"/>
                </a:moveTo>
                <a:cubicBezTo>
                  <a:pt x="8811" y="11647"/>
                  <a:pt x="8291" y="11782"/>
                  <a:pt x="7659" y="11782"/>
                </a:cubicBezTo>
                <a:cubicBezTo>
                  <a:pt x="7019" y="11782"/>
                  <a:pt x="6506" y="11649"/>
                  <a:pt x="6506" y="11484"/>
                </a:cubicBezTo>
                <a:cubicBezTo>
                  <a:pt x="6506" y="11318"/>
                  <a:pt x="7019" y="11183"/>
                  <a:pt x="7659" y="11183"/>
                </a:cubicBezTo>
                <a:cubicBezTo>
                  <a:pt x="8291" y="11183"/>
                  <a:pt x="8811" y="11318"/>
                  <a:pt x="8811" y="11484"/>
                </a:cubicBezTo>
                <a:close/>
                <a:moveTo>
                  <a:pt x="8811" y="17100"/>
                </a:moveTo>
                <a:cubicBezTo>
                  <a:pt x="8811" y="17266"/>
                  <a:pt x="8291" y="17399"/>
                  <a:pt x="7659" y="17399"/>
                </a:cubicBezTo>
                <a:cubicBezTo>
                  <a:pt x="7019" y="17399"/>
                  <a:pt x="6506" y="17266"/>
                  <a:pt x="6506" y="17100"/>
                </a:cubicBezTo>
                <a:cubicBezTo>
                  <a:pt x="6506" y="16936"/>
                  <a:pt x="7019" y="16800"/>
                  <a:pt x="7659" y="16800"/>
                </a:cubicBezTo>
                <a:cubicBezTo>
                  <a:pt x="8291" y="16800"/>
                  <a:pt x="8811" y="16936"/>
                  <a:pt x="8811" y="17100"/>
                </a:cubicBezTo>
                <a:close/>
                <a:moveTo>
                  <a:pt x="8811" y="21300"/>
                </a:moveTo>
                <a:cubicBezTo>
                  <a:pt x="8811" y="21467"/>
                  <a:pt x="8291" y="21600"/>
                  <a:pt x="7659" y="21600"/>
                </a:cubicBezTo>
                <a:cubicBezTo>
                  <a:pt x="7019" y="21600"/>
                  <a:pt x="6506" y="21467"/>
                  <a:pt x="6506" y="21300"/>
                </a:cubicBezTo>
                <a:cubicBezTo>
                  <a:pt x="6506" y="21136"/>
                  <a:pt x="7019" y="21001"/>
                  <a:pt x="7659" y="21001"/>
                </a:cubicBezTo>
                <a:cubicBezTo>
                  <a:pt x="8291" y="21001"/>
                  <a:pt x="8811" y="21136"/>
                  <a:pt x="8811" y="21300"/>
                </a:cubicBezTo>
                <a:close/>
                <a:moveTo>
                  <a:pt x="8811" y="19882"/>
                </a:moveTo>
                <a:cubicBezTo>
                  <a:pt x="8811" y="20048"/>
                  <a:pt x="8291" y="20183"/>
                  <a:pt x="7659" y="20183"/>
                </a:cubicBezTo>
                <a:cubicBezTo>
                  <a:pt x="7019" y="20183"/>
                  <a:pt x="6506" y="20048"/>
                  <a:pt x="6506" y="19882"/>
                </a:cubicBezTo>
                <a:cubicBezTo>
                  <a:pt x="6506" y="19717"/>
                  <a:pt x="7019" y="19582"/>
                  <a:pt x="7659" y="19582"/>
                </a:cubicBezTo>
                <a:cubicBezTo>
                  <a:pt x="8291" y="19582"/>
                  <a:pt x="8811" y="19717"/>
                  <a:pt x="8811" y="19882"/>
                </a:cubicBezTo>
                <a:close/>
                <a:moveTo>
                  <a:pt x="8811" y="12899"/>
                </a:moveTo>
                <a:cubicBezTo>
                  <a:pt x="8811" y="13066"/>
                  <a:pt x="8291" y="13199"/>
                  <a:pt x="7659" y="13199"/>
                </a:cubicBezTo>
                <a:cubicBezTo>
                  <a:pt x="7019" y="13199"/>
                  <a:pt x="6506" y="13066"/>
                  <a:pt x="6506" y="12899"/>
                </a:cubicBezTo>
                <a:cubicBezTo>
                  <a:pt x="6506" y="12733"/>
                  <a:pt x="7019" y="12600"/>
                  <a:pt x="7659" y="12600"/>
                </a:cubicBezTo>
                <a:cubicBezTo>
                  <a:pt x="8291" y="12600"/>
                  <a:pt x="8811" y="12733"/>
                  <a:pt x="8811" y="12899"/>
                </a:cubicBezTo>
                <a:close/>
                <a:moveTo>
                  <a:pt x="8811" y="15683"/>
                </a:moveTo>
                <a:cubicBezTo>
                  <a:pt x="8811" y="15847"/>
                  <a:pt x="8291" y="15983"/>
                  <a:pt x="7659" y="15983"/>
                </a:cubicBezTo>
                <a:cubicBezTo>
                  <a:pt x="7019" y="15983"/>
                  <a:pt x="6506" y="15849"/>
                  <a:pt x="6506" y="15683"/>
                </a:cubicBezTo>
                <a:cubicBezTo>
                  <a:pt x="6506" y="15519"/>
                  <a:pt x="7019" y="15381"/>
                  <a:pt x="7659" y="15381"/>
                </a:cubicBezTo>
                <a:cubicBezTo>
                  <a:pt x="8291" y="15381"/>
                  <a:pt x="8811" y="15517"/>
                  <a:pt x="8811" y="15683"/>
                </a:cubicBezTo>
                <a:close/>
                <a:moveTo>
                  <a:pt x="8811" y="300"/>
                </a:moveTo>
                <a:cubicBezTo>
                  <a:pt x="8811" y="466"/>
                  <a:pt x="8291" y="599"/>
                  <a:pt x="7659" y="599"/>
                </a:cubicBezTo>
                <a:cubicBezTo>
                  <a:pt x="7019" y="599"/>
                  <a:pt x="6506" y="466"/>
                  <a:pt x="6506" y="300"/>
                </a:cubicBezTo>
                <a:cubicBezTo>
                  <a:pt x="6506" y="133"/>
                  <a:pt x="7019" y="0"/>
                  <a:pt x="7659" y="0"/>
                </a:cubicBezTo>
                <a:cubicBezTo>
                  <a:pt x="8291" y="0"/>
                  <a:pt x="8811" y="133"/>
                  <a:pt x="8811" y="300"/>
                </a:cubicBezTo>
                <a:close/>
                <a:moveTo>
                  <a:pt x="8811" y="14264"/>
                </a:moveTo>
                <a:cubicBezTo>
                  <a:pt x="8811" y="14430"/>
                  <a:pt x="8291" y="14564"/>
                  <a:pt x="7659" y="14564"/>
                </a:cubicBezTo>
                <a:cubicBezTo>
                  <a:pt x="7019" y="14564"/>
                  <a:pt x="6506" y="14430"/>
                  <a:pt x="6506" y="14264"/>
                </a:cubicBezTo>
                <a:cubicBezTo>
                  <a:pt x="6506" y="14098"/>
                  <a:pt x="7019" y="13964"/>
                  <a:pt x="7659" y="13964"/>
                </a:cubicBezTo>
                <a:cubicBezTo>
                  <a:pt x="8291" y="13964"/>
                  <a:pt x="8811" y="14098"/>
                  <a:pt x="8811" y="14264"/>
                </a:cubicBezTo>
                <a:close/>
              </a:path>
            </a:pathLst>
          </a:custGeom>
          <a:solidFill>
            <a:schemeClr val="accent5">
              <a:hueOff val="-82419"/>
              <a:satOff val="-9513"/>
              <a:lumOff val="-16343"/>
              <a:alpha val="50000"/>
            </a:schemeClr>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Source Serif Pro Bold"/>
        <a:ea typeface="Source Serif Pro Bold"/>
        <a:cs typeface="Source Serif Pro Bold"/>
      </a:majorFont>
      <a:minorFont>
        <a:latin typeface="Source Serif Pro Bold"/>
        <a:ea typeface="Source Serif Pro Bold"/>
        <a:cs typeface="Source Serif Pro Bold"/>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EAE7"/>
        </a:solidFill>
        <a:ln w="12700" cap="flat">
          <a:noFill/>
          <a:miter lim="4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6200" b="0" i="0" u="none" strike="noStrike" cap="none" spc="0" normalizeH="0" baseline="0">
            <a:ln>
              <a:noFill/>
            </a:ln>
            <a:solidFill>
              <a:srgbClr val="000000"/>
            </a:solidFill>
            <a:effectLst/>
            <a:uFillTx/>
            <a:latin typeface="Montserrat Black"/>
            <a:ea typeface="Montserrat Black"/>
            <a:cs typeface="Montserrat Black"/>
            <a:sym typeface="Montserrat Blac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0002">
              <a:alpha val="25000"/>
            </a:srgbClr>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Source Sans Pro Light"/>
            <a:ea typeface="Source Sans Pro Light"/>
            <a:cs typeface="Source Sans Pro Light"/>
            <a:sym typeface="Source Sans Pro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Source Serif Pro Bold"/>
        <a:ea typeface="Source Serif Pro Bold"/>
        <a:cs typeface="Source Serif Pro Bold"/>
      </a:majorFont>
      <a:minorFont>
        <a:latin typeface="Source Serif Pro Bold"/>
        <a:ea typeface="Source Serif Pro Bold"/>
        <a:cs typeface="Source Serif Pro Bold"/>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EAE7"/>
        </a:solidFill>
        <a:ln w="12700" cap="flat">
          <a:noFill/>
          <a:miter lim="4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6200" b="0" i="0" u="none" strike="noStrike" cap="none" spc="0" normalizeH="0" baseline="0">
            <a:ln>
              <a:noFill/>
            </a:ln>
            <a:solidFill>
              <a:srgbClr val="000000"/>
            </a:solidFill>
            <a:effectLst/>
            <a:uFillTx/>
            <a:latin typeface="Montserrat Black"/>
            <a:ea typeface="Montserrat Black"/>
            <a:cs typeface="Montserrat Black"/>
            <a:sym typeface="Montserrat Blac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0002">
              <a:alpha val="25000"/>
            </a:srgbClr>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Source Sans Pro Light"/>
            <a:ea typeface="Source Sans Pro Light"/>
            <a:cs typeface="Source Sans Pro Light"/>
            <a:sym typeface="Source Sans Pro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2913</Words>
  <Application>Microsoft Macintosh PowerPoint</Application>
  <PresentationFormat>Custom</PresentationFormat>
  <Paragraphs>312</Paragraphs>
  <Slides>35</Slides>
  <Notes>2</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35</vt:i4>
      </vt:variant>
    </vt:vector>
  </HeadingPairs>
  <TitlesOfParts>
    <vt:vector size="49" baseType="lpstr">
      <vt:lpstr>Helvetica Neue</vt:lpstr>
      <vt:lpstr>Helvetica Neue Medium</vt:lpstr>
      <vt:lpstr>Lato Regular</vt:lpstr>
      <vt:lpstr>Montserrat</vt:lpstr>
      <vt:lpstr>Montserrat Black</vt:lpstr>
      <vt:lpstr>Montserrat-Regular</vt:lpstr>
      <vt:lpstr>Open Sans Regular</vt:lpstr>
      <vt:lpstr>Roboto</vt:lpstr>
      <vt:lpstr>Rubik Light Regular</vt:lpstr>
      <vt:lpstr>Source Sans Pro</vt:lpstr>
      <vt:lpstr>Source Sans Pro Light</vt:lpstr>
      <vt:lpstr>Source Serif Pro Bold</vt:lpstr>
      <vt:lpstr>Arial</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2</cp:revision>
  <dcterms:modified xsi:type="dcterms:W3CDTF">2021-03-13T02:57:24Z</dcterms:modified>
</cp:coreProperties>
</file>