
<file path=[Content_Types].xml><?xml version="1.0" encoding="utf-8"?>
<Types xmlns="http://schemas.openxmlformats.org/package/2006/content-types">
  <Default Extension="xml" ContentType="application/xml"/>
  <Default Extension="rels" ContentType="application/vnd.openxmlformats-package.relationships+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1pPr>
    <a:lvl2pPr marL="0" marR="0" indent="2286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2pPr>
    <a:lvl3pPr marL="0" marR="0" indent="4572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3pPr>
    <a:lvl4pPr marL="0" marR="0" indent="6858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4pPr>
    <a:lvl5pPr marL="0" marR="0" indent="9144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5pPr>
    <a:lvl6pPr marL="0" marR="0" indent="11430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6pPr>
    <a:lvl7pPr marL="0" marR="0" indent="13716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7pPr>
    <a:lvl8pPr marL="0" marR="0" indent="16002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8pPr>
    <a:lvl9pPr marL="0" marR="0" indent="182880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6"/>
  </p:normalViewPr>
  <p:slideViewPr>
    <p:cSldViewPr snapToGrid="0" snapToObjects="1">
      <p:cViewPr varScale="1">
        <p:scale>
          <a:sx n="47" d="100"/>
          <a:sy n="47" d="100"/>
        </p:scale>
        <p:origin x="78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5">
                <a:hueOff val="-82419"/>
                <a:satOff val="-9513"/>
                <a:lumOff val="-16343"/>
                <a:alpha val="50000"/>
              </a:schemeClr>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50.0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5">
                <a:hueOff val="-82419"/>
                <a:satOff val="-9513"/>
                <a:lumOff val="-16343"/>
                <a:alpha val="50000"/>
              </a:schemeClr>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200.0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245673"/>
          <c:y val="0.0565649"/>
          <c:w val="0.970433"/>
          <c:h val="0.850387"/>
        </c:manualLayout>
      </c:layout>
      <c:barChart>
        <c:barDir val="col"/>
        <c:grouping val="clustered"/>
        <c:varyColors val="0"/>
        <c:ser>
          <c:idx val="0"/>
          <c:order val="0"/>
          <c:tx>
            <c:strRef>
              <c:f>Sheet1!$A$2</c:f>
              <c:strCache>
                <c:ptCount val="1"/>
                <c:pt idx="0">
                  <c:v>Region 1</c:v>
                </c:pt>
              </c:strCache>
            </c:strRef>
          </c:tx>
          <c:spPr>
            <a:solidFill>
              <a:schemeClr val="accent5">
                <a:hueOff val="-82419"/>
                <a:satOff val="-9513"/>
                <a:lumOff val="-16343"/>
                <a:alpha val="50000"/>
              </a:schemeClr>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Sheet1!$B$2:$E$2</c:f>
              <c:numCache>
                <c:formatCode>General</c:formatCode>
                <c:ptCount val="4"/>
                <c:pt idx="0">
                  <c:v>17.0</c:v>
                </c:pt>
                <c:pt idx="1">
                  <c:v>26.0</c:v>
                </c:pt>
                <c:pt idx="2">
                  <c:v>53.0</c:v>
                </c:pt>
                <c:pt idx="3">
                  <c:v>96.0</c:v>
                </c:pt>
              </c:numCache>
            </c:numRef>
          </c:val>
        </c:ser>
        <c:ser>
          <c:idx val="1"/>
          <c:order val="1"/>
          <c:tx>
            <c:strRef>
              <c:f>Sheet1!$A$3</c:f>
              <c:strCache>
                <c:ptCount val="1"/>
                <c:pt idx="0">
                  <c:v>Region 2</c:v>
                </c:pt>
              </c:strCache>
            </c:strRef>
          </c:tx>
          <c:spPr>
            <a:solidFill>
              <a:srgbClr val="FF0002"/>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Sheet1!$B$3:$E$3</c:f>
              <c:numCache>
                <c:formatCode>General</c:formatCode>
                <c:ptCount val="4"/>
                <c:pt idx="0">
                  <c:v>55.0</c:v>
                </c:pt>
                <c:pt idx="1">
                  <c:v>43.0</c:v>
                </c:pt>
                <c:pt idx="2">
                  <c:v>70.0</c:v>
                </c:pt>
                <c:pt idx="3">
                  <c:v>58.0</c:v>
                </c:pt>
              </c:numCache>
            </c:numRef>
          </c:val>
        </c:ser>
        <c:dLbls>
          <c:showLegendKey val="0"/>
          <c:showVal val="0"/>
          <c:showCatName val="0"/>
          <c:showSerName val="0"/>
          <c:showPercent val="0"/>
          <c:showBubbleSize val="0"/>
        </c:dLbls>
        <c:gapWidth val="150"/>
        <c:axId val="764424928"/>
        <c:axId val="764426672"/>
      </c:barChart>
      <c:catAx>
        <c:axId val="764424928"/>
        <c:scaling>
          <c:orientation val="minMax"/>
        </c:scaling>
        <c:delete val="0"/>
        <c:axPos val="b"/>
        <c:numFmt formatCode="General" sourceLinked="0"/>
        <c:majorTickMark val="none"/>
        <c:minorTickMark val="none"/>
        <c:tickLblPos val="low"/>
        <c:spPr>
          <a:ln w="12700" cap="flat">
            <a:noFill/>
            <a:prstDash val="solid"/>
            <a:miter lim="400000"/>
          </a:ln>
        </c:spPr>
        <c:txPr>
          <a:bodyPr rot="0"/>
          <a:lstStyle/>
          <a:p>
            <a:pPr>
              <a:defRPr sz="2100" b="0" i="0" u="none" strike="noStrike">
                <a:solidFill>
                  <a:srgbClr val="333333"/>
                </a:solidFill>
                <a:latin typeface="Lato Regular"/>
              </a:defRPr>
            </a:pPr>
            <a:endParaRPr lang="en-US"/>
          </a:p>
        </c:txPr>
        <c:crossAx val="764426672"/>
        <c:crosses val="autoZero"/>
        <c:auto val="1"/>
        <c:lblAlgn val="ctr"/>
        <c:lblOffset val="100"/>
        <c:noMultiLvlLbl val="1"/>
      </c:catAx>
      <c:valAx>
        <c:axId val="764426672"/>
        <c:scaling>
          <c:orientation val="minMax"/>
        </c:scaling>
        <c:delete val="0"/>
        <c:axPos val="l"/>
        <c:majorGridlines>
          <c:spPr>
            <a:ln w="12700" cap="flat">
              <a:solidFill>
                <a:srgbClr val="333333">
                  <a:alpha val="20349"/>
                </a:srgbClr>
              </a:solidFill>
              <a:prstDash val="solid"/>
              <a:round/>
            </a:ln>
          </c:spPr>
        </c:majorGridlines>
        <c:numFmt formatCode="0" sourceLinked="0"/>
        <c:majorTickMark val="none"/>
        <c:minorTickMark val="none"/>
        <c:tickLblPos val="none"/>
        <c:spPr>
          <a:ln w="12700" cap="flat">
            <a:noFill/>
            <a:prstDash val="solid"/>
            <a:miter lim="400000"/>
          </a:ln>
        </c:spPr>
        <c:txPr>
          <a:bodyPr rot="0"/>
          <a:lstStyle/>
          <a:p>
            <a:pPr>
              <a:defRPr sz="1800" b="0" i="0" u="none" strike="noStrike">
                <a:solidFill>
                  <a:srgbClr val="000000"/>
                </a:solidFill>
                <a:latin typeface="Arial"/>
              </a:defRPr>
            </a:pPr>
            <a:endParaRPr lang="en-US"/>
          </a:p>
        </c:txPr>
        <c:crossAx val="764424928"/>
        <c:crosses val="autoZero"/>
        <c:crossBetween val="between"/>
        <c:majorUnit val="25.0"/>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FF0002"/>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200.0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202618"/>
          <c:y val="0.0476145"/>
          <c:w val="0.974738"/>
          <c:h val="0.872083"/>
        </c:manualLayout>
      </c:layout>
      <c:barChart>
        <c:barDir val="col"/>
        <c:grouping val="clustered"/>
        <c:varyColors val="0"/>
        <c:ser>
          <c:idx val="0"/>
          <c:order val="0"/>
          <c:tx>
            <c:strRef>
              <c:f>Sheet1!$A$2</c:f>
              <c:strCache>
                <c:ptCount val="1"/>
                <c:pt idx="0">
                  <c:v>Region 1</c:v>
                </c:pt>
              </c:strCache>
            </c:strRef>
          </c:tx>
          <c:spPr>
            <a:solidFill>
              <a:schemeClr val="accent5">
                <a:hueOff val="-82419"/>
                <a:satOff val="-9513"/>
                <a:lumOff val="-16343"/>
                <a:alpha val="50000"/>
              </a:schemeClr>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Sheet1!$B$2:$E$2</c:f>
              <c:numCache>
                <c:formatCode>General</c:formatCode>
                <c:ptCount val="4"/>
                <c:pt idx="0">
                  <c:v>17.0</c:v>
                </c:pt>
                <c:pt idx="1">
                  <c:v>26.0</c:v>
                </c:pt>
                <c:pt idx="2">
                  <c:v>53.0</c:v>
                </c:pt>
                <c:pt idx="3">
                  <c:v>96.0</c:v>
                </c:pt>
              </c:numCache>
            </c:numRef>
          </c:val>
        </c:ser>
        <c:ser>
          <c:idx val="1"/>
          <c:order val="1"/>
          <c:tx>
            <c:strRef>
              <c:f>Sheet1!$A$3</c:f>
              <c:strCache>
                <c:ptCount val="1"/>
                <c:pt idx="0">
                  <c:v>Region 2</c:v>
                </c:pt>
              </c:strCache>
            </c:strRef>
          </c:tx>
          <c:spPr>
            <a:solidFill>
              <a:srgbClr val="FF0002"/>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Sheet1!$B$3:$E$3</c:f>
              <c:numCache>
                <c:formatCode>General</c:formatCode>
                <c:ptCount val="4"/>
                <c:pt idx="0">
                  <c:v>55.0</c:v>
                </c:pt>
                <c:pt idx="1">
                  <c:v>43.0</c:v>
                </c:pt>
                <c:pt idx="2">
                  <c:v>70.0</c:v>
                </c:pt>
                <c:pt idx="3">
                  <c:v>58.0</c:v>
                </c:pt>
              </c:numCache>
            </c:numRef>
          </c:val>
        </c:ser>
        <c:dLbls>
          <c:showLegendKey val="0"/>
          <c:showVal val="0"/>
          <c:showCatName val="0"/>
          <c:showSerName val="0"/>
          <c:showPercent val="0"/>
          <c:showBubbleSize val="0"/>
        </c:dLbls>
        <c:gapWidth val="150"/>
        <c:axId val="765019856"/>
        <c:axId val="765664992"/>
      </c:barChart>
      <c:catAx>
        <c:axId val="765019856"/>
        <c:scaling>
          <c:orientation val="minMax"/>
        </c:scaling>
        <c:delete val="0"/>
        <c:axPos val="b"/>
        <c:numFmt formatCode="General" sourceLinked="0"/>
        <c:majorTickMark val="none"/>
        <c:minorTickMark val="none"/>
        <c:tickLblPos val="low"/>
        <c:spPr>
          <a:ln w="12700" cap="flat">
            <a:noFill/>
            <a:prstDash val="solid"/>
            <a:miter lim="400000"/>
          </a:ln>
        </c:spPr>
        <c:txPr>
          <a:bodyPr rot="0"/>
          <a:lstStyle/>
          <a:p>
            <a:pPr>
              <a:defRPr sz="2100" b="0" i="0" u="none" strike="noStrike">
                <a:solidFill>
                  <a:srgbClr val="333333"/>
                </a:solidFill>
                <a:latin typeface="Lato Regular"/>
              </a:defRPr>
            </a:pPr>
            <a:endParaRPr lang="en-US"/>
          </a:p>
        </c:txPr>
        <c:crossAx val="765664992"/>
        <c:crosses val="autoZero"/>
        <c:auto val="1"/>
        <c:lblAlgn val="ctr"/>
        <c:lblOffset val="100"/>
        <c:noMultiLvlLbl val="1"/>
      </c:catAx>
      <c:valAx>
        <c:axId val="765664992"/>
        <c:scaling>
          <c:orientation val="minMax"/>
        </c:scaling>
        <c:delete val="0"/>
        <c:axPos val="l"/>
        <c:majorGridlines>
          <c:spPr>
            <a:ln w="12700" cap="flat">
              <a:solidFill>
                <a:srgbClr val="333333">
                  <a:alpha val="20349"/>
                </a:srgbClr>
              </a:solidFill>
              <a:prstDash val="solid"/>
              <a:round/>
            </a:ln>
          </c:spPr>
        </c:majorGridlines>
        <c:numFmt formatCode="0" sourceLinked="0"/>
        <c:majorTickMark val="none"/>
        <c:minorTickMark val="none"/>
        <c:tickLblPos val="none"/>
        <c:spPr>
          <a:ln w="12700" cap="flat">
            <a:noFill/>
            <a:prstDash val="solid"/>
            <a:miter lim="400000"/>
          </a:ln>
        </c:spPr>
        <c:txPr>
          <a:bodyPr rot="0"/>
          <a:lstStyle/>
          <a:p>
            <a:pPr>
              <a:defRPr sz="1800" b="0" i="0" u="none" strike="noStrike">
                <a:solidFill>
                  <a:srgbClr val="000000"/>
                </a:solidFill>
                <a:latin typeface="Arial"/>
              </a:defRPr>
            </a:pPr>
            <a:endParaRPr lang="en-US"/>
          </a:p>
        </c:txPr>
        <c:crossAx val="765019856"/>
        <c:crosses val="autoZero"/>
        <c:crossBetween val="between"/>
        <c:majorUnit val="25.0"/>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FF0002"/>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30.0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FFDBD8"/>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50.0</c:v>
                </c:pt>
              </c:numCache>
            </c:numRef>
          </c:val>
        </c:ser>
        <c:dLbls>
          <c:showLegendKey val="0"/>
          <c:showVal val="0"/>
          <c:showCatName val="0"/>
          <c:showSerName val="0"/>
          <c:showPercent val="0"/>
          <c:showBubbleSize val="0"/>
          <c:showLeaderLines val="0"/>
        </c:dLbls>
        <c:firstSliceAng val="0"/>
        <c:holeSize val="79"/>
      </c:doughnutChart>
      <c:spPr>
        <a:solidFill>
          <a:srgbClr val="FFFFFF">
            <a:alpha val="0"/>
          </a:srgbClr>
        </a:solid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5">
                <a:hueOff val="-82419"/>
                <a:satOff val="-9513"/>
                <a:lumOff val="-16343"/>
                <a:alpha val="50000"/>
              </a:schemeClr>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200.0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title>
      <c:tx>
        <c:rich>
          <a:bodyPr rot="0"/>
          <a:lstStyle/>
          <a:p>
            <a:pPr>
              <a:defRPr sz="2100" b="0" i="0" u="none" strike="noStrike">
                <a:solidFill>
                  <a:srgbClr val="333333"/>
                </a:solidFill>
                <a:latin typeface="Rubik Light Regular"/>
              </a:defRPr>
            </a:pPr>
            <a:r>
              <a:rPr lang="en-US" sz="2100" b="0" i="0" u="none" strike="noStrike">
                <a:solidFill>
                  <a:srgbClr val="333333"/>
                </a:solidFill>
                <a:latin typeface="Rubik Light Regular"/>
              </a:rPr>
              <a:t>The company chart</a:t>
            </a:r>
          </a:p>
        </c:rich>
      </c:tx>
      <c:layout>
        <c:manualLayout>
          <c:xMode val="edge"/>
          <c:yMode val="edge"/>
          <c:x val="0.296579"/>
          <c:y val="0.0"/>
          <c:w val="0.406843"/>
          <c:h val="0.0886707"/>
        </c:manualLayout>
      </c:layout>
      <c:overlay val="1"/>
      <c:spPr>
        <a:noFill/>
        <a:effectLst/>
      </c:spPr>
    </c:title>
    <c:autoTitleDeleted val="0"/>
    <c:plotArea>
      <c:layout>
        <c:manualLayout>
          <c:layoutTarget val="inner"/>
          <c:xMode val="edge"/>
          <c:yMode val="edge"/>
          <c:x val="0.005"/>
          <c:y val="0.0886707"/>
          <c:w val="0.99"/>
          <c:h val="0.898829"/>
        </c:manualLayout>
      </c:layout>
      <c:pieChart>
        <c:varyColors val="0"/>
        <c:ser>
          <c:idx val="0"/>
          <c:order val="0"/>
          <c:tx>
            <c:strRef>
              <c:f>Sheet1!$A$2</c:f>
              <c:strCache>
                <c:ptCount val="1"/>
                <c:pt idx="0">
                  <c:v>Region 1</c:v>
                </c:pt>
              </c:strCache>
            </c:strRef>
          </c:tx>
          <c:spPr>
            <a:solidFill>
              <a:srgbClr val="FF0002"/>
            </a:solidFill>
            <a:ln w="12700" cap="flat">
              <a:noFill/>
              <a:miter lim="400000"/>
            </a:ln>
            <a:effectLst/>
          </c:spPr>
          <c:dPt>
            <c:idx val="0"/>
            <c:bubble3D val="0"/>
          </c:dPt>
          <c:dPt>
            <c:idx val="1"/>
            <c:bubble3D val="0"/>
            <c:spPr>
              <a:solidFill>
                <a:schemeClr val="accent5">
                  <a:hueOff val="-82419"/>
                  <a:satOff val="-9513"/>
                  <a:lumOff val="-16343"/>
                  <a:alpha val="50000"/>
                </a:schemeClr>
              </a:solidFill>
              <a:ln w="12700" cap="flat">
                <a:noFill/>
                <a:miter lim="400000"/>
              </a:ln>
              <a:effectLst/>
            </c:spPr>
          </c:dPt>
          <c:dPt>
            <c:idx val="2"/>
            <c:bubble3D val="0"/>
            <c:spPr>
              <a:solidFill>
                <a:srgbClr val="FFDBD8"/>
              </a:solidFill>
              <a:ln w="12700" cap="flat">
                <a:noFill/>
                <a:miter lim="400000"/>
              </a:ln>
              <a:effectLst/>
            </c:spPr>
          </c:dPt>
          <c:dLbls>
            <c:dLbl>
              <c:idx val="0"/>
              <c:numFmt formatCode="#,##0%" sourceLinked="0"/>
              <c:spPr/>
              <c:txPr>
                <a:bodyPr/>
                <a:lstStyle/>
                <a:p>
                  <a:pPr>
                    <a:defRPr sz="2100" b="0" i="0" u="none" strike="noStrike">
                      <a:solidFill>
                        <a:srgbClr val="FFFFFF"/>
                      </a:solidFill>
                      <a:latin typeface="Rubik Light Regular"/>
                    </a:defRPr>
                  </a:pPr>
                  <a:endParaRPr lang="en-US"/>
                </a:p>
              </c:txPr>
              <c:dLblPos val="inEnd"/>
              <c:showLegendKey val="0"/>
              <c:showVal val="0"/>
              <c:showCatName val="1"/>
              <c:showSerName val="0"/>
              <c:showPercent val="1"/>
              <c:showBubbleSize val="0"/>
            </c:dLbl>
            <c:dLbl>
              <c:idx val="1"/>
              <c:numFmt formatCode="#,##0%" sourceLinked="0"/>
              <c:spPr/>
              <c:txPr>
                <a:bodyPr/>
                <a:lstStyle/>
                <a:p>
                  <a:pPr>
                    <a:defRPr sz="1800" b="0" i="0" u="none" strike="noStrike">
                      <a:solidFill>
                        <a:srgbClr val="FFFFFF"/>
                      </a:solidFill>
                      <a:latin typeface="Rubik Light Regular"/>
                    </a:defRPr>
                  </a:pPr>
                  <a:endParaRPr lang="en-US"/>
                </a:p>
              </c:txPr>
              <c:dLblPos val="inEnd"/>
              <c:showLegendKey val="0"/>
              <c:showVal val="0"/>
              <c:showCatName val="1"/>
              <c:showSerName val="0"/>
              <c:showPercent val="1"/>
              <c:showBubbleSize val="0"/>
            </c:dLbl>
            <c:dLbl>
              <c:idx val="2"/>
              <c:layout/>
              <c:numFmt formatCode="#,##0%" sourceLinked="0"/>
              <c:spPr/>
              <c:txPr>
                <a:bodyPr/>
                <a:lstStyle/>
                <a:p>
                  <a:pPr>
                    <a:defRPr sz="1800" b="0" i="0" u="none" strike="noStrike">
                      <a:solidFill>
                        <a:srgbClr val="4C4C4C"/>
                      </a:solidFill>
                      <a:latin typeface="Rubik Light Regular"/>
                    </a:defRPr>
                  </a:pPr>
                  <a:endParaRPr lang="en-US"/>
                </a:p>
              </c:txPr>
              <c:dLblPos val="ctr"/>
              <c:showLegendKey val="0"/>
              <c:showVal val="0"/>
              <c:showCatName val="1"/>
              <c:showSerName val="0"/>
              <c:showPercent val="1"/>
              <c:showBubbleSize val="0"/>
              <c:extLst>
                <c:ext xmlns:c15="http://schemas.microsoft.com/office/drawing/2012/chart" uri="{CE6537A1-D6FC-4f65-9D91-7224C49458BB}">
                  <c15:layout/>
                </c:ext>
              </c:extLst>
            </c:dLbl>
            <c:numFmt formatCode="#,##0%" sourceLinked="0"/>
            <c:spPr>
              <a:noFill/>
              <a:ln>
                <a:noFill/>
              </a:ln>
              <a:effectLst/>
            </c:spPr>
            <c:txPr>
              <a:bodyPr/>
              <a:lstStyle/>
              <a:p>
                <a:pPr>
                  <a:defRPr sz="2100" b="0" i="0" u="none" strike="noStrike">
                    <a:solidFill>
                      <a:srgbClr val="FFFFFF"/>
                    </a:solidFill>
                    <a:latin typeface="Rubik Light Regular"/>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extLst>
          </c:dLbls>
          <c:cat>
            <c:strRef>
              <c:f>Sheet1!$B$1:$D$1</c:f>
              <c:strCache>
                <c:ptCount val="3"/>
                <c:pt idx="0">
                  <c:v>July</c:v>
                </c:pt>
                <c:pt idx="1">
                  <c:v>August</c:v>
                </c:pt>
                <c:pt idx="2">
                  <c:v>September</c:v>
                </c:pt>
              </c:strCache>
            </c:strRef>
          </c:cat>
          <c:val>
            <c:numRef>
              <c:f>Sheet1!$B$2:$D$2</c:f>
              <c:numCache>
                <c:formatCode>General</c:formatCode>
                <c:ptCount val="3"/>
                <c:pt idx="0">
                  <c:v>26.0</c:v>
                </c:pt>
                <c:pt idx="1">
                  <c:v>21.0</c:v>
                </c:pt>
                <c:pt idx="2">
                  <c:v>18.0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FF0002"/>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30.0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rgbClr val="FF0002"/>
            </a:solidFill>
            <a:ln w="12700" cap="flat">
              <a:noFill/>
              <a:miter lim="400000"/>
            </a:ln>
            <a:effectLst>
              <a:outerShdw blurRad="508000" dist="256360" dir="5400000" algn="tl">
                <a:srgbClr val="000000">
                  <a:alpha val="20134"/>
                </a:srgbClr>
              </a:outerShdw>
            </a:effectLst>
          </c:spPr>
          <c:dPt>
            <c:idx val="0"/>
            <c:bubble3D val="0"/>
          </c:dPt>
          <c:dPt>
            <c:idx val="1"/>
            <c:bubble3D val="0"/>
            <c:spPr>
              <a:solidFill>
                <a:srgbClr val="FFFFFF"/>
              </a:solidFill>
              <a:ln w="12700" cap="flat">
                <a:noFill/>
                <a:miter lim="400000"/>
              </a:ln>
              <a:effectLst/>
            </c:spPr>
          </c:dPt>
          <c:cat>
            <c:strRef>
              <c:f>Sheet1!$B$1:$C$1</c:f>
              <c:strCache>
                <c:ptCount val="2"/>
                <c:pt idx="0">
                  <c:v>August</c:v>
                </c:pt>
                <c:pt idx="1">
                  <c:v>September</c:v>
                </c:pt>
              </c:strCache>
            </c:strRef>
          </c:cat>
          <c:val>
            <c:numRef>
              <c:f>Sheet1!$B$2:$C$2</c:f>
              <c:numCache>
                <c:formatCode>General</c:formatCode>
                <c:ptCount val="2"/>
                <c:pt idx="0">
                  <c:v>100.0</c:v>
                </c:pt>
                <c:pt idx="1">
                  <c:v>30.0</c:v>
                </c:pt>
              </c:numCache>
            </c:numRef>
          </c:val>
        </c:ser>
        <c:dLbls>
          <c:showLegendKey val="0"/>
          <c:showVal val="0"/>
          <c:showCatName val="0"/>
          <c:showSerName val="0"/>
          <c:showPercent val="0"/>
          <c:showBubbleSize val="0"/>
          <c:showLeaderLines val="0"/>
        </c:dLbls>
        <c:firstSliceAng val="0"/>
        <c:holeSize val="79"/>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7" name="Shape 317"/>
          <p:cNvSpPr>
            <a:spLocks noGrp="1" noRot="1" noChangeAspect="1"/>
          </p:cNvSpPr>
          <p:nvPr>
            <p:ph type="sldImg"/>
          </p:nvPr>
        </p:nvSpPr>
        <p:spPr>
          <a:xfrm>
            <a:off x="1143000" y="685800"/>
            <a:ext cx="4572000" cy="3429000"/>
          </a:xfrm>
          <a:prstGeom prst="rect">
            <a:avLst/>
          </a:prstGeom>
        </p:spPr>
        <p:txBody>
          <a:bodyPr/>
          <a:lstStyle/>
          <a:p>
            <a:endParaRPr/>
          </a:p>
        </p:txBody>
      </p:sp>
      <p:sp>
        <p:nvSpPr>
          <p:cNvPr id="318" name="Shape 3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Shape 370"/>
          <p:cNvSpPr>
            <a:spLocks noGrp="1" noRot="1" noChangeAspect="1"/>
          </p:cNvSpPr>
          <p:nvPr>
            <p:ph type="sldImg"/>
          </p:nvPr>
        </p:nvSpPr>
        <p:spPr>
          <a:xfrm>
            <a:off x="381000" y="685800"/>
            <a:ext cx="6096000" cy="3429000"/>
          </a:xfrm>
          <a:prstGeom prst="rect">
            <a:avLst/>
          </a:prstGeom>
        </p:spPr>
        <p:txBody>
          <a:bodyPr/>
          <a:lstStyle/>
          <a:p>
            <a:endParaRPr/>
          </a:p>
        </p:txBody>
      </p:sp>
      <p:sp>
        <p:nvSpPr>
          <p:cNvPr id="371" name="Shape 371"/>
          <p:cNvSpPr>
            <a:spLocks noGrp="1"/>
          </p:cNvSpPr>
          <p:nvPr>
            <p:ph type="body" sz="quarter" idx="1"/>
          </p:nvPr>
        </p:nvSpPr>
        <p:spPr>
          <a:prstGeom prst="rect">
            <a:avLst/>
          </a:prstGeom>
        </p:spPr>
        <p:txBody>
          <a:bodyPr/>
          <a:lstStyle>
            <a:lvl1pPr defTabSz="914400">
              <a:lnSpc>
                <a:spcPct val="100000"/>
              </a:lnSpc>
              <a:defRPr sz="1400">
                <a:latin typeface="Arial"/>
                <a:ea typeface="Arial"/>
                <a:cs typeface="Arial"/>
                <a:sym typeface="Arial"/>
              </a:defRPr>
            </a:lvl1pPr>
          </a:lstStyle>
          <a:p>
            <a:r>
              <a:t>text terlalu panjang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Shape 447"/>
          <p:cNvSpPr>
            <a:spLocks noGrp="1" noRot="1" noChangeAspect="1"/>
          </p:cNvSpPr>
          <p:nvPr>
            <p:ph type="sldImg"/>
          </p:nvPr>
        </p:nvSpPr>
        <p:spPr>
          <a:xfrm>
            <a:off x="381000" y="685800"/>
            <a:ext cx="6096000" cy="3429000"/>
          </a:xfrm>
          <a:prstGeom prst="rect">
            <a:avLst/>
          </a:prstGeom>
        </p:spPr>
        <p:txBody>
          <a:bodyPr/>
          <a:lstStyle/>
          <a:p>
            <a:endParaRPr/>
          </a:p>
        </p:txBody>
      </p:sp>
      <p:sp>
        <p:nvSpPr>
          <p:cNvPr id="448" name="Shape 448"/>
          <p:cNvSpPr>
            <a:spLocks noGrp="1"/>
          </p:cNvSpPr>
          <p:nvPr>
            <p:ph type="body" sz="quarter" idx="1"/>
          </p:nvPr>
        </p:nvSpPr>
        <p:spPr>
          <a:prstGeom prst="rect">
            <a:avLst/>
          </a:prstGeom>
        </p:spPr>
        <p:txBody>
          <a:bodyPr/>
          <a:lstStyle>
            <a:lvl1pPr defTabSz="914400">
              <a:lnSpc>
                <a:spcPct val="100000"/>
              </a:lnSpc>
              <a:defRPr sz="1400">
                <a:latin typeface="Arial"/>
                <a:ea typeface="Arial"/>
                <a:cs typeface="Arial"/>
                <a:sym typeface="Arial"/>
              </a:defRPr>
            </a:lvl1pPr>
          </a:lstStyle>
          <a:p>
            <a:r>
              <a:t>atur lagi supaya lebih simetri ya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r 23">
    <p:spTree>
      <p:nvGrpSpPr>
        <p:cNvPr id="1" name=""/>
        <p:cNvGrpSpPr/>
        <p:nvPr/>
      </p:nvGrpSpPr>
      <p:grpSpPr>
        <a:xfrm>
          <a:off x="0" y="0"/>
          <a:ext cx="0" cy="0"/>
          <a:chOff x="0" y="0"/>
          <a:chExt cx="0" cy="0"/>
        </a:xfrm>
      </p:grpSpPr>
      <p:sp>
        <p:nvSpPr>
          <p:cNvPr id="16" name="Picture Placeholder 5"/>
          <p:cNvSpPr>
            <a:spLocks noGrp="1"/>
          </p:cNvSpPr>
          <p:nvPr>
            <p:ph type="pic" sz="half" idx="13"/>
          </p:nvPr>
        </p:nvSpPr>
        <p:spPr>
          <a:xfrm>
            <a:off x="8468428" y="0"/>
            <a:ext cx="9591210" cy="13716000"/>
          </a:xfrm>
          <a:prstGeom prst="rect">
            <a:avLst/>
          </a:prstGeom>
          <a:solidFill>
            <a:schemeClr val="bg2"/>
          </a:solidFill>
        </p:spPr>
        <p:txBody>
          <a:bodyPr lIns="91439" tIns="45719" rIns="91439" bIns="45719" anchor="t"/>
          <a:lstStyle/>
          <a:p>
            <a:endParaRP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grpSp>
        <p:nvGrpSpPr>
          <p:cNvPr id="133" name="Google Shape;68;p12"/>
          <p:cNvGrpSpPr/>
          <p:nvPr/>
        </p:nvGrpSpPr>
        <p:grpSpPr>
          <a:xfrm>
            <a:off x="3808474" y="4608243"/>
            <a:ext cx="9664234" cy="7335775"/>
            <a:chOff x="0" y="57"/>
            <a:chExt cx="9664232" cy="7335774"/>
          </a:xfrm>
        </p:grpSpPr>
        <p:sp>
          <p:nvSpPr>
            <p:cNvPr id="98" name="Google Shape;69;p12"/>
            <p:cNvSpPr/>
            <p:nvPr/>
          </p:nvSpPr>
          <p:spPr>
            <a:xfrm>
              <a:off x="3860412" y="6587410"/>
              <a:ext cx="1917830" cy="509630"/>
            </a:xfrm>
            <a:prstGeom prst="rect">
              <a:avLst/>
            </a:prstGeom>
            <a:solidFill>
              <a:srgbClr val="A0A0A0"/>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99" name="Google Shape;70;p12"/>
            <p:cNvSpPr/>
            <p:nvPr/>
          </p:nvSpPr>
          <p:spPr>
            <a:xfrm flipH="1">
              <a:off x="5617133" y="6308025"/>
              <a:ext cx="799071" cy="974390"/>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45719" tIns="45719" rIns="45719" bIns="45719" numCol="1" anchor="t">
              <a:noAutofit/>
            </a:bodyPr>
            <a:lstStyle/>
            <a:p>
              <a:pPr>
                <a:defRPr sz="1400">
                  <a:latin typeface="Arial"/>
                  <a:ea typeface="Arial"/>
                  <a:cs typeface="Arial"/>
                  <a:sym typeface="Arial"/>
                </a:defRPr>
              </a:pPr>
              <a:endParaRPr/>
            </a:p>
          </p:txBody>
        </p:sp>
        <p:sp>
          <p:nvSpPr>
            <p:cNvPr id="100" name="Google Shape;71;p12"/>
            <p:cNvSpPr/>
            <p:nvPr/>
          </p:nvSpPr>
          <p:spPr>
            <a:xfrm>
              <a:off x="3243089" y="6355046"/>
              <a:ext cx="799072" cy="916211"/>
            </a:xfrm>
            <a:custGeom>
              <a:avLst/>
              <a:gdLst/>
              <a:ahLst/>
              <a:cxnLst>
                <a:cxn ang="0">
                  <a:pos x="wd2" y="hd2"/>
                </a:cxn>
                <a:cxn ang="5400000">
                  <a:pos x="wd2" y="hd2"/>
                </a:cxn>
                <a:cxn ang="10800000">
                  <a:pos x="wd2" y="hd2"/>
                </a:cxn>
                <a:cxn ang="16200000">
                  <a:pos x="wd2" y="hd2"/>
                </a:cxn>
              </a:cxnLst>
              <a:rect l="0" t="0" r="r" b="b"/>
              <a:pathLst>
                <a:path w="20132" h="20579" extrusionOk="0">
                  <a:moveTo>
                    <a:pt x="1660" y="17703"/>
                  </a:moveTo>
                  <a:cubicBezTo>
                    <a:pt x="2613" y="16916"/>
                    <a:pt x="5459" y="15149"/>
                    <a:pt x="6736" y="14129"/>
                  </a:cubicBezTo>
                  <a:cubicBezTo>
                    <a:pt x="8013" y="13109"/>
                    <a:pt x="8628" y="12357"/>
                    <a:pt x="9321" y="11584"/>
                  </a:cubicBezTo>
                  <a:cubicBezTo>
                    <a:pt x="10014" y="10810"/>
                    <a:pt x="10291" y="10462"/>
                    <a:pt x="10891" y="9490"/>
                  </a:cubicBezTo>
                  <a:cubicBezTo>
                    <a:pt x="11490" y="8518"/>
                    <a:pt x="12399" y="6964"/>
                    <a:pt x="12921" y="5753"/>
                  </a:cubicBezTo>
                  <a:cubicBezTo>
                    <a:pt x="13444" y="4541"/>
                    <a:pt x="13783" y="3021"/>
                    <a:pt x="14029" y="2221"/>
                  </a:cubicBezTo>
                  <a:cubicBezTo>
                    <a:pt x="14275" y="1420"/>
                    <a:pt x="14152" y="1188"/>
                    <a:pt x="14398" y="948"/>
                  </a:cubicBezTo>
                  <a:cubicBezTo>
                    <a:pt x="14644" y="708"/>
                    <a:pt x="14552" y="-955"/>
                    <a:pt x="15505" y="784"/>
                  </a:cubicBezTo>
                  <a:cubicBezTo>
                    <a:pt x="16459" y="2522"/>
                    <a:pt x="20352" y="8778"/>
                    <a:pt x="20121" y="11378"/>
                  </a:cubicBezTo>
                  <a:cubicBezTo>
                    <a:pt x="19891" y="13979"/>
                    <a:pt x="17321" y="15211"/>
                    <a:pt x="14121" y="16388"/>
                  </a:cubicBezTo>
                  <a:cubicBezTo>
                    <a:pt x="10921" y="17565"/>
                    <a:pt x="3091" y="17743"/>
                    <a:pt x="921" y="18441"/>
                  </a:cubicBezTo>
                  <a:cubicBezTo>
                    <a:pt x="-1248" y="19140"/>
                    <a:pt x="1090" y="20508"/>
                    <a:pt x="1105" y="20577"/>
                  </a:cubicBezTo>
                  <a:cubicBezTo>
                    <a:pt x="1121" y="20645"/>
                    <a:pt x="921" y="19330"/>
                    <a:pt x="1013" y="18852"/>
                  </a:cubicBezTo>
                  <a:cubicBezTo>
                    <a:pt x="1105" y="18373"/>
                    <a:pt x="706" y="18489"/>
                    <a:pt x="1660" y="17703"/>
                  </a:cubicBezTo>
                  <a:close/>
                </a:path>
              </a:pathLst>
            </a:custGeom>
            <a:solidFill>
              <a:srgbClr val="A0A0A0"/>
            </a:solidFill>
            <a:ln w="12700" cap="flat">
              <a:noFill/>
              <a:miter lim="400000"/>
            </a:ln>
            <a:effectLst/>
          </p:spPr>
          <p:txBody>
            <a:bodyPr wrap="square" lIns="45719" tIns="45719" rIns="45719" bIns="45719" numCol="1" anchor="t">
              <a:noAutofit/>
            </a:bodyPr>
            <a:lstStyle/>
            <a:p>
              <a:pPr>
                <a:defRPr sz="1400">
                  <a:latin typeface="Arial"/>
                  <a:ea typeface="Arial"/>
                  <a:cs typeface="Arial"/>
                  <a:sym typeface="Arial"/>
                </a:defRPr>
              </a:pPr>
              <a:endParaRPr/>
            </a:p>
          </p:txBody>
        </p:sp>
        <p:sp>
          <p:nvSpPr>
            <p:cNvPr id="101" name="Google Shape;72;p12"/>
            <p:cNvSpPr/>
            <p:nvPr/>
          </p:nvSpPr>
          <p:spPr>
            <a:xfrm>
              <a:off x="3523672" y="6052927"/>
              <a:ext cx="174021" cy="50305"/>
            </a:xfrm>
            <a:prstGeom prst="rect">
              <a:avLst/>
            </a:prstGeom>
            <a:solidFill>
              <a:srgbClr val="A0A0A0"/>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02" name="Google Shape;73;p12"/>
            <p:cNvSpPr/>
            <p:nvPr/>
          </p:nvSpPr>
          <p:spPr>
            <a:xfrm>
              <a:off x="3852361" y="6144952"/>
              <a:ext cx="1962236" cy="370096"/>
            </a:xfrm>
            <a:prstGeom prst="rect">
              <a:avLst/>
            </a:prstGeom>
            <a:solidFill>
              <a:srgbClr val="A0A0A0"/>
            </a:solidFill>
            <a:ln w="9525" cap="flat">
              <a:solidFill>
                <a:srgbClr val="666666"/>
              </a:solidFill>
              <a:prstDash val="solid"/>
              <a:round/>
            </a:ln>
            <a:effectLst/>
          </p:spPr>
          <p:txBody>
            <a:bodyPr wrap="square" lIns="45719" tIns="45719" rIns="45719" bIns="45719" numCol="1" anchor="ctr">
              <a:noAutofit/>
            </a:bodyPr>
            <a:lstStyle/>
            <a:p>
              <a:pPr>
                <a:defRPr sz="1400">
                  <a:latin typeface="Arial"/>
                  <a:ea typeface="Arial"/>
                  <a:cs typeface="Arial"/>
                  <a:sym typeface="Arial"/>
                </a:defRPr>
              </a:pPr>
              <a:endParaRPr/>
            </a:p>
          </p:txBody>
        </p:sp>
        <p:grpSp>
          <p:nvGrpSpPr>
            <p:cNvPr id="105" name="Google Shape;74;p12"/>
            <p:cNvGrpSpPr/>
            <p:nvPr/>
          </p:nvGrpSpPr>
          <p:grpSpPr>
            <a:xfrm>
              <a:off x="3673636" y="6779351"/>
              <a:ext cx="1" cy="12701"/>
              <a:chOff x="0" y="0"/>
              <a:chExt cx="0" cy="12700"/>
            </a:xfrm>
          </p:grpSpPr>
          <p:sp>
            <p:nvSpPr>
              <p:cNvPr id="103" name="Line"/>
              <p:cNvSpPr/>
              <p:nvPr/>
            </p:nvSpPr>
            <p:spPr>
              <a:xfrm flipV="1">
                <a:off x="-1" y="0"/>
                <a:ext cx="2"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104" name="Line"/>
              <p:cNvSpPr/>
              <p:nvPr/>
            </p:nvSpPr>
            <p:spPr>
              <a:xfrm flipH="1">
                <a:off x="-1" y="0"/>
                <a:ext cx="2"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108" name="Google Shape;75;p12"/>
            <p:cNvGrpSpPr/>
            <p:nvPr/>
          </p:nvGrpSpPr>
          <p:grpSpPr>
            <a:xfrm>
              <a:off x="3603713" y="6871804"/>
              <a:ext cx="4624" cy="13957"/>
              <a:chOff x="0" y="0"/>
              <a:chExt cx="4622" cy="13955"/>
            </a:xfrm>
          </p:grpSpPr>
          <p:sp>
            <p:nvSpPr>
              <p:cNvPr id="106" name="Line"/>
              <p:cNvSpPr/>
              <p:nvPr/>
            </p:nvSpPr>
            <p:spPr>
              <a:xfrm flipV="1">
                <a:off x="0" y="-1"/>
                <a:ext cx="4623" cy="13957"/>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107" name="Line"/>
              <p:cNvSpPr/>
              <p:nvPr/>
            </p:nvSpPr>
            <p:spPr>
              <a:xfrm flipH="1">
                <a:off x="0" y="-1"/>
                <a:ext cx="4623" cy="13957"/>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111" name="Google Shape;76;p12"/>
            <p:cNvGrpSpPr/>
            <p:nvPr/>
          </p:nvGrpSpPr>
          <p:grpSpPr>
            <a:xfrm>
              <a:off x="6049522" y="6870109"/>
              <a:ext cx="12701" cy="12675"/>
              <a:chOff x="0" y="0"/>
              <a:chExt cx="12699" cy="12674"/>
            </a:xfrm>
          </p:grpSpPr>
          <p:sp>
            <p:nvSpPr>
              <p:cNvPr id="109" name="Line"/>
              <p:cNvSpPr/>
              <p:nvPr/>
            </p:nvSpPr>
            <p:spPr>
              <a:xfrm>
                <a:off x="0" y="0"/>
                <a:ext cx="12700" cy="12675"/>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110" name="Line"/>
              <p:cNvSpPr/>
              <p:nvPr/>
            </p:nvSpPr>
            <p:spPr>
              <a:xfrm flipH="1" flipV="1">
                <a:off x="0" y="0"/>
                <a:ext cx="12700" cy="12675"/>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114" name="Google Shape;77;p12"/>
            <p:cNvGrpSpPr/>
            <p:nvPr/>
          </p:nvGrpSpPr>
          <p:grpSpPr>
            <a:xfrm>
              <a:off x="5990601" y="6783993"/>
              <a:ext cx="1" cy="12701"/>
              <a:chOff x="0" y="0"/>
              <a:chExt cx="0" cy="12700"/>
            </a:xfrm>
          </p:grpSpPr>
          <p:sp>
            <p:nvSpPr>
              <p:cNvPr id="112" name="Line"/>
              <p:cNvSpPr/>
              <p:nvPr/>
            </p:nvSpPr>
            <p:spPr>
              <a:xfrm flipH="1">
                <a:off x="0" y="0"/>
                <a:ext cx="1"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113" name="Line"/>
              <p:cNvSpPr/>
              <p:nvPr/>
            </p:nvSpPr>
            <p:spPr>
              <a:xfrm flipV="1">
                <a:off x="0" y="0"/>
                <a:ext cx="1" cy="12700"/>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sp>
          <p:nvSpPr>
            <p:cNvPr id="115" name="Google Shape;78;p12"/>
            <p:cNvSpPr/>
            <p:nvPr/>
          </p:nvSpPr>
          <p:spPr>
            <a:xfrm>
              <a:off x="3212090" y="7020766"/>
              <a:ext cx="3240056" cy="195272"/>
            </a:xfrm>
            <a:custGeom>
              <a:avLst/>
              <a:gdLst/>
              <a:ahLst/>
              <a:cxnLst>
                <a:cxn ang="0">
                  <a:pos x="wd2" y="hd2"/>
                </a:cxn>
                <a:cxn ang="5400000">
                  <a:pos x="wd2" y="hd2"/>
                </a:cxn>
                <a:cxn ang="10800000">
                  <a:pos x="wd2" y="hd2"/>
                </a:cxn>
                <a:cxn ang="16200000">
                  <a:pos x="wd2" y="hd2"/>
                </a:cxn>
              </a:cxnLst>
              <a:rect l="0" t="0" r="r" b="b"/>
              <a:pathLst>
                <a:path w="21600" h="21600" extrusionOk="0">
                  <a:moveTo>
                    <a:pt x="1708" y="0"/>
                  </a:moveTo>
                  <a:lnTo>
                    <a:pt x="1616" y="1014"/>
                  </a:lnTo>
                  <a:lnTo>
                    <a:pt x="1618" y="1014"/>
                  </a:lnTo>
                  <a:cubicBezTo>
                    <a:pt x="1648" y="663"/>
                    <a:pt x="1678" y="332"/>
                    <a:pt x="1708" y="0"/>
                  </a:cubicBezTo>
                  <a:close/>
                  <a:moveTo>
                    <a:pt x="19892" y="0"/>
                  </a:moveTo>
                  <a:cubicBezTo>
                    <a:pt x="19922" y="332"/>
                    <a:pt x="19952" y="663"/>
                    <a:pt x="19981" y="1014"/>
                  </a:cubicBezTo>
                  <a:lnTo>
                    <a:pt x="19984" y="1014"/>
                  </a:lnTo>
                  <a:lnTo>
                    <a:pt x="19892" y="0"/>
                  </a:lnTo>
                  <a:close/>
                  <a:moveTo>
                    <a:pt x="1618" y="1014"/>
                  </a:moveTo>
                  <a:cubicBezTo>
                    <a:pt x="1555" y="1748"/>
                    <a:pt x="1492" y="2552"/>
                    <a:pt x="1430" y="3591"/>
                  </a:cubicBezTo>
                  <a:lnTo>
                    <a:pt x="31" y="20573"/>
                  </a:lnTo>
                  <a:cubicBezTo>
                    <a:pt x="31" y="21090"/>
                    <a:pt x="0" y="21090"/>
                    <a:pt x="0" y="21600"/>
                  </a:cubicBezTo>
                  <a:lnTo>
                    <a:pt x="21600" y="21600"/>
                  </a:lnTo>
                  <a:lnTo>
                    <a:pt x="21538" y="20573"/>
                  </a:lnTo>
                  <a:lnTo>
                    <a:pt x="20139" y="3591"/>
                  </a:lnTo>
                  <a:cubicBezTo>
                    <a:pt x="20098" y="2552"/>
                    <a:pt x="20042" y="1748"/>
                    <a:pt x="19981" y="1014"/>
                  </a:cubicBezTo>
                  <a:close/>
                </a:path>
              </a:pathLst>
            </a:custGeom>
            <a:solidFill>
              <a:srgbClr val="B7B7B7"/>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16" name="Google Shape;79;p12"/>
            <p:cNvSpPr/>
            <p:nvPr/>
          </p:nvSpPr>
          <p:spPr>
            <a:xfrm>
              <a:off x="3720211" y="6104097"/>
              <a:ext cx="2219135" cy="600175"/>
            </a:xfrm>
            <a:custGeom>
              <a:avLst/>
              <a:gdLst/>
              <a:ahLst/>
              <a:cxnLst>
                <a:cxn ang="0">
                  <a:pos x="wd2" y="hd2"/>
                </a:cxn>
                <a:cxn ang="5400000">
                  <a:pos x="wd2" y="hd2"/>
                </a:cxn>
                <a:cxn ang="10800000">
                  <a:pos x="wd2" y="hd2"/>
                </a:cxn>
                <a:cxn ang="16200000">
                  <a:pos x="wd2" y="hd2"/>
                </a:cxn>
              </a:cxnLst>
              <a:rect l="0" t="0" r="r" b="b"/>
              <a:pathLst>
                <a:path w="21600" h="21600" extrusionOk="0">
                  <a:moveTo>
                    <a:pt x="1135" y="0"/>
                  </a:moveTo>
                  <a:lnTo>
                    <a:pt x="726" y="13732"/>
                  </a:lnTo>
                  <a:cubicBezTo>
                    <a:pt x="590" y="16409"/>
                    <a:pt x="318" y="19089"/>
                    <a:pt x="0" y="21600"/>
                  </a:cubicBezTo>
                  <a:lnTo>
                    <a:pt x="46" y="21266"/>
                  </a:lnTo>
                  <a:lnTo>
                    <a:pt x="21558" y="21266"/>
                  </a:lnTo>
                  <a:cubicBezTo>
                    <a:pt x="21258" y="18852"/>
                    <a:pt x="21004" y="16291"/>
                    <a:pt x="20874" y="13732"/>
                  </a:cubicBezTo>
                  <a:lnTo>
                    <a:pt x="20510" y="1173"/>
                  </a:lnTo>
                  <a:cubicBezTo>
                    <a:pt x="18151" y="6364"/>
                    <a:pt x="15519" y="9711"/>
                    <a:pt x="12751" y="10884"/>
                  </a:cubicBezTo>
                  <a:cubicBezTo>
                    <a:pt x="12093" y="11094"/>
                    <a:pt x="11436" y="11197"/>
                    <a:pt x="10779" y="11197"/>
                  </a:cubicBezTo>
                  <a:cubicBezTo>
                    <a:pt x="8809" y="11197"/>
                    <a:pt x="6852" y="10257"/>
                    <a:pt x="4946" y="8373"/>
                  </a:cubicBezTo>
                  <a:cubicBezTo>
                    <a:pt x="3812" y="7536"/>
                    <a:pt x="2723" y="6029"/>
                    <a:pt x="1679" y="4018"/>
                  </a:cubicBezTo>
                  <a:cubicBezTo>
                    <a:pt x="1588" y="3852"/>
                    <a:pt x="1543" y="3516"/>
                    <a:pt x="1452" y="3182"/>
                  </a:cubicBezTo>
                  <a:cubicBezTo>
                    <a:pt x="1362" y="2848"/>
                    <a:pt x="1180" y="2177"/>
                    <a:pt x="1090" y="1675"/>
                  </a:cubicBezTo>
                  <a:lnTo>
                    <a:pt x="1135" y="0"/>
                  </a:lnTo>
                  <a:close/>
                  <a:moveTo>
                    <a:pt x="21558" y="21266"/>
                  </a:moveTo>
                  <a:cubicBezTo>
                    <a:pt x="21572" y="21378"/>
                    <a:pt x="21586" y="21490"/>
                    <a:pt x="21600" y="21600"/>
                  </a:cubicBezTo>
                  <a:cubicBezTo>
                    <a:pt x="21600" y="21434"/>
                    <a:pt x="21600" y="21266"/>
                    <a:pt x="21600" y="21266"/>
                  </a:cubicBezTo>
                  <a:close/>
                </a:path>
              </a:pathLst>
            </a:custGeom>
            <a:solidFill>
              <a:srgbClr val="A0A0A0"/>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grpSp>
          <p:nvGrpSpPr>
            <p:cNvPr id="119" name="Google Shape;80;p12"/>
            <p:cNvGrpSpPr/>
            <p:nvPr/>
          </p:nvGrpSpPr>
          <p:grpSpPr>
            <a:xfrm>
              <a:off x="6121143" y="6950869"/>
              <a:ext cx="18665" cy="18628"/>
              <a:chOff x="57" y="57"/>
              <a:chExt cx="18664" cy="18626"/>
            </a:xfrm>
          </p:grpSpPr>
          <p:sp>
            <p:nvSpPr>
              <p:cNvPr id="117" name="Line"/>
              <p:cNvSpPr/>
              <p:nvPr/>
            </p:nvSpPr>
            <p:spPr>
              <a:xfrm flipH="1" flipV="1">
                <a:off x="57" y="57"/>
                <a:ext cx="18666"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118" name="Line"/>
              <p:cNvSpPr/>
              <p:nvPr/>
            </p:nvSpPr>
            <p:spPr>
              <a:xfrm>
                <a:off x="57" y="57"/>
                <a:ext cx="18666"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grpSp>
          <p:nvGrpSpPr>
            <p:cNvPr id="122" name="Google Shape;81;p12"/>
            <p:cNvGrpSpPr/>
            <p:nvPr/>
          </p:nvGrpSpPr>
          <p:grpSpPr>
            <a:xfrm>
              <a:off x="3524428" y="6950869"/>
              <a:ext cx="18665" cy="18628"/>
              <a:chOff x="0" y="57"/>
              <a:chExt cx="18664" cy="18626"/>
            </a:xfrm>
          </p:grpSpPr>
          <p:sp>
            <p:nvSpPr>
              <p:cNvPr id="120" name="Line"/>
              <p:cNvSpPr/>
              <p:nvPr/>
            </p:nvSpPr>
            <p:spPr>
              <a:xfrm flipH="1">
                <a:off x="0" y="57"/>
                <a:ext cx="18665"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sp>
            <p:nvSpPr>
              <p:cNvPr id="121" name="Line"/>
              <p:cNvSpPr/>
              <p:nvPr/>
            </p:nvSpPr>
            <p:spPr>
              <a:xfrm flipV="1">
                <a:off x="0" y="57"/>
                <a:ext cx="18665" cy="18628"/>
              </a:xfrm>
              <a:prstGeom prst="line">
                <a:avLst/>
              </a:prstGeom>
              <a:noFill/>
              <a:ln w="12700" cap="flat">
                <a:noFill/>
                <a:miter lim="400000"/>
              </a:ln>
              <a:effectLst/>
            </p:spPr>
            <p:txBody>
              <a:bodyPr wrap="square" lIns="45719" tIns="45719" rIns="45719" bIns="45719" numCol="1" anchor="t">
                <a:noAutofit/>
              </a:bodyPr>
              <a:lstStyle/>
              <a:p>
                <a:pPr>
                  <a:defRPr sz="1400">
                    <a:solidFill>
                      <a:srgbClr val="333333"/>
                    </a:solidFill>
                    <a:latin typeface="Arial"/>
                    <a:ea typeface="Arial"/>
                    <a:cs typeface="Arial"/>
                    <a:sym typeface="Arial"/>
                  </a:defRPr>
                </a:pPr>
                <a:endParaRPr/>
              </a:p>
            </p:txBody>
          </p:sp>
        </p:grpSp>
        <p:sp>
          <p:nvSpPr>
            <p:cNvPr id="123" name="Google Shape;82;p12"/>
            <p:cNvSpPr/>
            <p:nvPr/>
          </p:nvSpPr>
          <p:spPr>
            <a:xfrm>
              <a:off x="3459188" y="6694986"/>
              <a:ext cx="2755165" cy="334950"/>
            </a:xfrm>
            <a:custGeom>
              <a:avLst/>
              <a:gdLst/>
              <a:ahLst/>
              <a:cxnLst>
                <a:cxn ang="0">
                  <a:pos x="wd2" y="hd2"/>
                </a:cxn>
                <a:cxn ang="5400000">
                  <a:pos x="wd2" y="hd2"/>
                </a:cxn>
                <a:cxn ang="10800000">
                  <a:pos x="wd2" y="hd2"/>
                </a:cxn>
                <a:cxn ang="16200000">
                  <a:pos x="wd2" y="hd2"/>
                </a:cxn>
              </a:cxnLst>
              <a:rect l="0" t="0" r="r" b="b"/>
              <a:pathLst>
                <a:path w="21600" h="21600" extrusionOk="0">
                  <a:moveTo>
                    <a:pt x="2083" y="0"/>
                  </a:moveTo>
                  <a:lnTo>
                    <a:pt x="2046" y="599"/>
                  </a:lnTo>
                  <a:cubicBezTo>
                    <a:pt x="1937" y="2399"/>
                    <a:pt x="1791" y="4199"/>
                    <a:pt x="1681" y="5999"/>
                  </a:cubicBezTo>
                  <a:cubicBezTo>
                    <a:pt x="1535" y="8100"/>
                    <a:pt x="1352" y="9900"/>
                    <a:pt x="1206" y="11402"/>
                  </a:cubicBezTo>
                  <a:lnTo>
                    <a:pt x="1133" y="12302"/>
                  </a:lnTo>
                  <a:cubicBezTo>
                    <a:pt x="1023" y="13500"/>
                    <a:pt x="840" y="15002"/>
                    <a:pt x="694" y="16501"/>
                  </a:cubicBezTo>
                  <a:lnTo>
                    <a:pt x="548" y="17702"/>
                  </a:lnTo>
                  <a:cubicBezTo>
                    <a:pt x="402" y="18602"/>
                    <a:pt x="256" y="19800"/>
                    <a:pt x="73" y="21001"/>
                  </a:cubicBezTo>
                  <a:lnTo>
                    <a:pt x="0" y="21600"/>
                  </a:lnTo>
                  <a:lnTo>
                    <a:pt x="21600" y="21600"/>
                  </a:lnTo>
                  <a:lnTo>
                    <a:pt x="21490" y="21001"/>
                  </a:lnTo>
                  <a:cubicBezTo>
                    <a:pt x="21344" y="19800"/>
                    <a:pt x="21161" y="18602"/>
                    <a:pt x="21016" y="17702"/>
                  </a:cubicBezTo>
                  <a:lnTo>
                    <a:pt x="20869" y="16501"/>
                  </a:lnTo>
                  <a:cubicBezTo>
                    <a:pt x="20723" y="15002"/>
                    <a:pt x="20577" y="13500"/>
                    <a:pt x="20431" y="12001"/>
                  </a:cubicBezTo>
                  <a:lnTo>
                    <a:pt x="20358" y="11402"/>
                  </a:lnTo>
                  <a:cubicBezTo>
                    <a:pt x="20175" y="9900"/>
                    <a:pt x="20028" y="7799"/>
                    <a:pt x="19883" y="5999"/>
                  </a:cubicBezTo>
                  <a:cubicBezTo>
                    <a:pt x="19773" y="4199"/>
                    <a:pt x="19663" y="2399"/>
                    <a:pt x="19517" y="599"/>
                  </a:cubicBezTo>
                  <a:cubicBezTo>
                    <a:pt x="19517" y="599"/>
                    <a:pt x="19517" y="301"/>
                    <a:pt x="19517" y="0"/>
                  </a:cubicBezTo>
                  <a:close/>
                </a:path>
              </a:pathLst>
            </a:custGeom>
            <a:solidFill>
              <a:srgbClr val="A0A0A0"/>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24" name="Google Shape;83;p12"/>
            <p:cNvSpPr/>
            <p:nvPr/>
          </p:nvSpPr>
          <p:spPr>
            <a:xfrm>
              <a:off x="3188801" y="7209879"/>
              <a:ext cx="3287026" cy="125953"/>
            </a:xfrm>
            <a:custGeom>
              <a:avLst/>
              <a:gdLst/>
              <a:ahLst/>
              <a:cxnLst>
                <a:cxn ang="0">
                  <a:pos x="wd2" y="hd2"/>
                </a:cxn>
                <a:cxn ang="5400000">
                  <a:pos x="wd2" y="hd2"/>
                </a:cxn>
                <a:cxn ang="10800000">
                  <a:pos x="wd2" y="hd2"/>
                </a:cxn>
                <a:cxn ang="16200000">
                  <a:pos x="wd2" y="hd2"/>
                </a:cxn>
              </a:cxnLst>
              <a:rect l="0" t="0" r="r" b="b"/>
              <a:pathLst>
                <a:path w="21573" h="21600" extrusionOk="0">
                  <a:moveTo>
                    <a:pt x="153" y="0"/>
                  </a:moveTo>
                  <a:cubicBezTo>
                    <a:pt x="61" y="1592"/>
                    <a:pt x="30" y="3195"/>
                    <a:pt x="0" y="5588"/>
                  </a:cubicBezTo>
                  <a:cubicBezTo>
                    <a:pt x="0" y="6379"/>
                    <a:pt x="0" y="7180"/>
                    <a:pt x="0" y="8773"/>
                  </a:cubicBezTo>
                  <a:cubicBezTo>
                    <a:pt x="30" y="15963"/>
                    <a:pt x="275" y="21541"/>
                    <a:pt x="581" y="21541"/>
                  </a:cubicBezTo>
                  <a:lnTo>
                    <a:pt x="21020" y="21541"/>
                  </a:lnTo>
                  <a:cubicBezTo>
                    <a:pt x="21036" y="21580"/>
                    <a:pt x="21051" y="21600"/>
                    <a:pt x="21066" y="21600"/>
                  </a:cubicBezTo>
                  <a:cubicBezTo>
                    <a:pt x="21379" y="21600"/>
                    <a:pt x="21600" y="13955"/>
                    <a:pt x="21571" y="5588"/>
                  </a:cubicBezTo>
                  <a:cubicBezTo>
                    <a:pt x="21540" y="3195"/>
                    <a:pt x="21479" y="1592"/>
                    <a:pt x="21418" y="0"/>
                  </a:cubicBezTo>
                  <a:close/>
                </a:path>
              </a:pathLst>
            </a:custGeom>
            <a:solidFill>
              <a:srgbClr val="818284"/>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25" name="Google Shape;84;p12"/>
            <p:cNvSpPr/>
            <p:nvPr/>
          </p:nvSpPr>
          <p:spPr>
            <a:xfrm>
              <a:off x="3617697" y="107030"/>
              <a:ext cx="6046536" cy="6308316"/>
            </a:xfrm>
            <a:custGeom>
              <a:avLst/>
              <a:gdLst/>
              <a:ahLst/>
              <a:cxnLst>
                <a:cxn ang="0">
                  <a:pos x="wd2" y="hd2"/>
                </a:cxn>
                <a:cxn ang="5400000">
                  <a:pos x="wd2" y="hd2"/>
                </a:cxn>
                <a:cxn ang="10800000">
                  <a:pos x="wd2" y="hd2"/>
                </a:cxn>
                <a:cxn ang="16200000">
                  <a:pos x="wd2" y="hd2"/>
                </a:cxn>
              </a:cxnLst>
              <a:rect l="0" t="0" r="r" b="b"/>
              <a:pathLst>
                <a:path w="21600" h="21600" extrusionOk="0">
                  <a:moveTo>
                    <a:pt x="21467" y="0"/>
                  </a:moveTo>
                  <a:lnTo>
                    <a:pt x="21317" y="143"/>
                  </a:lnTo>
                  <a:cubicBezTo>
                    <a:pt x="21367" y="223"/>
                    <a:pt x="21400" y="335"/>
                    <a:pt x="21400" y="430"/>
                  </a:cubicBezTo>
                  <a:lnTo>
                    <a:pt x="21400" y="19754"/>
                  </a:lnTo>
                  <a:cubicBezTo>
                    <a:pt x="21400" y="20088"/>
                    <a:pt x="21117" y="20359"/>
                    <a:pt x="20767" y="20359"/>
                  </a:cubicBezTo>
                  <a:lnTo>
                    <a:pt x="200" y="20359"/>
                  </a:lnTo>
                  <a:lnTo>
                    <a:pt x="0" y="20534"/>
                  </a:lnTo>
                  <a:lnTo>
                    <a:pt x="783" y="20534"/>
                  </a:lnTo>
                  <a:lnTo>
                    <a:pt x="766" y="20694"/>
                  </a:lnTo>
                  <a:cubicBezTo>
                    <a:pt x="799" y="20741"/>
                    <a:pt x="849" y="20789"/>
                    <a:pt x="899" y="20837"/>
                  </a:cubicBezTo>
                  <a:lnTo>
                    <a:pt x="982" y="20933"/>
                  </a:lnTo>
                  <a:cubicBezTo>
                    <a:pt x="1366" y="21108"/>
                    <a:pt x="1765" y="21251"/>
                    <a:pt x="2182" y="21347"/>
                  </a:cubicBezTo>
                  <a:cubicBezTo>
                    <a:pt x="2878" y="21513"/>
                    <a:pt x="3593" y="21600"/>
                    <a:pt x="4313" y="21600"/>
                  </a:cubicBezTo>
                  <a:cubicBezTo>
                    <a:pt x="4557" y="21600"/>
                    <a:pt x="4801" y="21590"/>
                    <a:pt x="5046" y="21570"/>
                  </a:cubicBezTo>
                  <a:cubicBezTo>
                    <a:pt x="6062" y="21458"/>
                    <a:pt x="7028" y="21156"/>
                    <a:pt x="7910" y="20662"/>
                  </a:cubicBezTo>
                  <a:lnTo>
                    <a:pt x="7894" y="20534"/>
                  </a:lnTo>
                  <a:lnTo>
                    <a:pt x="20767" y="20534"/>
                  </a:lnTo>
                  <a:cubicBezTo>
                    <a:pt x="21217" y="20534"/>
                    <a:pt x="21600" y="20184"/>
                    <a:pt x="21600" y="19738"/>
                  </a:cubicBezTo>
                  <a:lnTo>
                    <a:pt x="21600" y="430"/>
                  </a:lnTo>
                  <a:cubicBezTo>
                    <a:pt x="21600" y="271"/>
                    <a:pt x="21550" y="128"/>
                    <a:pt x="21467" y="0"/>
                  </a:cubicBezTo>
                  <a:close/>
                </a:path>
              </a:pathLst>
            </a:custGeom>
            <a:gradFill flip="none" rotWithShape="1">
              <a:gsLst>
                <a:gs pos="0">
                  <a:srgbClr val="A0A0A0"/>
                </a:gs>
                <a:gs pos="12000">
                  <a:srgbClr val="919192"/>
                </a:gs>
                <a:gs pos="100000">
                  <a:srgbClr val="818284"/>
                </a:gs>
              </a:gsLst>
              <a:lin ang="16200038" scaled="0"/>
            </a:gra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26" name="Google Shape;85;p12"/>
            <p:cNvSpPr/>
            <p:nvPr/>
          </p:nvSpPr>
          <p:spPr>
            <a:xfrm>
              <a:off x="3673635" y="144284"/>
              <a:ext cx="5934661" cy="5908662"/>
            </a:xfrm>
            <a:custGeom>
              <a:avLst/>
              <a:gdLst/>
              <a:ahLst/>
              <a:cxnLst>
                <a:cxn ang="0">
                  <a:pos x="wd2" y="hd2"/>
                </a:cxn>
                <a:cxn ang="5400000">
                  <a:pos x="wd2" y="hd2"/>
                </a:cxn>
                <a:cxn ang="10800000">
                  <a:pos x="wd2" y="hd2"/>
                </a:cxn>
                <a:cxn ang="16200000">
                  <a:pos x="wd2" y="hd2"/>
                </a:cxn>
              </a:cxnLst>
              <a:rect l="0" t="0" r="r" b="b"/>
              <a:pathLst>
                <a:path w="21600" h="21600" extrusionOk="0">
                  <a:moveTo>
                    <a:pt x="21532" y="0"/>
                  </a:moveTo>
                  <a:lnTo>
                    <a:pt x="20633" y="901"/>
                  </a:lnTo>
                  <a:lnTo>
                    <a:pt x="20633" y="20630"/>
                  </a:lnTo>
                  <a:lnTo>
                    <a:pt x="950" y="20630"/>
                  </a:lnTo>
                  <a:lnTo>
                    <a:pt x="0" y="21600"/>
                  </a:lnTo>
                  <a:lnTo>
                    <a:pt x="20955" y="21600"/>
                  </a:lnTo>
                  <a:cubicBezTo>
                    <a:pt x="21311" y="21600"/>
                    <a:pt x="21600" y="21294"/>
                    <a:pt x="21600" y="20937"/>
                  </a:cubicBezTo>
                  <a:lnTo>
                    <a:pt x="21600" y="323"/>
                  </a:lnTo>
                  <a:cubicBezTo>
                    <a:pt x="21600" y="204"/>
                    <a:pt x="21583" y="102"/>
                    <a:pt x="21532" y="0"/>
                  </a:cubicBezTo>
                  <a:close/>
                </a:path>
              </a:pathLst>
            </a:custGeom>
            <a:solidFill>
              <a:srgbClr val="000000"/>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27" name="Google Shape;86;p12"/>
            <p:cNvSpPr/>
            <p:nvPr/>
          </p:nvSpPr>
          <p:spPr>
            <a:xfrm>
              <a:off x="-1" y="57"/>
              <a:ext cx="9626900" cy="6103961"/>
            </a:xfrm>
            <a:custGeom>
              <a:avLst/>
              <a:gdLst/>
              <a:ahLst/>
              <a:cxnLst>
                <a:cxn ang="0">
                  <a:pos x="wd2" y="hd2"/>
                </a:cxn>
                <a:cxn ang="5400000">
                  <a:pos x="wd2" y="hd2"/>
                </a:cxn>
                <a:cxn ang="10800000">
                  <a:pos x="wd2" y="hd2"/>
                </a:cxn>
                <a:cxn ang="16200000">
                  <a:pos x="wd2" y="hd2"/>
                </a:cxn>
              </a:cxnLst>
              <a:rect l="0" t="0" r="r" b="b"/>
              <a:pathLst>
                <a:path w="21600" h="21600" extrusionOk="0">
                  <a:moveTo>
                    <a:pt x="523" y="0"/>
                  </a:moveTo>
                  <a:cubicBezTo>
                    <a:pt x="230" y="0"/>
                    <a:pt x="0" y="378"/>
                    <a:pt x="0" y="822"/>
                  </a:cubicBezTo>
                  <a:lnTo>
                    <a:pt x="0" y="20777"/>
                  </a:lnTo>
                  <a:cubicBezTo>
                    <a:pt x="0" y="21222"/>
                    <a:pt x="230" y="21600"/>
                    <a:pt x="523" y="21600"/>
                  </a:cubicBezTo>
                  <a:lnTo>
                    <a:pt x="8117" y="21600"/>
                  </a:lnTo>
                  <a:lnTo>
                    <a:pt x="8232" y="21419"/>
                  </a:lnTo>
                  <a:lnTo>
                    <a:pt x="523" y="21403"/>
                  </a:lnTo>
                  <a:cubicBezTo>
                    <a:pt x="303" y="21403"/>
                    <a:pt x="126" y="21107"/>
                    <a:pt x="126" y="20761"/>
                  </a:cubicBezTo>
                  <a:lnTo>
                    <a:pt x="126" y="822"/>
                  </a:lnTo>
                  <a:cubicBezTo>
                    <a:pt x="126" y="477"/>
                    <a:pt x="303" y="197"/>
                    <a:pt x="523" y="197"/>
                  </a:cubicBezTo>
                  <a:lnTo>
                    <a:pt x="21161" y="197"/>
                  </a:lnTo>
                  <a:cubicBezTo>
                    <a:pt x="21307" y="197"/>
                    <a:pt x="21443" y="313"/>
                    <a:pt x="21506" y="526"/>
                  </a:cubicBezTo>
                  <a:lnTo>
                    <a:pt x="21600" y="378"/>
                  </a:lnTo>
                  <a:cubicBezTo>
                    <a:pt x="21495" y="148"/>
                    <a:pt x="21339" y="0"/>
                    <a:pt x="21161" y="0"/>
                  </a:cubicBezTo>
                  <a:close/>
                </a:path>
              </a:pathLst>
            </a:custGeom>
            <a:solidFill>
              <a:srgbClr val="A5A6A7"/>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28" name="Google Shape;87;p12"/>
            <p:cNvSpPr/>
            <p:nvPr/>
          </p:nvSpPr>
          <p:spPr>
            <a:xfrm>
              <a:off x="9299214" y="58139"/>
              <a:ext cx="306037" cy="305419"/>
            </a:xfrm>
            <a:prstGeom prst="ellipse">
              <a:avLst/>
            </a:prstGeom>
            <a:solidFill>
              <a:srgbClr val="000000"/>
            </a:solidFill>
            <a:ln w="12700" cap="flat">
              <a:noFill/>
              <a:miter lim="400000"/>
            </a:ln>
            <a:effectLst/>
          </p:spPr>
          <p:txBody>
            <a:bodyPr wrap="square" lIns="45719" tIns="45719" rIns="45719" bIns="45719" numCol="1" anchor="ctr">
              <a:noAutofit/>
            </a:bodyPr>
            <a:lstStyle/>
            <a:p>
              <a:pPr>
                <a:defRPr sz="600">
                  <a:latin typeface="Arial"/>
                  <a:ea typeface="Arial"/>
                  <a:cs typeface="Arial"/>
                  <a:sym typeface="Arial"/>
                </a:defRPr>
              </a:pPr>
              <a:endParaRPr/>
            </a:p>
          </p:txBody>
        </p:sp>
        <p:sp>
          <p:nvSpPr>
            <p:cNvPr id="129" name="Google Shape;88;p12"/>
            <p:cNvSpPr/>
            <p:nvPr/>
          </p:nvSpPr>
          <p:spPr>
            <a:xfrm>
              <a:off x="51262" y="55703"/>
              <a:ext cx="9533687" cy="5997243"/>
            </a:xfrm>
            <a:custGeom>
              <a:avLst/>
              <a:gdLst/>
              <a:ahLst/>
              <a:cxnLst>
                <a:cxn ang="0">
                  <a:pos x="wd2" y="hd2"/>
                </a:cxn>
                <a:cxn ang="5400000">
                  <a:pos x="wd2" y="hd2"/>
                </a:cxn>
                <a:cxn ang="10800000">
                  <a:pos x="wd2" y="hd2"/>
                </a:cxn>
                <a:cxn ang="16200000">
                  <a:pos x="wd2" y="hd2"/>
                </a:cxn>
              </a:cxnLst>
              <a:rect l="0" t="0" r="r" b="b"/>
              <a:pathLst>
                <a:path w="21600" h="21600" extrusionOk="0">
                  <a:moveTo>
                    <a:pt x="10826" y="264"/>
                  </a:moveTo>
                  <a:cubicBezTo>
                    <a:pt x="10890" y="264"/>
                    <a:pt x="10953" y="339"/>
                    <a:pt x="10953" y="453"/>
                  </a:cubicBezTo>
                  <a:cubicBezTo>
                    <a:pt x="10953" y="554"/>
                    <a:pt x="10900" y="654"/>
                    <a:pt x="10826" y="654"/>
                  </a:cubicBezTo>
                  <a:cubicBezTo>
                    <a:pt x="10721" y="637"/>
                    <a:pt x="10668" y="436"/>
                    <a:pt x="10742" y="319"/>
                  </a:cubicBezTo>
                  <a:cubicBezTo>
                    <a:pt x="10766" y="281"/>
                    <a:pt x="10796" y="264"/>
                    <a:pt x="10826" y="264"/>
                  </a:cubicBezTo>
                  <a:close/>
                  <a:moveTo>
                    <a:pt x="394" y="0"/>
                  </a:moveTo>
                  <a:cubicBezTo>
                    <a:pt x="180" y="0"/>
                    <a:pt x="0" y="295"/>
                    <a:pt x="0" y="637"/>
                  </a:cubicBezTo>
                  <a:lnTo>
                    <a:pt x="0" y="20963"/>
                  </a:lnTo>
                  <a:cubicBezTo>
                    <a:pt x="11" y="21315"/>
                    <a:pt x="190" y="21600"/>
                    <a:pt x="412" y="21600"/>
                  </a:cubicBezTo>
                  <a:lnTo>
                    <a:pt x="8207" y="21600"/>
                  </a:lnTo>
                  <a:lnTo>
                    <a:pt x="8799" y="20645"/>
                  </a:lnTo>
                  <a:lnTo>
                    <a:pt x="602" y="20645"/>
                  </a:lnTo>
                  <a:lnTo>
                    <a:pt x="602" y="956"/>
                  </a:lnTo>
                  <a:lnTo>
                    <a:pt x="21051" y="956"/>
                  </a:lnTo>
                  <a:lnTo>
                    <a:pt x="21051" y="1207"/>
                  </a:lnTo>
                  <a:lnTo>
                    <a:pt x="21600" y="336"/>
                  </a:lnTo>
                  <a:cubicBezTo>
                    <a:pt x="21537" y="135"/>
                    <a:pt x="21399" y="1"/>
                    <a:pt x="21251" y="1"/>
                  </a:cubicBezTo>
                  <a:lnTo>
                    <a:pt x="412" y="1"/>
                  </a:lnTo>
                  <a:cubicBezTo>
                    <a:pt x="406" y="0"/>
                    <a:pt x="400" y="0"/>
                    <a:pt x="394" y="0"/>
                  </a:cubicBezTo>
                  <a:close/>
                </a:path>
              </a:pathLst>
            </a:custGeom>
            <a:solidFill>
              <a:srgbClr val="202020"/>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30" name="Google Shape;89;p12"/>
            <p:cNvSpPr/>
            <p:nvPr/>
          </p:nvSpPr>
          <p:spPr>
            <a:xfrm>
              <a:off x="4777277" y="130327"/>
              <a:ext cx="108439" cy="103576"/>
            </a:xfrm>
            <a:custGeom>
              <a:avLst/>
              <a:gdLst/>
              <a:ahLst/>
              <a:cxnLst>
                <a:cxn ang="0">
                  <a:pos x="wd2" y="hd2"/>
                </a:cxn>
                <a:cxn ang="5400000">
                  <a:pos x="wd2" y="hd2"/>
                </a:cxn>
                <a:cxn ang="10800000">
                  <a:pos x="wd2" y="hd2"/>
                </a:cxn>
                <a:cxn ang="16200000">
                  <a:pos x="wd2" y="hd2"/>
                </a:cxn>
              </a:cxnLst>
              <a:rect l="0" t="0" r="r" b="b"/>
              <a:pathLst>
                <a:path w="18610" h="21600" extrusionOk="0">
                  <a:moveTo>
                    <a:pt x="9456" y="2045"/>
                  </a:moveTo>
                  <a:cubicBezTo>
                    <a:pt x="13007" y="2045"/>
                    <a:pt x="16210" y="5496"/>
                    <a:pt x="16210" y="10668"/>
                  </a:cubicBezTo>
                  <a:cubicBezTo>
                    <a:pt x="16210" y="15514"/>
                    <a:pt x="13007" y="19399"/>
                    <a:pt x="9010" y="19399"/>
                  </a:cubicBezTo>
                  <a:cubicBezTo>
                    <a:pt x="2613" y="19399"/>
                    <a:pt x="213" y="9694"/>
                    <a:pt x="4210" y="4847"/>
                  </a:cubicBezTo>
                  <a:cubicBezTo>
                    <a:pt x="5807" y="2910"/>
                    <a:pt x="7681" y="2045"/>
                    <a:pt x="9456" y="2045"/>
                  </a:cubicBezTo>
                  <a:close/>
                  <a:moveTo>
                    <a:pt x="9010" y="0"/>
                  </a:moveTo>
                  <a:cubicBezTo>
                    <a:pt x="1007" y="0"/>
                    <a:pt x="-2990" y="11642"/>
                    <a:pt x="2613" y="18425"/>
                  </a:cubicBezTo>
                  <a:cubicBezTo>
                    <a:pt x="4408" y="20614"/>
                    <a:pt x="6709" y="21600"/>
                    <a:pt x="9000" y="21600"/>
                  </a:cubicBezTo>
                  <a:cubicBezTo>
                    <a:pt x="13830" y="21600"/>
                    <a:pt x="18610" y="17246"/>
                    <a:pt x="18610" y="10668"/>
                  </a:cubicBezTo>
                  <a:cubicBezTo>
                    <a:pt x="18610" y="4847"/>
                    <a:pt x="14613" y="0"/>
                    <a:pt x="9010" y="0"/>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31" name="Google Shape;90;p12"/>
            <p:cNvSpPr/>
            <p:nvPr/>
          </p:nvSpPr>
          <p:spPr>
            <a:xfrm>
              <a:off x="4792505" y="139614"/>
              <a:ext cx="79227" cy="83738"/>
            </a:xfrm>
            <a:custGeom>
              <a:avLst/>
              <a:gdLst/>
              <a:ahLst/>
              <a:cxnLst>
                <a:cxn ang="0">
                  <a:pos x="wd2" y="hd2"/>
                </a:cxn>
                <a:cxn ang="5400000">
                  <a:pos x="wd2" y="hd2"/>
                </a:cxn>
                <a:cxn ang="10800000">
                  <a:pos x="wd2" y="hd2"/>
                </a:cxn>
                <a:cxn ang="16200000">
                  <a:pos x="wd2" y="hd2"/>
                </a:cxn>
              </a:cxnLst>
              <a:rect l="0" t="0" r="r" b="b"/>
              <a:pathLst>
                <a:path w="21600" h="21600" extrusionOk="0">
                  <a:moveTo>
                    <a:pt x="10162" y="0"/>
                  </a:moveTo>
                  <a:cubicBezTo>
                    <a:pt x="3813" y="0"/>
                    <a:pt x="0" y="4805"/>
                    <a:pt x="0" y="10800"/>
                  </a:cubicBezTo>
                  <a:cubicBezTo>
                    <a:pt x="0" y="16795"/>
                    <a:pt x="3813" y="21600"/>
                    <a:pt x="10162" y="21600"/>
                  </a:cubicBezTo>
                  <a:cubicBezTo>
                    <a:pt x="16511" y="21600"/>
                    <a:pt x="21600" y="16795"/>
                    <a:pt x="21600" y="10800"/>
                  </a:cubicBezTo>
                  <a:cubicBezTo>
                    <a:pt x="21600" y="4805"/>
                    <a:pt x="16511" y="0"/>
                    <a:pt x="10162" y="0"/>
                  </a:cubicBezTo>
                  <a:close/>
                </a:path>
              </a:pathLst>
            </a:custGeom>
            <a:solidFill>
              <a:srgbClr val="202020"/>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132" name="Google Shape;91;p12"/>
            <p:cNvSpPr/>
            <p:nvPr/>
          </p:nvSpPr>
          <p:spPr>
            <a:xfrm>
              <a:off x="3832359" y="6104080"/>
              <a:ext cx="2001240" cy="370096"/>
            </a:xfrm>
            <a:prstGeom prst="rect">
              <a:avLst/>
            </a:prstGeom>
            <a:gradFill flip="none" rotWithShape="1">
              <a:gsLst>
                <a:gs pos="0">
                  <a:srgbClr val="A0A0A0"/>
                </a:gs>
                <a:gs pos="36000">
                  <a:srgbClr val="919192"/>
                </a:gs>
                <a:gs pos="100000">
                  <a:srgbClr val="818284"/>
                </a:gs>
              </a:gsLst>
              <a:lin ang="16200038" scaled="0"/>
            </a:gra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grpSp>
      <p:sp>
        <p:nvSpPr>
          <p:cNvPr id="134" name="Picture Placeholder 2"/>
          <p:cNvSpPr>
            <a:spLocks noGrp="1"/>
          </p:cNvSpPr>
          <p:nvPr>
            <p:ph type="pic" sz="quarter" idx="13"/>
          </p:nvPr>
        </p:nvSpPr>
        <p:spPr>
          <a:xfrm>
            <a:off x="4148168" y="4879869"/>
            <a:ext cx="9019257" cy="5548602"/>
          </a:xfrm>
          <a:prstGeom prst="rect">
            <a:avLst/>
          </a:prstGeom>
          <a:solidFill>
            <a:schemeClr val="bg2"/>
          </a:solidFill>
        </p:spPr>
        <p:txBody>
          <a:bodyPr lIns="91439" tIns="45719" rIns="91439" bIns="45719" anchor="t"/>
          <a:lstStyle/>
          <a:p>
            <a:endParaRPr/>
          </a:p>
        </p:txBody>
      </p:sp>
      <p:sp>
        <p:nvSpPr>
          <p:cNvPr id="135"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Master 16">
    <p:spTree>
      <p:nvGrpSpPr>
        <p:cNvPr id="1" name=""/>
        <p:cNvGrpSpPr/>
        <p:nvPr/>
      </p:nvGrpSpPr>
      <p:grpSpPr>
        <a:xfrm>
          <a:off x="0" y="0"/>
          <a:ext cx="0" cy="0"/>
          <a:chOff x="0" y="0"/>
          <a:chExt cx="0" cy="0"/>
        </a:xfrm>
      </p:grpSpPr>
      <p:sp>
        <p:nvSpPr>
          <p:cNvPr id="142" name="Google Shape;102;p19"/>
          <p:cNvSpPr/>
          <p:nvPr/>
        </p:nvSpPr>
        <p:spPr>
          <a:xfrm>
            <a:off x="16560195" y="9144000"/>
            <a:ext cx="7823805" cy="457200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143" name="Google Shape;103;p19"/>
          <p:cNvSpPr/>
          <p:nvPr/>
        </p:nvSpPr>
        <p:spPr>
          <a:xfrm>
            <a:off x="16560195" y="-2"/>
            <a:ext cx="7823805" cy="4572003"/>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144" name="Google Shape;104;p19"/>
          <p:cNvSpPr/>
          <p:nvPr/>
        </p:nvSpPr>
        <p:spPr>
          <a:xfrm>
            <a:off x="23033998" y="4572000"/>
            <a:ext cx="1350003" cy="4572000"/>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145" name="Google Shape;105;p19"/>
          <p:cNvSpPr/>
          <p:nvPr/>
        </p:nvSpPr>
        <p:spPr>
          <a:xfrm>
            <a:off x="15210217" y="4572000"/>
            <a:ext cx="7823805" cy="457200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146" name="Google Shape;106;p19"/>
          <p:cNvSpPr>
            <a:spLocks noGrp="1"/>
          </p:cNvSpPr>
          <p:nvPr>
            <p:ph type="pic" sz="quarter" idx="13"/>
          </p:nvPr>
        </p:nvSpPr>
        <p:spPr>
          <a:xfrm>
            <a:off x="10460374" y="-2"/>
            <a:ext cx="6096002" cy="4572003"/>
          </a:xfrm>
          <a:prstGeom prst="rect">
            <a:avLst/>
          </a:prstGeom>
          <a:solidFill>
            <a:schemeClr val="bg2"/>
          </a:solidFill>
        </p:spPr>
        <p:txBody>
          <a:bodyPr lIns="91439" tIns="45719" rIns="91439" bIns="45719" anchor="t"/>
          <a:lstStyle/>
          <a:p>
            <a:endParaRPr/>
          </a:p>
        </p:txBody>
      </p:sp>
      <p:sp>
        <p:nvSpPr>
          <p:cNvPr id="147" name="Google Shape;107;p19"/>
          <p:cNvSpPr>
            <a:spLocks noGrp="1"/>
          </p:cNvSpPr>
          <p:nvPr>
            <p:ph type="pic" sz="quarter" idx="14"/>
          </p:nvPr>
        </p:nvSpPr>
        <p:spPr>
          <a:xfrm>
            <a:off x="10460374" y="9144000"/>
            <a:ext cx="6096002" cy="4572000"/>
          </a:xfrm>
          <a:prstGeom prst="rect">
            <a:avLst/>
          </a:prstGeom>
          <a:solidFill>
            <a:schemeClr val="bg2"/>
          </a:solidFill>
        </p:spPr>
        <p:txBody>
          <a:bodyPr lIns="91439" tIns="45719" rIns="91439" bIns="45719" anchor="t"/>
          <a:lstStyle/>
          <a:p>
            <a:endParaRPr/>
          </a:p>
        </p:txBody>
      </p:sp>
      <p:sp>
        <p:nvSpPr>
          <p:cNvPr id="148" name="Google Shape;108;p19"/>
          <p:cNvSpPr>
            <a:spLocks noGrp="1"/>
          </p:cNvSpPr>
          <p:nvPr>
            <p:ph type="pic" sz="quarter" idx="15"/>
          </p:nvPr>
        </p:nvSpPr>
        <p:spPr>
          <a:xfrm>
            <a:off x="9110395" y="4572000"/>
            <a:ext cx="6096003" cy="4572000"/>
          </a:xfrm>
          <a:prstGeom prst="rect">
            <a:avLst/>
          </a:prstGeom>
          <a:solidFill>
            <a:schemeClr val="bg2"/>
          </a:solidFill>
        </p:spPr>
        <p:txBody>
          <a:bodyPr lIns="91439" tIns="45719" rIns="91439" bIns="45719" anchor="t"/>
          <a:lstStyle/>
          <a:p>
            <a:endParaRPr/>
          </a:p>
        </p:txBody>
      </p:sp>
      <p:sp>
        <p:nvSpPr>
          <p:cNvPr id="149"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om 1">
    <p:spTree>
      <p:nvGrpSpPr>
        <p:cNvPr id="1" name=""/>
        <p:cNvGrpSpPr/>
        <p:nvPr/>
      </p:nvGrpSpPr>
      <p:grpSpPr>
        <a:xfrm>
          <a:off x="0" y="0"/>
          <a:ext cx="0" cy="0"/>
          <a:chOff x="0" y="0"/>
          <a:chExt cx="0" cy="0"/>
        </a:xfrm>
      </p:grpSpPr>
      <p:sp>
        <p:nvSpPr>
          <p:cNvPr id="156" name="Picture Placeholder 1"/>
          <p:cNvSpPr>
            <a:spLocks noGrp="1"/>
          </p:cNvSpPr>
          <p:nvPr>
            <p:ph type="pic" sz="half" idx="13"/>
          </p:nvPr>
        </p:nvSpPr>
        <p:spPr>
          <a:xfrm>
            <a:off x="9703994" y="4918463"/>
            <a:ext cx="14680044" cy="8797537"/>
          </a:xfrm>
          <a:prstGeom prst="rect">
            <a:avLst/>
          </a:prstGeom>
          <a:solidFill>
            <a:schemeClr val="bg2"/>
          </a:solidFill>
        </p:spPr>
        <p:txBody>
          <a:bodyPr lIns="91439" tIns="45719" rIns="91439" bIns="45719" anchor="t"/>
          <a:lstStyle/>
          <a:p>
            <a:endParaRPr/>
          </a:p>
        </p:txBody>
      </p:sp>
      <p:sp>
        <p:nvSpPr>
          <p:cNvPr id="157"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Custom Layout 1">
    <p:spTree>
      <p:nvGrpSpPr>
        <p:cNvPr id="1" name=""/>
        <p:cNvGrpSpPr/>
        <p:nvPr/>
      </p:nvGrpSpPr>
      <p:grpSpPr>
        <a:xfrm>
          <a:off x="0" y="0"/>
          <a:ext cx="0" cy="0"/>
          <a:chOff x="0" y="0"/>
          <a:chExt cx="0" cy="0"/>
        </a:xfrm>
      </p:grpSpPr>
      <p:sp>
        <p:nvSpPr>
          <p:cNvPr id="164" name="Picture Placeholder 2"/>
          <p:cNvSpPr>
            <a:spLocks noGrp="1"/>
          </p:cNvSpPr>
          <p:nvPr>
            <p:ph type="pic" sz="quarter" idx="13"/>
          </p:nvPr>
        </p:nvSpPr>
        <p:spPr>
          <a:xfrm>
            <a:off x="6211990" y="0"/>
            <a:ext cx="6308097" cy="5964000"/>
          </a:xfrm>
          <a:prstGeom prst="rect">
            <a:avLst/>
          </a:prstGeom>
          <a:solidFill>
            <a:schemeClr val="bg2"/>
          </a:solidFill>
        </p:spPr>
        <p:txBody>
          <a:bodyPr lIns="91439" tIns="45719" rIns="91439" bIns="45719" anchor="t"/>
          <a:lstStyle/>
          <a:p>
            <a:endParaRPr/>
          </a:p>
        </p:txBody>
      </p:sp>
      <p:sp>
        <p:nvSpPr>
          <p:cNvPr id="165" name="Picture Placeholder 2"/>
          <p:cNvSpPr>
            <a:spLocks noGrp="1"/>
          </p:cNvSpPr>
          <p:nvPr>
            <p:ph type="pic" sz="quarter" idx="14"/>
          </p:nvPr>
        </p:nvSpPr>
        <p:spPr>
          <a:xfrm>
            <a:off x="6211990" y="6089020"/>
            <a:ext cx="6308097" cy="5964001"/>
          </a:xfrm>
          <a:prstGeom prst="rect">
            <a:avLst/>
          </a:prstGeom>
          <a:solidFill>
            <a:schemeClr val="bg2"/>
          </a:solidFill>
        </p:spPr>
        <p:txBody>
          <a:bodyPr lIns="91439" tIns="45719" rIns="91439" bIns="45719" anchor="t"/>
          <a:lstStyle/>
          <a:p>
            <a:endParaRPr/>
          </a:p>
        </p:txBody>
      </p:sp>
      <p:sp>
        <p:nvSpPr>
          <p:cNvPr id="166"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two columns">
    <p:spTree>
      <p:nvGrpSpPr>
        <p:cNvPr id="1" name=""/>
        <p:cNvGrpSpPr/>
        <p:nvPr/>
      </p:nvGrpSpPr>
      <p:grpSpPr>
        <a:xfrm>
          <a:off x="0" y="0"/>
          <a:ext cx="0" cy="0"/>
          <a:chOff x="0" y="0"/>
          <a:chExt cx="0" cy="0"/>
        </a:xfrm>
      </p:grpSpPr>
      <p:sp>
        <p:nvSpPr>
          <p:cNvPr id="173" name="Picture Placeholder 2"/>
          <p:cNvSpPr>
            <a:spLocks noGrp="1"/>
          </p:cNvSpPr>
          <p:nvPr>
            <p:ph type="pic" sz="quarter" idx="13"/>
          </p:nvPr>
        </p:nvSpPr>
        <p:spPr>
          <a:xfrm>
            <a:off x="2180085" y="1617450"/>
            <a:ext cx="5384000" cy="4828500"/>
          </a:xfrm>
          <a:prstGeom prst="rect">
            <a:avLst/>
          </a:prstGeom>
          <a:solidFill>
            <a:schemeClr val="bg2"/>
          </a:solidFill>
        </p:spPr>
        <p:txBody>
          <a:bodyPr lIns="91439" tIns="45719" rIns="91439" bIns="45719" anchor="t"/>
          <a:lstStyle/>
          <a:p>
            <a:endParaRPr/>
          </a:p>
        </p:txBody>
      </p:sp>
      <p:sp>
        <p:nvSpPr>
          <p:cNvPr id="174" name="Picture Placeholder 2"/>
          <p:cNvSpPr>
            <a:spLocks noGrp="1"/>
          </p:cNvSpPr>
          <p:nvPr>
            <p:ph type="pic" sz="quarter" idx="14"/>
          </p:nvPr>
        </p:nvSpPr>
        <p:spPr>
          <a:xfrm>
            <a:off x="7345211" y="6445949"/>
            <a:ext cx="5384000" cy="4828501"/>
          </a:xfrm>
          <a:prstGeom prst="rect">
            <a:avLst/>
          </a:prstGeom>
          <a:solidFill>
            <a:schemeClr val="bg2"/>
          </a:solidFill>
        </p:spPr>
        <p:txBody>
          <a:bodyPr lIns="91439" tIns="45719" rIns="91439" bIns="45719" anchor="t"/>
          <a:lstStyle/>
          <a:p>
            <a:endParaRPr/>
          </a:p>
        </p:txBody>
      </p:sp>
      <p:sp>
        <p:nvSpPr>
          <p:cNvPr id="175"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ser 11">
    <p:spTree>
      <p:nvGrpSpPr>
        <p:cNvPr id="1" name=""/>
        <p:cNvGrpSpPr/>
        <p:nvPr/>
      </p:nvGrpSpPr>
      <p:grpSpPr>
        <a:xfrm>
          <a:off x="0" y="0"/>
          <a:ext cx="0" cy="0"/>
          <a:chOff x="0" y="0"/>
          <a:chExt cx="0" cy="0"/>
        </a:xfrm>
      </p:grpSpPr>
      <p:sp>
        <p:nvSpPr>
          <p:cNvPr id="182" name="Google Shape;182;p30"/>
          <p:cNvSpPr/>
          <p:nvPr/>
        </p:nvSpPr>
        <p:spPr>
          <a:xfrm>
            <a:off x="10551717" y="10153650"/>
            <a:ext cx="13821711" cy="356235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183" name="Picture Placeholder 25"/>
          <p:cNvSpPr>
            <a:spLocks noGrp="1"/>
          </p:cNvSpPr>
          <p:nvPr>
            <p:ph type="pic" sz="quarter" idx="13"/>
          </p:nvPr>
        </p:nvSpPr>
        <p:spPr>
          <a:xfrm>
            <a:off x="11534732" y="3526976"/>
            <a:ext cx="5632865" cy="8658226"/>
          </a:xfrm>
          <a:prstGeom prst="rect">
            <a:avLst/>
          </a:prstGeom>
          <a:solidFill>
            <a:schemeClr val="bg2"/>
          </a:solidFill>
        </p:spPr>
        <p:txBody>
          <a:bodyPr lIns="91439" tIns="45719" rIns="91439" bIns="45719" anchor="t"/>
          <a:lstStyle/>
          <a:p>
            <a:endParaRPr/>
          </a:p>
        </p:txBody>
      </p:sp>
      <p:sp>
        <p:nvSpPr>
          <p:cNvPr id="184" name="Picture Placeholder 26"/>
          <p:cNvSpPr>
            <a:spLocks noGrp="1"/>
          </p:cNvSpPr>
          <p:nvPr>
            <p:ph type="pic" sz="quarter" idx="14"/>
          </p:nvPr>
        </p:nvSpPr>
        <p:spPr>
          <a:xfrm>
            <a:off x="17757565" y="3526976"/>
            <a:ext cx="5632865" cy="8658226"/>
          </a:xfrm>
          <a:prstGeom prst="rect">
            <a:avLst/>
          </a:prstGeom>
          <a:solidFill>
            <a:schemeClr val="bg2"/>
          </a:solidFill>
        </p:spPr>
        <p:txBody>
          <a:bodyPr lIns="91439" tIns="45719" rIns="91439" bIns="45719" anchor="t"/>
          <a:lstStyle/>
          <a:p>
            <a:endParaRPr/>
          </a:p>
        </p:txBody>
      </p:sp>
      <p:sp>
        <p:nvSpPr>
          <p:cNvPr id="185"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ser 26">
    <p:spTree>
      <p:nvGrpSpPr>
        <p:cNvPr id="1" name=""/>
        <p:cNvGrpSpPr/>
        <p:nvPr/>
      </p:nvGrpSpPr>
      <p:grpSpPr>
        <a:xfrm>
          <a:off x="0" y="0"/>
          <a:ext cx="0" cy="0"/>
          <a:chOff x="0" y="0"/>
          <a:chExt cx="0" cy="0"/>
        </a:xfrm>
      </p:grpSpPr>
      <p:sp>
        <p:nvSpPr>
          <p:cNvPr id="192" name="Google Shape;6;p1"/>
          <p:cNvSpPr/>
          <p:nvPr/>
        </p:nvSpPr>
        <p:spPr>
          <a:xfrm>
            <a:off x="-2" y="0"/>
            <a:ext cx="24384006" cy="13716000"/>
          </a:xfrm>
          <a:prstGeom prst="rect">
            <a:avLst/>
          </a:prstGeom>
          <a:solidFill>
            <a:srgbClr val="FFEAE7"/>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193" name="Google Shape;182;p30"/>
          <p:cNvSpPr/>
          <p:nvPr/>
        </p:nvSpPr>
        <p:spPr>
          <a:xfrm>
            <a:off x="2180085" y="6709175"/>
            <a:ext cx="13492396" cy="704135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194" name="Line"/>
          <p:cNvSpPr/>
          <p:nvPr/>
        </p:nvSpPr>
        <p:spPr>
          <a:xfrm flipH="1" flipV="1">
            <a:off x="1670203" y="-22407"/>
            <a:ext cx="3" cy="13760814"/>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195" name="Google Shape;438;p40"/>
          <p:cNvSpPr txBox="1"/>
          <p:nvPr/>
        </p:nvSpPr>
        <p:spPr>
          <a:xfrm rot="16200000">
            <a:off x="-118921" y="1243343"/>
            <a:ext cx="1858365"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Christopher.</a:t>
            </a:r>
          </a:p>
        </p:txBody>
      </p:sp>
      <p:sp>
        <p:nvSpPr>
          <p:cNvPr id="196" name="Line"/>
          <p:cNvSpPr/>
          <p:nvPr/>
        </p:nvSpPr>
        <p:spPr>
          <a:xfrm>
            <a:off x="460199" y="12586654"/>
            <a:ext cx="700125" cy="1"/>
          </a:xfrm>
          <a:prstGeom prst="line">
            <a:avLst/>
          </a:prstGeom>
          <a:ln w="25400">
            <a:solidFill>
              <a:srgbClr val="FF0002">
                <a:alpha val="25000"/>
              </a:srgbClr>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197" name="Google Shape;438;p40"/>
          <p:cNvSpPr txBox="1"/>
          <p:nvPr/>
        </p:nvSpPr>
        <p:spPr>
          <a:xfrm>
            <a:off x="582105" y="12844459"/>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0002">
                    <a:alpha val="25323"/>
                  </a:srgbClr>
                </a:solidFill>
                <a:latin typeface="+mn-lt"/>
                <a:ea typeface="+mn-ea"/>
                <a:cs typeface="+mn-cs"/>
                <a:sym typeface="Source Serif Pro Bold"/>
              </a:defRPr>
            </a:lvl1pPr>
          </a:lstStyle>
          <a:p>
            <a:r>
              <a:t>35.</a:t>
            </a:r>
          </a:p>
        </p:txBody>
      </p:sp>
      <p:sp>
        <p:nvSpPr>
          <p:cNvPr id="198" name="Picture Placeholder 8"/>
          <p:cNvSpPr>
            <a:spLocks noGrp="1"/>
          </p:cNvSpPr>
          <p:nvPr>
            <p:ph type="pic" sz="half" idx="13"/>
          </p:nvPr>
        </p:nvSpPr>
        <p:spPr>
          <a:xfrm>
            <a:off x="13492395" y="0"/>
            <a:ext cx="10891605" cy="6743700"/>
          </a:xfrm>
          <a:prstGeom prst="rect">
            <a:avLst/>
          </a:prstGeom>
          <a:solidFill>
            <a:schemeClr val="bg2"/>
          </a:solidFill>
        </p:spPr>
        <p:txBody>
          <a:bodyPr lIns="91439" tIns="45719" rIns="91439" bIns="45719" anchor="t"/>
          <a:lstStyle/>
          <a:p>
            <a:endParaRPr/>
          </a:p>
        </p:txBody>
      </p:sp>
      <p:sp>
        <p:nvSpPr>
          <p:cNvPr id="199" name="Picture Placeholder 8"/>
          <p:cNvSpPr>
            <a:spLocks noGrp="1"/>
          </p:cNvSpPr>
          <p:nvPr>
            <p:ph type="pic" sz="half" idx="14"/>
          </p:nvPr>
        </p:nvSpPr>
        <p:spPr>
          <a:xfrm>
            <a:off x="13492395" y="6743700"/>
            <a:ext cx="10891605" cy="6972300"/>
          </a:xfrm>
          <a:prstGeom prst="rect">
            <a:avLst/>
          </a:prstGeom>
          <a:solidFill>
            <a:schemeClr val="bg2"/>
          </a:solidFill>
        </p:spPr>
        <p:txBody>
          <a:bodyPr lIns="91439" tIns="45719" rIns="91439" bIns="45719" anchor="t"/>
          <a:lstStyle/>
          <a:p>
            <a:endParaRPr/>
          </a:p>
        </p:txBody>
      </p:sp>
      <p:sp>
        <p:nvSpPr>
          <p:cNvPr id="200"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07" name="Picture Placeholder 20"/>
          <p:cNvSpPr>
            <a:spLocks noGrp="1"/>
          </p:cNvSpPr>
          <p:nvPr>
            <p:ph type="pic" sz="quarter" idx="13"/>
          </p:nvPr>
        </p:nvSpPr>
        <p:spPr>
          <a:xfrm>
            <a:off x="3316685" y="4254725"/>
            <a:ext cx="3662372" cy="3666902"/>
          </a:xfrm>
          <a:prstGeom prst="rect">
            <a:avLst/>
          </a:prstGeom>
          <a:solidFill>
            <a:schemeClr val="bg2"/>
          </a:solidFill>
        </p:spPr>
        <p:txBody>
          <a:bodyPr lIns="91439" tIns="45719" rIns="91439" bIns="45719" anchor="t"/>
          <a:lstStyle/>
          <a:p>
            <a:endParaRPr/>
          </a:p>
        </p:txBody>
      </p:sp>
      <p:sp>
        <p:nvSpPr>
          <p:cNvPr id="208" name="Picture Placeholder 22"/>
          <p:cNvSpPr>
            <a:spLocks noGrp="1"/>
          </p:cNvSpPr>
          <p:nvPr>
            <p:ph type="pic" sz="quarter" idx="14"/>
          </p:nvPr>
        </p:nvSpPr>
        <p:spPr>
          <a:xfrm>
            <a:off x="3742590" y="7805094"/>
            <a:ext cx="3662372" cy="3666902"/>
          </a:xfrm>
          <a:prstGeom prst="rect">
            <a:avLst/>
          </a:prstGeom>
          <a:solidFill>
            <a:schemeClr val="bg2"/>
          </a:solidFill>
        </p:spPr>
        <p:txBody>
          <a:bodyPr lIns="91439" tIns="45719" rIns="91439" bIns="45719" anchor="t"/>
          <a:lstStyle/>
          <a:p>
            <a:endParaRPr/>
          </a:p>
        </p:txBody>
      </p:sp>
      <p:sp>
        <p:nvSpPr>
          <p:cNvPr id="209" name="Picture Placeholder 23"/>
          <p:cNvSpPr>
            <a:spLocks noGrp="1"/>
          </p:cNvSpPr>
          <p:nvPr>
            <p:ph type="pic" sz="quarter" idx="15"/>
          </p:nvPr>
        </p:nvSpPr>
        <p:spPr>
          <a:xfrm>
            <a:off x="7133345" y="8360560"/>
            <a:ext cx="3662373" cy="3666902"/>
          </a:xfrm>
          <a:prstGeom prst="rect">
            <a:avLst/>
          </a:prstGeom>
          <a:solidFill>
            <a:schemeClr val="bg2"/>
          </a:solidFill>
        </p:spPr>
        <p:txBody>
          <a:bodyPr lIns="91439" tIns="45719" rIns="91439" bIns="45719" anchor="t"/>
          <a:lstStyle/>
          <a:p>
            <a:endParaRPr/>
          </a:p>
        </p:txBody>
      </p:sp>
      <p:sp>
        <p:nvSpPr>
          <p:cNvPr id="210" name="Picture Placeholder 21"/>
          <p:cNvSpPr>
            <a:spLocks noGrp="1"/>
          </p:cNvSpPr>
          <p:nvPr>
            <p:ph type="pic" sz="quarter" idx="16"/>
          </p:nvPr>
        </p:nvSpPr>
        <p:spPr>
          <a:xfrm>
            <a:off x="6411872" y="5261041"/>
            <a:ext cx="3662372" cy="3666902"/>
          </a:xfrm>
          <a:prstGeom prst="rect">
            <a:avLst/>
          </a:prstGeom>
          <a:solidFill>
            <a:schemeClr val="bg2"/>
          </a:solidFill>
        </p:spPr>
        <p:txBody>
          <a:bodyPr lIns="91439" tIns="45719" rIns="91439" bIns="45719" anchor="t"/>
          <a:lstStyle/>
          <a:p>
            <a:endParaRPr/>
          </a:p>
        </p:txBody>
      </p:sp>
      <p:sp>
        <p:nvSpPr>
          <p:cNvPr id="211"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m1 1">
    <p:spTree>
      <p:nvGrpSpPr>
        <p:cNvPr id="1" name=""/>
        <p:cNvGrpSpPr/>
        <p:nvPr/>
      </p:nvGrpSpPr>
      <p:grpSpPr>
        <a:xfrm>
          <a:off x="0" y="0"/>
          <a:ext cx="0" cy="0"/>
          <a:chOff x="0" y="0"/>
          <a:chExt cx="0" cy="0"/>
        </a:xfrm>
      </p:grpSpPr>
      <p:sp>
        <p:nvSpPr>
          <p:cNvPr id="218" name="Google Shape;23;p4"/>
          <p:cNvSpPr/>
          <p:nvPr/>
        </p:nvSpPr>
        <p:spPr>
          <a:xfrm>
            <a:off x="12814999" y="612727"/>
            <a:ext cx="10353993" cy="11640303"/>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219" name="Picture Placeholder 2"/>
          <p:cNvSpPr>
            <a:spLocks noGrp="1"/>
          </p:cNvSpPr>
          <p:nvPr>
            <p:ph type="pic" sz="quarter" idx="13"/>
          </p:nvPr>
        </p:nvSpPr>
        <p:spPr>
          <a:xfrm>
            <a:off x="12298623" y="1266526"/>
            <a:ext cx="5141580" cy="5712826"/>
          </a:xfrm>
          <a:prstGeom prst="rect">
            <a:avLst/>
          </a:prstGeom>
          <a:solidFill>
            <a:schemeClr val="bg2"/>
          </a:solidFill>
        </p:spPr>
        <p:txBody>
          <a:bodyPr lIns="91439" tIns="45719" rIns="91439" bIns="45719" anchor="t"/>
          <a:lstStyle/>
          <a:p>
            <a:endParaRPr/>
          </a:p>
        </p:txBody>
      </p:sp>
      <p:sp>
        <p:nvSpPr>
          <p:cNvPr id="220" name="Picture Placeholder 2"/>
          <p:cNvSpPr>
            <a:spLocks noGrp="1"/>
          </p:cNvSpPr>
          <p:nvPr>
            <p:ph type="pic" sz="quarter" idx="14"/>
          </p:nvPr>
        </p:nvSpPr>
        <p:spPr>
          <a:xfrm>
            <a:off x="17440200" y="1266526"/>
            <a:ext cx="5141580" cy="5712826"/>
          </a:xfrm>
          <a:prstGeom prst="rect">
            <a:avLst/>
          </a:prstGeom>
          <a:solidFill>
            <a:schemeClr val="bg2"/>
          </a:solidFill>
        </p:spPr>
        <p:txBody>
          <a:bodyPr lIns="91439" tIns="45719" rIns="91439" bIns="45719" anchor="t"/>
          <a:lstStyle/>
          <a:p>
            <a:endParaRPr/>
          </a:p>
        </p:txBody>
      </p:sp>
      <p:sp>
        <p:nvSpPr>
          <p:cNvPr id="221" name="Picture Placeholder 2"/>
          <p:cNvSpPr>
            <a:spLocks noGrp="1"/>
          </p:cNvSpPr>
          <p:nvPr>
            <p:ph type="pic" sz="quarter" idx="15"/>
          </p:nvPr>
        </p:nvSpPr>
        <p:spPr>
          <a:xfrm>
            <a:off x="12298626" y="6979391"/>
            <a:ext cx="10283156" cy="5712825"/>
          </a:xfrm>
          <a:prstGeom prst="rect">
            <a:avLst/>
          </a:prstGeom>
          <a:solidFill>
            <a:schemeClr val="bg2"/>
          </a:solidFill>
        </p:spPr>
        <p:txBody>
          <a:bodyPr lIns="91439" tIns="45719" rIns="91439" bIns="45719" anchor="t"/>
          <a:lstStyle/>
          <a:p>
            <a:endParaRPr/>
          </a:p>
        </p:txBody>
      </p:sp>
      <p:sp>
        <p:nvSpPr>
          <p:cNvPr id="222"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m1 1 1">
    <p:spTree>
      <p:nvGrpSpPr>
        <p:cNvPr id="1" name=""/>
        <p:cNvGrpSpPr/>
        <p:nvPr/>
      </p:nvGrpSpPr>
      <p:grpSpPr>
        <a:xfrm>
          <a:off x="0" y="0"/>
          <a:ext cx="0" cy="0"/>
          <a:chOff x="0" y="0"/>
          <a:chExt cx="0" cy="0"/>
        </a:xfrm>
      </p:grpSpPr>
      <p:sp>
        <p:nvSpPr>
          <p:cNvPr id="229" name="Picture Placeholder 2"/>
          <p:cNvSpPr>
            <a:spLocks noGrp="1"/>
          </p:cNvSpPr>
          <p:nvPr>
            <p:ph type="pic" sz="quarter" idx="13"/>
          </p:nvPr>
        </p:nvSpPr>
        <p:spPr>
          <a:xfrm>
            <a:off x="8739974" y="0"/>
            <a:ext cx="6289419" cy="8624237"/>
          </a:xfrm>
          <a:prstGeom prst="rect">
            <a:avLst/>
          </a:prstGeom>
          <a:solidFill>
            <a:schemeClr val="bg2"/>
          </a:solidFill>
        </p:spPr>
        <p:txBody>
          <a:bodyPr lIns="91439" tIns="45719" rIns="91439" bIns="45719" anchor="t"/>
          <a:lstStyle/>
          <a:p>
            <a:endParaRPr/>
          </a:p>
        </p:txBody>
      </p:sp>
      <p:sp>
        <p:nvSpPr>
          <p:cNvPr id="230" name="Picture Placeholder 2"/>
          <p:cNvSpPr>
            <a:spLocks noGrp="1"/>
          </p:cNvSpPr>
          <p:nvPr>
            <p:ph type="pic" sz="quarter" idx="14"/>
          </p:nvPr>
        </p:nvSpPr>
        <p:spPr>
          <a:xfrm>
            <a:off x="2301991" y="5105048"/>
            <a:ext cx="6289420" cy="8624237"/>
          </a:xfrm>
          <a:prstGeom prst="rect">
            <a:avLst/>
          </a:prstGeom>
          <a:solidFill>
            <a:schemeClr val="bg2"/>
          </a:solidFill>
        </p:spPr>
        <p:txBody>
          <a:bodyPr lIns="91439" tIns="45719" rIns="91439" bIns="45719" anchor="t"/>
          <a:lstStyle/>
          <a:p>
            <a:endParaRPr/>
          </a:p>
        </p:txBody>
      </p:sp>
      <p:sp>
        <p:nvSpPr>
          <p:cNvPr id="231" name="Picture Placeholder 2"/>
          <p:cNvSpPr>
            <a:spLocks noGrp="1"/>
          </p:cNvSpPr>
          <p:nvPr>
            <p:ph type="pic" sz="quarter" idx="15"/>
          </p:nvPr>
        </p:nvSpPr>
        <p:spPr>
          <a:xfrm>
            <a:off x="2301991" y="0"/>
            <a:ext cx="6289420" cy="4940248"/>
          </a:xfrm>
          <a:prstGeom prst="rect">
            <a:avLst/>
          </a:prstGeom>
          <a:solidFill>
            <a:schemeClr val="bg2"/>
          </a:solidFill>
        </p:spPr>
        <p:txBody>
          <a:bodyPr lIns="91439" tIns="45719" rIns="91439" bIns="45719" anchor="t"/>
          <a:lstStyle/>
          <a:p>
            <a:endParaRPr/>
          </a:p>
        </p:txBody>
      </p:sp>
      <p:sp>
        <p:nvSpPr>
          <p:cNvPr id="232" name="Picture Placeholder 2"/>
          <p:cNvSpPr>
            <a:spLocks noGrp="1"/>
          </p:cNvSpPr>
          <p:nvPr>
            <p:ph type="pic" sz="quarter" idx="16"/>
          </p:nvPr>
        </p:nvSpPr>
        <p:spPr>
          <a:xfrm>
            <a:off x="8739974" y="8845615"/>
            <a:ext cx="6289419" cy="4940249"/>
          </a:xfrm>
          <a:prstGeom prst="rect">
            <a:avLst/>
          </a:prstGeom>
          <a:solidFill>
            <a:schemeClr val="bg2"/>
          </a:solidFill>
        </p:spPr>
        <p:txBody>
          <a:bodyPr lIns="91439" tIns="45719" rIns="91439" bIns="45719" anchor="t"/>
          <a:lstStyle/>
          <a:p>
            <a:endParaRPr/>
          </a:p>
        </p:txBody>
      </p:sp>
      <p:sp>
        <p:nvSpPr>
          <p:cNvPr id="233"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Master 18">
    <p:spTree>
      <p:nvGrpSpPr>
        <p:cNvPr id="1" name=""/>
        <p:cNvGrpSpPr/>
        <p:nvPr/>
      </p:nvGrpSpPr>
      <p:grpSpPr>
        <a:xfrm>
          <a:off x="0" y="0"/>
          <a:ext cx="0" cy="0"/>
          <a:chOff x="0" y="0"/>
          <a:chExt cx="0" cy="0"/>
        </a:xfrm>
      </p:grpSpPr>
      <p:sp>
        <p:nvSpPr>
          <p:cNvPr id="24" name="Google Shape;6;p1"/>
          <p:cNvSpPr/>
          <p:nvPr/>
        </p:nvSpPr>
        <p:spPr>
          <a:xfrm>
            <a:off x="-2" y="0"/>
            <a:ext cx="24384006" cy="13716000"/>
          </a:xfrm>
          <a:prstGeom prst="rect">
            <a:avLst/>
          </a:prstGeom>
          <a:solidFill>
            <a:srgbClr val="FFEAE7"/>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25" name="Google Shape;133;p22"/>
          <p:cNvSpPr/>
          <p:nvPr/>
        </p:nvSpPr>
        <p:spPr>
          <a:xfrm>
            <a:off x="7504886" y="4649034"/>
            <a:ext cx="16877579" cy="7833133"/>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26" name="Google Shape;134;p22"/>
          <p:cNvSpPr>
            <a:spLocks noGrp="1"/>
          </p:cNvSpPr>
          <p:nvPr>
            <p:ph type="pic" sz="half" idx="13"/>
          </p:nvPr>
        </p:nvSpPr>
        <p:spPr>
          <a:xfrm>
            <a:off x="15341423" y="-1340334"/>
            <a:ext cx="7232886" cy="16396517"/>
          </a:xfrm>
          <a:prstGeom prst="rect">
            <a:avLst/>
          </a:prstGeom>
          <a:solidFill>
            <a:schemeClr val="bg2"/>
          </a:solidFill>
        </p:spPr>
        <p:txBody>
          <a:bodyPr lIns="91439" tIns="45719" rIns="91439" bIns="45719" anchor="t"/>
          <a:lstStyle/>
          <a:p>
            <a:endParaRPr/>
          </a:p>
        </p:txBody>
      </p:sp>
      <p:sp>
        <p:nvSpPr>
          <p:cNvPr id="27" name="Line"/>
          <p:cNvSpPr/>
          <p:nvPr/>
        </p:nvSpPr>
        <p:spPr>
          <a:xfrm flipH="1" flipV="1">
            <a:off x="1670203" y="-22407"/>
            <a:ext cx="3" cy="13760814"/>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8" name="Google Shape;438;p40"/>
          <p:cNvSpPr txBox="1"/>
          <p:nvPr/>
        </p:nvSpPr>
        <p:spPr>
          <a:xfrm rot="16200000">
            <a:off x="-118921" y="1243343"/>
            <a:ext cx="1858365"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Christopher.</a:t>
            </a:r>
          </a:p>
        </p:txBody>
      </p:sp>
      <p:sp>
        <p:nvSpPr>
          <p:cNvPr id="29" name="Line"/>
          <p:cNvSpPr/>
          <p:nvPr/>
        </p:nvSpPr>
        <p:spPr>
          <a:xfrm>
            <a:off x="460199" y="12586654"/>
            <a:ext cx="700125" cy="1"/>
          </a:xfrm>
          <a:prstGeom prst="line">
            <a:avLst/>
          </a:prstGeom>
          <a:ln w="25400">
            <a:solidFill>
              <a:srgbClr val="FF0002">
                <a:alpha val="25000"/>
              </a:srgbClr>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0" name="Google Shape;438;p40"/>
          <p:cNvSpPr txBox="1"/>
          <p:nvPr/>
        </p:nvSpPr>
        <p:spPr>
          <a:xfrm>
            <a:off x="582105" y="12844459"/>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0002">
                    <a:alpha val="25323"/>
                  </a:srgbClr>
                </a:solidFill>
                <a:latin typeface="+mn-lt"/>
                <a:ea typeface="+mn-ea"/>
                <a:cs typeface="+mn-cs"/>
                <a:sym typeface="Source Serif Pro Bold"/>
              </a:defRPr>
            </a:lvl1pPr>
          </a:lstStyle>
          <a:p>
            <a:r>
              <a:t>35.</a:t>
            </a:r>
          </a:p>
        </p:txBody>
      </p:sp>
      <p:sp>
        <p:nvSpPr>
          <p:cNvPr id="31" name="Slide Number"/>
          <p:cNvSpPr txBox="1">
            <a:spLocks noGrp="1"/>
          </p:cNvSpPr>
          <p:nvPr>
            <p:ph type="sldNum" sz="quarter" idx="2"/>
          </p:nvPr>
        </p:nvSpPr>
        <p:spPr>
          <a:xfrm>
            <a:off x="12189990" y="9479977"/>
            <a:ext cx="914632" cy="1025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com 2">
    <p:bg>
      <p:bgPr>
        <a:solidFill>
          <a:srgbClr val="FFFFFF"/>
        </a:solidFill>
        <a:effectLst/>
      </p:bgPr>
    </p:bg>
    <p:spTree>
      <p:nvGrpSpPr>
        <p:cNvPr id="1" name=""/>
        <p:cNvGrpSpPr/>
        <p:nvPr/>
      </p:nvGrpSpPr>
      <p:grpSpPr>
        <a:xfrm>
          <a:off x="0" y="0"/>
          <a:ext cx="0" cy="0"/>
          <a:chOff x="0" y="0"/>
          <a:chExt cx="0" cy="0"/>
        </a:xfrm>
      </p:grpSpPr>
      <p:sp>
        <p:nvSpPr>
          <p:cNvPr id="240" name="Picture Placeholder 2"/>
          <p:cNvSpPr>
            <a:spLocks noGrp="1"/>
          </p:cNvSpPr>
          <p:nvPr>
            <p:ph type="pic" sz="half" idx="13"/>
          </p:nvPr>
        </p:nvSpPr>
        <p:spPr>
          <a:xfrm>
            <a:off x="2184712" y="5061777"/>
            <a:ext cx="13889370" cy="7422620"/>
          </a:xfrm>
          <a:prstGeom prst="rect">
            <a:avLst/>
          </a:prstGeom>
          <a:solidFill>
            <a:schemeClr val="bg2"/>
          </a:solidFill>
        </p:spPr>
        <p:txBody>
          <a:bodyPr lIns="91439" tIns="45719" rIns="91439" bIns="45719" anchor="t"/>
          <a:lstStyle/>
          <a:p>
            <a:endParaRPr/>
          </a:p>
        </p:txBody>
      </p:sp>
      <p:sp>
        <p:nvSpPr>
          <p:cNvPr id="241" name="Picture Placeholder 3"/>
          <p:cNvSpPr>
            <a:spLocks noGrp="1"/>
          </p:cNvSpPr>
          <p:nvPr>
            <p:ph type="pic" sz="quarter" idx="14"/>
          </p:nvPr>
        </p:nvSpPr>
        <p:spPr>
          <a:xfrm>
            <a:off x="17997189" y="7368251"/>
            <a:ext cx="6386812" cy="6396762"/>
          </a:xfrm>
          <a:prstGeom prst="rect">
            <a:avLst/>
          </a:prstGeom>
          <a:solidFill>
            <a:schemeClr val="bg2"/>
          </a:solidFill>
        </p:spPr>
        <p:txBody>
          <a:bodyPr lIns="91439" tIns="45719" rIns="91439" bIns="45719" anchor="t"/>
          <a:lstStyle/>
          <a:p>
            <a:endParaRPr/>
          </a:p>
        </p:txBody>
      </p:sp>
      <p:sp>
        <p:nvSpPr>
          <p:cNvPr id="242"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Master 9">
    <p:spTree>
      <p:nvGrpSpPr>
        <p:cNvPr id="1" name=""/>
        <p:cNvGrpSpPr/>
        <p:nvPr/>
      </p:nvGrpSpPr>
      <p:grpSpPr>
        <a:xfrm>
          <a:off x="0" y="0"/>
          <a:ext cx="0" cy="0"/>
          <a:chOff x="0" y="0"/>
          <a:chExt cx="0" cy="0"/>
        </a:xfrm>
      </p:grpSpPr>
      <p:sp>
        <p:nvSpPr>
          <p:cNvPr id="249" name="Google Shape;466;p42"/>
          <p:cNvSpPr>
            <a:spLocks noGrp="1"/>
          </p:cNvSpPr>
          <p:nvPr>
            <p:ph type="pic" idx="13"/>
          </p:nvPr>
        </p:nvSpPr>
        <p:spPr>
          <a:xfrm>
            <a:off x="2175411" y="7713623"/>
            <a:ext cx="22201335" cy="7876843"/>
          </a:xfrm>
          <a:prstGeom prst="rect">
            <a:avLst/>
          </a:prstGeom>
          <a:solidFill>
            <a:schemeClr val="bg2"/>
          </a:solidFill>
        </p:spPr>
        <p:txBody>
          <a:bodyPr lIns="91439" tIns="45719" rIns="91439" bIns="45719" anchor="t"/>
          <a:lstStyle/>
          <a:p>
            <a:endParaRPr/>
          </a:p>
        </p:txBody>
      </p:sp>
      <p:sp>
        <p:nvSpPr>
          <p:cNvPr id="250"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
        <p:cNvGrpSpPr/>
        <p:nvPr/>
      </p:nvGrpSpPr>
      <p:grpSpPr>
        <a:xfrm>
          <a:off x="0" y="0"/>
          <a:ext cx="0" cy="0"/>
          <a:chOff x="0" y="0"/>
          <a:chExt cx="0" cy="0"/>
        </a:xfrm>
      </p:grpSpPr>
      <p:sp>
        <p:nvSpPr>
          <p:cNvPr id="266" name="Picture Placeholder 1"/>
          <p:cNvSpPr>
            <a:spLocks noGrp="1"/>
          </p:cNvSpPr>
          <p:nvPr>
            <p:ph type="pic" sz="half" idx="13"/>
          </p:nvPr>
        </p:nvSpPr>
        <p:spPr>
          <a:xfrm>
            <a:off x="9191828" y="1869325"/>
            <a:ext cx="7530221" cy="9761401"/>
          </a:xfrm>
          <a:prstGeom prst="rect">
            <a:avLst/>
          </a:prstGeom>
          <a:solidFill>
            <a:schemeClr val="bg2"/>
          </a:solidFill>
        </p:spPr>
        <p:txBody>
          <a:bodyPr lIns="91439" tIns="45719" rIns="91439" bIns="45719" anchor="t"/>
          <a:lstStyle/>
          <a:p>
            <a:endParaRPr/>
          </a:p>
        </p:txBody>
      </p:sp>
      <p:sp>
        <p:nvSpPr>
          <p:cNvPr id="267" name="Picture Placeholder 2"/>
          <p:cNvSpPr>
            <a:spLocks noGrp="1"/>
          </p:cNvSpPr>
          <p:nvPr>
            <p:ph type="pic" sz="half" idx="14"/>
          </p:nvPr>
        </p:nvSpPr>
        <p:spPr>
          <a:xfrm>
            <a:off x="15038646" y="5009674"/>
            <a:ext cx="7530221" cy="9761402"/>
          </a:xfrm>
          <a:prstGeom prst="rect">
            <a:avLst/>
          </a:prstGeom>
          <a:solidFill>
            <a:schemeClr val="bg2"/>
          </a:solidFill>
        </p:spPr>
        <p:txBody>
          <a:bodyPr lIns="91439" tIns="45719" rIns="91439" bIns="45719" anchor="t"/>
          <a:lstStyle/>
          <a:p>
            <a:endParaRPr/>
          </a:p>
        </p:txBody>
      </p:sp>
      <p:sp>
        <p:nvSpPr>
          <p:cNvPr id="268" name="Picture Placeholder 3"/>
          <p:cNvSpPr>
            <a:spLocks noGrp="1"/>
          </p:cNvSpPr>
          <p:nvPr>
            <p:ph type="pic" sz="half" idx="15"/>
          </p:nvPr>
        </p:nvSpPr>
        <p:spPr>
          <a:xfrm>
            <a:off x="18054124" y="-1035749"/>
            <a:ext cx="7530221" cy="9761402"/>
          </a:xfrm>
          <a:prstGeom prst="rect">
            <a:avLst/>
          </a:prstGeom>
          <a:solidFill>
            <a:schemeClr val="bg2"/>
          </a:solidFill>
        </p:spPr>
        <p:txBody>
          <a:bodyPr lIns="91439" tIns="45719" rIns="91439" bIns="45719" anchor="t"/>
          <a:lstStyle/>
          <a:p>
            <a:endParaRPr/>
          </a:p>
        </p:txBody>
      </p:sp>
      <p:sp>
        <p:nvSpPr>
          <p:cNvPr id="269"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Custom Layout 2">
    <p:spTree>
      <p:nvGrpSpPr>
        <p:cNvPr id="1" name=""/>
        <p:cNvGrpSpPr/>
        <p:nvPr/>
      </p:nvGrpSpPr>
      <p:grpSpPr>
        <a:xfrm>
          <a:off x="0" y="0"/>
          <a:ext cx="0" cy="0"/>
          <a:chOff x="0" y="0"/>
          <a:chExt cx="0" cy="0"/>
        </a:xfrm>
      </p:grpSpPr>
      <p:sp>
        <p:nvSpPr>
          <p:cNvPr id="276" name="Picture Placeholder 2"/>
          <p:cNvSpPr>
            <a:spLocks noGrp="1"/>
          </p:cNvSpPr>
          <p:nvPr>
            <p:ph type="pic" sz="quarter" idx="13"/>
          </p:nvPr>
        </p:nvSpPr>
        <p:spPr>
          <a:xfrm>
            <a:off x="13298677" y="-2059056"/>
            <a:ext cx="4917560" cy="6223001"/>
          </a:xfrm>
          <a:prstGeom prst="rect">
            <a:avLst/>
          </a:prstGeom>
          <a:solidFill>
            <a:schemeClr val="bg2"/>
          </a:solidFill>
        </p:spPr>
        <p:txBody>
          <a:bodyPr lIns="91439" tIns="45719" rIns="91439" bIns="45719" anchor="t"/>
          <a:lstStyle/>
          <a:p>
            <a:endParaRPr/>
          </a:p>
        </p:txBody>
      </p:sp>
      <p:sp>
        <p:nvSpPr>
          <p:cNvPr id="277" name="Picture Placeholder 2"/>
          <p:cNvSpPr>
            <a:spLocks noGrp="1"/>
          </p:cNvSpPr>
          <p:nvPr>
            <p:ph type="pic" sz="quarter" idx="14"/>
          </p:nvPr>
        </p:nvSpPr>
        <p:spPr>
          <a:xfrm>
            <a:off x="13298677" y="4643001"/>
            <a:ext cx="4917560" cy="6028801"/>
          </a:xfrm>
          <a:prstGeom prst="rect">
            <a:avLst/>
          </a:prstGeom>
          <a:solidFill>
            <a:schemeClr val="bg2"/>
          </a:solidFill>
        </p:spPr>
        <p:txBody>
          <a:bodyPr lIns="91439" tIns="45719" rIns="91439" bIns="45719" anchor="t"/>
          <a:lstStyle/>
          <a:p>
            <a:endParaRPr/>
          </a:p>
        </p:txBody>
      </p:sp>
      <p:sp>
        <p:nvSpPr>
          <p:cNvPr id="278" name="Picture Placeholder 2"/>
          <p:cNvSpPr>
            <a:spLocks noGrp="1"/>
          </p:cNvSpPr>
          <p:nvPr>
            <p:ph type="pic" sz="quarter" idx="15"/>
          </p:nvPr>
        </p:nvSpPr>
        <p:spPr>
          <a:xfrm>
            <a:off x="13298677" y="11065079"/>
            <a:ext cx="4917560" cy="6028801"/>
          </a:xfrm>
          <a:prstGeom prst="rect">
            <a:avLst/>
          </a:prstGeom>
          <a:solidFill>
            <a:schemeClr val="bg2"/>
          </a:solidFill>
        </p:spPr>
        <p:txBody>
          <a:bodyPr lIns="91439" tIns="45719" rIns="91439" bIns="45719" anchor="t"/>
          <a:lstStyle/>
          <a:p>
            <a:endParaRPr/>
          </a:p>
        </p:txBody>
      </p:sp>
      <p:sp>
        <p:nvSpPr>
          <p:cNvPr id="279" name="Picture Placeholder 2"/>
          <p:cNvSpPr>
            <a:spLocks noGrp="1"/>
          </p:cNvSpPr>
          <p:nvPr>
            <p:ph type="pic" sz="quarter" idx="16"/>
          </p:nvPr>
        </p:nvSpPr>
        <p:spPr>
          <a:xfrm>
            <a:off x="18554016" y="9076770"/>
            <a:ext cx="4917561" cy="6028801"/>
          </a:xfrm>
          <a:prstGeom prst="rect">
            <a:avLst/>
          </a:prstGeom>
          <a:solidFill>
            <a:schemeClr val="bg2"/>
          </a:solidFill>
        </p:spPr>
        <p:txBody>
          <a:bodyPr lIns="91439" tIns="45719" rIns="91439" bIns="45719" anchor="t"/>
          <a:lstStyle/>
          <a:p>
            <a:endParaRPr/>
          </a:p>
        </p:txBody>
      </p:sp>
      <p:sp>
        <p:nvSpPr>
          <p:cNvPr id="280" name="Picture Placeholder 2"/>
          <p:cNvSpPr>
            <a:spLocks noGrp="1"/>
          </p:cNvSpPr>
          <p:nvPr>
            <p:ph type="pic" sz="quarter" idx="17"/>
          </p:nvPr>
        </p:nvSpPr>
        <p:spPr>
          <a:xfrm>
            <a:off x="18554016" y="2640529"/>
            <a:ext cx="4917561" cy="6028801"/>
          </a:xfrm>
          <a:prstGeom prst="rect">
            <a:avLst/>
          </a:prstGeom>
          <a:solidFill>
            <a:schemeClr val="bg2"/>
          </a:solidFill>
        </p:spPr>
        <p:txBody>
          <a:bodyPr lIns="91439" tIns="45719" rIns="91439" bIns="45719" anchor="t"/>
          <a:lstStyle/>
          <a:p>
            <a:endParaRPr/>
          </a:p>
        </p:txBody>
      </p:sp>
      <p:sp>
        <p:nvSpPr>
          <p:cNvPr id="281" name="Picture Placeholder 2"/>
          <p:cNvSpPr>
            <a:spLocks noGrp="1"/>
          </p:cNvSpPr>
          <p:nvPr>
            <p:ph type="pic" sz="quarter" idx="18"/>
          </p:nvPr>
        </p:nvSpPr>
        <p:spPr>
          <a:xfrm>
            <a:off x="18554016" y="-3802925"/>
            <a:ext cx="4917561" cy="6028800"/>
          </a:xfrm>
          <a:prstGeom prst="rect">
            <a:avLst/>
          </a:prstGeom>
          <a:solidFill>
            <a:schemeClr val="bg2"/>
          </a:solidFill>
        </p:spPr>
        <p:txBody>
          <a:bodyPr lIns="91439" tIns="45719" rIns="91439" bIns="45719" anchor="t"/>
          <a:lstStyle/>
          <a:p>
            <a:endParaRPr/>
          </a:p>
        </p:txBody>
      </p:sp>
      <p:sp>
        <p:nvSpPr>
          <p:cNvPr id="282"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89" name="Picture Placeholder 2"/>
          <p:cNvSpPr>
            <a:spLocks noGrp="1"/>
          </p:cNvSpPr>
          <p:nvPr>
            <p:ph type="pic" sz="half" idx="13"/>
          </p:nvPr>
        </p:nvSpPr>
        <p:spPr>
          <a:xfrm>
            <a:off x="2180085" y="9168249"/>
            <a:ext cx="22203915" cy="4547751"/>
          </a:xfrm>
          <a:prstGeom prst="rect">
            <a:avLst/>
          </a:prstGeom>
          <a:solidFill>
            <a:schemeClr val="bg2"/>
          </a:solidFill>
        </p:spPr>
        <p:txBody>
          <a:bodyPr lIns="91439" tIns="45719" rIns="91439" bIns="45719" anchor="t"/>
          <a:lstStyle/>
          <a:p>
            <a:endParaRPr/>
          </a:p>
        </p:txBody>
      </p:sp>
      <p:sp>
        <p:nvSpPr>
          <p:cNvPr id="290"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Open">
    <p:spTree>
      <p:nvGrpSpPr>
        <p:cNvPr id="1" name=""/>
        <p:cNvGrpSpPr/>
        <p:nvPr/>
      </p:nvGrpSpPr>
      <p:grpSpPr>
        <a:xfrm>
          <a:off x="0" y="0"/>
          <a:ext cx="0" cy="0"/>
          <a:chOff x="0" y="0"/>
          <a:chExt cx="0" cy="0"/>
        </a:xfrm>
      </p:grpSpPr>
      <p:sp>
        <p:nvSpPr>
          <p:cNvPr id="297" name="Google Shape;12;p2"/>
          <p:cNvSpPr/>
          <p:nvPr/>
        </p:nvSpPr>
        <p:spPr>
          <a:xfrm>
            <a:off x="2180084" y="8070101"/>
            <a:ext cx="22203981" cy="5646001"/>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298" name="Picture Placeholder 4"/>
          <p:cNvSpPr>
            <a:spLocks noGrp="1"/>
          </p:cNvSpPr>
          <p:nvPr>
            <p:ph type="pic" sz="quarter" idx="13"/>
          </p:nvPr>
        </p:nvSpPr>
        <p:spPr>
          <a:xfrm>
            <a:off x="4975685" y="8072436"/>
            <a:ext cx="6550798" cy="4555289"/>
          </a:xfrm>
          <a:prstGeom prst="rect">
            <a:avLst/>
          </a:prstGeom>
          <a:solidFill>
            <a:schemeClr val="bg2"/>
          </a:solidFill>
        </p:spPr>
        <p:txBody>
          <a:bodyPr lIns="91439" tIns="45719" rIns="91439" bIns="45719" anchor="t"/>
          <a:lstStyle/>
          <a:p>
            <a:endParaRPr/>
          </a:p>
        </p:txBody>
      </p:sp>
      <p:sp>
        <p:nvSpPr>
          <p:cNvPr id="299" name="Picture Placeholder 5"/>
          <p:cNvSpPr>
            <a:spLocks noGrp="1"/>
          </p:cNvSpPr>
          <p:nvPr>
            <p:ph type="pic" sz="quarter" idx="14"/>
          </p:nvPr>
        </p:nvSpPr>
        <p:spPr>
          <a:xfrm>
            <a:off x="10699787" y="4953325"/>
            <a:ext cx="6550799" cy="4555289"/>
          </a:xfrm>
          <a:prstGeom prst="rect">
            <a:avLst/>
          </a:prstGeom>
          <a:solidFill>
            <a:schemeClr val="bg2"/>
          </a:solidFill>
        </p:spPr>
        <p:txBody>
          <a:bodyPr lIns="91439" tIns="45719" rIns="91439" bIns="45719" anchor="t"/>
          <a:lstStyle/>
          <a:p>
            <a:endParaRPr/>
          </a:p>
        </p:txBody>
      </p:sp>
      <p:sp>
        <p:nvSpPr>
          <p:cNvPr id="300" name="Picture Placeholder 6"/>
          <p:cNvSpPr>
            <a:spLocks noGrp="1"/>
          </p:cNvSpPr>
          <p:nvPr>
            <p:ph type="pic" sz="quarter" idx="15"/>
          </p:nvPr>
        </p:nvSpPr>
        <p:spPr>
          <a:xfrm>
            <a:off x="16328341" y="1834210"/>
            <a:ext cx="6550799" cy="4555289"/>
          </a:xfrm>
          <a:prstGeom prst="rect">
            <a:avLst/>
          </a:prstGeom>
          <a:solidFill>
            <a:schemeClr val="bg2"/>
          </a:solidFill>
        </p:spPr>
        <p:txBody>
          <a:bodyPr lIns="91439" tIns="45719" rIns="91439" bIns="45719" anchor="t"/>
          <a:lstStyle/>
          <a:p>
            <a:endParaRPr/>
          </a:p>
        </p:txBody>
      </p:sp>
      <p:sp>
        <p:nvSpPr>
          <p:cNvPr id="301"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ser 1">
    <p:spTree>
      <p:nvGrpSpPr>
        <p:cNvPr id="1" name=""/>
        <p:cNvGrpSpPr/>
        <p:nvPr/>
      </p:nvGrpSpPr>
      <p:grpSpPr>
        <a:xfrm>
          <a:off x="0" y="0"/>
          <a:ext cx="0" cy="0"/>
          <a:chOff x="0" y="0"/>
          <a:chExt cx="0" cy="0"/>
        </a:xfrm>
      </p:grpSpPr>
      <p:sp>
        <p:nvSpPr>
          <p:cNvPr id="308" name="Picture Placeholder 25"/>
          <p:cNvSpPr>
            <a:spLocks noGrp="1"/>
          </p:cNvSpPr>
          <p:nvPr>
            <p:ph type="pic" sz="quarter" idx="13"/>
          </p:nvPr>
        </p:nvSpPr>
        <p:spPr>
          <a:xfrm>
            <a:off x="18256282" y="9144000"/>
            <a:ext cx="6089658" cy="4572000"/>
          </a:xfrm>
          <a:prstGeom prst="rect">
            <a:avLst/>
          </a:prstGeom>
          <a:solidFill>
            <a:schemeClr val="bg2"/>
          </a:solidFill>
        </p:spPr>
        <p:txBody>
          <a:bodyPr lIns="91439" tIns="45719" rIns="91439" bIns="45719" anchor="t"/>
          <a:lstStyle/>
          <a:p>
            <a:endParaRPr/>
          </a:p>
        </p:txBody>
      </p:sp>
      <p:sp>
        <p:nvSpPr>
          <p:cNvPr id="309" name="Picture Placeholder 26"/>
          <p:cNvSpPr>
            <a:spLocks noGrp="1"/>
          </p:cNvSpPr>
          <p:nvPr>
            <p:ph type="pic" sz="quarter" idx="14"/>
          </p:nvPr>
        </p:nvSpPr>
        <p:spPr>
          <a:xfrm>
            <a:off x="18256282" y="4572000"/>
            <a:ext cx="6089658" cy="4572000"/>
          </a:xfrm>
          <a:prstGeom prst="rect">
            <a:avLst/>
          </a:prstGeom>
          <a:solidFill>
            <a:schemeClr val="bg2"/>
          </a:solidFill>
        </p:spPr>
        <p:txBody>
          <a:bodyPr lIns="91439" tIns="45719" rIns="91439" bIns="45719" anchor="t"/>
          <a:lstStyle/>
          <a:p>
            <a:endParaRPr/>
          </a:p>
        </p:txBody>
      </p:sp>
      <p:sp>
        <p:nvSpPr>
          <p:cNvPr id="310" name="Picture Placeholder 29"/>
          <p:cNvSpPr>
            <a:spLocks noGrp="1"/>
          </p:cNvSpPr>
          <p:nvPr>
            <p:ph type="pic" sz="quarter" idx="15"/>
          </p:nvPr>
        </p:nvSpPr>
        <p:spPr>
          <a:xfrm>
            <a:off x="18256282" y="-2"/>
            <a:ext cx="6089658" cy="4572003"/>
          </a:xfrm>
          <a:prstGeom prst="rect">
            <a:avLst/>
          </a:prstGeom>
          <a:solidFill>
            <a:schemeClr val="bg2"/>
          </a:solidFill>
        </p:spPr>
        <p:txBody>
          <a:bodyPr lIns="91439" tIns="45719" rIns="91439" bIns="45719" anchor="t"/>
          <a:lstStyle/>
          <a:p>
            <a:endParaRPr/>
          </a:p>
        </p:txBody>
      </p:sp>
      <p:sp>
        <p:nvSpPr>
          <p:cNvPr id="311"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Master 10">
    <p:spTree>
      <p:nvGrpSpPr>
        <p:cNvPr id="1" name=""/>
        <p:cNvGrpSpPr/>
        <p:nvPr/>
      </p:nvGrpSpPr>
      <p:grpSpPr>
        <a:xfrm>
          <a:off x="0" y="0"/>
          <a:ext cx="0" cy="0"/>
          <a:chOff x="0" y="0"/>
          <a:chExt cx="0" cy="0"/>
        </a:xfrm>
      </p:grpSpPr>
      <p:sp>
        <p:nvSpPr>
          <p:cNvPr id="38" name="Google Shape;428;p40"/>
          <p:cNvSpPr>
            <a:spLocks noGrp="1"/>
          </p:cNvSpPr>
          <p:nvPr>
            <p:ph type="pic" sz="quarter" idx="13"/>
          </p:nvPr>
        </p:nvSpPr>
        <p:spPr>
          <a:xfrm>
            <a:off x="15710577" y="2529067"/>
            <a:ext cx="6123495" cy="6123251"/>
          </a:xfrm>
          <a:prstGeom prst="rect">
            <a:avLst/>
          </a:prstGeom>
          <a:solidFill>
            <a:schemeClr val="bg2"/>
          </a:solidFill>
        </p:spPr>
        <p:txBody>
          <a:bodyPr lIns="91439" tIns="45719" rIns="91439" bIns="45719" anchor="t"/>
          <a:lstStyle/>
          <a:p>
            <a:endParaRPr/>
          </a:p>
        </p:txBody>
      </p:sp>
      <p:sp>
        <p:nvSpPr>
          <p:cNvPr id="39" name="Google Shape;426;p40"/>
          <p:cNvSpPr>
            <a:spLocks noGrp="1"/>
          </p:cNvSpPr>
          <p:nvPr>
            <p:ph type="pic" sz="quarter" idx="14"/>
          </p:nvPr>
        </p:nvSpPr>
        <p:spPr>
          <a:xfrm>
            <a:off x="9593042" y="2529068"/>
            <a:ext cx="6123495" cy="6123251"/>
          </a:xfrm>
          <a:prstGeom prst="rect">
            <a:avLst/>
          </a:prstGeom>
          <a:solidFill>
            <a:schemeClr val="bg2"/>
          </a:solidFill>
        </p:spPr>
        <p:txBody>
          <a:bodyPr lIns="91439" tIns="45719" rIns="91439" bIns="45719" anchor="t"/>
          <a:lstStyle/>
          <a:p>
            <a:endParaRPr/>
          </a:p>
        </p:txBody>
      </p:sp>
      <p:sp>
        <p:nvSpPr>
          <p:cNvPr id="42" name="Slide Number"/>
          <p:cNvSpPr txBox="1">
            <a:spLocks noGrp="1"/>
          </p:cNvSpPr>
          <p:nvPr>
            <p:ph type="sldNum" sz="quarter" idx="2"/>
          </p:nvPr>
        </p:nvSpPr>
        <p:spPr>
          <a:xfrm>
            <a:off x="12189990" y="9479977"/>
            <a:ext cx="914632" cy="1025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Master 1">
    <p:spTree>
      <p:nvGrpSpPr>
        <p:cNvPr id="1" name=""/>
        <p:cNvGrpSpPr/>
        <p:nvPr/>
      </p:nvGrpSpPr>
      <p:grpSpPr>
        <a:xfrm>
          <a:off x="0" y="0"/>
          <a:ext cx="0" cy="0"/>
          <a:chOff x="0" y="0"/>
          <a:chExt cx="0" cy="0"/>
        </a:xfrm>
      </p:grpSpPr>
      <p:sp>
        <p:nvSpPr>
          <p:cNvPr id="49" name="Google Shape;68;p13"/>
          <p:cNvSpPr>
            <a:spLocks noGrp="1"/>
          </p:cNvSpPr>
          <p:nvPr>
            <p:ph type="pic" idx="13"/>
          </p:nvPr>
        </p:nvSpPr>
        <p:spPr>
          <a:xfrm>
            <a:off x="2193714" y="-3"/>
            <a:ext cx="22196194" cy="13716007"/>
          </a:xfrm>
          <a:prstGeom prst="rect">
            <a:avLst/>
          </a:prstGeom>
          <a:solidFill>
            <a:schemeClr val="bg2"/>
          </a:solidFill>
        </p:spPr>
        <p:txBody>
          <a:bodyPr lIns="91439" tIns="45719" rIns="91439" bIns="45719" anchor="t"/>
          <a:lstStyle/>
          <a:p>
            <a:endParaRPr/>
          </a:p>
        </p:txBody>
      </p:sp>
      <p:sp>
        <p:nvSpPr>
          <p:cNvPr id="50"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Master 8">
    <p:spTree>
      <p:nvGrpSpPr>
        <p:cNvPr id="1" name=""/>
        <p:cNvGrpSpPr/>
        <p:nvPr/>
      </p:nvGrpSpPr>
      <p:grpSpPr>
        <a:xfrm>
          <a:off x="0" y="0"/>
          <a:ext cx="0" cy="0"/>
          <a:chOff x="0" y="0"/>
          <a:chExt cx="0" cy="0"/>
        </a:xfrm>
      </p:grpSpPr>
      <p:sp>
        <p:nvSpPr>
          <p:cNvPr id="57" name="Picture Placeholder 4"/>
          <p:cNvSpPr>
            <a:spLocks noGrp="1"/>
          </p:cNvSpPr>
          <p:nvPr>
            <p:ph type="pic" sz="half" idx="13"/>
          </p:nvPr>
        </p:nvSpPr>
        <p:spPr>
          <a:xfrm>
            <a:off x="15174097" y="0"/>
            <a:ext cx="9209903" cy="12232417"/>
          </a:xfrm>
          <a:prstGeom prst="rect">
            <a:avLst/>
          </a:prstGeom>
          <a:solidFill>
            <a:schemeClr val="bg2"/>
          </a:solidFill>
        </p:spPr>
        <p:txBody>
          <a:bodyPr lIns="91439" tIns="45719" rIns="91439" bIns="45719" anchor="t"/>
          <a:lstStyle/>
          <a:p>
            <a:endParaRPr/>
          </a:p>
        </p:txBody>
      </p:sp>
      <p:sp>
        <p:nvSpPr>
          <p:cNvPr id="58" name="Slide Number"/>
          <p:cNvSpPr txBox="1">
            <a:spLocks noGrp="1"/>
          </p:cNvSpPr>
          <p:nvPr>
            <p:ph type="sldNum" sz="quarter" idx="2"/>
          </p:nvPr>
        </p:nvSpPr>
        <p:spPr>
          <a:xfrm>
            <a:off x="12189990" y="9479977"/>
            <a:ext cx="939041" cy="1025401"/>
          </a:xfrm>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r 24">
    <p:spTree>
      <p:nvGrpSpPr>
        <p:cNvPr id="1" name=""/>
        <p:cNvGrpSpPr/>
        <p:nvPr/>
      </p:nvGrpSpPr>
      <p:grpSpPr>
        <a:xfrm>
          <a:off x="0" y="0"/>
          <a:ext cx="0" cy="0"/>
          <a:chOff x="0" y="0"/>
          <a:chExt cx="0" cy="0"/>
        </a:xfrm>
      </p:grpSpPr>
      <p:sp>
        <p:nvSpPr>
          <p:cNvPr id="65" name="Picture Placeholder 5"/>
          <p:cNvSpPr>
            <a:spLocks noGrp="1"/>
          </p:cNvSpPr>
          <p:nvPr>
            <p:ph type="pic" sz="half" idx="13"/>
          </p:nvPr>
        </p:nvSpPr>
        <p:spPr>
          <a:xfrm>
            <a:off x="2180085" y="-1"/>
            <a:ext cx="15966319" cy="7200901"/>
          </a:xfrm>
          <a:prstGeom prst="rect">
            <a:avLst/>
          </a:prstGeom>
          <a:solidFill>
            <a:schemeClr val="bg2"/>
          </a:solidFill>
        </p:spPr>
        <p:txBody>
          <a:bodyPr lIns="91439" tIns="45719" rIns="91439" bIns="45719" anchor="t"/>
          <a:lstStyle/>
          <a:p>
            <a:endParaRPr/>
          </a:p>
        </p:txBody>
      </p:sp>
      <p:sp>
        <p:nvSpPr>
          <p:cNvPr id="66"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73"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80" name="Picture Placeholder 2"/>
          <p:cNvSpPr>
            <a:spLocks noGrp="1"/>
          </p:cNvSpPr>
          <p:nvPr>
            <p:ph type="pic" sz="half" idx="13"/>
          </p:nvPr>
        </p:nvSpPr>
        <p:spPr>
          <a:xfrm>
            <a:off x="2180085" y="-1"/>
            <a:ext cx="8039254" cy="13716001"/>
          </a:xfrm>
          <a:prstGeom prst="rect">
            <a:avLst/>
          </a:prstGeom>
          <a:solidFill>
            <a:schemeClr val="bg2"/>
          </a:solidFill>
        </p:spPr>
        <p:txBody>
          <a:bodyPr lIns="91439" tIns="45719" rIns="91439" bIns="45719" anchor="t"/>
          <a:lstStyle/>
          <a:p>
            <a:endParaRPr/>
          </a:p>
        </p:txBody>
      </p:sp>
      <p:sp>
        <p:nvSpPr>
          <p:cNvPr id="81"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r 19">
    <p:spTree>
      <p:nvGrpSpPr>
        <p:cNvPr id="1" name=""/>
        <p:cNvGrpSpPr/>
        <p:nvPr/>
      </p:nvGrpSpPr>
      <p:grpSpPr>
        <a:xfrm>
          <a:off x="0" y="0"/>
          <a:ext cx="0" cy="0"/>
          <a:chOff x="0" y="0"/>
          <a:chExt cx="0" cy="0"/>
        </a:xfrm>
      </p:grpSpPr>
      <p:sp>
        <p:nvSpPr>
          <p:cNvPr id="88" name="Picture Placeholder 7"/>
          <p:cNvSpPr>
            <a:spLocks noGrp="1"/>
          </p:cNvSpPr>
          <p:nvPr>
            <p:ph type="pic" sz="quarter" idx="13"/>
          </p:nvPr>
        </p:nvSpPr>
        <p:spPr>
          <a:xfrm>
            <a:off x="4269097" y="4639207"/>
            <a:ext cx="6704969" cy="5219699"/>
          </a:xfrm>
          <a:prstGeom prst="rect">
            <a:avLst/>
          </a:prstGeom>
          <a:solidFill>
            <a:schemeClr val="bg2"/>
          </a:solidFill>
        </p:spPr>
        <p:txBody>
          <a:bodyPr lIns="91439" tIns="45719" rIns="91439" bIns="45719" anchor="t"/>
          <a:lstStyle/>
          <a:p>
            <a:endParaRPr/>
          </a:p>
        </p:txBody>
      </p:sp>
      <p:sp>
        <p:nvSpPr>
          <p:cNvPr id="89" name="Picture Placeholder 7"/>
          <p:cNvSpPr>
            <a:spLocks noGrp="1"/>
          </p:cNvSpPr>
          <p:nvPr>
            <p:ph type="pic" sz="quarter" idx="14"/>
          </p:nvPr>
        </p:nvSpPr>
        <p:spPr>
          <a:xfrm>
            <a:off x="10974065" y="5588680"/>
            <a:ext cx="6704969" cy="5219700"/>
          </a:xfrm>
          <a:prstGeom prst="rect">
            <a:avLst/>
          </a:prstGeom>
          <a:solidFill>
            <a:schemeClr val="bg2"/>
          </a:solidFill>
        </p:spPr>
        <p:txBody>
          <a:bodyPr lIns="91439" tIns="45719" rIns="91439" bIns="45719" anchor="t"/>
          <a:lstStyle/>
          <a:p>
            <a:endParaRPr/>
          </a:p>
        </p:txBody>
      </p:sp>
      <p:sp>
        <p:nvSpPr>
          <p:cNvPr id="90" name="Picture Placeholder 7"/>
          <p:cNvSpPr>
            <a:spLocks noGrp="1"/>
          </p:cNvSpPr>
          <p:nvPr>
            <p:ph type="pic" sz="quarter" idx="15"/>
          </p:nvPr>
        </p:nvSpPr>
        <p:spPr>
          <a:xfrm>
            <a:off x="17679032" y="6588275"/>
            <a:ext cx="6704969" cy="5219700"/>
          </a:xfrm>
          <a:prstGeom prst="rect">
            <a:avLst/>
          </a:prstGeom>
          <a:solidFill>
            <a:schemeClr val="bg2"/>
          </a:solidFill>
        </p:spPr>
        <p:txBody>
          <a:bodyPr lIns="91439" tIns="45719" rIns="91439" bIns="45719" anchor="t"/>
          <a:lstStyle/>
          <a:p>
            <a:endParaRPr/>
          </a:p>
        </p:txBody>
      </p:sp>
      <p:sp>
        <p:nvSpPr>
          <p:cNvPr id="91" name="Slide Number"/>
          <p:cNvSpPr txBox="1">
            <a:spLocks noGrp="1"/>
          </p:cNvSpPr>
          <p:nvPr>
            <p:ph type="sldNum" sz="quarter" idx="2"/>
          </p:nvPr>
        </p:nvSpPr>
        <p:spPr>
          <a:prstGeom prst="rect">
            <a:avLst/>
          </a:prstGeom>
        </p:spPr>
        <p:txBody>
          <a:bodyPr/>
          <a:lstStyle>
            <a:lvl1pPr>
              <a:defRPr>
                <a:latin typeface="Montserrat Black"/>
                <a:ea typeface="Montserrat Black"/>
                <a:cs typeface="Montserrat Black"/>
                <a:sym typeface="Montserrat Black"/>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Google Shape;6;p1"/>
          <p:cNvSpPr/>
          <p:nvPr/>
        </p:nvSpPr>
        <p:spPr>
          <a:xfrm>
            <a:off x="-6" y="22101"/>
            <a:ext cx="24384006" cy="13716000"/>
          </a:xfrm>
          <a:prstGeom prst="rect">
            <a:avLst/>
          </a:prstGeom>
          <a:solidFill>
            <a:srgbClr val="FFEAE7"/>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 name="Line"/>
          <p:cNvSpPr/>
          <p:nvPr/>
        </p:nvSpPr>
        <p:spPr>
          <a:xfrm flipH="1" flipV="1">
            <a:off x="1670203" y="-22407"/>
            <a:ext cx="3" cy="13760814"/>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 name="Google Shape;438;p40"/>
          <p:cNvSpPr txBox="1"/>
          <p:nvPr/>
        </p:nvSpPr>
        <p:spPr>
          <a:xfrm rot="16200000">
            <a:off x="-118921" y="1243343"/>
            <a:ext cx="1858365"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Christopher.</a:t>
            </a:r>
          </a:p>
        </p:txBody>
      </p:sp>
      <p:sp>
        <p:nvSpPr>
          <p:cNvPr id="5" name="Line"/>
          <p:cNvSpPr/>
          <p:nvPr/>
        </p:nvSpPr>
        <p:spPr>
          <a:xfrm>
            <a:off x="460199" y="12586654"/>
            <a:ext cx="700125" cy="1"/>
          </a:xfrm>
          <a:prstGeom prst="line">
            <a:avLst/>
          </a:prstGeom>
          <a:ln w="25400">
            <a:solidFill>
              <a:srgbClr val="FF0002">
                <a:alpha val="25000"/>
              </a:srgbClr>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 name="Google Shape;438;p40"/>
          <p:cNvSpPr txBox="1"/>
          <p:nvPr/>
        </p:nvSpPr>
        <p:spPr>
          <a:xfrm>
            <a:off x="582105" y="12844459"/>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0002">
                    <a:alpha val="25323"/>
                  </a:srgbClr>
                </a:solidFill>
                <a:latin typeface="+mn-lt"/>
                <a:ea typeface="+mn-ea"/>
                <a:cs typeface="+mn-cs"/>
                <a:sym typeface="Source Serif Pro Bold"/>
              </a:defRPr>
            </a:lvl1pPr>
          </a:lstStyle>
          <a:p>
            <a:r>
              <a:t>35.</a:t>
            </a:r>
          </a:p>
        </p:txBody>
      </p:sp>
      <p:sp>
        <p:nvSpPr>
          <p:cNvPr id="7" name="Title Text"/>
          <p:cNvSpPr txBox="1">
            <a:spLocks noGrp="1"/>
          </p:cNvSpPr>
          <p:nvPr>
            <p:ph type="title"/>
          </p:nvPr>
        </p:nvSpPr>
        <p:spPr>
          <a:xfrm>
            <a:off x="1219200" y="449643"/>
            <a:ext cx="21945600" cy="2485264"/>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lstStyle/>
          <a:p>
            <a:r>
              <a:t>Title Text</a:t>
            </a:r>
          </a:p>
        </p:txBody>
      </p:sp>
      <p:sp>
        <p:nvSpPr>
          <p:cNvPr id="8" name="Body Level One…"/>
          <p:cNvSpPr txBox="1">
            <a:spLocks noGrp="1"/>
          </p:cNvSpPr>
          <p:nvPr>
            <p:ph type="body" idx="1"/>
          </p:nvPr>
        </p:nvSpPr>
        <p:spPr>
          <a:xfrm>
            <a:off x="1219200" y="2934906"/>
            <a:ext cx="21945600" cy="9582913"/>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lstStyle/>
          <a:p>
            <a:r>
              <a:t>Body Level One</a:t>
            </a:r>
          </a:p>
          <a:p>
            <a:pPr lvl="1"/>
            <a:r>
              <a:rPr dirty="0"/>
              <a:t>Body Level Two</a:t>
            </a:r>
          </a:p>
          <a:p>
            <a:pPr lvl="2"/>
            <a:r>
              <a:rPr dirty="0"/>
              <a:t>Body Level Three</a:t>
            </a:r>
          </a:p>
          <a:p>
            <a:pPr lvl="3"/>
            <a:r>
              <a:rPr dirty="0"/>
              <a:t>Body Level Four</a:t>
            </a:r>
          </a:p>
          <a:p>
            <a:pPr lvl="4"/>
            <a:r>
              <a:rPr dirty="0"/>
              <a:t>Body Level Five</a:t>
            </a:r>
          </a:p>
        </p:txBody>
      </p:sp>
      <p:sp>
        <p:nvSpPr>
          <p:cNvPr id="9" name="Slide Number"/>
          <p:cNvSpPr txBox="1">
            <a:spLocks noGrp="1"/>
          </p:cNvSpPr>
          <p:nvPr>
            <p:ph type="sldNum" sz="quarter" idx="2"/>
          </p:nvPr>
        </p:nvSpPr>
        <p:spPr>
          <a:xfrm>
            <a:off x="17475200" y="12712700"/>
            <a:ext cx="5689600" cy="1025401"/>
          </a:xfrm>
          <a:prstGeom prst="rect">
            <a:avLst/>
          </a:prstGeom>
          <a:ln w="12700">
            <a:miter lim="400000"/>
          </a:ln>
        </p:spPr>
        <p:txBody>
          <a:bodyPr wrap="none" lIns="30100" tIns="30100" rIns="30100" bIns="30100">
            <a:spAutoFit/>
          </a:bodyPr>
          <a:lstStyle>
            <a:lvl1pPr>
              <a:defRPr sz="6200">
                <a:solidFill>
                  <a:srgbClr val="333333"/>
                </a:solidFill>
                <a:latin typeface="Montserrat-Regular"/>
                <a:ea typeface="Montserrat-Regular"/>
                <a:cs typeface="Montserrat-Regular"/>
                <a:sym typeface="Montserrat-Regular"/>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1" r:id="rId22"/>
    <p:sldLayoutId id="2147483672" r:id="rId23"/>
    <p:sldLayoutId id="2147483673" r:id="rId24"/>
    <p:sldLayoutId id="2147483674" r:id="rId25"/>
    <p:sldLayoutId id="2147483675" r:id="rId26"/>
  </p:sldLayoutIdLst>
  <p:transition spd="med"/>
  <p:txStyles>
    <p:titleStyle>
      <a:lvl1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1pPr>
      <a:lvl2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2pPr>
      <a:lvl3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3pPr>
      <a:lvl4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4pPr>
      <a:lvl5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5pPr>
      <a:lvl6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6pPr>
      <a:lvl7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7pPr>
      <a:lvl8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8pPr>
      <a:lvl9pPr marL="0" marR="0" indent="0" algn="l" defTabSz="914400" latinLnBrk="0">
        <a:lnSpc>
          <a:spcPct val="100000"/>
        </a:lnSpc>
        <a:spcBef>
          <a:spcPts val="0"/>
        </a:spcBef>
        <a:spcAft>
          <a:spcPts val="0"/>
        </a:spcAft>
        <a:buClrTx/>
        <a:buSzTx/>
        <a:buFontTx/>
        <a:buNone/>
        <a:tabLst/>
        <a:defRPr sz="6200" b="0" i="0" u="none" strike="noStrike" cap="none" spc="0" baseline="0">
          <a:solidFill>
            <a:srgbClr val="333333"/>
          </a:solidFill>
          <a:uFillTx/>
          <a:latin typeface="Montserrat Black"/>
          <a:ea typeface="Montserrat Black"/>
          <a:cs typeface="Montserrat Black"/>
          <a:sym typeface="Montserrat Black"/>
        </a:defRPr>
      </a:lvl9pPr>
    </p:titleStyle>
    <p:bodyStyle>
      <a:lvl1pPr marL="457200" marR="0" indent="-622300" algn="l" defTabSz="914400" latinLnBrk="0">
        <a:lnSpc>
          <a:spcPct val="100000"/>
        </a:lnSpc>
        <a:spcBef>
          <a:spcPts val="0"/>
        </a:spcBef>
        <a:spcAft>
          <a:spcPts val="0"/>
        </a:spcAft>
        <a:buClr>
          <a:srgbClr val="01313E"/>
        </a:buClr>
        <a:buSzPts val="6200"/>
        <a:buFont typeface="Roboto"/>
        <a:buChar char="•"/>
        <a:tabLst/>
        <a:defRPr sz="2800" b="0" i="0" u="none" strike="noStrike" cap="none" spc="0" baseline="0">
          <a:solidFill>
            <a:srgbClr val="333333"/>
          </a:solidFill>
          <a:uFillTx/>
          <a:latin typeface="Montserrat" charset="0"/>
          <a:ea typeface="Montserrat" charset="0"/>
          <a:cs typeface="Montserrat" charset="0"/>
          <a:sym typeface="Montserrat Black"/>
        </a:defRPr>
      </a:lvl1pPr>
      <a:lvl2pPr marL="914400" marR="0" indent="-622300" algn="l" defTabSz="914400" latinLnBrk="0">
        <a:lnSpc>
          <a:spcPct val="100000"/>
        </a:lnSpc>
        <a:spcBef>
          <a:spcPts val="0"/>
        </a:spcBef>
        <a:spcAft>
          <a:spcPts val="0"/>
        </a:spcAft>
        <a:buClr>
          <a:srgbClr val="01313E"/>
        </a:buClr>
        <a:buSzPts val="6200"/>
        <a:buFont typeface="Roboto"/>
        <a:buChar char="•"/>
        <a:tabLst/>
        <a:defRPr sz="2800" b="0" i="0" u="none" strike="noStrike" cap="none" spc="0" baseline="0">
          <a:solidFill>
            <a:srgbClr val="333333"/>
          </a:solidFill>
          <a:uFillTx/>
          <a:latin typeface="Montserrat" charset="0"/>
          <a:ea typeface="Montserrat" charset="0"/>
          <a:cs typeface="Montserrat" charset="0"/>
          <a:sym typeface="Montserrat Black"/>
        </a:defRPr>
      </a:lvl2pPr>
      <a:lvl3pPr marL="1371600" marR="0" indent="-622300" algn="l" defTabSz="914400" latinLnBrk="0">
        <a:lnSpc>
          <a:spcPct val="100000"/>
        </a:lnSpc>
        <a:spcBef>
          <a:spcPts val="0"/>
        </a:spcBef>
        <a:spcAft>
          <a:spcPts val="0"/>
        </a:spcAft>
        <a:buClr>
          <a:srgbClr val="01313E"/>
        </a:buClr>
        <a:buSzPts val="6200"/>
        <a:buFont typeface="Roboto"/>
        <a:buChar char="•"/>
        <a:tabLst/>
        <a:defRPr sz="2800" b="0" i="0" u="none" strike="noStrike" cap="none" spc="0" baseline="0">
          <a:solidFill>
            <a:srgbClr val="333333"/>
          </a:solidFill>
          <a:uFillTx/>
          <a:latin typeface="Montserrat" charset="0"/>
          <a:ea typeface="Montserrat" charset="0"/>
          <a:cs typeface="Montserrat" charset="0"/>
          <a:sym typeface="Montserrat Black"/>
        </a:defRPr>
      </a:lvl3pPr>
      <a:lvl4pPr marL="1828800" marR="0" indent="-622300" algn="l" defTabSz="914400" latinLnBrk="0">
        <a:lnSpc>
          <a:spcPct val="100000"/>
        </a:lnSpc>
        <a:spcBef>
          <a:spcPts val="0"/>
        </a:spcBef>
        <a:spcAft>
          <a:spcPts val="0"/>
        </a:spcAft>
        <a:buClr>
          <a:srgbClr val="01313E"/>
        </a:buClr>
        <a:buSzPts val="6200"/>
        <a:buFont typeface="Roboto"/>
        <a:buChar char="•"/>
        <a:tabLst/>
        <a:defRPr sz="2800" b="0" i="0" u="none" strike="noStrike" cap="none" spc="0" baseline="0">
          <a:solidFill>
            <a:srgbClr val="333333"/>
          </a:solidFill>
          <a:uFillTx/>
          <a:latin typeface="Montserrat" charset="0"/>
          <a:ea typeface="Montserrat" charset="0"/>
          <a:cs typeface="Montserrat" charset="0"/>
          <a:sym typeface="Montserrat Black"/>
        </a:defRPr>
      </a:lvl4pPr>
      <a:lvl5pPr marL="2286000" marR="0" indent="-622300" algn="l" defTabSz="914400" latinLnBrk="0">
        <a:lnSpc>
          <a:spcPct val="100000"/>
        </a:lnSpc>
        <a:spcBef>
          <a:spcPts val="0"/>
        </a:spcBef>
        <a:spcAft>
          <a:spcPts val="0"/>
        </a:spcAft>
        <a:buClr>
          <a:srgbClr val="01313E"/>
        </a:buClr>
        <a:buSzPts val="6200"/>
        <a:buFont typeface="Roboto"/>
        <a:buChar char="•"/>
        <a:tabLst/>
        <a:defRPr sz="2800" b="0" i="0" u="none" strike="noStrike" cap="none" spc="0" baseline="0">
          <a:solidFill>
            <a:srgbClr val="333333"/>
          </a:solidFill>
          <a:uFillTx/>
          <a:latin typeface="Montserrat" charset="0"/>
          <a:ea typeface="Montserrat" charset="0"/>
          <a:cs typeface="Montserrat" charset="0"/>
          <a:sym typeface="Montserrat Black"/>
        </a:defRPr>
      </a:lvl5pPr>
      <a:lvl6pPr marL="27432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6pPr>
      <a:lvl7pPr marL="32004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7pPr>
      <a:lvl8pPr marL="36576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8pPr>
      <a:lvl9pPr marL="4114800" marR="0" indent="-622300" algn="l" defTabSz="914400" latinLnBrk="0">
        <a:lnSpc>
          <a:spcPct val="100000"/>
        </a:lnSpc>
        <a:spcBef>
          <a:spcPts val="0"/>
        </a:spcBef>
        <a:spcAft>
          <a:spcPts val="0"/>
        </a:spcAft>
        <a:buClr>
          <a:srgbClr val="01313E"/>
        </a:buClr>
        <a:buSzPts val="6200"/>
        <a:buFont typeface="Roboto"/>
        <a:buChar char="•"/>
        <a:tabLst/>
        <a:defRPr sz="6200" b="0" i="0" u="none" strike="noStrike" cap="none" spc="0" baseline="0">
          <a:solidFill>
            <a:srgbClr val="333333"/>
          </a:solidFill>
          <a:uFillTx/>
          <a:latin typeface="Montserrat Black"/>
          <a:ea typeface="Montserrat Black"/>
          <a:cs typeface="Montserrat Black"/>
          <a:sym typeface="Montserrat Black"/>
        </a:defRPr>
      </a:lvl9pPr>
    </p:bodyStyle>
    <p:otherStyle>
      <a:lvl1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1pPr>
      <a:lvl2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2pPr>
      <a:lvl3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3pPr>
      <a:lvl4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4pPr>
      <a:lvl5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5pPr>
      <a:lvl6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6pPr>
      <a:lvl7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7pPr>
      <a:lvl8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8pPr>
      <a:lvl9pPr marL="0" marR="0" indent="0" algn="l" defTabSz="914400" latinLnBrk="0">
        <a:lnSpc>
          <a:spcPct val="100000"/>
        </a:lnSpc>
        <a:spcBef>
          <a:spcPts val="0"/>
        </a:spcBef>
        <a:spcAft>
          <a:spcPts val="0"/>
        </a:spcAft>
        <a:buClrTx/>
        <a:buSzTx/>
        <a:buFontTx/>
        <a:buNone/>
        <a:tabLst/>
        <a:defRPr sz="6200" b="0" i="0" u="none" strike="noStrike" cap="none" spc="0" baseline="0">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7.xml"/><Relationship Id="rId2"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7.xml"/><Relationship Id="rId3" Type="http://schemas.openxmlformats.org/officeDocument/2006/relationships/chart" Target="../charts/chart8.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Google Shape;331;p37"/>
          <p:cNvSpPr txBox="1"/>
          <p:nvPr/>
        </p:nvSpPr>
        <p:spPr>
          <a:xfrm>
            <a:off x="2514010" y="1314370"/>
            <a:ext cx="12642513" cy="26439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16000">
                <a:solidFill>
                  <a:srgbClr val="FFDBD8"/>
                </a:solidFill>
                <a:latin typeface="+mn-lt"/>
                <a:ea typeface="+mn-ea"/>
                <a:cs typeface="+mn-cs"/>
                <a:sym typeface="Source Serif Pro Bold"/>
              </a:defRPr>
            </a:lvl1pPr>
          </a:lstStyle>
          <a:p>
            <a:r>
              <a:t>Christopher .</a:t>
            </a:r>
          </a:p>
        </p:txBody>
      </p:sp>
      <p:sp>
        <p:nvSpPr>
          <p:cNvPr id="324" name="Google Shape;332;p37"/>
          <p:cNvSpPr txBox="1"/>
          <p:nvPr/>
        </p:nvSpPr>
        <p:spPr>
          <a:xfrm>
            <a:off x="2824601" y="3747596"/>
            <a:ext cx="6776660" cy="5992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3200" b="1">
                <a:solidFill>
                  <a:srgbClr val="4C4C4C"/>
                </a:solidFill>
                <a:latin typeface="Source Sans Pro"/>
                <a:ea typeface="Source Sans Pro"/>
                <a:cs typeface="Source Sans Pro"/>
                <a:sym typeface="Source Sans Pro"/>
              </a:defRPr>
            </a:lvl1pPr>
          </a:lstStyle>
          <a:p>
            <a:r>
              <a:t>Photography Presentation Template</a:t>
            </a:r>
          </a:p>
        </p:txBody>
      </p:sp>
      <p:sp>
        <p:nvSpPr>
          <p:cNvPr id="325" name="Google Shape;333;p37"/>
          <p:cNvSpPr txBox="1"/>
          <p:nvPr/>
        </p:nvSpPr>
        <p:spPr>
          <a:xfrm>
            <a:off x="2824572" y="4650400"/>
            <a:ext cx="6776718" cy="11961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a:t>
            </a:r>
          </a:p>
        </p:txBody>
      </p:sp>
      <p:sp>
        <p:nvSpPr>
          <p:cNvPr id="326"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01.</a:t>
            </a:r>
          </a:p>
        </p:txBody>
      </p:sp>
      <p:sp>
        <p:nvSpPr>
          <p:cNvPr id="327" name="Google Shape;331;p37"/>
          <p:cNvSpPr txBox="1"/>
          <p:nvPr/>
        </p:nvSpPr>
        <p:spPr>
          <a:xfrm>
            <a:off x="2641010" y="1161882"/>
            <a:ext cx="12642513" cy="26439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16000">
                <a:solidFill>
                  <a:srgbClr val="FF0002"/>
                </a:solidFill>
                <a:latin typeface="+mn-lt"/>
                <a:ea typeface="+mn-ea"/>
                <a:cs typeface="+mn-cs"/>
                <a:sym typeface="Source Serif Pro Bold"/>
              </a:defRPr>
            </a:lvl1pPr>
          </a:lstStyle>
          <a:p>
            <a:r>
              <a:t>Christopher .</a:t>
            </a:r>
          </a:p>
        </p:txBody>
      </p:sp>
      <p:sp>
        <p:nvSpPr>
          <p:cNvPr id="328" name="Line"/>
          <p:cNvSpPr/>
          <p:nvPr/>
        </p:nvSpPr>
        <p:spPr>
          <a:xfrm flipV="1">
            <a:off x="14847064" y="2867408"/>
            <a:ext cx="1" cy="10849129"/>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29" name="Line"/>
          <p:cNvSpPr/>
          <p:nvPr/>
        </p:nvSpPr>
        <p:spPr>
          <a:xfrm>
            <a:off x="14836257" y="2921981"/>
            <a:ext cx="9559193"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30" name="Shape"/>
          <p:cNvSpPr/>
          <p:nvPr/>
        </p:nvSpPr>
        <p:spPr>
          <a:xfrm rot="10800000">
            <a:off x="22977953" y="12574711"/>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31" name="Google Shape;30;p3"/>
          <p:cNvSpPr/>
          <p:nvPr/>
        </p:nvSpPr>
        <p:spPr>
          <a:xfrm>
            <a:off x="20092867" y="6945564"/>
            <a:ext cx="700124"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 name="Picture Placeholder 4"/>
          <p:cNvSpPr>
            <a:spLocks noGrp="1"/>
          </p:cNvSpPr>
          <p:nvPr>
            <p:ph type="pic" sz="quarter" idx="13"/>
          </p:nvPr>
        </p:nvSpPr>
        <p:spPr/>
      </p:sp>
      <p:sp>
        <p:nvSpPr>
          <p:cNvPr id="6" name="Picture Placeholder 5"/>
          <p:cNvSpPr>
            <a:spLocks noGrp="1"/>
          </p:cNvSpPr>
          <p:nvPr>
            <p:ph type="pic" sz="quarter" idx="14"/>
          </p:nvPr>
        </p:nvSpPr>
        <p:spPr/>
      </p:sp>
      <p:sp>
        <p:nvSpPr>
          <p:cNvPr id="7" name="Picture Placeholder 6"/>
          <p:cNvSpPr>
            <a:spLocks noGrp="1"/>
          </p:cNvSpPr>
          <p:nvPr>
            <p:ph type="pic" sz="quarter" idx="15"/>
          </p:nvPr>
        </p:nvSpPr>
        <p:spPr/>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Google Shape;182;p30"/>
          <p:cNvSpPr/>
          <p:nvPr/>
        </p:nvSpPr>
        <p:spPr>
          <a:xfrm>
            <a:off x="11534732" y="11138545"/>
            <a:ext cx="1124941" cy="1046657"/>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71" name="Google Shape;182;p30"/>
          <p:cNvSpPr/>
          <p:nvPr/>
        </p:nvSpPr>
        <p:spPr>
          <a:xfrm>
            <a:off x="17757567" y="11138545"/>
            <a:ext cx="1124940" cy="1046657"/>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72" name="Google Shape;498;p45"/>
          <p:cNvSpPr txBox="1"/>
          <p:nvPr/>
        </p:nvSpPr>
        <p:spPr>
          <a:xfrm>
            <a:off x="11534732" y="1114081"/>
            <a:ext cx="465809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Lorem ipsum</a:t>
            </a:r>
          </a:p>
        </p:txBody>
      </p:sp>
      <p:sp>
        <p:nvSpPr>
          <p:cNvPr id="473" name="Google Shape;505;p45"/>
          <p:cNvSpPr txBox="1"/>
          <p:nvPr/>
        </p:nvSpPr>
        <p:spPr>
          <a:xfrm>
            <a:off x="11534732" y="1931318"/>
            <a:ext cx="4370995"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a:t>
            </a:r>
          </a:p>
        </p:txBody>
      </p:sp>
      <p:sp>
        <p:nvSpPr>
          <p:cNvPr id="474" name="Google Shape;498;p45"/>
          <p:cNvSpPr txBox="1"/>
          <p:nvPr/>
        </p:nvSpPr>
        <p:spPr>
          <a:xfrm>
            <a:off x="17757567" y="1114081"/>
            <a:ext cx="465809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Lorem ipsum</a:t>
            </a:r>
          </a:p>
        </p:txBody>
      </p:sp>
      <p:sp>
        <p:nvSpPr>
          <p:cNvPr id="475" name="Google Shape;505;p45"/>
          <p:cNvSpPr txBox="1"/>
          <p:nvPr/>
        </p:nvSpPr>
        <p:spPr>
          <a:xfrm>
            <a:off x="17757567" y="1931318"/>
            <a:ext cx="4157646"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a:t>
            </a:r>
          </a:p>
        </p:txBody>
      </p:sp>
      <p:sp>
        <p:nvSpPr>
          <p:cNvPr id="476" name="Why Choose Us"/>
          <p:cNvSpPr txBox="1"/>
          <p:nvPr/>
        </p:nvSpPr>
        <p:spPr>
          <a:xfrm>
            <a:off x="2750635" y="2304311"/>
            <a:ext cx="8126624"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Our Service .</a:t>
            </a:r>
          </a:p>
        </p:txBody>
      </p:sp>
      <p:sp>
        <p:nvSpPr>
          <p:cNvPr id="477" name="Google Shape;182;p30"/>
          <p:cNvSpPr/>
          <p:nvPr/>
        </p:nvSpPr>
        <p:spPr>
          <a:xfrm>
            <a:off x="3047994" y="6755303"/>
            <a:ext cx="5562804" cy="3042168"/>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78" name="Google Shape;182;p30"/>
          <p:cNvSpPr/>
          <p:nvPr/>
        </p:nvSpPr>
        <p:spPr>
          <a:xfrm>
            <a:off x="3047994" y="6755303"/>
            <a:ext cx="127001" cy="3042168"/>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79" name="Google Shape;505;p45"/>
          <p:cNvSpPr txBox="1"/>
          <p:nvPr/>
        </p:nvSpPr>
        <p:spPr>
          <a:xfrm>
            <a:off x="3750573" y="7509693"/>
            <a:ext cx="4157646" cy="15333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 dolore magna aliqua.</a:t>
            </a:r>
          </a:p>
        </p:txBody>
      </p:sp>
      <p:sp>
        <p:nvSpPr>
          <p:cNvPr id="480" name="Google Shape;505;p45"/>
          <p:cNvSpPr txBox="1"/>
          <p:nvPr/>
        </p:nvSpPr>
        <p:spPr>
          <a:xfrm>
            <a:off x="2867412" y="4372648"/>
            <a:ext cx="4658093" cy="15333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 dolore magna aliqua.</a:t>
            </a:r>
          </a:p>
        </p:txBody>
      </p:sp>
      <p:sp>
        <p:nvSpPr>
          <p:cNvPr id="481" name="Line"/>
          <p:cNvSpPr/>
          <p:nvPr/>
        </p:nvSpPr>
        <p:spPr>
          <a:xfrm flipV="1">
            <a:off x="10520107" y="3386900"/>
            <a:ext cx="1" cy="10532685"/>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82" name="Shape"/>
          <p:cNvSpPr/>
          <p:nvPr/>
        </p:nvSpPr>
        <p:spPr>
          <a:xfrm rot="10800000">
            <a:off x="23134902" y="12765027"/>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83" name="Google Shape;30;p3"/>
          <p:cNvSpPr/>
          <p:nvPr/>
        </p:nvSpPr>
        <p:spPr>
          <a:xfrm rot="16200000">
            <a:off x="10271645" y="11619427"/>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8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10.</a:t>
            </a:r>
          </a:p>
        </p:txBody>
      </p:sp>
      <p:sp>
        <p:nvSpPr>
          <p:cNvPr id="2" name="Picture Placeholder 1"/>
          <p:cNvSpPr>
            <a:spLocks noGrp="1"/>
          </p:cNvSpPr>
          <p:nvPr>
            <p:ph type="pic" sz="quarter" idx="13"/>
          </p:nvPr>
        </p:nvSpPr>
        <p:spPr/>
      </p:sp>
      <p:sp>
        <p:nvSpPr>
          <p:cNvPr id="3" name="Picture Placeholder 2"/>
          <p:cNvSpPr>
            <a:spLocks noGrp="1"/>
          </p:cNvSpPr>
          <p:nvPr>
            <p:ph type="pic" sz="quarter" idx="14"/>
          </p:nvPr>
        </p:nvSpPr>
        <p:spPr/>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Google Shape;438;p40"/>
          <p:cNvSpPr txBox="1"/>
          <p:nvPr/>
        </p:nvSpPr>
        <p:spPr>
          <a:xfrm>
            <a:off x="2301992" y="2242868"/>
            <a:ext cx="6123385"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Our Services .</a:t>
            </a:r>
          </a:p>
        </p:txBody>
      </p:sp>
      <p:sp>
        <p:nvSpPr>
          <p:cNvPr id="487" name="Google Shape;133;p22"/>
          <p:cNvSpPr/>
          <p:nvPr/>
        </p:nvSpPr>
        <p:spPr>
          <a:xfrm>
            <a:off x="15724181" y="-7731"/>
            <a:ext cx="16877578" cy="1373146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89" name="Google Shape;430;p40"/>
          <p:cNvSpPr txBox="1"/>
          <p:nvPr/>
        </p:nvSpPr>
        <p:spPr>
          <a:xfrm>
            <a:off x="9974043" y="9143233"/>
            <a:ext cx="4662945"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Lorem ipsum dolor sit.</a:t>
            </a:r>
          </a:p>
        </p:txBody>
      </p:sp>
      <p:sp>
        <p:nvSpPr>
          <p:cNvPr id="490" name="Google Shape;431;p40"/>
          <p:cNvSpPr txBox="1"/>
          <p:nvPr/>
        </p:nvSpPr>
        <p:spPr>
          <a:xfrm>
            <a:off x="9974043" y="10017692"/>
            <a:ext cx="5155945" cy="1165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 in front of a crowd.</a:t>
            </a:r>
          </a:p>
        </p:txBody>
      </p:sp>
      <p:sp>
        <p:nvSpPr>
          <p:cNvPr id="491" name="Google Shape;434;p40"/>
          <p:cNvSpPr txBox="1"/>
          <p:nvPr/>
        </p:nvSpPr>
        <p:spPr>
          <a:xfrm>
            <a:off x="16091577" y="9143233"/>
            <a:ext cx="4662945"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Lorem ipsum dolor sit.</a:t>
            </a:r>
          </a:p>
        </p:txBody>
      </p:sp>
      <p:sp>
        <p:nvSpPr>
          <p:cNvPr id="492" name="Google Shape;435;p40"/>
          <p:cNvSpPr txBox="1"/>
          <p:nvPr/>
        </p:nvSpPr>
        <p:spPr>
          <a:xfrm>
            <a:off x="16091577" y="10017692"/>
            <a:ext cx="4936111" cy="1165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 in front of a crowd.</a:t>
            </a:r>
          </a:p>
        </p:txBody>
      </p:sp>
      <p:sp>
        <p:nvSpPr>
          <p:cNvPr id="493" name="Google Shape;438;p40"/>
          <p:cNvSpPr txBox="1"/>
          <p:nvPr/>
        </p:nvSpPr>
        <p:spPr>
          <a:xfrm>
            <a:off x="2428992" y="2115868"/>
            <a:ext cx="6123385"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Our Services .</a:t>
            </a:r>
          </a:p>
        </p:txBody>
      </p:sp>
      <p:sp>
        <p:nvSpPr>
          <p:cNvPr id="494" name="Line"/>
          <p:cNvSpPr/>
          <p:nvPr/>
        </p:nvSpPr>
        <p:spPr>
          <a:xfrm flipV="1">
            <a:off x="8155113" y="-22406"/>
            <a:ext cx="1" cy="4871932"/>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95" name="Google Shape;439;p40"/>
          <p:cNvSpPr txBox="1"/>
          <p:nvPr/>
        </p:nvSpPr>
        <p:spPr>
          <a:xfrm>
            <a:off x="2428992" y="5937250"/>
            <a:ext cx="4662945" cy="18415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Consectetur adipiscing elit incididunt.</a:t>
            </a:r>
          </a:p>
        </p:txBody>
      </p:sp>
      <p:sp>
        <p:nvSpPr>
          <p:cNvPr id="497"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11.</a:t>
            </a:r>
          </a:p>
        </p:txBody>
      </p:sp>
      <p:sp>
        <p:nvSpPr>
          <p:cNvPr id="498" name="Shape"/>
          <p:cNvSpPr/>
          <p:nvPr/>
        </p:nvSpPr>
        <p:spPr>
          <a:xfrm rot="10800000">
            <a:off x="23118576" y="12519945"/>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99" name="Google Shape;30;p3"/>
          <p:cNvSpPr/>
          <p:nvPr/>
        </p:nvSpPr>
        <p:spPr>
          <a:xfrm rot="16200000">
            <a:off x="15408006" y="11437118"/>
            <a:ext cx="700125"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 name="Picture Placeholder 2"/>
          <p:cNvSpPr>
            <a:spLocks noGrp="1"/>
          </p:cNvSpPr>
          <p:nvPr>
            <p:ph type="pic" sz="quarter" idx="13"/>
          </p:nvPr>
        </p:nvSpPr>
        <p:spPr/>
      </p:sp>
      <p:sp>
        <p:nvSpPr>
          <p:cNvPr id="4" name="Picture Placeholder 3"/>
          <p:cNvSpPr>
            <a:spLocks noGrp="1"/>
          </p:cNvSpPr>
          <p:nvPr>
            <p:ph type="pic" sz="quarter" idx="14"/>
          </p:nvPr>
        </p:nvSpPr>
        <p:spPr/>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 name="Why Choose Us"/>
          <p:cNvSpPr txBox="1"/>
          <p:nvPr/>
        </p:nvSpPr>
        <p:spPr>
          <a:xfrm>
            <a:off x="3822046" y="562399"/>
            <a:ext cx="6336470"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Our Team Member .</a:t>
            </a:r>
          </a:p>
        </p:txBody>
      </p:sp>
      <p:sp>
        <p:nvSpPr>
          <p:cNvPr id="505" name="Why Choose Us"/>
          <p:cNvSpPr txBox="1"/>
          <p:nvPr/>
        </p:nvSpPr>
        <p:spPr>
          <a:xfrm>
            <a:off x="3949046" y="435399"/>
            <a:ext cx="6336470"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Our Team Member .</a:t>
            </a:r>
          </a:p>
        </p:txBody>
      </p:sp>
      <p:sp>
        <p:nvSpPr>
          <p:cNvPr id="506" name="Lorem ipsum dolor sit amet, consectetur adipiscing elit, sed do eiusmod tempor incididunt ut labore et dolore magna aliqua."/>
          <p:cNvSpPr txBox="1"/>
          <p:nvPr/>
        </p:nvSpPr>
        <p:spPr>
          <a:xfrm>
            <a:off x="11420719" y="1572049"/>
            <a:ext cx="5811661"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507" name="Google Shape;182;p30"/>
          <p:cNvSpPr/>
          <p:nvPr/>
        </p:nvSpPr>
        <p:spPr>
          <a:xfrm>
            <a:off x="4269097" y="9855782"/>
            <a:ext cx="6704969" cy="1848204"/>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08" name="Google Shape;504;p45"/>
          <p:cNvSpPr txBox="1"/>
          <p:nvPr/>
        </p:nvSpPr>
        <p:spPr>
          <a:xfrm>
            <a:off x="5109700" y="10286886"/>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Shaun Murphy</a:t>
            </a:r>
          </a:p>
        </p:txBody>
      </p:sp>
      <p:sp>
        <p:nvSpPr>
          <p:cNvPr id="509" name="Google Shape;505;p45"/>
          <p:cNvSpPr txBox="1"/>
          <p:nvPr/>
        </p:nvSpPr>
        <p:spPr>
          <a:xfrm>
            <a:off x="5108056" y="10910172"/>
            <a:ext cx="4351357" cy="4284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UI/UX Designer</a:t>
            </a:r>
          </a:p>
        </p:txBody>
      </p:sp>
      <p:sp>
        <p:nvSpPr>
          <p:cNvPr id="510" name="Google Shape;182;p30"/>
          <p:cNvSpPr/>
          <p:nvPr/>
        </p:nvSpPr>
        <p:spPr>
          <a:xfrm>
            <a:off x="10974065" y="10804269"/>
            <a:ext cx="6704968" cy="184820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11" name="Google Shape;504;p45"/>
          <p:cNvSpPr txBox="1"/>
          <p:nvPr/>
        </p:nvSpPr>
        <p:spPr>
          <a:xfrm>
            <a:off x="11814667" y="11235373"/>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Shaun Murphy</a:t>
            </a:r>
          </a:p>
        </p:txBody>
      </p:sp>
      <p:sp>
        <p:nvSpPr>
          <p:cNvPr id="512" name="Google Shape;505;p45"/>
          <p:cNvSpPr txBox="1"/>
          <p:nvPr/>
        </p:nvSpPr>
        <p:spPr>
          <a:xfrm>
            <a:off x="11813023" y="11858659"/>
            <a:ext cx="4351358" cy="4284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UI/UX Designer</a:t>
            </a:r>
          </a:p>
        </p:txBody>
      </p:sp>
      <p:sp>
        <p:nvSpPr>
          <p:cNvPr id="513" name="Google Shape;182;p30"/>
          <p:cNvSpPr/>
          <p:nvPr/>
        </p:nvSpPr>
        <p:spPr>
          <a:xfrm>
            <a:off x="17679032" y="11802822"/>
            <a:ext cx="6704968" cy="184820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14" name="Google Shape;504;p45"/>
          <p:cNvSpPr txBox="1"/>
          <p:nvPr/>
        </p:nvSpPr>
        <p:spPr>
          <a:xfrm>
            <a:off x="18519635" y="12233926"/>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Shaun Murphy</a:t>
            </a:r>
          </a:p>
        </p:txBody>
      </p:sp>
      <p:sp>
        <p:nvSpPr>
          <p:cNvPr id="515" name="Google Shape;505;p45"/>
          <p:cNvSpPr txBox="1"/>
          <p:nvPr/>
        </p:nvSpPr>
        <p:spPr>
          <a:xfrm>
            <a:off x="18517992" y="12857212"/>
            <a:ext cx="4351358" cy="4284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UI/UX Designer</a:t>
            </a:r>
          </a:p>
        </p:txBody>
      </p:sp>
      <p:sp>
        <p:nvSpPr>
          <p:cNvPr id="516" name="Google Shape;182;p30"/>
          <p:cNvSpPr/>
          <p:nvPr/>
        </p:nvSpPr>
        <p:spPr>
          <a:xfrm>
            <a:off x="2891247" y="4641515"/>
            <a:ext cx="1414577" cy="5214269"/>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17" name="Line"/>
          <p:cNvSpPr/>
          <p:nvPr/>
        </p:nvSpPr>
        <p:spPr>
          <a:xfrm>
            <a:off x="9746347" y="3282348"/>
            <a:ext cx="14666721"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18" name="Google Shape;27;p3"/>
          <p:cNvSpPr/>
          <p:nvPr/>
        </p:nvSpPr>
        <p:spPr>
          <a:xfrm>
            <a:off x="3344535" y="8452282"/>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chemeClr val="accent5">
              <a:hueOff val="-82419"/>
              <a:satOff val="-9513"/>
              <a:lumOff val="-16343"/>
              <a:alpha val="50000"/>
            </a:schemeClr>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19" name="Google Shape;29;p3"/>
          <p:cNvSpPr/>
          <p:nvPr/>
        </p:nvSpPr>
        <p:spPr>
          <a:xfrm>
            <a:off x="3344535" y="553783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chemeClr val="accent5">
              <a:hueOff val="-82419"/>
              <a:satOff val="-9513"/>
              <a:lumOff val="-16343"/>
              <a:alpha val="50000"/>
            </a:schemeClr>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20" name="Google Shape;30;p3"/>
          <p:cNvSpPr/>
          <p:nvPr/>
        </p:nvSpPr>
        <p:spPr>
          <a:xfrm>
            <a:off x="3344535" y="6995056"/>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chemeClr val="accent5">
              <a:hueOff val="-82419"/>
              <a:satOff val="-9513"/>
              <a:lumOff val="-16343"/>
              <a:alpha val="50000"/>
            </a:schemeClr>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21" name="Google Shape;182;p30"/>
          <p:cNvSpPr/>
          <p:nvPr/>
        </p:nvSpPr>
        <p:spPr>
          <a:xfrm>
            <a:off x="19261543" y="2788"/>
            <a:ext cx="5122458"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22" name="Shape"/>
          <p:cNvSpPr/>
          <p:nvPr/>
        </p:nvSpPr>
        <p:spPr>
          <a:xfrm rot="10800000">
            <a:off x="23106777" y="668388"/>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23" name="Google Shape;30;p3"/>
          <p:cNvSpPr/>
          <p:nvPr/>
        </p:nvSpPr>
        <p:spPr>
          <a:xfrm rot="16200000">
            <a:off x="18910619" y="-414438"/>
            <a:ext cx="700124"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2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12.</a:t>
            </a:r>
          </a:p>
        </p:txBody>
      </p:sp>
      <p:sp>
        <p:nvSpPr>
          <p:cNvPr id="2" name="Picture Placeholder 1"/>
          <p:cNvSpPr>
            <a:spLocks noGrp="1"/>
          </p:cNvSpPr>
          <p:nvPr>
            <p:ph type="pic" sz="quarter" idx="13"/>
          </p:nvPr>
        </p:nvSpPr>
        <p:spPr/>
      </p:sp>
      <p:sp>
        <p:nvSpPr>
          <p:cNvPr id="3" name="Picture Placeholder 2"/>
          <p:cNvSpPr>
            <a:spLocks noGrp="1"/>
          </p:cNvSpPr>
          <p:nvPr>
            <p:ph type="pic" sz="quarter" idx="14"/>
          </p:nvPr>
        </p:nvSpPr>
        <p:spPr/>
      </p:sp>
      <p:sp>
        <p:nvSpPr>
          <p:cNvPr id="4" name="Picture Placeholder 3"/>
          <p:cNvSpPr>
            <a:spLocks noGrp="1"/>
          </p:cNvSpPr>
          <p:nvPr>
            <p:ph type="pic" sz="quarter" idx="15"/>
          </p:nvPr>
        </p:nvSpPr>
        <p:spPr/>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Line"/>
          <p:cNvSpPr/>
          <p:nvPr/>
        </p:nvSpPr>
        <p:spPr>
          <a:xfrm>
            <a:off x="6760108" y="3905937"/>
            <a:ext cx="17652452"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27" name="Google Shape;615;p49"/>
          <p:cNvSpPr txBox="1"/>
          <p:nvPr/>
        </p:nvSpPr>
        <p:spPr>
          <a:xfrm>
            <a:off x="2690861" y="1179994"/>
            <a:ext cx="5703082"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Our Team .</a:t>
            </a:r>
          </a:p>
        </p:txBody>
      </p:sp>
      <p:sp>
        <p:nvSpPr>
          <p:cNvPr id="529" name="Google Shape;615;p49"/>
          <p:cNvSpPr txBox="1"/>
          <p:nvPr/>
        </p:nvSpPr>
        <p:spPr>
          <a:xfrm>
            <a:off x="2817861" y="1052994"/>
            <a:ext cx="5703082"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Our Team .</a:t>
            </a:r>
          </a:p>
        </p:txBody>
      </p:sp>
      <p:sp>
        <p:nvSpPr>
          <p:cNvPr id="530" name="Google Shape;616;p49"/>
          <p:cNvSpPr txBox="1"/>
          <p:nvPr/>
        </p:nvSpPr>
        <p:spPr>
          <a:xfrm>
            <a:off x="9481626" y="7092027"/>
            <a:ext cx="2786475"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0002"/>
                </a:solidFill>
                <a:latin typeface="Source Sans Pro"/>
                <a:ea typeface="Source Sans Pro"/>
                <a:cs typeface="Source Sans Pro"/>
                <a:sym typeface="Source Sans Pro"/>
              </a:defRPr>
            </a:lvl1pPr>
          </a:lstStyle>
          <a:p>
            <a:r>
              <a:t>CEO and Founder</a:t>
            </a:r>
          </a:p>
        </p:txBody>
      </p:sp>
      <p:sp>
        <p:nvSpPr>
          <p:cNvPr id="531" name="Google Shape;617;p49"/>
          <p:cNvSpPr txBox="1"/>
          <p:nvPr/>
        </p:nvSpPr>
        <p:spPr>
          <a:xfrm>
            <a:off x="9481626" y="6423204"/>
            <a:ext cx="2974450" cy="50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3200" b="1">
                <a:solidFill>
                  <a:srgbClr val="4C4C4C"/>
                </a:solidFill>
                <a:latin typeface="Source Sans Pro"/>
                <a:ea typeface="Source Sans Pro"/>
                <a:cs typeface="Source Sans Pro"/>
                <a:sym typeface="Source Sans Pro"/>
              </a:defRPr>
            </a:lvl1pPr>
          </a:lstStyle>
          <a:p>
            <a:r>
              <a:t>Shaun Murphy</a:t>
            </a:r>
          </a:p>
        </p:txBody>
      </p:sp>
      <p:sp>
        <p:nvSpPr>
          <p:cNvPr id="532" name="Google Shape;618;p49"/>
          <p:cNvSpPr txBox="1"/>
          <p:nvPr/>
        </p:nvSpPr>
        <p:spPr>
          <a:xfrm>
            <a:off x="9481626" y="8094522"/>
            <a:ext cx="4678032"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533" name="Google Shape;620;p49"/>
          <p:cNvSpPr txBox="1"/>
          <p:nvPr/>
        </p:nvSpPr>
        <p:spPr>
          <a:xfrm>
            <a:off x="2817861" y="5164043"/>
            <a:ext cx="3695795" cy="2209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Consectetur adipiscing elit incididunt.</a:t>
            </a:r>
          </a:p>
        </p:txBody>
      </p:sp>
      <p:sp>
        <p:nvSpPr>
          <p:cNvPr id="53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13.</a:t>
            </a:r>
          </a:p>
        </p:txBody>
      </p:sp>
      <p:sp>
        <p:nvSpPr>
          <p:cNvPr id="535" name="Shape"/>
          <p:cNvSpPr/>
          <p:nvPr/>
        </p:nvSpPr>
        <p:spPr>
          <a:xfrm rot="10800000">
            <a:off x="23174825" y="11366837"/>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36" name="Google Shape;27;p3"/>
          <p:cNvSpPr/>
          <p:nvPr/>
        </p:nvSpPr>
        <p:spPr>
          <a:xfrm>
            <a:off x="11982846" y="1003776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chemeClr val="accent5">
              <a:hueOff val="-82419"/>
              <a:satOff val="-9513"/>
              <a:lumOff val="-16343"/>
              <a:alpha val="50000"/>
            </a:schemeClr>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37" name="Google Shape;28;p3"/>
          <p:cNvSpPr/>
          <p:nvPr/>
        </p:nvSpPr>
        <p:spPr>
          <a:xfrm>
            <a:off x="9478962" y="1003776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2142" y="4505"/>
                </a:moveTo>
                <a:lnTo>
                  <a:pt x="9458" y="4505"/>
                </a:lnTo>
                <a:cubicBezTo>
                  <a:pt x="8883" y="4505"/>
                  <a:pt x="8659" y="4537"/>
                  <a:pt x="8212" y="4537"/>
                </a:cubicBezTo>
                <a:cubicBezTo>
                  <a:pt x="6007" y="4633"/>
                  <a:pt x="4729" y="5847"/>
                  <a:pt x="4569" y="7988"/>
                </a:cubicBezTo>
                <a:lnTo>
                  <a:pt x="4537" y="8787"/>
                </a:lnTo>
                <a:cubicBezTo>
                  <a:pt x="4505" y="9075"/>
                  <a:pt x="4505" y="9394"/>
                  <a:pt x="4505" y="10033"/>
                </a:cubicBezTo>
                <a:lnTo>
                  <a:pt x="4505" y="12366"/>
                </a:lnTo>
                <a:cubicBezTo>
                  <a:pt x="4505" y="12781"/>
                  <a:pt x="4537" y="13005"/>
                  <a:pt x="4537" y="13388"/>
                </a:cubicBezTo>
                <a:cubicBezTo>
                  <a:pt x="4665" y="15689"/>
                  <a:pt x="5911" y="16935"/>
                  <a:pt x="8212" y="17063"/>
                </a:cubicBezTo>
                <a:lnTo>
                  <a:pt x="9138" y="17095"/>
                </a:lnTo>
                <a:cubicBezTo>
                  <a:pt x="9490" y="17095"/>
                  <a:pt x="9969" y="17095"/>
                  <a:pt x="10832" y="17095"/>
                </a:cubicBezTo>
                <a:lnTo>
                  <a:pt x="12366" y="17095"/>
                </a:lnTo>
                <a:cubicBezTo>
                  <a:pt x="12781" y="17095"/>
                  <a:pt x="13005" y="17063"/>
                  <a:pt x="13388" y="17063"/>
                </a:cubicBezTo>
                <a:cubicBezTo>
                  <a:pt x="15689" y="16935"/>
                  <a:pt x="16935" y="15689"/>
                  <a:pt x="17063" y="13388"/>
                </a:cubicBezTo>
                <a:lnTo>
                  <a:pt x="17095" y="12462"/>
                </a:lnTo>
                <a:cubicBezTo>
                  <a:pt x="17095" y="12110"/>
                  <a:pt x="17095" y="11631"/>
                  <a:pt x="17095" y="10832"/>
                </a:cubicBezTo>
                <a:lnTo>
                  <a:pt x="17095" y="9234"/>
                </a:lnTo>
                <a:cubicBezTo>
                  <a:pt x="17095" y="8819"/>
                  <a:pt x="17063" y="8595"/>
                  <a:pt x="17063" y="8212"/>
                </a:cubicBezTo>
                <a:cubicBezTo>
                  <a:pt x="16967" y="6007"/>
                  <a:pt x="15753" y="4729"/>
                  <a:pt x="13612" y="4569"/>
                </a:cubicBezTo>
                <a:lnTo>
                  <a:pt x="13069" y="4537"/>
                </a:lnTo>
                <a:cubicBezTo>
                  <a:pt x="12781" y="4537"/>
                  <a:pt x="12557" y="4505"/>
                  <a:pt x="12142" y="4505"/>
                </a:cubicBezTo>
                <a:close/>
                <a:moveTo>
                  <a:pt x="13324" y="5688"/>
                </a:moveTo>
                <a:cubicBezTo>
                  <a:pt x="15050" y="5751"/>
                  <a:pt x="15849" y="6582"/>
                  <a:pt x="15912" y="8276"/>
                </a:cubicBezTo>
                <a:lnTo>
                  <a:pt x="15944" y="8915"/>
                </a:lnTo>
                <a:cubicBezTo>
                  <a:pt x="15944" y="9170"/>
                  <a:pt x="15944" y="9490"/>
                  <a:pt x="15944" y="10001"/>
                </a:cubicBezTo>
                <a:lnTo>
                  <a:pt x="15944" y="12142"/>
                </a:lnTo>
                <a:cubicBezTo>
                  <a:pt x="15944" y="12685"/>
                  <a:pt x="15944" y="12909"/>
                  <a:pt x="15912" y="13324"/>
                </a:cubicBezTo>
                <a:cubicBezTo>
                  <a:pt x="15849" y="15018"/>
                  <a:pt x="15050" y="15849"/>
                  <a:pt x="13324" y="15912"/>
                </a:cubicBezTo>
                <a:lnTo>
                  <a:pt x="12781" y="15944"/>
                </a:lnTo>
                <a:cubicBezTo>
                  <a:pt x="12525" y="15944"/>
                  <a:pt x="12206" y="15944"/>
                  <a:pt x="11599" y="15944"/>
                </a:cubicBezTo>
                <a:lnTo>
                  <a:pt x="9618" y="15944"/>
                </a:lnTo>
                <a:cubicBezTo>
                  <a:pt x="8979" y="15944"/>
                  <a:pt x="8723" y="15944"/>
                  <a:pt x="8276" y="15912"/>
                </a:cubicBezTo>
                <a:cubicBezTo>
                  <a:pt x="6614" y="15849"/>
                  <a:pt x="5815" y="15082"/>
                  <a:pt x="5688" y="13516"/>
                </a:cubicBezTo>
                <a:lnTo>
                  <a:pt x="5656" y="12845"/>
                </a:lnTo>
                <a:cubicBezTo>
                  <a:pt x="5656" y="12525"/>
                  <a:pt x="5656" y="12174"/>
                  <a:pt x="5656" y="11439"/>
                </a:cubicBezTo>
                <a:lnTo>
                  <a:pt x="5656" y="9490"/>
                </a:lnTo>
                <a:cubicBezTo>
                  <a:pt x="5656" y="8915"/>
                  <a:pt x="5656" y="8691"/>
                  <a:pt x="5688" y="8276"/>
                </a:cubicBezTo>
                <a:cubicBezTo>
                  <a:pt x="5751" y="6646"/>
                  <a:pt x="6486" y="5815"/>
                  <a:pt x="8084" y="5688"/>
                </a:cubicBezTo>
                <a:lnTo>
                  <a:pt x="8499" y="5688"/>
                </a:lnTo>
                <a:cubicBezTo>
                  <a:pt x="8883" y="5656"/>
                  <a:pt x="9170" y="5656"/>
                  <a:pt x="9969" y="5656"/>
                </a:cubicBezTo>
                <a:lnTo>
                  <a:pt x="12174" y="5656"/>
                </a:lnTo>
                <a:cubicBezTo>
                  <a:pt x="12685" y="5656"/>
                  <a:pt x="12909" y="5656"/>
                  <a:pt x="13324" y="5688"/>
                </a:cubicBezTo>
                <a:close/>
                <a:moveTo>
                  <a:pt x="10832" y="7573"/>
                </a:moveTo>
                <a:cubicBezTo>
                  <a:pt x="9043" y="7573"/>
                  <a:pt x="7573" y="9043"/>
                  <a:pt x="7573" y="10832"/>
                </a:cubicBezTo>
                <a:cubicBezTo>
                  <a:pt x="7573" y="12589"/>
                  <a:pt x="9043" y="14027"/>
                  <a:pt x="10832" y="14027"/>
                </a:cubicBezTo>
                <a:cubicBezTo>
                  <a:pt x="12589" y="14027"/>
                  <a:pt x="14027" y="12557"/>
                  <a:pt x="14027" y="10832"/>
                </a:cubicBezTo>
                <a:cubicBezTo>
                  <a:pt x="14027" y="9043"/>
                  <a:pt x="12557" y="7573"/>
                  <a:pt x="10832" y="7573"/>
                </a:cubicBezTo>
                <a:close/>
                <a:moveTo>
                  <a:pt x="10832" y="8723"/>
                </a:moveTo>
                <a:cubicBezTo>
                  <a:pt x="11950" y="8723"/>
                  <a:pt x="12877" y="9650"/>
                  <a:pt x="12877" y="10832"/>
                </a:cubicBezTo>
                <a:cubicBezTo>
                  <a:pt x="12877" y="11950"/>
                  <a:pt x="11982" y="12877"/>
                  <a:pt x="10832" y="12877"/>
                </a:cubicBezTo>
                <a:cubicBezTo>
                  <a:pt x="9650" y="12877"/>
                  <a:pt x="8723" y="11950"/>
                  <a:pt x="8723" y="10832"/>
                </a:cubicBezTo>
                <a:cubicBezTo>
                  <a:pt x="8723" y="9650"/>
                  <a:pt x="9650" y="8723"/>
                  <a:pt x="10832" y="8723"/>
                </a:cubicBezTo>
                <a:close/>
                <a:moveTo>
                  <a:pt x="14155" y="6678"/>
                </a:moveTo>
                <a:cubicBezTo>
                  <a:pt x="13740" y="6678"/>
                  <a:pt x="13388" y="7030"/>
                  <a:pt x="13388" y="7445"/>
                </a:cubicBezTo>
                <a:cubicBezTo>
                  <a:pt x="13388" y="7860"/>
                  <a:pt x="13740" y="8212"/>
                  <a:pt x="14155" y="8212"/>
                </a:cubicBezTo>
                <a:cubicBezTo>
                  <a:pt x="14570" y="8212"/>
                  <a:pt x="14922" y="7860"/>
                  <a:pt x="14922" y="7445"/>
                </a:cubicBezTo>
                <a:cubicBezTo>
                  <a:pt x="14922" y="7030"/>
                  <a:pt x="14570" y="6678"/>
                  <a:pt x="14155" y="6678"/>
                </a:cubicBezTo>
                <a:close/>
              </a:path>
            </a:pathLst>
          </a:custGeom>
          <a:solidFill>
            <a:schemeClr val="accent5">
              <a:hueOff val="-82419"/>
              <a:satOff val="-9513"/>
              <a:lumOff val="-16343"/>
              <a:alpha val="50000"/>
            </a:schemeClr>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38" name="Google Shape;29;p3"/>
          <p:cNvSpPr/>
          <p:nvPr/>
        </p:nvSpPr>
        <p:spPr>
          <a:xfrm>
            <a:off x="10313590" y="1003776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chemeClr val="accent5">
              <a:hueOff val="-82419"/>
              <a:satOff val="-9513"/>
              <a:lumOff val="-16343"/>
              <a:alpha val="50000"/>
            </a:schemeClr>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39" name="Google Shape;30;p3"/>
          <p:cNvSpPr/>
          <p:nvPr/>
        </p:nvSpPr>
        <p:spPr>
          <a:xfrm>
            <a:off x="11148218" y="1003776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chemeClr val="accent5">
              <a:hueOff val="-82419"/>
              <a:satOff val="-9513"/>
              <a:lumOff val="-16343"/>
              <a:alpha val="50000"/>
            </a:schemeClr>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40" name="Google Shape;30;p3"/>
          <p:cNvSpPr/>
          <p:nvPr/>
        </p:nvSpPr>
        <p:spPr>
          <a:xfrm rot="16200000">
            <a:off x="22439148" y="3337243"/>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half" idx="13"/>
          </p:nvPr>
        </p:nvSpPr>
        <p:spPr/>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Google Shape;627;p58"/>
          <p:cNvSpPr txBox="1"/>
          <p:nvPr/>
        </p:nvSpPr>
        <p:spPr>
          <a:xfrm>
            <a:off x="14426049" y="2902513"/>
            <a:ext cx="8038457" cy="3469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pPr>
              <a:defRPr sz="10600">
                <a:solidFill>
                  <a:srgbClr val="FFDBD8"/>
                </a:solidFill>
                <a:latin typeface="+mn-lt"/>
                <a:ea typeface="+mn-ea"/>
                <a:cs typeface="+mn-cs"/>
                <a:sym typeface="Source Serif Pro Bold"/>
              </a:defRPr>
            </a:pPr>
            <a:r>
              <a:t>Our Team</a:t>
            </a:r>
            <a:endParaRPr sz="6700">
              <a:solidFill>
                <a:srgbClr val="535353"/>
              </a:solidFill>
              <a:latin typeface="Montserrat Black"/>
              <a:ea typeface="Montserrat Black"/>
              <a:cs typeface="Montserrat Black"/>
              <a:sym typeface="Montserrat Black"/>
            </a:endParaRPr>
          </a:p>
          <a:p>
            <a:pPr>
              <a:defRPr sz="10600">
                <a:solidFill>
                  <a:srgbClr val="FFDBD8"/>
                </a:solidFill>
                <a:latin typeface="+mn-lt"/>
                <a:ea typeface="+mn-ea"/>
                <a:cs typeface="+mn-cs"/>
                <a:sym typeface="Source Serif Pro Bold"/>
              </a:defRPr>
            </a:pPr>
            <a:r>
              <a:t>Member .</a:t>
            </a:r>
          </a:p>
        </p:txBody>
      </p:sp>
      <p:sp>
        <p:nvSpPr>
          <p:cNvPr id="545" name="Google Shape;627;p58"/>
          <p:cNvSpPr txBox="1"/>
          <p:nvPr/>
        </p:nvSpPr>
        <p:spPr>
          <a:xfrm>
            <a:off x="14553049" y="2775513"/>
            <a:ext cx="8038457" cy="3469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pPr>
              <a:defRPr sz="10600">
                <a:solidFill>
                  <a:srgbClr val="FF0002"/>
                </a:solidFill>
                <a:latin typeface="+mn-lt"/>
                <a:ea typeface="+mn-ea"/>
                <a:cs typeface="+mn-cs"/>
                <a:sym typeface="Source Serif Pro Bold"/>
              </a:defRPr>
            </a:pPr>
            <a:r>
              <a:t>Our Team</a:t>
            </a:r>
            <a:endParaRPr sz="6700">
              <a:solidFill>
                <a:srgbClr val="535353"/>
              </a:solidFill>
              <a:latin typeface="Montserrat Black"/>
              <a:ea typeface="Montserrat Black"/>
              <a:cs typeface="Montserrat Black"/>
              <a:sym typeface="Montserrat Black"/>
            </a:endParaRPr>
          </a:p>
          <a:p>
            <a:pPr>
              <a:defRPr sz="10600">
                <a:solidFill>
                  <a:srgbClr val="FF0002"/>
                </a:solidFill>
                <a:latin typeface="+mn-lt"/>
                <a:ea typeface="+mn-ea"/>
                <a:cs typeface="+mn-cs"/>
                <a:sym typeface="Source Serif Pro Bold"/>
              </a:defRPr>
            </a:pPr>
            <a:r>
              <a:t>Member .</a:t>
            </a:r>
          </a:p>
        </p:txBody>
      </p:sp>
      <p:sp>
        <p:nvSpPr>
          <p:cNvPr id="546" name="Google Shape;629;p58"/>
          <p:cNvSpPr txBox="1"/>
          <p:nvPr/>
        </p:nvSpPr>
        <p:spPr>
          <a:xfrm>
            <a:off x="14045049" y="6686553"/>
            <a:ext cx="5490427" cy="1564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 Ut enim ad minim veniam.</a:t>
            </a:r>
          </a:p>
        </p:txBody>
      </p:sp>
      <p:sp>
        <p:nvSpPr>
          <p:cNvPr id="547" name="Google Shape;630;p58"/>
          <p:cNvSpPr txBox="1"/>
          <p:nvPr/>
        </p:nvSpPr>
        <p:spPr>
          <a:xfrm>
            <a:off x="14045049" y="8761786"/>
            <a:ext cx="5364306" cy="1564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 Ut enim ad minim veniam.</a:t>
            </a:r>
          </a:p>
        </p:txBody>
      </p:sp>
      <p:sp>
        <p:nvSpPr>
          <p:cNvPr id="548" name="Google Shape;611;p58"/>
          <p:cNvSpPr/>
          <p:nvPr/>
        </p:nvSpPr>
        <p:spPr>
          <a:xfrm>
            <a:off x="2376398" y="7716897"/>
            <a:ext cx="4836617" cy="466043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49" name="Google Shape;615;p58"/>
          <p:cNvSpPr txBox="1"/>
          <p:nvPr/>
        </p:nvSpPr>
        <p:spPr>
          <a:xfrm>
            <a:off x="3092949" y="9633446"/>
            <a:ext cx="3311288" cy="1589338"/>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p>
            <a:r>
              <a:t>Lorem Ipsum has been the industry's standard dummy text ever since the.</a:t>
            </a:r>
          </a:p>
        </p:txBody>
      </p:sp>
      <p:sp>
        <p:nvSpPr>
          <p:cNvPr id="550" name="Google Shape;602;p57"/>
          <p:cNvSpPr txBox="1"/>
          <p:nvPr/>
        </p:nvSpPr>
        <p:spPr>
          <a:xfrm>
            <a:off x="3092949" y="8290018"/>
            <a:ext cx="2719750" cy="5992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3200" b="1">
                <a:solidFill>
                  <a:srgbClr val="4C4C4C"/>
                </a:solidFill>
                <a:latin typeface="Source Sans Pro"/>
                <a:ea typeface="Source Sans Pro"/>
                <a:cs typeface="Source Sans Pro"/>
                <a:sym typeface="Source Sans Pro"/>
              </a:defRPr>
            </a:lvl1pPr>
          </a:lstStyle>
          <a:p>
            <a:r>
              <a:t>Shaun Murphy</a:t>
            </a:r>
          </a:p>
        </p:txBody>
      </p:sp>
      <p:sp>
        <p:nvSpPr>
          <p:cNvPr id="551" name="Google Shape;603;p57"/>
          <p:cNvSpPr txBox="1"/>
          <p:nvPr/>
        </p:nvSpPr>
        <p:spPr>
          <a:xfrm>
            <a:off x="3092949" y="8756408"/>
            <a:ext cx="2246027" cy="77244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normAutofit/>
          </a:bodyPr>
          <a:lstStyle/>
          <a:p>
            <a:r>
              <a:t>UI/UX Designer</a:t>
            </a:r>
          </a:p>
        </p:txBody>
      </p:sp>
      <p:sp>
        <p:nvSpPr>
          <p:cNvPr id="552" name="Google Shape;611;p58"/>
          <p:cNvSpPr/>
          <p:nvPr/>
        </p:nvSpPr>
        <p:spPr>
          <a:xfrm>
            <a:off x="2330285" y="1303565"/>
            <a:ext cx="4836617" cy="466043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53" name="Google Shape;615;p58"/>
          <p:cNvSpPr txBox="1"/>
          <p:nvPr/>
        </p:nvSpPr>
        <p:spPr>
          <a:xfrm>
            <a:off x="3046835" y="3220113"/>
            <a:ext cx="3311289" cy="1589339"/>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p>
            <a:r>
              <a:t>Lorem Ipsum has been the industry's standard dummy text ever since the.</a:t>
            </a:r>
          </a:p>
        </p:txBody>
      </p:sp>
      <p:sp>
        <p:nvSpPr>
          <p:cNvPr id="554" name="Google Shape;602;p57"/>
          <p:cNvSpPr txBox="1"/>
          <p:nvPr/>
        </p:nvSpPr>
        <p:spPr>
          <a:xfrm>
            <a:off x="3046835" y="1876686"/>
            <a:ext cx="2719750" cy="5992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3200" b="1">
                <a:solidFill>
                  <a:srgbClr val="4C4C4C"/>
                </a:solidFill>
                <a:latin typeface="Source Sans Pro"/>
                <a:ea typeface="Source Sans Pro"/>
                <a:cs typeface="Source Sans Pro"/>
                <a:sym typeface="Source Sans Pro"/>
              </a:defRPr>
            </a:lvl1pPr>
          </a:lstStyle>
          <a:p>
            <a:r>
              <a:t>Shaun Murphy</a:t>
            </a:r>
          </a:p>
        </p:txBody>
      </p:sp>
      <p:sp>
        <p:nvSpPr>
          <p:cNvPr id="555" name="Google Shape;603;p57"/>
          <p:cNvSpPr txBox="1"/>
          <p:nvPr/>
        </p:nvSpPr>
        <p:spPr>
          <a:xfrm>
            <a:off x="3046835" y="2343075"/>
            <a:ext cx="2246027" cy="77244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normAutofit/>
          </a:bodyPr>
          <a:lstStyle/>
          <a:p>
            <a:r>
              <a:t>UI/UX Designer</a:t>
            </a:r>
          </a:p>
        </p:txBody>
      </p:sp>
      <p:sp>
        <p:nvSpPr>
          <p:cNvPr id="556" name="Line"/>
          <p:cNvSpPr/>
          <p:nvPr/>
        </p:nvSpPr>
        <p:spPr>
          <a:xfrm flipV="1">
            <a:off x="20400303" y="5574383"/>
            <a:ext cx="1" cy="8167893"/>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grpSp>
        <p:nvGrpSpPr>
          <p:cNvPr id="561" name="Group"/>
          <p:cNvGrpSpPr/>
          <p:nvPr/>
        </p:nvGrpSpPr>
        <p:grpSpPr>
          <a:xfrm>
            <a:off x="3046835" y="4787043"/>
            <a:ext cx="3011885" cy="508001"/>
            <a:chOff x="0" y="0"/>
            <a:chExt cx="3011884" cy="508000"/>
          </a:xfrm>
        </p:grpSpPr>
        <p:sp>
          <p:nvSpPr>
            <p:cNvPr id="557" name="Google Shape;27;p3"/>
            <p:cNvSpPr/>
            <p:nvPr/>
          </p:nvSpPr>
          <p:spPr>
            <a:xfrm>
              <a:off x="2503884"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58" name="Google Shape;28;p3"/>
            <p:cNvSpPr/>
            <p:nvPr/>
          </p:nvSpPr>
          <p:spPr>
            <a:xfrm>
              <a:off x="0"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2142" y="4505"/>
                  </a:moveTo>
                  <a:lnTo>
                    <a:pt x="9458" y="4505"/>
                  </a:lnTo>
                  <a:cubicBezTo>
                    <a:pt x="8883" y="4505"/>
                    <a:pt x="8659" y="4537"/>
                    <a:pt x="8212" y="4537"/>
                  </a:cubicBezTo>
                  <a:cubicBezTo>
                    <a:pt x="6007" y="4633"/>
                    <a:pt x="4729" y="5847"/>
                    <a:pt x="4569" y="7988"/>
                  </a:cubicBezTo>
                  <a:lnTo>
                    <a:pt x="4537" y="8787"/>
                  </a:lnTo>
                  <a:cubicBezTo>
                    <a:pt x="4505" y="9075"/>
                    <a:pt x="4505" y="9394"/>
                    <a:pt x="4505" y="10033"/>
                  </a:cubicBezTo>
                  <a:lnTo>
                    <a:pt x="4505" y="12366"/>
                  </a:lnTo>
                  <a:cubicBezTo>
                    <a:pt x="4505" y="12781"/>
                    <a:pt x="4537" y="13005"/>
                    <a:pt x="4537" y="13388"/>
                  </a:cubicBezTo>
                  <a:cubicBezTo>
                    <a:pt x="4665" y="15689"/>
                    <a:pt x="5911" y="16935"/>
                    <a:pt x="8212" y="17063"/>
                  </a:cubicBezTo>
                  <a:lnTo>
                    <a:pt x="9138" y="17095"/>
                  </a:lnTo>
                  <a:cubicBezTo>
                    <a:pt x="9490" y="17095"/>
                    <a:pt x="9969" y="17095"/>
                    <a:pt x="10832" y="17095"/>
                  </a:cubicBezTo>
                  <a:lnTo>
                    <a:pt x="12366" y="17095"/>
                  </a:lnTo>
                  <a:cubicBezTo>
                    <a:pt x="12781" y="17095"/>
                    <a:pt x="13005" y="17063"/>
                    <a:pt x="13388" y="17063"/>
                  </a:cubicBezTo>
                  <a:cubicBezTo>
                    <a:pt x="15689" y="16935"/>
                    <a:pt x="16935" y="15689"/>
                    <a:pt x="17063" y="13388"/>
                  </a:cubicBezTo>
                  <a:lnTo>
                    <a:pt x="17095" y="12462"/>
                  </a:lnTo>
                  <a:cubicBezTo>
                    <a:pt x="17095" y="12110"/>
                    <a:pt x="17095" y="11631"/>
                    <a:pt x="17095" y="10832"/>
                  </a:cubicBezTo>
                  <a:lnTo>
                    <a:pt x="17095" y="9234"/>
                  </a:lnTo>
                  <a:cubicBezTo>
                    <a:pt x="17095" y="8819"/>
                    <a:pt x="17063" y="8595"/>
                    <a:pt x="17063" y="8212"/>
                  </a:cubicBezTo>
                  <a:cubicBezTo>
                    <a:pt x="16967" y="6007"/>
                    <a:pt x="15753" y="4729"/>
                    <a:pt x="13612" y="4569"/>
                  </a:cubicBezTo>
                  <a:lnTo>
                    <a:pt x="13069" y="4537"/>
                  </a:lnTo>
                  <a:cubicBezTo>
                    <a:pt x="12781" y="4537"/>
                    <a:pt x="12557" y="4505"/>
                    <a:pt x="12142" y="4505"/>
                  </a:cubicBezTo>
                  <a:close/>
                  <a:moveTo>
                    <a:pt x="13324" y="5688"/>
                  </a:moveTo>
                  <a:cubicBezTo>
                    <a:pt x="15050" y="5751"/>
                    <a:pt x="15849" y="6582"/>
                    <a:pt x="15912" y="8276"/>
                  </a:cubicBezTo>
                  <a:lnTo>
                    <a:pt x="15944" y="8915"/>
                  </a:lnTo>
                  <a:cubicBezTo>
                    <a:pt x="15944" y="9170"/>
                    <a:pt x="15944" y="9490"/>
                    <a:pt x="15944" y="10001"/>
                  </a:cubicBezTo>
                  <a:lnTo>
                    <a:pt x="15944" y="12142"/>
                  </a:lnTo>
                  <a:cubicBezTo>
                    <a:pt x="15944" y="12685"/>
                    <a:pt x="15944" y="12909"/>
                    <a:pt x="15912" y="13324"/>
                  </a:cubicBezTo>
                  <a:cubicBezTo>
                    <a:pt x="15849" y="15018"/>
                    <a:pt x="15050" y="15849"/>
                    <a:pt x="13324" y="15912"/>
                  </a:cubicBezTo>
                  <a:lnTo>
                    <a:pt x="12781" y="15944"/>
                  </a:lnTo>
                  <a:cubicBezTo>
                    <a:pt x="12525" y="15944"/>
                    <a:pt x="12206" y="15944"/>
                    <a:pt x="11599" y="15944"/>
                  </a:cubicBezTo>
                  <a:lnTo>
                    <a:pt x="9618" y="15944"/>
                  </a:lnTo>
                  <a:cubicBezTo>
                    <a:pt x="8979" y="15944"/>
                    <a:pt x="8723" y="15944"/>
                    <a:pt x="8276" y="15912"/>
                  </a:cubicBezTo>
                  <a:cubicBezTo>
                    <a:pt x="6614" y="15849"/>
                    <a:pt x="5815" y="15082"/>
                    <a:pt x="5688" y="13516"/>
                  </a:cubicBezTo>
                  <a:lnTo>
                    <a:pt x="5656" y="12845"/>
                  </a:lnTo>
                  <a:cubicBezTo>
                    <a:pt x="5656" y="12525"/>
                    <a:pt x="5656" y="12174"/>
                    <a:pt x="5656" y="11439"/>
                  </a:cubicBezTo>
                  <a:lnTo>
                    <a:pt x="5656" y="9490"/>
                  </a:lnTo>
                  <a:cubicBezTo>
                    <a:pt x="5656" y="8915"/>
                    <a:pt x="5656" y="8691"/>
                    <a:pt x="5688" y="8276"/>
                  </a:cubicBezTo>
                  <a:cubicBezTo>
                    <a:pt x="5751" y="6646"/>
                    <a:pt x="6486" y="5815"/>
                    <a:pt x="8084" y="5688"/>
                  </a:cubicBezTo>
                  <a:lnTo>
                    <a:pt x="8499" y="5688"/>
                  </a:lnTo>
                  <a:cubicBezTo>
                    <a:pt x="8883" y="5656"/>
                    <a:pt x="9170" y="5656"/>
                    <a:pt x="9969" y="5656"/>
                  </a:cubicBezTo>
                  <a:lnTo>
                    <a:pt x="12174" y="5656"/>
                  </a:lnTo>
                  <a:cubicBezTo>
                    <a:pt x="12685" y="5656"/>
                    <a:pt x="12909" y="5656"/>
                    <a:pt x="13324" y="5688"/>
                  </a:cubicBezTo>
                  <a:close/>
                  <a:moveTo>
                    <a:pt x="10832" y="7573"/>
                  </a:moveTo>
                  <a:cubicBezTo>
                    <a:pt x="9043" y="7573"/>
                    <a:pt x="7573" y="9043"/>
                    <a:pt x="7573" y="10832"/>
                  </a:cubicBezTo>
                  <a:cubicBezTo>
                    <a:pt x="7573" y="12589"/>
                    <a:pt x="9043" y="14027"/>
                    <a:pt x="10832" y="14027"/>
                  </a:cubicBezTo>
                  <a:cubicBezTo>
                    <a:pt x="12589" y="14027"/>
                    <a:pt x="14027" y="12557"/>
                    <a:pt x="14027" y="10832"/>
                  </a:cubicBezTo>
                  <a:cubicBezTo>
                    <a:pt x="14027" y="9043"/>
                    <a:pt x="12557" y="7573"/>
                    <a:pt x="10832" y="7573"/>
                  </a:cubicBezTo>
                  <a:close/>
                  <a:moveTo>
                    <a:pt x="10832" y="8723"/>
                  </a:moveTo>
                  <a:cubicBezTo>
                    <a:pt x="11950" y="8723"/>
                    <a:pt x="12877" y="9650"/>
                    <a:pt x="12877" y="10832"/>
                  </a:cubicBezTo>
                  <a:cubicBezTo>
                    <a:pt x="12877" y="11950"/>
                    <a:pt x="11982" y="12877"/>
                    <a:pt x="10832" y="12877"/>
                  </a:cubicBezTo>
                  <a:cubicBezTo>
                    <a:pt x="9650" y="12877"/>
                    <a:pt x="8723" y="11950"/>
                    <a:pt x="8723" y="10832"/>
                  </a:cubicBezTo>
                  <a:cubicBezTo>
                    <a:pt x="8723" y="9650"/>
                    <a:pt x="9650" y="8723"/>
                    <a:pt x="10832" y="8723"/>
                  </a:cubicBezTo>
                  <a:close/>
                  <a:moveTo>
                    <a:pt x="14155" y="6678"/>
                  </a:moveTo>
                  <a:cubicBezTo>
                    <a:pt x="13740" y="6678"/>
                    <a:pt x="13388" y="7030"/>
                    <a:pt x="13388" y="7445"/>
                  </a:cubicBezTo>
                  <a:cubicBezTo>
                    <a:pt x="13388" y="7860"/>
                    <a:pt x="13740" y="8212"/>
                    <a:pt x="14155" y="8212"/>
                  </a:cubicBezTo>
                  <a:cubicBezTo>
                    <a:pt x="14570" y="8212"/>
                    <a:pt x="14922" y="7860"/>
                    <a:pt x="14922" y="7445"/>
                  </a:cubicBezTo>
                  <a:cubicBezTo>
                    <a:pt x="14922" y="7030"/>
                    <a:pt x="14570" y="6678"/>
                    <a:pt x="14155" y="6678"/>
                  </a:cubicBez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59" name="Google Shape;29;p3"/>
            <p:cNvSpPr/>
            <p:nvPr/>
          </p:nvSpPr>
          <p:spPr>
            <a:xfrm>
              <a:off x="834628"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60" name="Google Shape;30;p3"/>
            <p:cNvSpPr/>
            <p:nvPr/>
          </p:nvSpPr>
          <p:spPr>
            <a:xfrm>
              <a:off x="1669256"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grpSp>
      <p:grpSp>
        <p:nvGrpSpPr>
          <p:cNvPr id="566" name="Group"/>
          <p:cNvGrpSpPr/>
          <p:nvPr/>
        </p:nvGrpSpPr>
        <p:grpSpPr>
          <a:xfrm>
            <a:off x="3046835" y="11215323"/>
            <a:ext cx="3011885" cy="508001"/>
            <a:chOff x="0" y="0"/>
            <a:chExt cx="3011884" cy="508000"/>
          </a:xfrm>
        </p:grpSpPr>
        <p:sp>
          <p:nvSpPr>
            <p:cNvPr id="562" name="Google Shape;27;p3"/>
            <p:cNvSpPr/>
            <p:nvPr/>
          </p:nvSpPr>
          <p:spPr>
            <a:xfrm>
              <a:off x="2503884"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63" name="Google Shape;28;p3"/>
            <p:cNvSpPr/>
            <p:nvPr/>
          </p:nvSpPr>
          <p:spPr>
            <a:xfrm>
              <a:off x="0"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2142" y="4505"/>
                  </a:moveTo>
                  <a:lnTo>
                    <a:pt x="9458" y="4505"/>
                  </a:lnTo>
                  <a:cubicBezTo>
                    <a:pt x="8883" y="4505"/>
                    <a:pt x="8659" y="4537"/>
                    <a:pt x="8212" y="4537"/>
                  </a:cubicBezTo>
                  <a:cubicBezTo>
                    <a:pt x="6007" y="4633"/>
                    <a:pt x="4729" y="5847"/>
                    <a:pt x="4569" y="7988"/>
                  </a:cubicBezTo>
                  <a:lnTo>
                    <a:pt x="4537" y="8787"/>
                  </a:lnTo>
                  <a:cubicBezTo>
                    <a:pt x="4505" y="9075"/>
                    <a:pt x="4505" y="9394"/>
                    <a:pt x="4505" y="10033"/>
                  </a:cubicBezTo>
                  <a:lnTo>
                    <a:pt x="4505" y="12366"/>
                  </a:lnTo>
                  <a:cubicBezTo>
                    <a:pt x="4505" y="12781"/>
                    <a:pt x="4537" y="13005"/>
                    <a:pt x="4537" y="13388"/>
                  </a:cubicBezTo>
                  <a:cubicBezTo>
                    <a:pt x="4665" y="15689"/>
                    <a:pt x="5911" y="16935"/>
                    <a:pt x="8212" y="17063"/>
                  </a:cubicBezTo>
                  <a:lnTo>
                    <a:pt x="9138" y="17095"/>
                  </a:lnTo>
                  <a:cubicBezTo>
                    <a:pt x="9490" y="17095"/>
                    <a:pt x="9969" y="17095"/>
                    <a:pt x="10832" y="17095"/>
                  </a:cubicBezTo>
                  <a:lnTo>
                    <a:pt x="12366" y="17095"/>
                  </a:lnTo>
                  <a:cubicBezTo>
                    <a:pt x="12781" y="17095"/>
                    <a:pt x="13005" y="17063"/>
                    <a:pt x="13388" y="17063"/>
                  </a:cubicBezTo>
                  <a:cubicBezTo>
                    <a:pt x="15689" y="16935"/>
                    <a:pt x="16935" y="15689"/>
                    <a:pt x="17063" y="13388"/>
                  </a:cubicBezTo>
                  <a:lnTo>
                    <a:pt x="17095" y="12462"/>
                  </a:lnTo>
                  <a:cubicBezTo>
                    <a:pt x="17095" y="12110"/>
                    <a:pt x="17095" y="11631"/>
                    <a:pt x="17095" y="10832"/>
                  </a:cubicBezTo>
                  <a:lnTo>
                    <a:pt x="17095" y="9234"/>
                  </a:lnTo>
                  <a:cubicBezTo>
                    <a:pt x="17095" y="8819"/>
                    <a:pt x="17063" y="8595"/>
                    <a:pt x="17063" y="8212"/>
                  </a:cubicBezTo>
                  <a:cubicBezTo>
                    <a:pt x="16967" y="6007"/>
                    <a:pt x="15753" y="4729"/>
                    <a:pt x="13612" y="4569"/>
                  </a:cubicBezTo>
                  <a:lnTo>
                    <a:pt x="13069" y="4537"/>
                  </a:lnTo>
                  <a:cubicBezTo>
                    <a:pt x="12781" y="4537"/>
                    <a:pt x="12557" y="4505"/>
                    <a:pt x="12142" y="4505"/>
                  </a:cubicBezTo>
                  <a:close/>
                  <a:moveTo>
                    <a:pt x="13324" y="5688"/>
                  </a:moveTo>
                  <a:cubicBezTo>
                    <a:pt x="15050" y="5751"/>
                    <a:pt x="15849" y="6582"/>
                    <a:pt x="15912" y="8276"/>
                  </a:cubicBezTo>
                  <a:lnTo>
                    <a:pt x="15944" y="8915"/>
                  </a:lnTo>
                  <a:cubicBezTo>
                    <a:pt x="15944" y="9170"/>
                    <a:pt x="15944" y="9490"/>
                    <a:pt x="15944" y="10001"/>
                  </a:cubicBezTo>
                  <a:lnTo>
                    <a:pt x="15944" y="12142"/>
                  </a:lnTo>
                  <a:cubicBezTo>
                    <a:pt x="15944" y="12685"/>
                    <a:pt x="15944" y="12909"/>
                    <a:pt x="15912" y="13324"/>
                  </a:cubicBezTo>
                  <a:cubicBezTo>
                    <a:pt x="15849" y="15018"/>
                    <a:pt x="15050" y="15849"/>
                    <a:pt x="13324" y="15912"/>
                  </a:cubicBezTo>
                  <a:lnTo>
                    <a:pt x="12781" y="15944"/>
                  </a:lnTo>
                  <a:cubicBezTo>
                    <a:pt x="12525" y="15944"/>
                    <a:pt x="12206" y="15944"/>
                    <a:pt x="11599" y="15944"/>
                  </a:cubicBezTo>
                  <a:lnTo>
                    <a:pt x="9618" y="15944"/>
                  </a:lnTo>
                  <a:cubicBezTo>
                    <a:pt x="8979" y="15944"/>
                    <a:pt x="8723" y="15944"/>
                    <a:pt x="8276" y="15912"/>
                  </a:cubicBezTo>
                  <a:cubicBezTo>
                    <a:pt x="6614" y="15849"/>
                    <a:pt x="5815" y="15082"/>
                    <a:pt x="5688" y="13516"/>
                  </a:cubicBezTo>
                  <a:lnTo>
                    <a:pt x="5656" y="12845"/>
                  </a:lnTo>
                  <a:cubicBezTo>
                    <a:pt x="5656" y="12525"/>
                    <a:pt x="5656" y="12174"/>
                    <a:pt x="5656" y="11439"/>
                  </a:cubicBezTo>
                  <a:lnTo>
                    <a:pt x="5656" y="9490"/>
                  </a:lnTo>
                  <a:cubicBezTo>
                    <a:pt x="5656" y="8915"/>
                    <a:pt x="5656" y="8691"/>
                    <a:pt x="5688" y="8276"/>
                  </a:cubicBezTo>
                  <a:cubicBezTo>
                    <a:pt x="5751" y="6646"/>
                    <a:pt x="6486" y="5815"/>
                    <a:pt x="8084" y="5688"/>
                  </a:cubicBezTo>
                  <a:lnTo>
                    <a:pt x="8499" y="5688"/>
                  </a:lnTo>
                  <a:cubicBezTo>
                    <a:pt x="8883" y="5656"/>
                    <a:pt x="9170" y="5656"/>
                    <a:pt x="9969" y="5656"/>
                  </a:cubicBezTo>
                  <a:lnTo>
                    <a:pt x="12174" y="5656"/>
                  </a:lnTo>
                  <a:cubicBezTo>
                    <a:pt x="12685" y="5656"/>
                    <a:pt x="12909" y="5656"/>
                    <a:pt x="13324" y="5688"/>
                  </a:cubicBezTo>
                  <a:close/>
                  <a:moveTo>
                    <a:pt x="10832" y="7573"/>
                  </a:moveTo>
                  <a:cubicBezTo>
                    <a:pt x="9043" y="7573"/>
                    <a:pt x="7573" y="9043"/>
                    <a:pt x="7573" y="10832"/>
                  </a:cubicBezTo>
                  <a:cubicBezTo>
                    <a:pt x="7573" y="12589"/>
                    <a:pt x="9043" y="14027"/>
                    <a:pt x="10832" y="14027"/>
                  </a:cubicBezTo>
                  <a:cubicBezTo>
                    <a:pt x="12589" y="14027"/>
                    <a:pt x="14027" y="12557"/>
                    <a:pt x="14027" y="10832"/>
                  </a:cubicBezTo>
                  <a:cubicBezTo>
                    <a:pt x="14027" y="9043"/>
                    <a:pt x="12557" y="7573"/>
                    <a:pt x="10832" y="7573"/>
                  </a:cubicBezTo>
                  <a:close/>
                  <a:moveTo>
                    <a:pt x="10832" y="8723"/>
                  </a:moveTo>
                  <a:cubicBezTo>
                    <a:pt x="11950" y="8723"/>
                    <a:pt x="12877" y="9650"/>
                    <a:pt x="12877" y="10832"/>
                  </a:cubicBezTo>
                  <a:cubicBezTo>
                    <a:pt x="12877" y="11950"/>
                    <a:pt x="11982" y="12877"/>
                    <a:pt x="10832" y="12877"/>
                  </a:cubicBezTo>
                  <a:cubicBezTo>
                    <a:pt x="9650" y="12877"/>
                    <a:pt x="8723" y="11950"/>
                    <a:pt x="8723" y="10832"/>
                  </a:cubicBezTo>
                  <a:cubicBezTo>
                    <a:pt x="8723" y="9650"/>
                    <a:pt x="9650" y="8723"/>
                    <a:pt x="10832" y="8723"/>
                  </a:cubicBezTo>
                  <a:close/>
                  <a:moveTo>
                    <a:pt x="14155" y="6678"/>
                  </a:moveTo>
                  <a:cubicBezTo>
                    <a:pt x="13740" y="6678"/>
                    <a:pt x="13388" y="7030"/>
                    <a:pt x="13388" y="7445"/>
                  </a:cubicBezTo>
                  <a:cubicBezTo>
                    <a:pt x="13388" y="7860"/>
                    <a:pt x="13740" y="8212"/>
                    <a:pt x="14155" y="8212"/>
                  </a:cubicBezTo>
                  <a:cubicBezTo>
                    <a:pt x="14570" y="8212"/>
                    <a:pt x="14922" y="7860"/>
                    <a:pt x="14922" y="7445"/>
                  </a:cubicBezTo>
                  <a:cubicBezTo>
                    <a:pt x="14922" y="7030"/>
                    <a:pt x="14570" y="6678"/>
                    <a:pt x="14155" y="6678"/>
                  </a:cubicBez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64" name="Google Shape;29;p3"/>
            <p:cNvSpPr/>
            <p:nvPr/>
          </p:nvSpPr>
          <p:spPr>
            <a:xfrm>
              <a:off x="834628"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65" name="Google Shape;30;p3"/>
            <p:cNvSpPr/>
            <p:nvPr/>
          </p:nvSpPr>
          <p:spPr>
            <a:xfrm>
              <a:off x="1669256" y="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chemeClr val="accent5">
                <a:hueOff val="-82419"/>
                <a:satOff val="-9513"/>
                <a:lumOff val="-16343"/>
                <a:alpha val="50000"/>
              </a:schemeClr>
            </a:solidFill>
            <a:ln w="12700" cap="flat">
              <a:noFill/>
              <a:miter lim="400000"/>
            </a:ln>
            <a:effectLst/>
          </p:spPr>
          <p:txBody>
            <a:bodyPr wrap="square" lIns="0" tIns="0" rIns="0" bIns="0" numCol="1" anchor="ctr">
              <a:noAutofit/>
            </a:bodyP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grpSp>
      <p:sp>
        <p:nvSpPr>
          <p:cNvPr id="567" name="Google Shape;182;p30"/>
          <p:cNvSpPr/>
          <p:nvPr/>
        </p:nvSpPr>
        <p:spPr>
          <a:xfrm>
            <a:off x="22408308" y="-5546"/>
            <a:ext cx="1975692" cy="484340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68" name="Shape"/>
          <p:cNvSpPr/>
          <p:nvPr/>
        </p:nvSpPr>
        <p:spPr>
          <a:xfrm rot="10800000">
            <a:off x="23078653" y="723784"/>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69" name="Google Shape;30;p3"/>
          <p:cNvSpPr/>
          <p:nvPr/>
        </p:nvSpPr>
        <p:spPr>
          <a:xfrm>
            <a:off x="23046090" y="3370433"/>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70"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14.</a:t>
            </a:r>
          </a:p>
        </p:txBody>
      </p:sp>
      <p:sp>
        <p:nvSpPr>
          <p:cNvPr id="2" name="Picture Placeholder 1"/>
          <p:cNvSpPr>
            <a:spLocks noGrp="1"/>
          </p:cNvSpPr>
          <p:nvPr>
            <p:ph type="pic" sz="quarter" idx="13"/>
          </p:nvPr>
        </p:nvSpPr>
        <p:spPr/>
      </p:sp>
      <p:sp>
        <p:nvSpPr>
          <p:cNvPr id="3" name="Picture Placeholder 2"/>
          <p:cNvSpPr>
            <a:spLocks noGrp="1"/>
          </p:cNvSpPr>
          <p:nvPr>
            <p:ph type="pic" sz="quarter" idx="14"/>
          </p:nvPr>
        </p:nvSpPr>
        <p:spPr>
          <a:xfrm>
            <a:off x="6211990" y="6364851"/>
            <a:ext cx="6308097" cy="5964001"/>
          </a:xfrm>
        </p:spPr>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Google Shape;542;p46"/>
          <p:cNvSpPr txBox="1"/>
          <p:nvPr/>
        </p:nvSpPr>
        <p:spPr>
          <a:xfrm>
            <a:off x="2303091" y="1563298"/>
            <a:ext cx="6335665"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Our Team Member .</a:t>
            </a:r>
          </a:p>
        </p:txBody>
      </p:sp>
      <p:sp>
        <p:nvSpPr>
          <p:cNvPr id="576" name="Google Shape;542;p46"/>
          <p:cNvSpPr txBox="1"/>
          <p:nvPr/>
        </p:nvSpPr>
        <p:spPr>
          <a:xfrm>
            <a:off x="2430091" y="1436298"/>
            <a:ext cx="6335665"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Our Team Member .</a:t>
            </a:r>
          </a:p>
        </p:txBody>
      </p:sp>
      <p:sp>
        <p:nvSpPr>
          <p:cNvPr id="577" name="Google Shape;543;p46"/>
          <p:cNvSpPr txBox="1"/>
          <p:nvPr/>
        </p:nvSpPr>
        <p:spPr>
          <a:xfrm>
            <a:off x="2430091" y="5062711"/>
            <a:ext cx="4460616" cy="1841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578" name="Google Shape;544;p46"/>
          <p:cNvSpPr txBox="1"/>
          <p:nvPr/>
        </p:nvSpPr>
        <p:spPr>
          <a:xfrm>
            <a:off x="18491964" y="971432"/>
            <a:ext cx="3960269"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Shaun Murphy</a:t>
            </a:r>
          </a:p>
        </p:txBody>
      </p:sp>
      <p:sp>
        <p:nvSpPr>
          <p:cNvPr id="579" name="Google Shape;545;p46"/>
          <p:cNvSpPr txBox="1"/>
          <p:nvPr/>
        </p:nvSpPr>
        <p:spPr>
          <a:xfrm>
            <a:off x="18491964" y="2270316"/>
            <a:ext cx="3960269"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 in front of a crowd.</a:t>
            </a:r>
          </a:p>
        </p:txBody>
      </p:sp>
      <p:sp>
        <p:nvSpPr>
          <p:cNvPr id="580" name="Google Shape;546;p46"/>
          <p:cNvSpPr txBox="1"/>
          <p:nvPr/>
        </p:nvSpPr>
        <p:spPr>
          <a:xfrm>
            <a:off x="18491964" y="1585095"/>
            <a:ext cx="3960269"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UI/UX Designer</a:t>
            </a:r>
          </a:p>
        </p:txBody>
      </p:sp>
      <p:sp>
        <p:nvSpPr>
          <p:cNvPr id="581" name="Google Shape;547;p46"/>
          <p:cNvSpPr txBox="1"/>
          <p:nvPr/>
        </p:nvSpPr>
        <p:spPr>
          <a:xfrm>
            <a:off x="17141986" y="5206457"/>
            <a:ext cx="3960269"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Shaun Murphy</a:t>
            </a:r>
          </a:p>
        </p:txBody>
      </p:sp>
      <p:sp>
        <p:nvSpPr>
          <p:cNvPr id="582" name="Google Shape;548;p46"/>
          <p:cNvSpPr txBox="1"/>
          <p:nvPr/>
        </p:nvSpPr>
        <p:spPr>
          <a:xfrm>
            <a:off x="17141986" y="6505340"/>
            <a:ext cx="3960269"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 in front of a crowd.</a:t>
            </a:r>
          </a:p>
        </p:txBody>
      </p:sp>
      <p:sp>
        <p:nvSpPr>
          <p:cNvPr id="583" name="Google Shape;549;p46"/>
          <p:cNvSpPr txBox="1"/>
          <p:nvPr/>
        </p:nvSpPr>
        <p:spPr>
          <a:xfrm>
            <a:off x="17141986" y="5820119"/>
            <a:ext cx="3960269"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UI/UX Designer</a:t>
            </a:r>
          </a:p>
        </p:txBody>
      </p:sp>
      <p:sp>
        <p:nvSpPr>
          <p:cNvPr id="584" name="Google Shape;550;p46"/>
          <p:cNvSpPr txBox="1"/>
          <p:nvPr/>
        </p:nvSpPr>
        <p:spPr>
          <a:xfrm>
            <a:off x="18491964" y="10115432"/>
            <a:ext cx="3960269"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Shaun Murphy</a:t>
            </a:r>
          </a:p>
        </p:txBody>
      </p:sp>
      <p:sp>
        <p:nvSpPr>
          <p:cNvPr id="585" name="Google Shape;551;p46"/>
          <p:cNvSpPr txBox="1"/>
          <p:nvPr/>
        </p:nvSpPr>
        <p:spPr>
          <a:xfrm>
            <a:off x="18491964" y="11414315"/>
            <a:ext cx="3960269"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 in front of a crowd.</a:t>
            </a:r>
          </a:p>
        </p:txBody>
      </p:sp>
      <p:sp>
        <p:nvSpPr>
          <p:cNvPr id="586" name="Google Shape;552;p46"/>
          <p:cNvSpPr txBox="1"/>
          <p:nvPr/>
        </p:nvSpPr>
        <p:spPr>
          <a:xfrm>
            <a:off x="18491964" y="10729094"/>
            <a:ext cx="3960269"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UI/UX Designer</a:t>
            </a:r>
          </a:p>
        </p:txBody>
      </p:sp>
      <p:sp>
        <p:nvSpPr>
          <p:cNvPr id="587" name="Line"/>
          <p:cNvSpPr/>
          <p:nvPr/>
        </p:nvSpPr>
        <p:spPr>
          <a:xfrm flipV="1">
            <a:off x="8207698" y="4294921"/>
            <a:ext cx="1" cy="9447354"/>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88" name="Google Shape;182;p30"/>
          <p:cNvSpPr/>
          <p:nvPr/>
        </p:nvSpPr>
        <p:spPr>
          <a:xfrm>
            <a:off x="3051358" y="12099426"/>
            <a:ext cx="5122458"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589" name="Shape"/>
          <p:cNvSpPr/>
          <p:nvPr/>
        </p:nvSpPr>
        <p:spPr>
          <a:xfrm rot="10800000">
            <a:off x="6896592" y="12765027"/>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90" name="Google Shape;30;p3"/>
          <p:cNvSpPr/>
          <p:nvPr/>
        </p:nvSpPr>
        <p:spPr>
          <a:xfrm>
            <a:off x="2841057" y="10733033"/>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91" name="Google Shape;27;p3"/>
          <p:cNvSpPr/>
          <p:nvPr/>
        </p:nvSpPr>
        <p:spPr>
          <a:xfrm>
            <a:off x="23454999" y="8061225"/>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484" y="4505"/>
                </a:moveTo>
                <a:lnTo>
                  <a:pt x="11727" y="4505"/>
                </a:lnTo>
                <a:cubicBezTo>
                  <a:pt x="9905" y="4505"/>
                  <a:pt x="9075" y="5272"/>
                  <a:pt x="9011" y="6774"/>
                </a:cubicBezTo>
                <a:lnTo>
                  <a:pt x="9011" y="9011"/>
                </a:lnTo>
                <a:lnTo>
                  <a:pt x="7221" y="9011"/>
                </a:lnTo>
                <a:lnTo>
                  <a:pt x="7221" y="10832"/>
                </a:lnTo>
                <a:lnTo>
                  <a:pt x="9011" y="10832"/>
                </a:lnTo>
                <a:lnTo>
                  <a:pt x="9011" y="17095"/>
                </a:lnTo>
                <a:lnTo>
                  <a:pt x="11695" y="17095"/>
                </a:lnTo>
                <a:lnTo>
                  <a:pt x="11695" y="10832"/>
                </a:lnTo>
                <a:lnTo>
                  <a:pt x="13292" y="10832"/>
                </a:lnTo>
                <a:lnTo>
                  <a:pt x="13484" y="9011"/>
                </a:lnTo>
                <a:lnTo>
                  <a:pt x="11695" y="9011"/>
                </a:lnTo>
                <a:lnTo>
                  <a:pt x="11695" y="7924"/>
                </a:lnTo>
                <a:cubicBezTo>
                  <a:pt x="11695" y="7445"/>
                  <a:pt x="11759" y="7253"/>
                  <a:pt x="12174" y="7221"/>
                </a:cubicBezTo>
                <a:lnTo>
                  <a:pt x="13484" y="7221"/>
                </a:lnTo>
                <a:lnTo>
                  <a:pt x="13484" y="4505"/>
                </a:ln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92" name="Google Shape;29;p3"/>
          <p:cNvSpPr/>
          <p:nvPr/>
        </p:nvSpPr>
        <p:spPr>
          <a:xfrm>
            <a:off x="23454999" y="5146774"/>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9011" y="9011"/>
                </a:moveTo>
                <a:lnTo>
                  <a:pt x="7221" y="9011"/>
                </a:lnTo>
                <a:lnTo>
                  <a:pt x="7221" y="14379"/>
                </a:lnTo>
                <a:lnTo>
                  <a:pt x="9011" y="14379"/>
                </a:lnTo>
                <a:lnTo>
                  <a:pt x="9011" y="9011"/>
                </a:lnTo>
                <a:close/>
                <a:moveTo>
                  <a:pt x="15305" y="11375"/>
                </a:moveTo>
                <a:cubicBezTo>
                  <a:pt x="15305" y="8499"/>
                  <a:pt x="12589" y="8531"/>
                  <a:pt x="11727" y="9905"/>
                </a:cubicBezTo>
                <a:lnTo>
                  <a:pt x="11695" y="10001"/>
                </a:lnTo>
                <a:lnTo>
                  <a:pt x="11695" y="9011"/>
                </a:lnTo>
                <a:lnTo>
                  <a:pt x="9905" y="9011"/>
                </a:lnTo>
                <a:lnTo>
                  <a:pt x="9905" y="14379"/>
                </a:lnTo>
                <a:lnTo>
                  <a:pt x="11695" y="14379"/>
                </a:lnTo>
                <a:lnTo>
                  <a:pt x="11695" y="11822"/>
                </a:lnTo>
                <a:cubicBezTo>
                  <a:pt x="11695" y="10353"/>
                  <a:pt x="13388" y="10161"/>
                  <a:pt x="13484" y="11663"/>
                </a:cubicBezTo>
                <a:lnTo>
                  <a:pt x="13484" y="14379"/>
                </a:lnTo>
                <a:lnTo>
                  <a:pt x="15305" y="14379"/>
                </a:lnTo>
                <a:lnTo>
                  <a:pt x="15305" y="11375"/>
                </a:lnTo>
                <a:close/>
                <a:moveTo>
                  <a:pt x="8116" y="6199"/>
                </a:moveTo>
                <a:cubicBezTo>
                  <a:pt x="7573" y="6199"/>
                  <a:pt x="7125" y="6646"/>
                  <a:pt x="7125" y="7221"/>
                </a:cubicBezTo>
                <a:cubicBezTo>
                  <a:pt x="7125" y="7764"/>
                  <a:pt x="7573" y="8212"/>
                  <a:pt x="8116" y="8212"/>
                </a:cubicBezTo>
                <a:cubicBezTo>
                  <a:pt x="8659" y="8212"/>
                  <a:pt x="9107" y="7764"/>
                  <a:pt x="9107" y="7221"/>
                </a:cubicBezTo>
                <a:cubicBezTo>
                  <a:pt x="9107" y="6646"/>
                  <a:pt x="8659" y="6199"/>
                  <a:pt x="8116" y="6199"/>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93" name="Google Shape;30;p3"/>
          <p:cNvSpPr/>
          <p:nvPr/>
        </p:nvSpPr>
        <p:spPr>
          <a:xfrm>
            <a:off x="23454999" y="6604000"/>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32" y="0"/>
                </a:moveTo>
                <a:cubicBezTo>
                  <a:pt x="16743" y="0"/>
                  <a:pt x="21600" y="4857"/>
                  <a:pt x="21600" y="10832"/>
                </a:cubicBezTo>
                <a:cubicBezTo>
                  <a:pt x="21600" y="16775"/>
                  <a:pt x="16775" y="21600"/>
                  <a:pt x="10832" y="21600"/>
                </a:cubicBezTo>
                <a:cubicBezTo>
                  <a:pt x="4857" y="21600"/>
                  <a:pt x="0" y="16775"/>
                  <a:pt x="0" y="10832"/>
                </a:cubicBezTo>
                <a:cubicBezTo>
                  <a:pt x="0" y="4857"/>
                  <a:pt x="4857" y="0"/>
                  <a:pt x="10832" y="0"/>
                </a:cubicBezTo>
                <a:close/>
                <a:moveTo>
                  <a:pt x="13676" y="6135"/>
                </a:moveTo>
                <a:cubicBezTo>
                  <a:pt x="11982" y="6135"/>
                  <a:pt x="10800" y="7701"/>
                  <a:pt x="11151" y="9330"/>
                </a:cubicBezTo>
                <a:cubicBezTo>
                  <a:pt x="9011" y="9202"/>
                  <a:pt x="7125" y="8180"/>
                  <a:pt x="5847" y="6614"/>
                </a:cubicBezTo>
                <a:cubicBezTo>
                  <a:pt x="5144" y="7764"/>
                  <a:pt x="5496" y="9298"/>
                  <a:pt x="6646" y="10065"/>
                </a:cubicBezTo>
                <a:cubicBezTo>
                  <a:pt x="6199" y="10065"/>
                  <a:pt x="5815" y="9937"/>
                  <a:pt x="5464" y="9746"/>
                </a:cubicBezTo>
                <a:cubicBezTo>
                  <a:pt x="5432" y="10928"/>
                  <a:pt x="6295" y="12046"/>
                  <a:pt x="7541" y="12270"/>
                </a:cubicBezTo>
                <a:cubicBezTo>
                  <a:pt x="7189" y="12398"/>
                  <a:pt x="6774" y="12398"/>
                  <a:pt x="6359" y="12334"/>
                </a:cubicBezTo>
                <a:cubicBezTo>
                  <a:pt x="6710" y="13356"/>
                  <a:pt x="7669" y="14091"/>
                  <a:pt x="8787" y="14123"/>
                </a:cubicBezTo>
                <a:cubicBezTo>
                  <a:pt x="7701" y="14986"/>
                  <a:pt x="6327" y="15369"/>
                  <a:pt x="4953" y="15209"/>
                </a:cubicBezTo>
                <a:cubicBezTo>
                  <a:pt x="6103" y="15944"/>
                  <a:pt x="7477" y="16360"/>
                  <a:pt x="8915" y="16360"/>
                </a:cubicBezTo>
                <a:cubicBezTo>
                  <a:pt x="13708" y="16360"/>
                  <a:pt x="16424" y="12302"/>
                  <a:pt x="16264" y="8691"/>
                </a:cubicBezTo>
                <a:cubicBezTo>
                  <a:pt x="16743" y="8340"/>
                  <a:pt x="17191" y="7860"/>
                  <a:pt x="17542" y="7349"/>
                </a:cubicBezTo>
                <a:cubicBezTo>
                  <a:pt x="17063" y="7573"/>
                  <a:pt x="16583" y="7701"/>
                  <a:pt x="16040" y="7764"/>
                </a:cubicBezTo>
                <a:cubicBezTo>
                  <a:pt x="16583" y="7445"/>
                  <a:pt x="16999" y="6934"/>
                  <a:pt x="17191" y="6327"/>
                </a:cubicBezTo>
                <a:cubicBezTo>
                  <a:pt x="16679" y="6614"/>
                  <a:pt x="16136" y="6838"/>
                  <a:pt x="15561" y="6966"/>
                </a:cubicBezTo>
                <a:cubicBezTo>
                  <a:pt x="15082" y="6454"/>
                  <a:pt x="14411" y="6135"/>
                  <a:pt x="13676" y="6135"/>
                </a:cubicBezTo>
                <a:close/>
              </a:path>
            </a:pathLst>
          </a:custGeom>
          <a:solidFill>
            <a:srgbClr val="FFFFFF"/>
          </a:solidFill>
          <a:ln w="12700">
            <a:miter lim="400000"/>
          </a:ln>
        </p:spPr>
        <p:txBody>
          <a:bodyPr lIns="0" tIns="0" rIns="0" bIns="0"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59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15.</a:t>
            </a:r>
          </a:p>
        </p:txBody>
      </p:sp>
      <p:sp>
        <p:nvSpPr>
          <p:cNvPr id="2" name="Picture Placeholder 1"/>
          <p:cNvSpPr>
            <a:spLocks noGrp="1"/>
          </p:cNvSpPr>
          <p:nvPr>
            <p:ph type="pic" sz="quarter" idx="13"/>
          </p:nvPr>
        </p:nvSpPr>
        <p:spPr/>
      </p:sp>
      <p:sp>
        <p:nvSpPr>
          <p:cNvPr id="3" name="Picture Placeholder 2"/>
          <p:cNvSpPr>
            <a:spLocks noGrp="1"/>
          </p:cNvSpPr>
          <p:nvPr>
            <p:ph type="pic" sz="quarter" idx="15"/>
          </p:nvPr>
        </p:nvSpPr>
        <p:spPr/>
      </p:sp>
      <p:sp>
        <p:nvSpPr>
          <p:cNvPr id="4" name="Picture Placeholder 3"/>
          <p:cNvSpPr>
            <a:spLocks noGrp="1"/>
          </p:cNvSpPr>
          <p:nvPr>
            <p:ph type="pic" sz="quarter" idx="14"/>
          </p:nvPr>
        </p:nvSpPr>
        <p:spPr/>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p:sp>
      <p:sp>
        <p:nvSpPr>
          <p:cNvPr id="596" name="Google Shape;629;p52"/>
          <p:cNvSpPr txBox="1"/>
          <p:nvPr/>
        </p:nvSpPr>
        <p:spPr>
          <a:xfrm>
            <a:off x="11405011" y="3184084"/>
            <a:ext cx="10073589" cy="18719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DBD8"/>
                </a:solidFill>
                <a:latin typeface="+mn-lt"/>
                <a:ea typeface="+mn-ea"/>
                <a:cs typeface="+mn-cs"/>
                <a:sym typeface="Source Serif Pro Bold"/>
              </a:defRPr>
            </a:lvl1pPr>
          </a:lstStyle>
          <a:p>
            <a:r>
              <a:t>Video .</a:t>
            </a:r>
          </a:p>
        </p:txBody>
      </p:sp>
      <p:sp>
        <p:nvSpPr>
          <p:cNvPr id="597" name="Google Shape;629;p52"/>
          <p:cNvSpPr txBox="1"/>
          <p:nvPr/>
        </p:nvSpPr>
        <p:spPr>
          <a:xfrm>
            <a:off x="11532011" y="3057084"/>
            <a:ext cx="10073589" cy="18719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0002"/>
                </a:solidFill>
                <a:latin typeface="+mn-lt"/>
                <a:ea typeface="+mn-ea"/>
                <a:cs typeface="+mn-cs"/>
                <a:sym typeface="Source Serif Pro Bold"/>
              </a:defRPr>
            </a:lvl1pPr>
          </a:lstStyle>
          <a:p>
            <a:r>
              <a:t>Video .</a:t>
            </a:r>
          </a:p>
        </p:txBody>
      </p:sp>
      <p:grpSp>
        <p:nvGrpSpPr>
          <p:cNvPr id="601" name="Google Shape;626;p52"/>
          <p:cNvGrpSpPr/>
          <p:nvPr/>
        </p:nvGrpSpPr>
        <p:grpSpPr>
          <a:xfrm>
            <a:off x="5380168" y="6024480"/>
            <a:ext cx="1639088" cy="1667048"/>
            <a:chOff x="41" y="41"/>
            <a:chExt cx="1639086" cy="1667047"/>
          </a:xfrm>
        </p:grpSpPr>
        <p:sp>
          <p:nvSpPr>
            <p:cNvPr id="599" name="Google Shape;627;p52"/>
            <p:cNvSpPr/>
            <p:nvPr/>
          </p:nvSpPr>
          <p:spPr>
            <a:xfrm>
              <a:off x="41" y="41"/>
              <a:ext cx="1639088" cy="1667049"/>
            </a:xfrm>
            <a:prstGeom prst="ellipse">
              <a:avLst/>
            </a:prstGeom>
            <a:solidFill>
              <a:srgbClr val="B9BFFD">
                <a:alpha val="34820"/>
              </a:srgbClr>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sp>
          <p:nvSpPr>
            <p:cNvPr id="600" name="Google Shape;628;p52"/>
            <p:cNvSpPr/>
            <p:nvPr/>
          </p:nvSpPr>
          <p:spPr>
            <a:xfrm>
              <a:off x="541006" y="457970"/>
              <a:ext cx="738721" cy="7512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10799"/>
                  </a:lnTo>
                  <a:lnTo>
                    <a:pt x="0" y="0"/>
                  </a:lnTo>
                  <a:close/>
                </a:path>
              </a:pathLst>
            </a:custGeom>
            <a:solidFill>
              <a:srgbClr val="F3F3F3"/>
            </a:solidFill>
            <a:ln w="12700" cap="flat">
              <a:noFill/>
              <a:miter lim="400000"/>
            </a:ln>
            <a:effectLst/>
          </p:spPr>
          <p:txBody>
            <a:bodyPr wrap="square" lIns="45719" tIns="45719" rIns="45719" bIns="45719" numCol="1" anchor="ctr">
              <a:noAutofit/>
            </a:bodyPr>
            <a:lstStyle/>
            <a:p>
              <a:pPr>
                <a:defRPr sz="1400">
                  <a:latin typeface="Arial"/>
                  <a:ea typeface="Arial"/>
                  <a:cs typeface="Arial"/>
                  <a:sym typeface="Arial"/>
                </a:defRPr>
              </a:pPr>
              <a:endParaRPr/>
            </a:p>
          </p:txBody>
        </p:sp>
      </p:grpSp>
      <p:sp>
        <p:nvSpPr>
          <p:cNvPr id="602" name="Google Shape;260;p33"/>
          <p:cNvSpPr txBox="1"/>
          <p:nvPr/>
        </p:nvSpPr>
        <p:spPr>
          <a:xfrm>
            <a:off x="11603588" y="5545415"/>
            <a:ext cx="6858172" cy="31673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p>
            <a:r>
              <a:t>Lorem Ipsum has been the industry's standard dummy text ever since the 1500s, when an unknown printer took a galley of type and scrambled it to make a type specimen book.</a:t>
            </a:r>
            <a:endParaRPr>
              <a:latin typeface="Open Sans Regular"/>
              <a:ea typeface="Open Sans Regular"/>
              <a:cs typeface="Open Sans Regular"/>
              <a:sym typeface="Open Sans Regular"/>
            </a:endParaRPr>
          </a:p>
          <a:p>
            <a:endParaRPr>
              <a:latin typeface="Open Sans Regular"/>
              <a:ea typeface="Open Sans Regular"/>
              <a:cs typeface="Open Sans Regular"/>
              <a:sym typeface="Open Sans Regular"/>
            </a:endParaRPr>
          </a:p>
          <a:p>
            <a:r>
              <a:t>It has survived not only five centuries, but also the leap into electronic typesetting, remaining essentially unchanged.z</a:t>
            </a:r>
          </a:p>
        </p:txBody>
      </p:sp>
      <p:sp>
        <p:nvSpPr>
          <p:cNvPr id="603"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16.</a:t>
            </a:r>
          </a:p>
        </p:txBody>
      </p:sp>
      <p:sp>
        <p:nvSpPr>
          <p:cNvPr id="604" name="Line"/>
          <p:cNvSpPr/>
          <p:nvPr/>
        </p:nvSpPr>
        <p:spPr>
          <a:xfrm>
            <a:off x="15655645" y="4285147"/>
            <a:ext cx="8768556"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05" name="Google Shape;182;p30"/>
          <p:cNvSpPr/>
          <p:nvPr/>
        </p:nvSpPr>
        <p:spPr>
          <a:xfrm>
            <a:off x="22408308" y="6266815"/>
            <a:ext cx="1975692" cy="746939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06" name="Shape"/>
          <p:cNvSpPr/>
          <p:nvPr/>
        </p:nvSpPr>
        <p:spPr>
          <a:xfrm rot="10800000">
            <a:off x="23078653" y="12434322"/>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07" name="Google Shape;30;p3"/>
          <p:cNvSpPr/>
          <p:nvPr/>
        </p:nvSpPr>
        <p:spPr>
          <a:xfrm>
            <a:off x="23046092" y="5511592"/>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Google Shape;517;p44"/>
          <p:cNvSpPr txBox="1"/>
          <p:nvPr/>
        </p:nvSpPr>
        <p:spPr>
          <a:xfrm>
            <a:off x="2893986" y="1420600"/>
            <a:ext cx="12056275" cy="18719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DBD8"/>
                </a:solidFill>
                <a:latin typeface="+mn-lt"/>
                <a:ea typeface="+mn-ea"/>
                <a:cs typeface="+mn-cs"/>
                <a:sym typeface="Source Serif Pro Bold"/>
              </a:defRPr>
            </a:lvl1pPr>
          </a:lstStyle>
          <a:p>
            <a:r>
              <a:t>Desktop Preview .</a:t>
            </a:r>
          </a:p>
        </p:txBody>
      </p:sp>
      <p:sp>
        <p:nvSpPr>
          <p:cNvPr id="611" name="Google Shape;517;p44"/>
          <p:cNvSpPr txBox="1"/>
          <p:nvPr/>
        </p:nvSpPr>
        <p:spPr>
          <a:xfrm>
            <a:off x="3020986" y="1293600"/>
            <a:ext cx="12056275" cy="18719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0002"/>
                </a:solidFill>
                <a:latin typeface="+mn-lt"/>
                <a:ea typeface="+mn-ea"/>
                <a:cs typeface="+mn-cs"/>
                <a:sym typeface="Source Serif Pro Bold"/>
              </a:defRPr>
            </a:lvl1pPr>
          </a:lstStyle>
          <a:p>
            <a:r>
              <a:t>Desktop Preview .</a:t>
            </a:r>
          </a:p>
        </p:txBody>
      </p:sp>
      <p:sp>
        <p:nvSpPr>
          <p:cNvPr id="612" name="Google Shape;260;p33"/>
          <p:cNvSpPr txBox="1"/>
          <p:nvPr/>
        </p:nvSpPr>
        <p:spPr>
          <a:xfrm>
            <a:off x="15360099" y="6070506"/>
            <a:ext cx="5779348" cy="31673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p>
            <a:r>
              <a:t>Lorem Ipsum has been the industry's standard dummy text ever since the 1500s, when an unknown printer took a galley of type and scrambled it to make a type specimen book.</a:t>
            </a:r>
            <a:endParaRPr>
              <a:latin typeface="Open Sans Regular"/>
              <a:ea typeface="Open Sans Regular"/>
              <a:cs typeface="Open Sans Regular"/>
              <a:sym typeface="Open Sans Regular"/>
            </a:endParaRPr>
          </a:p>
          <a:p>
            <a:endParaRPr>
              <a:latin typeface="Open Sans Regular"/>
              <a:ea typeface="Open Sans Regular"/>
              <a:cs typeface="Open Sans Regular"/>
              <a:sym typeface="Open Sans Regular"/>
            </a:endParaRPr>
          </a:p>
          <a:p>
            <a:r>
              <a:t>It has survived not only five centuries, but also the leap into electronic typesetting, remaining essentially unchanged.</a:t>
            </a:r>
          </a:p>
        </p:txBody>
      </p:sp>
      <p:sp>
        <p:nvSpPr>
          <p:cNvPr id="613" name="Line"/>
          <p:cNvSpPr/>
          <p:nvPr/>
        </p:nvSpPr>
        <p:spPr>
          <a:xfrm>
            <a:off x="14083394" y="2528724"/>
            <a:ext cx="10300371"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1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17.</a:t>
            </a:r>
          </a:p>
        </p:txBody>
      </p:sp>
      <p:sp>
        <p:nvSpPr>
          <p:cNvPr id="615" name="Google Shape;182;p30"/>
          <p:cNvSpPr/>
          <p:nvPr/>
        </p:nvSpPr>
        <p:spPr>
          <a:xfrm>
            <a:off x="19261543" y="11899186"/>
            <a:ext cx="5122458" cy="185836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16" name="Shape"/>
          <p:cNvSpPr/>
          <p:nvPr/>
        </p:nvSpPr>
        <p:spPr>
          <a:xfrm rot="10800000">
            <a:off x="23106777" y="12564786"/>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17" name="Google Shape;30;p3"/>
          <p:cNvSpPr/>
          <p:nvPr/>
        </p:nvSpPr>
        <p:spPr>
          <a:xfrm rot="16200000">
            <a:off x="18910619" y="11481960"/>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quarter" idx="13"/>
          </p:nvPr>
        </p:nvSpPr>
        <p:spPr/>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1" name="Group"/>
          <p:cNvGrpSpPr/>
          <p:nvPr/>
        </p:nvGrpSpPr>
        <p:grpSpPr>
          <a:xfrm>
            <a:off x="12550233" y="8881402"/>
            <a:ext cx="2959737" cy="2959737"/>
            <a:chOff x="0" y="0"/>
            <a:chExt cx="2959736" cy="2959736"/>
          </a:xfrm>
        </p:grpSpPr>
        <p:graphicFrame>
          <p:nvGraphicFramePr>
            <p:cNvPr id="619" name="2D Donut Chart"/>
            <p:cNvGraphicFramePr/>
            <p:nvPr/>
          </p:nvGraphicFramePr>
          <p:xfrm>
            <a:off x="0" y="0"/>
            <a:ext cx="2959737" cy="2959737"/>
          </p:xfrm>
          <a:graphic>
            <a:graphicData uri="http://schemas.openxmlformats.org/drawingml/2006/chart">
              <c:chart xmlns:c="http://schemas.openxmlformats.org/drawingml/2006/chart" xmlns:r="http://schemas.openxmlformats.org/officeDocument/2006/relationships" r:id="rId2"/>
            </a:graphicData>
          </a:graphic>
        </p:graphicFrame>
        <p:sp>
          <p:nvSpPr>
            <p:cNvPr id="620" name="70%"/>
            <p:cNvSpPr txBox="1"/>
            <p:nvPr/>
          </p:nvSpPr>
          <p:spPr>
            <a:xfrm>
              <a:off x="1020503" y="1225868"/>
              <a:ext cx="918730"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70%</a:t>
              </a:r>
            </a:p>
          </p:txBody>
        </p:sp>
      </p:grpSp>
      <p:grpSp>
        <p:nvGrpSpPr>
          <p:cNvPr id="624" name="Group"/>
          <p:cNvGrpSpPr/>
          <p:nvPr/>
        </p:nvGrpSpPr>
        <p:grpSpPr>
          <a:xfrm>
            <a:off x="3082369" y="8881402"/>
            <a:ext cx="2959737" cy="2959737"/>
            <a:chOff x="0" y="0"/>
            <a:chExt cx="2959736" cy="2959736"/>
          </a:xfrm>
        </p:grpSpPr>
        <p:graphicFrame>
          <p:nvGraphicFramePr>
            <p:cNvPr id="622" name="2D Donut Chart"/>
            <p:cNvGraphicFramePr/>
            <p:nvPr/>
          </p:nvGraphicFramePr>
          <p:xfrm>
            <a:off x="0" y="0"/>
            <a:ext cx="2959737" cy="2959737"/>
          </p:xfrm>
          <a:graphic>
            <a:graphicData uri="http://schemas.openxmlformats.org/drawingml/2006/chart">
              <c:chart xmlns:c="http://schemas.openxmlformats.org/drawingml/2006/chart" xmlns:r="http://schemas.openxmlformats.org/officeDocument/2006/relationships" r:id="rId3"/>
            </a:graphicData>
          </a:graphic>
        </p:graphicFrame>
        <p:sp>
          <p:nvSpPr>
            <p:cNvPr id="623" name="35%"/>
            <p:cNvSpPr txBox="1"/>
            <p:nvPr/>
          </p:nvSpPr>
          <p:spPr>
            <a:xfrm>
              <a:off x="999583" y="1225868"/>
              <a:ext cx="960570"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35%</a:t>
              </a:r>
            </a:p>
          </p:txBody>
        </p:sp>
      </p:grpSp>
      <p:sp>
        <p:nvSpPr>
          <p:cNvPr id="625" name="Google Shape;504;p45"/>
          <p:cNvSpPr txBox="1"/>
          <p:nvPr/>
        </p:nvSpPr>
        <p:spPr>
          <a:xfrm>
            <a:off x="6689950" y="9381311"/>
            <a:ext cx="2898512" cy="5682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b="1">
                <a:solidFill>
                  <a:srgbClr val="4C4C4C"/>
                </a:solidFill>
                <a:latin typeface="Source Sans Pro"/>
                <a:ea typeface="Source Sans Pro"/>
                <a:cs typeface="Source Sans Pro"/>
                <a:sym typeface="Source Sans Pro"/>
              </a:defRPr>
            </a:pPr>
            <a:r>
              <a:t>Chart two</a:t>
            </a:r>
          </a:p>
        </p:txBody>
      </p:sp>
      <p:sp>
        <p:nvSpPr>
          <p:cNvPr id="626" name="Google Shape;505;p45"/>
          <p:cNvSpPr txBox="1"/>
          <p:nvPr/>
        </p:nvSpPr>
        <p:spPr>
          <a:xfrm>
            <a:off x="6689950" y="10018469"/>
            <a:ext cx="3960270" cy="1533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 since the 1500s, when an unknown printer.</a:t>
            </a:r>
          </a:p>
        </p:txBody>
      </p:sp>
      <p:sp>
        <p:nvSpPr>
          <p:cNvPr id="627" name="Google Shape;504;p45"/>
          <p:cNvSpPr txBox="1"/>
          <p:nvPr/>
        </p:nvSpPr>
        <p:spPr>
          <a:xfrm>
            <a:off x="16157813" y="9381311"/>
            <a:ext cx="2898512" cy="5682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b="1">
                <a:solidFill>
                  <a:srgbClr val="4C4C4C"/>
                </a:solidFill>
                <a:latin typeface="Source Sans Pro"/>
                <a:ea typeface="Source Sans Pro"/>
                <a:cs typeface="Source Sans Pro"/>
                <a:sym typeface="Source Sans Pro"/>
              </a:defRPr>
            </a:pPr>
            <a:r>
              <a:t>Chart three</a:t>
            </a:r>
          </a:p>
        </p:txBody>
      </p:sp>
      <p:sp>
        <p:nvSpPr>
          <p:cNvPr id="628" name="Google Shape;505;p45"/>
          <p:cNvSpPr txBox="1"/>
          <p:nvPr/>
        </p:nvSpPr>
        <p:spPr>
          <a:xfrm>
            <a:off x="16157813" y="10018469"/>
            <a:ext cx="3960270" cy="1533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 since the 1500s, when an unknown printer.</a:t>
            </a:r>
          </a:p>
        </p:txBody>
      </p:sp>
      <p:sp>
        <p:nvSpPr>
          <p:cNvPr id="629" name="Google Shape;719;p54"/>
          <p:cNvSpPr txBox="1"/>
          <p:nvPr/>
        </p:nvSpPr>
        <p:spPr>
          <a:xfrm>
            <a:off x="2983335" y="2051313"/>
            <a:ext cx="8852701" cy="3438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FF0002"/>
                </a:solidFill>
                <a:latin typeface="+mn-lt"/>
                <a:ea typeface="+mn-ea"/>
                <a:cs typeface="+mn-cs"/>
                <a:sym typeface="Source Serif Pro Bold"/>
              </a:defRPr>
            </a:lvl1pPr>
          </a:lstStyle>
          <a:p>
            <a:r>
              <a:t>Chart &amp; Diagram . </a:t>
            </a:r>
          </a:p>
        </p:txBody>
      </p:sp>
      <p:sp>
        <p:nvSpPr>
          <p:cNvPr id="630" name="Lorem Ipsum has been the industry's standard dummy text ever since the 1500s, when an unknown printer took a galley of type and scrambled it to make a type specimen book."/>
          <p:cNvSpPr txBox="1"/>
          <p:nvPr/>
        </p:nvSpPr>
        <p:spPr>
          <a:xfrm>
            <a:off x="3013124" y="5854208"/>
            <a:ext cx="5813452"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a:t>
            </a:r>
          </a:p>
        </p:txBody>
      </p:sp>
      <p:graphicFrame>
        <p:nvGraphicFramePr>
          <p:cNvPr id="631" name="2D Column Chart"/>
          <p:cNvGraphicFramePr/>
          <p:nvPr/>
        </p:nvGraphicFramePr>
        <p:xfrm>
          <a:off x="10899330" y="1198411"/>
          <a:ext cx="9436223" cy="6668142"/>
        </p:xfrm>
        <a:graphic>
          <a:graphicData uri="http://schemas.openxmlformats.org/drawingml/2006/chart">
            <c:chart xmlns:c="http://schemas.openxmlformats.org/drawingml/2006/chart" xmlns:r="http://schemas.openxmlformats.org/officeDocument/2006/relationships" r:id="rId4"/>
          </a:graphicData>
        </a:graphic>
      </p:graphicFrame>
      <p:sp>
        <p:nvSpPr>
          <p:cNvPr id="632"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18.</a:t>
            </a:r>
          </a:p>
        </p:txBody>
      </p:sp>
      <p:sp>
        <p:nvSpPr>
          <p:cNvPr id="633" name="Line"/>
          <p:cNvSpPr/>
          <p:nvPr/>
        </p:nvSpPr>
        <p:spPr>
          <a:xfrm flipV="1">
            <a:off x="8821446" y="-13448"/>
            <a:ext cx="1" cy="4947112"/>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34" name="Google Shape;182;p30"/>
          <p:cNvSpPr/>
          <p:nvPr/>
        </p:nvSpPr>
        <p:spPr>
          <a:xfrm>
            <a:off x="22408308" y="6266815"/>
            <a:ext cx="1975692" cy="746939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35" name="Shape"/>
          <p:cNvSpPr/>
          <p:nvPr/>
        </p:nvSpPr>
        <p:spPr>
          <a:xfrm rot="10800000">
            <a:off x="23078653" y="12434322"/>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36" name="Google Shape;30;p3"/>
          <p:cNvSpPr/>
          <p:nvPr/>
        </p:nvSpPr>
        <p:spPr>
          <a:xfrm>
            <a:off x="23046092" y="5511592"/>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 name="Google Shape;719;p54"/>
          <p:cNvSpPr txBox="1"/>
          <p:nvPr/>
        </p:nvSpPr>
        <p:spPr>
          <a:xfrm>
            <a:off x="3418354" y="1879969"/>
            <a:ext cx="9402627" cy="3438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FFDBD8"/>
                </a:solidFill>
                <a:latin typeface="+mn-lt"/>
                <a:ea typeface="+mn-ea"/>
                <a:cs typeface="+mn-cs"/>
                <a:sym typeface="Source Serif Pro Bold"/>
              </a:defRPr>
            </a:lvl1pPr>
          </a:lstStyle>
          <a:p>
            <a:r>
              <a:t>Our Company in Number .</a:t>
            </a:r>
          </a:p>
        </p:txBody>
      </p:sp>
      <p:sp>
        <p:nvSpPr>
          <p:cNvPr id="639" name="Line"/>
          <p:cNvSpPr/>
          <p:nvPr/>
        </p:nvSpPr>
        <p:spPr>
          <a:xfrm flipV="1">
            <a:off x="10819747" y="4620252"/>
            <a:ext cx="1" cy="9215203"/>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grpSp>
        <p:nvGrpSpPr>
          <p:cNvPr id="642" name="Group"/>
          <p:cNvGrpSpPr/>
          <p:nvPr/>
        </p:nvGrpSpPr>
        <p:grpSpPr>
          <a:xfrm>
            <a:off x="13723859" y="1315010"/>
            <a:ext cx="2954097" cy="2954096"/>
            <a:chOff x="0" y="0"/>
            <a:chExt cx="2954095" cy="2954095"/>
          </a:xfrm>
        </p:grpSpPr>
        <p:graphicFrame>
          <p:nvGraphicFramePr>
            <p:cNvPr id="640" name="2D Donut Chart"/>
            <p:cNvGraphicFramePr/>
            <p:nvPr/>
          </p:nvGraphicFramePr>
          <p:xfrm>
            <a:off x="0" y="0"/>
            <a:ext cx="2954096" cy="2954096"/>
          </p:xfrm>
          <a:graphic>
            <a:graphicData uri="http://schemas.openxmlformats.org/drawingml/2006/chart">
              <c:chart xmlns:c="http://schemas.openxmlformats.org/drawingml/2006/chart" xmlns:r="http://schemas.openxmlformats.org/officeDocument/2006/relationships" r:id="rId2"/>
            </a:graphicData>
          </a:graphic>
        </p:graphicFrame>
        <p:sp>
          <p:nvSpPr>
            <p:cNvPr id="641" name="80%"/>
            <p:cNvSpPr txBox="1"/>
            <p:nvPr/>
          </p:nvSpPr>
          <p:spPr>
            <a:xfrm>
              <a:off x="1055198" y="1223047"/>
              <a:ext cx="843700"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80%</a:t>
              </a:r>
            </a:p>
          </p:txBody>
        </p:sp>
      </p:grpSp>
      <p:grpSp>
        <p:nvGrpSpPr>
          <p:cNvPr id="645" name="Group"/>
          <p:cNvGrpSpPr/>
          <p:nvPr/>
        </p:nvGrpSpPr>
        <p:grpSpPr>
          <a:xfrm>
            <a:off x="13721038" y="8881402"/>
            <a:ext cx="2959737" cy="2959737"/>
            <a:chOff x="0" y="0"/>
            <a:chExt cx="2959736" cy="2959736"/>
          </a:xfrm>
        </p:grpSpPr>
        <p:graphicFrame>
          <p:nvGraphicFramePr>
            <p:cNvPr id="643" name="2D Donut Chart"/>
            <p:cNvGraphicFramePr/>
            <p:nvPr/>
          </p:nvGraphicFramePr>
          <p:xfrm>
            <a:off x="0" y="0"/>
            <a:ext cx="2959737" cy="2959737"/>
          </p:xfrm>
          <a:graphic>
            <a:graphicData uri="http://schemas.openxmlformats.org/drawingml/2006/chart">
              <c:chart xmlns:c="http://schemas.openxmlformats.org/drawingml/2006/chart" xmlns:r="http://schemas.openxmlformats.org/officeDocument/2006/relationships" r:id="rId3"/>
            </a:graphicData>
          </a:graphic>
        </p:graphicFrame>
        <p:sp>
          <p:nvSpPr>
            <p:cNvPr id="644" name="70%"/>
            <p:cNvSpPr txBox="1"/>
            <p:nvPr/>
          </p:nvSpPr>
          <p:spPr>
            <a:xfrm>
              <a:off x="1003105" y="1225868"/>
              <a:ext cx="953526"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70%</a:t>
              </a:r>
            </a:p>
          </p:txBody>
        </p:sp>
      </p:grpSp>
      <p:grpSp>
        <p:nvGrpSpPr>
          <p:cNvPr id="648" name="Group"/>
          <p:cNvGrpSpPr/>
          <p:nvPr/>
        </p:nvGrpSpPr>
        <p:grpSpPr>
          <a:xfrm>
            <a:off x="13721038" y="5095363"/>
            <a:ext cx="2959737" cy="2959737"/>
            <a:chOff x="0" y="0"/>
            <a:chExt cx="2959736" cy="2959736"/>
          </a:xfrm>
        </p:grpSpPr>
        <p:graphicFrame>
          <p:nvGraphicFramePr>
            <p:cNvPr id="646" name="2D Donut Chart"/>
            <p:cNvGraphicFramePr/>
            <p:nvPr/>
          </p:nvGraphicFramePr>
          <p:xfrm>
            <a:off x="0" y="0"/>
            <a:ext cx="2959737" cy="2959737"/>
          </p:xfrm>
          <a:graphic>
            <a:graphicData uri="http://schemas.openxmlformats.org/drawingml/2006/chart">
              <c:chart xmlns:c="http://schemas.openxmlformats.org/drawingml/2006/chart" xmlns:r="http://schemas.openxmlformats.org/officeDocument/2006/relationships" r:id="rId4"/>
            </a:graphicData>
          </a:graphic>
        </p:graphicFrame>
        <p:sp>
          <p:nvSpPr>
            <p:cNvPr id="647" name="35%"/>
            <p:cNvSpPr txBox="1"/>
            <p:nvPr/>
          </p:nvSpPr>
          <p:spPr>
            <a:xfrm>
              <a:off x="1068173" y="1225868"/>
              <a:ext cx="823390"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35%</a:t>
              </a:r>
            </a:p>
          </p:txBody>
        </p:sp>
      </p:grpSp>
      <p:sp>
        <p:nvSpPr>
          <p:cNvPr id="649" name="Google Shape;719;p54"/>
          <p:cNvSpPr txBox="1"/>
          <p:nvPr/>
        </p:nvSpPr>
        <p:spPr>
          <a:xfrm>
            <a:off x="3545354" y="1752969"/>
            <a:ext cx="9402627" cy="3438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FF0002"/>
                </a:solidFill>
                <a:latin typeface="+mn-lt"/>
                <a:ea typeface="+mn-ea"/>
                <a:cs typeface="+mn-cs"/>
                <a:sym typeface="Source Serif Pro Bold"/>
              </a:defRPr>
            </a:lvl1pPr>
          </a:lstStyle>
          <a:p>
            <a:r>
              <a:t>Our Company in Number .</a:t>
            </a:r>
          </a:p>
        </p:txBody>
      </p:sp>
      <p:sp>
        <p:nvSpPr>
          <p:cNvPr id="650" name="Lorem Ipsum has been the industry's standard dummy text ever since the 1500s, when an unknown printer took a galley of type and scrambled it to make a type specimen book."/>
          <p:cNvSpPr txBox="1"/>
          <p:nvPr/>
        </p:nvSpPr>
        <p:spPr>
          <a:xfrm>
            <a:off x="3545354" y="5801530"/>
            <a:ext cx="5813452"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 specimen book.</a:t>
            </a:r>
          </a:p>
        </p:txBody>
      </p:sp>
      <p:sp>
        <p:nvSpPr>
          <p:cNvPr id="651" name="Google Shape;504;p45"/>
          <p:cNvSpPr txBox="1"/>
          <p:nvPr/>
        </p:nvSpPr>
        <p:spPr>
          <a:xfrm>
            <a:off x="17328621" y="1681278"/>
            <a:ext cx="2898511" cy="5682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b="1">
                <a:solidFill>
                  <a:srgbClr val="4C4C4C"/>
                </a:solidFill>
                <a:latin typeface="Source Sans Pro"/>
                <a:ea typeface="Source Sans Pro"/>
                <a:cs typeface="Source Sans Pro"/>
                <a:sym typeface="Source Sans Pro"/>
              </a:defRPr>
            </a:pPr>
            <a:r>
              <a:t>Chart one</a:t>
            </a:r>
          </a:p>
        </p:txBody>
      </p:sp>
      <p:sp>
        <p:nvSpPr>
          <p:cNvPr id="652" name="Google Shape;505;p45"/>
          <p:cNvSpPr txBox="1"/>
          <p:nvPr/>
        </p:nvSpPr>
        <p:spPr>
          <a:xfrm>
            <a:off x="17328621" y="2318436"/>
            <a:ext cx="3960269" cy="1533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 since the 1500s, when an unknown printer.</a:t>
            </a:r>
          </a:p>
        </p:txBody>
      </p:sp>
      <p:sp>
        <p:nvSpPr>
          <p:cNvPr id="653" name="Google Shape;504;p45"/>
          <p:cNvSpPr txBox="1"/>
          <p:nvPr/>
        </p:nvSpPr>
        <p:spPr>
          <a:xfrm>
            <a:off x="17328621" y="5595273"/>
            <a:ext cx="2898511" cy="5682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b="1">
                <a:solidFill>
                  <a:srgbClr val="4C4C4C"/>
                </a:solidFill>
                <a:latin typeface="Source Sans Pro"/>
                <a:ea typeface="Source Sans Pro"/>
                <a:cs typeface="Source Sans Pro"/>
                <a:sym typeface="Source Sans Pro"/>
              </a:defRPr>
            </a:pPr>
            <a:r>
              <a:t>Chart two</a:t>
            </a:r>
          </a:p>
        </p:txBody>
      </p:sp>
      <p:sp>
        <p:nvSpPr>
          <p:cNvPr id="654" name="Google Shape;505;p45"/>
          <p:cNvSpPr txBox="1"/>
          <p:nvPr/>
        </p:nvSpPr>
        <p:spPr>
          <a:xfrm>
            <a:off x="17328621" y="6232430"/>
            <a:ext cx="3960269" cy="1533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 since the 1500s, when an unknown printer.</a:t>
            </a:r>
          </a:p>
        </p:txBody>
      </p:sp>
      <p:sp>
        <p:nvSpPr>
          <p:cNvPr id="655" name="Google Shape;504;p45"/>
          <p:cNvSpPr txBox="1"/>
          <p:nvPr/>
        </p:nvSpPr>
        <p:spPr>
          <a:xfrm>
            <a:off x="17328621" y="9381311"/>
            <a:ext cx="2898511" cy="5682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defRPr sz="3200" b="1">
                <a:solidFill>
                  <a:srgbClr val="4C4C4C"/>
                </a:solidFill>
                <a:latin typeface="Source Sans Pro"/>
                <a:ea typeface="Source Sans Pro"/>
                <a:cs typeface="Source Sans Pro"/>
                <a:sym typeface="Source Sans Pro"/>
              </a:defRPr>
            </a:pPr>
            <a:r>
              <a:t>Chart three</a:t>
            </a:r>
          </a:p>
        </p:txBody>
      </p:sp>
      <p:sp>
        <p:nvSpPr>
          <p:cNvPr id="656" name="Google Shape;505;p45"/>
          <p:cNvSpPr txBox="1"/>
          <p:nvPr/>
        </p:nvSpPr>
        <p:spPr>
          <a:xfrm>
            <a:off x="17328621" y="10018469"/>
            <a:ext cx="3960269" cy="1533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spAutoFit/>
          </a:bodyPr>
          <a:lstStyle/>
          <a:p>
            <a:pPr lvl="3" indent="0"/>
            <a:r>
              <a:t>Lorem Ipsum has been the industry's standard dummy text ever since the 1500s, when an unknown printer.</a:t>
            </a:r>
          </a:p>
        </p:txBody>
      </p:sp>
      <p:sp>
        <p:nvSpPr>
          <p:cNvPr id="657" name="Google Shape;182;p30"/>
          <p:cNvSpPr/>
          <p:nvPr/>
        </p:nvSpPr>
        <p:spPr>
          <a:xfrm>
            <a:off x="3596154" y="8407272"/>
            <a:ext cx="7214631" cy="262565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58" name="Google Shape;182;p30"/>
          <p:cNvSpPr/>
          <p:nvPr/>
        </p:nvSpPr>
        <p:spPr>
          <a:xfrm>
            <a:off x="3596154" y="8404022"/>
            <a:ext cx="127002" cy="2628902"/>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59" name="Lorem Ipsum has been the industry's standard dummy text ever since the 1500s, when an unknown printer took a galley of type and scrambled it to make a type."/>
          <p:cNvSpPr txBox="1"/>
          <p:nvPr/>
        </p:nvSpPr>
        <p:spPr>
          <a:xfrm>
            <a:off x="4484961" y="8983498"/>
            <a:ext cx="5437018"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a:t>
            </a:r>
          </a:p>
        </p:txBody>
      </p:sp>
      <p:sp>
        <p:nvSpPr>
          <p:cNvPr id="660" name="Google Shape;182;p30"/>
          <p:cNvSpPr/>
          <p:nvPr/>
        </p:nvSpPr>
        <p:spPr>
          <a:xfrm>
            <a:off x="22408308" y="-5546"/>
            <a:ext cx="1975692" cy="484340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61" name="Shape"/>
          <p:cNvSpPr/>
          <p:nvPr/>
        </p:nvSpPr>
        <p:spPr>
          <a:xfrm rot="10800000">
            <a:off x="23078653" y="723784"/>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62" name="Google Shape;30;p3"/>
          <p:cNvSpPr/>
          <p:nvPr/>
        </p:nvSpPr>
        <p:spPr>
          <a:xfrm>
            <a:off x="23046090" y="3370433"/>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63"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19.</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Google Shape;201;p27"/>
          <p:cNvSpPr txBox="1"/>
          <p:nvPr/>
        </p:nvSpPr>
        <p:spPr>
          <a:xfrm>
            <a:off x="13214967" y="4204356"/>
            <a:ext cx="10073589" cy="18719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DBD8"/>
                </a:solidFill>
                <a:latin typeface="+mn-lt"/>
                <a:ea typeface="+mn-ea"/>
                <a:cs typeface="+mn-cs"/>
                <a:sym typeface="Source Serif Pro Bold"/>
              </a:defRPr>
            </a:lvl1pPr>
          </a:lstStyle>
          <a:p>
            <a:r>
              <a:t>About Us .</a:t>
            </a:r>
          </a:p>
        </p:txBody>
      </p:sp>
      <p:sp>
        <p:nvSpPr>
          <p:cNvPr id="334" name="Google Shape;133;p22"/>
          <p:cNvSpPr/>
          <p:nvPr/>
        </p:nvSpPr>
        <p:spPr>
          <a:xfrm>
            <a:off x="3974541" y="3979598"/>
            <a:ext cx="7075790" cy="575680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37" name="Google Shape;201;p27"/>
          <p:cNvSpPr txBox="1"/>
          <p:nvPr/>
        </p:nvSpPr>
        <p:spPr>
          <a:xfrm>
            <a:off x="13341967" y="4077356"/>
            <a:ext cx="10073589" cy="18719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0002"/>
                </a:solidFill>
                <a:latin typeface="+mn-lt"/>
                <a:ea typeface="+mn-ea"/>
                <a:cs typeface="+mn-cs"/>
                <a:sym typeface="Source Serif Pro Bold"/>
              </a:defRPr>
            </a:lvl1pPr>
          </a:lstStyle>
          <a:p>
            <a:r>
              <a:t>About Us .</a:t>
            </a:r>
          </a:p>
        </p:txBody>
      </p:sp>
      <p:sp>
        <p:nvSpPr>
          <p:cNvPr id="338" name="Google Shape;333;p37"/>
          <p:cNvSpPr txBox="1"/>
          <p:nvPr/>
        </p:nvSpPr>
        <p:spPr>
          <a:xfrm>
            <a:off x="14101331" y="6239861"/>
            <a:ext cx="5097374" cy="1564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a:t>
            </a:r>
          </a:p>
        </p:txBody>
      </p:sp>
      <p:sp>
        <p:nvSpPr>
          <p:cNvPr id="339" name="Google Shape;333;p37"/>
          <p:cNvSpPr txBox="1"/>
          <p:nvPr/>
        </p:nvSpPr>
        <p:spPr>
          <a:xfrm>
            <a:off x="15901302" y="8094926"/>
            <a:ext cx="5097377" cy="1564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a:t>
            </a:r>
          </a:p>
        </p:txBody>
      </p:sp>
      <p:sp>
        <p:nvSpPr>
          <p:cNvPr id="340" name="Line"/>
          <p:cNvSpPr/>
          <p:nvPr/>
        </p:nvSpPr>
        <p:spPr>
          <a:xfrm flipV="1">
            <a:off x="19588172" y="0"/>
            <a:ext cx="1" cy="5329585"/>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41" name="Google Shape;182;p30"/>
          <p:cNvSpPr/>
          <p:nvPr/>
        </p:nvSpPr>
        <p:spPr>
          <a:xfrm>
            <a:off x="22408308" y="6266815"/>
            <a:ext cx="1975692" cy="746939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42" name="Shape"/>
          <p:cNvSpPr/>
          <p:nvPr/>
        </p:nvSpPr>
        <p:spPr>
          <a:xfrm rot="10800000">
            <a:off x="23078653" y="12434322"/>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43" name="Google Shape;30;p3"/>
          <p:cNvSpPr/>
          <p:nvPr/>
        </p:nvSpPr>
        <p:spPr>
          <a:xfrm>
            <a:off x="23046092" y="5511592"/>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44" name="Google Shape;30;p3"/>
          <p:cNvSpPr/>
          <p:nvPr/>
        </p:nvSpPr>
        <p:spPr>
          <a:xfrm rot="16200000">
            <a:off x="7162374" y="5104225"/>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45"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02.</a:t>
            </a:r>
          </a:p>
        </p:txBody>
      </p:sp>
      <p:sp>
        <p:nvSpPr>
          <p:cNvPr id="4" name="Picture Placeholder 3"/>
          <p:cNvSpPr>
            <a:spLocks noGrp="1"/>
          </p:cNvSpPr>
          <p:nvPr>
            <p:ph type="pic" sz="quarter" idx="13"/>
          </p:nvPr>
        </p:nvSpPr>
        <p:spPr/>
      </p:sp>
      <p:sp>
        <p:nvSpPr>
          <p:cNvPr id="5" name="Picture Placeholder 4"/>
          <p:cNvSpPr>
            <a:spLocks noGrp="1"/>
          </p:cNvSpPr>
          <p:nvPr>
            <p:ph type="pic" sz="quarter" idx="14"/>
          </p:nvPr>
        </p:nvSpPr>
        <p:spPr/>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Google Shape;719;p54"/>
          <p:cNvSpPr txBox="1"/>
          <p:nvPr/>
        </p:nvSpPr>
        <p:spPr>
          <a:xfrm>
            <a:off x="4380274" y="1521452"/>
            <a:ext cx="9097655" cy="3438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FFDBD8"/>
                </a:solidFill>
                <a:latin typeface="+mn-lt"/>
                <a:ea typeface="+mn-ea"/>
                <a:cs typeface="+mn-cs"/>
                <a:sym typeface="Source Serif Pro Bold"/>
              </a:defRPr>
            </a:lvl1pPr>
          </a:lstStyle>
          <a:p>
            <a:r>
              <a:t>Our Company in Number .</a:t>
            </a:r>
          </a:p>
        </p:txBody>
      </p:sp>
      <p:sp>
        <p:nvSpPr>
          <p:cNvPr id="666" name="Google Shape;719;p54"/>
          <p:cNvSpPr txBox="1"/>
          <p:nvPr/>
        </p:nvSpPr>
        <p:spPr>
          <a:xfrm>
            <a:off x="4507274" y="1394452"/>
            <a:ext cx="9097655" cy="3438449"/>
          </a:xfrm>
          <a:prstGeom prst="rect">
            <a:avLst/>
          </a:prstGeom>
          <a:ln w="12700">
            <a:miter lim="400000"/>
          </a:ln>
          <a:extLst>
            <a:ext uri="{C572A759-6A51-4108-AA02-DFA0A04FC94B}">
              <ma14:wrappingTextBoxFlag xmlns:ma14="http://schemas.microsoft.com/office/mac/drawingml/2011/main" val="1"/>
            </a:ext>
          </a:extLst>
        </p:spPr>
        <p:txBody>
          <a:bodyPr lIns="30124" tIns="30124" rIns="30124" bIns="30124" anchor="ctr">
            <a:spAutoFit/>
          </a:bodyPr>
          <a:lstStyle>
            <a:lvl1pPr>
              <a:defRPr sz="10600">
                <a:solidFill>
                  <a:srgbClr val="FF0002"/>
                </a:solidFill>
                <a:latin typeface="+mn-lt"/>
                <a:ea typeface="+mn-ea"/>
                <a:cs typeface="+mn-cs"/>
                <a:sym typeface="Source Serif Pro Bold"/>
              </a:defRPr>
            </a:lvl1pPr>
          </a:lstStyle>
          <a:p>
            <a:r>
              <a:t>Our Company in Number .</a:t>
            </a:r>
          </a:p>
        </p:txBody>
      </p:sp>
      <p:graphicFrame>
        <p:nvGraphicFramePr>
          <p:cNvPr id="667" name="The company chart"/>
          <p:cNvGraphicFramePr/>
          <p:nvPr/>
        </p:nvGraphicFramePr>
        <p:xfrm>
          <a:off x="14910632" y="5800217"/>
          <a:ext cx="5927357" cy="6504078"/>
        </p:xfrm>
        <a:graphic>
          <a:graphicData uri="http://schemas.openxmlformats.org/drawingml/2006/chart">
            <c:chart xmlns:c="http://schemas.openxmlformats.org/drawingml/2006/chart" xmlns:r="http://schemas.openxmlformats.org/officeDocument/2006/relationships" r:id="rId2"/>
          </a:graphicData>
        </a:graphic>
      </p:graphicFrame>
      <p:sp>
        <p:nvSpPr>
          <p:cNvPr id="668" name="Lorem Ipsum has been the industry's standard dummy text ever since the 1500s, when an unknown printer took a galley of type and scrambled it to make a type specimen book."/>
          <p:cNvSpPr txBox="1"/>
          <p:nvPr/>
        </p:nvSpPr>
        <p:spPr>
          <a:xfrm>
            <a:off x="4507274" y="5140469"/>
            <a:ext cx="6309586"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a:t>
            </a:r>
          </a:p>
        </p:txBody>
      </p:sp>
      <p:sp>
        <p:nvSpPr>
          <p:cNvPr id="669" name="Lorem Ipsum has been the industry's standard dummy text ever since the 1500s, when an unknown printer."/>
          <p:cNvSpPr txBox="1"/>
          <p:nvPr/>
        </p:nvSpPr>
        <p:spPr>
          <a:xfrm>
            <a:off x="5599953" y="7539870"/>
            <a:ext cx="5813451"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a:t>
            </a:r>
          </a:p>
        </p:txBody>
      </p:sp>
      <p:sp>
        <p:nvSpPr>
          <p:cNvPr id="670" name="Google Shape;111;p22"/>
          <p:cNvSpPr/>
          <p:nvPr/>
        </p:nvSpPr>
        <p:spPr>
          <a:xfrm>
            <a:off x="4507274" y="7603370"/>
            <a:ext cx="635002" cy="635002"/>
          </a:xfrm>
          <a:prstGeom prst="rect">
            <a:avLst/>
          </a:prstGeom>
          <a:solidFill>
            <a:schemeClr val="accent5">
              <a:hueOff val="-82419"/>
              <a:satOff val="-9513"/>
              <a:lumOff val="-16343"/>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71" name="Lorem Ipsum has been the industry's standard dummy text ever since the 1500s, when an unknown printer."/>
          <p:cNvSpPr txBox="1"/>
          <p:nvPr/>
        </p:nvSpPr>
        <p:spPr>
          <a:xfrm>
            <a:off x="5599953" y="8940455"/>
            <a:ext cx="5813451"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a:t>
            </a:r>
          </a:p>
        </p:txBody>
      </p:sp>
      <p:sp>
        <p:nvSpPr>
          <p:cNvPr id="672" name="Google Shape;111;p22"/>
          <p:cNvSpPr/>
          <p:nvPr/>
        </p:nvSpPr>
        <p:spPr>
          <a:xfrm>
            <a:off x="4507274" y="9016655"/>
            <a:ext cx="635002" cy="635002"/>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73" name="Lorem Ipsum has been the industry's standard dummy text ever since the 1500s, when an unknown printer."/>
          <p:cNvSpPr txBox="1"/>
          <p:nvPr/>
        </p:nvSpPr>
        <p:spPr>
          <a:xfrm>
            <a:off x="5611933" y="10353739"/>
            <a:ext cx="5813452"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a:t>
            </a:r>
          </a:p>
        </p:txBody>
      </p:sp>
      <p:sp>
        <p:nvSpPr>
          <p:cNvPr id="674" name="Google Shape;111;p22"/>
          <p:cNvSpPr/>
          <p:nvPr/>
        </p:nvSpPr>
        <p:spPr>
          <a:xfrm>
            <a:off x="4519255" y="10429939"/>
            <a:ext cx="635002" cy="63500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75"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20.</a:t>
            </a:r>
          </a:p>
        </p:txBody>
      </p:sp>
      <p:sp>
        <p:nvSpPr>
          <p:cNvPr id="676" name="Line"/>
          <p:cNvSpPr/>
          <p:nvPr/>
        </p:nvSpPr>
        <p:spPr>
          <a:xfrm flipV="1">
            <a:off x="11746847" y="4269057"/>
            <a:ext cx="1" cy="9566398"/>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77" name="Google Shape;182;p30"/>
          <p:cNvSpPr/>
          <p:nvPr/>
        </p:nvSpPr>
        <p:spPr>
          <a:xfrm>
            <a:off x="22408308" y="-45468"/>
            <a:ext cx="1975692" cy="746939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78" name="Shape"/>
          <p:cNvSpPr/>
          <p:nvPr/>
        </p:nvSpPr>
        <p:spPr>
          <a:xfrm rot="10800000">
            <a:off x="23078653" y="702626"/>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79" name="Google Shape;30;p3"/>
          <p:cNvSpPr/>
          <p:nvPr/>
        </p:nvSpPr>
        <p:spPr>
          <a:xfrm>
            <a:off x="23046092" y="6348075"/>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grpSp>
        <p:nvGrpSpPr>
          <p:cNvPr id="682" name="Group"/>
          <p:cNvGrpSpPr/>
          <p:nvPr/>
        </p:nvGrpSpPr>
        <p:grpSpPr>
          <a:xfrm>
            <a:off x="16175297" y="1636628"/>
            <a:ext cx="2954096" cy="2954097"/>
            <a:chOff x="0" y="0"/>
            <a:chExt cx="2954095" cy="2954095"/>
          </a:xfrm>
        </p:grpSpPr>
        <p:graphicFrame>
          <p:nvGraphicFramePr>
            <p:cNvPr id="680" name="2D Donut Chart"/>
            <p:cNvGraphicFramePr/>
            <p:nvPr/>
          </p:nvGraphicFramePr>
          <p:xfrm>
            <a:off x="0" y="0"/>
            <a:ext cx="2954096" cy="2954096"/>
          </p:xfrm>
          <a:graphic>
            <a:graphicData uri="http://schemas.openxmlformats.org/drawingml/2006/chart">
              <c:chart xmlns:c="http://schemas.openxmlformats.org/drawingml/2006/chart" xmlns:r="http://schemas.openxmlformats.org/officeDocument/2006/relationships" r:id="rId3"/>
            </a:graphicData>
          </a:graphic>
        </p:graphicFrame>
        <p:sp>
          <p:nvSpPr>
            <p:cNvPr id="681" name="80%"/>
            <p:cNvSpPr txBox="1"/>
            <p:nvPr/>
          </p:nvSpPr>
          <p:spPr>
            <a:xfrm>
              <a:off x="1055198" y="1223047"/>
              <a:ext cx="843700"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80%</a:t>
              </a:r>
            </a:p>
          </p:txBody>
        </p:sp>
      </p:gr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Why Choose Us"/>
          <p:cNvSpPr txBox="1"/>
          <p:nvPr/>
        </p:nvSpPr>
        <p:spPr>
          <a:xfrm>
            <a:off x="3168856" y="1117935"/>
            <a:ext cx="8659947"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Our Company in Number .</a:t>
            </a:r>
          </a:p>
        </p:txBody>
      </p:sp>
      <p:sp>
        <p:nvSpPr>
          <p:cNvPr id="685" name="Why Choose Us"/>
          <p:cNvSpPr txBox="1"/>
          <p:nvPr/>
        </p:nvSpPr>
        <p:spPr>
          <a:xfrm>
            <a:off x="3295856" y="990935"/>
            <a:ext cx="8659947"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Our Company in Number .</a:t>
            </a:r>
          </a:p>
        </p:txBody>
      </p:sp>
      <p:sp>
        <p:nvSpPr>
          <p:cNvPr id="686" name="Lorem ipsum dolor sit amet, consectetur adipiscing elit, sed do eiusmod tempor incididunt ut labore et dolore magna aliqua."/>
          <p:cNvSpPr txBox="1"/>
          <p:nvPr/>
        </p:nvSpPr>
        <p:spPr>
          <a:xfrm>
            <a:off x="13038983" y="1863705"/>
            <a:ext cx="6336471"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687" name="Google Shape;504;p45"/>
          <p:cNvSpPr txBox="1"/>
          <p:nvPr/>
        </p:nvSpPr>
        <p:spPr>
          <a:xfrm>
            <a:off x="11746896" y="5067084"/>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Info One</a:t>
            </a:r>
          </a:p>
        </p:txBody>
      </p:sp>
      <p:sp>
        <p:nvSpPr>
          <p:cNvPr id="688" name="Google Shape;505;p45"/>
          <p:cNvSpPr txBox="1"/>
          <p:nvPr/>
        </p:nvSpPr>
        <p:spPr>
          <a:xfrm>
            <a:off x="11745252" y="5912934"/>
            <a:ext cx="5545197"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 sed do eiusmod tempor incididunt ut labore et dolore magna aliqua.</a:t>
            </a:r>
          </a:p>
        </p:txBody>
      </p:sp>
      <p:sp>
        <p:nvSpPr>
          <p:cNvPr id="689" name="Google Shape;504;p45"/>
          <p:cNvSpPr txBox="1"/>
          <p:nvPr/>
        </p:nvSpPr>
        <p:spPr>
          <a:xfrm>
            <a:off x="11746896" y="9650900"/>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Info Two</a:t>
            </a:r>
          </a:p>
        </p:txBody>
      </p:sp>
      <p:sp>
        <p:nvSpPr>
          <p:cNvPr id="690" name="Google Shape;505;p45"/>
          <p:cNvSpPr txBox="1"/>
          <p:nvPr/>
        </p:nvSpPr>
        <p:spPr>
          <a:xfrm>
            <a:off x="11745252" y="10496750"/>
            <a:ext cx="5545197"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 sed do eiusmod tempor incididunt ut labore et dolore magna aliqua.</a:t>
            </a:r>
          </a:p>
        </p:txBody>
      </p:sp>
      <p:sp>
        <p:nvSpPr>
          <p:cNvPr id="691"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21.</a:t>
            </a:r>
          </a:p>
        </p:txBody>
      </p:sp>
      <p:sp>
        <p:nvSpPr>
          <p:cNvPr id="692" name="Line"/>
          <p:cNvSpPr/>
          <p:nvPr/>
        </p:nvSpPr>
        <p:spPr>
          <a:xfrm>
            <a:off x="10542423" y="3818477"/>
            <a:ext cx="13951346"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93" name="Google Shape;182;p30"/>
          <p:cNvSpPr/>
          <p:nvPr/>
        </p:nvSpPr>
        <p:spPr>
          <a:xfrm>
            <a:off x="22408308" y="-5546"/>
            <a:ext cx="1975692" cy="484340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694" name="Shape"/>
          <p:cNvSpPr/>
          <p:nvPr/>
        </p:nvSpPr>
        <p:spPr>
          <a:xfrm rot="10800000">
            <a:off x="23078653" y="723784"/>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695" name="Google Shape;30;p3"/>
          <p:cNvSpPr/>
          <p:nvPr/>
        </p:nvSpPr>
        <p:spPr>
          <a:xfrm>
            <a:off x="23046090" y="3370433"/>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grpSp>
        <p:nvGrpSpPr>
          <p:cNvPr id="698" name="Group"/>
          <p:cNvGrpSpPr/>
          <p:nvPr/>
        </p:nvGrpSpPr>
        <p:grpSpPr>
          <a:xfrm>
            <a:off x="18369955" y="4595504"/>
            <a:ext cx="2954097" cy="2954097"/>
            <a:chOff x="0" y="0"/>
            <a:chExt cx="2954095" cy="2954095"/>
          </a:xfrm>
        </p:grpSpPr>
        <p:graphicFrame>
          <p:nvGraphicFramePr>
            <p:cNvPr id="696" name="2D Donut Chart"/>
            <p:cNvGraphicFramePr/>
            <p:nvPr/>
          </p:nvGraphicFramePr>
          <p:xfrm>
            <a:off x="0" y="0"/>
            <a:ext cx="2954096" cy="2954096"/>
          </p:xfrm>
          <a:graphic>
            <a:graphicData uri="http://schemas.openxmlformats.org/drawingml/2006/chart">
              <c:chart xmlns:c="http://schemas.openxmlformats.org/drawingml/2006/chart" xmlns:r="http://schemas.openxmlformats.org/officeDocument/2006/relationships" r:id="rId2"/>
            </a:graphicData>
          </a:graphic>
        </p:graphicFrame>
        <p:sp>
          <p:nvSpPr>
            <p:cNvPr id="697" name="80%"/>
            <p:cNvSpPr txBox="1"/>
            <p:nvPr/>
          </p:nvSpPr>
          <p:spPr>
            <a:xfrm>
              <a:off x="1055198" y="1223047"/>
              <a:ext cx="843700"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80%</a:t>
              </a:r>
            </a:p>
          </p:txBody>
        </p:sp>
      </p:grpSp>
      <p:grpSp>
        <p:nvGrpSpPr>
          <p:cNvPr id="701" name="Group"/>
          <p:cNvGrpSpPr/>
          <p:nvPr/>
        </p:nvGrpSpPr>
        <p:grpSpPr>
          <a:xfrm>
            <a:off x="18367135" y="9176500"/>
            <a:ext cx="2959737" cy="2959737"/>
            <a:chOff x="0" y="0"/>
            <a:chExt cx="2959736" cy="2959736"/>
          </a:xfrm>
        </p:grpSpPr>
        <p:graphicFrame>
          <p:nvGraphicFramePr>
            <p:cNvPr id="699" name="2D Donut Chart"/>
            <p:cNvGraphicFramePr/>
            <p:nvPr/>
          </p:nvGraphicFramePr>
          <p:xfrm>
            <a:off x="0" y="0"/>
            <a:ext cx="2959737" cy="2959737"/>
          </p:xfrm>
          <a:graphic>
            <a:graphicData uri="http://schemas.openxmlformats.org/drawingml/2006/chart">
              <c:chart xmlns:c="http://schemas.openxmlformats.org/drawingml/2006/chart" xmlns:r="http://schemas.openxmlformats.org/officeDocument/2006/relationships" r:id="rId3"/>
            </a:graphicData>
          </a:graphic>
        </p:graphicFrame>
        <p:sp>
          <p:nvSpPr>
            <p:cNvPr id="700" name="35%"/>
            <p:cNvSpPr txBox="1"/>
            <p:nvPr/>
          </p:nvSpPr>
          <p:spPr>
            <a:xfrm>
              <a:off x="1068173" y="1225868"/>
              <a:ext cx="823390"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3200" b="1">
                  <a:solidFill>
                    <a:srgbClr val="4C4C4C"/>
                  </a:solidFill>
                  <a:latin typeface="Source Sans Pro"/>
                  <a:ea typeface="Source Sans Pro"/>
                  <a:cs typeface="Source Sans Pro"/>
                  <a:sym typeface="Source Sans Pro"/>
                </a:defRPr>
              </a:lvl1pPr>
            </a:lstStyle>
            <a:p>
              <a:r>
                <a:t>35%</a:t>
              </a:r>
            </a:p>
          </p:txBody>
        </p:sp>
      </p:grpSp>
      <p:graphicFrame>
        <p:nvGraphicFramePr>
          <p:cNvPr id="702" name="2D Column Chart"/>
          <p:cNvGraphicFramePr/>
          <p:nvPr/>
        </p:nvGraphicFramePr>
        <p:xfrm>
          <a:off x="2878512" y="5361610"/>
          <a:ext cx="7782485" cy="561302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 name="Google Shape;258;p33"/>
          <p:cNvSpPr txBox="1"/>
          <p:nvPr/>
        </p:nvSpPr>
        <p:spPr>
          <a:xfrm>
            <a:off x="3180258" y="2088284"/>
            <a:ext cx="7934032" cy="35610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DBD8"/>
                </a:solidFill>
                <a:latin typeface="+mn-lt"/>
                <a:ea typeface="+mn-ea"/>
                <a:cs typeface="+mn-cs"/>
                <a:sym typeface="Source Serif Pro Bold"/>
              </a:defRPr>
            </a:lvl1pPr>
          </a:lstStyle>
          <a:p>
            <a:r>
              <a:t>We Love Our Works .</a:t>
            </a:r>
          </a:p>
        </p:txBody>
      </p:sp>
      <p:sp>
        <p:nvSpPr>
          <p:cNvPr id="711" name="Google Shape;258;p33"/>
          <p:cNvSpPr txBox="1"/>
          <p:nvPr/>
        </p:nvSpPr>
        <p:spPr>
          <a:xfrm>
            <a:off x="3307258" y="1961284"/>
            <a:ext cx="7934031" cy="35610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0002"/>
                </a:solidFill>
                <a:latin typeface="+mn-lt"/>
                <a:ea typeface="+mn-ea"/>
                <a:cs typeface="+mn-cs"/>
                <a:sym typeface="Source Serif Pro Bold"/>
              </a:defRPr>
            </a:lvl1pPr>
          </a:lstStyle>
          <a:p>
            <a:r>
              <a:t>We Love Our Works .</a:t>
            </a:r>
          </a:p>
        </p:txBody>
      </p:sp>
      <p:sp>
        <p:nvSpPr>
          <p:cNvPr id="712" name="Google Shape;260;p33"/>
          <p:cNvSpPr txBox="1"/>
          <p:nvPr/>
        </p:nvSpPr>
        <p:spPr>
          <a:xfrm>
            <a:off x="3454935" y="6073738"/>
            <a:ext cx="5779348" cy="31673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p>
            <a:r>
              <a:t>Lorem Ipsum has been the industry's standard dummy text ever since the 1500s, when an unknown printer took a galley of type and scrambled it to make a type specimen book.</a:t>
            </a:r>
            <a:endParaRPr>
              <a:latin typeface="Open Sans Regular"/>
              <a:ea typeface="Open Sans Regular"/>
              <a:cs typeface="Open Sans Regular"/>
              <a:sym typeface="Open Sans Regular"/>
            </a:endParaRPr>
          </a:p>
          <a:p>
            <a:endParaRPr>
              <a:latin typeface="Open Sans Regular"/>
              <a:ea typeface="Open Sans Regular"/>
              <a:cs typeface="Open Sans Regular"/>
              <a:sym typeface="Open Sans Regular"/>
            </a:endParaRPr>
          </a:p>
          <a:p>
            <a:r>
              <a:t>It has survived not only five centuries, but also the leap into electronic typesetting, remaining essentially unchanged.</a:t>
            </a:r>
          </a:p>
        </p:txBody>
      </p:sp>
      <p:sp>
        <p:nvSpPr>
          <p:cNvPr id="713" name="Line"/>
          <p:cNvSpPr/>
          <p:nvPr/>
        </p:nvSpPr>
        <p:spPr>
          <a:xfrm flipV="1">
            <a:off x="10528949" y="4781730"/>
            <a:ext cx="1" cy="8972764"/>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1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22.</a:t>
            </a:r>
          </a:p>
        </p:txBody>
      </p:sp>
      <p:sp>
        <p:nvSpPr>
          <p:cNvPr id="715" name="Google Shape;182;p30"/>
          <p:cNvSpPr/>
          <p:nvPr/>
        </p:nvSpPr>
        <p:spPr>
          <a:xfrm>
            <a:off x="5386680" y="11845426"/>
            <a:ext cx="5122458"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16" name="Shape"/>
          <p:cNvSpPr/>
          <p:nvPr/>
        </p:nvSpPr>
        <p:spPr>
          <a:xfrm rot="10800000">
            <a:off x="9231914" y="12511027"/>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17" name="Google Shape;30;p3"/>
          <p:cNvSpPr/>
          <p:nvPr/>
        </p:nvSpPr>
        <p:spPr>
          <a:xfrm rot="16200000">
            <a:off x="5035756" y="11428201"/>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8"/>
          </p:nvPr>
        </p:nvSpPr>
        <p:spPr/>
      </p:sp>
      <p:sp>
        <p:nvSpPr>
          <p:cNvPr id="4" name="Picture Placeholder 3"/>
          <p:cNvSpPr>
            <a:spLocks noGrp="1"/>
          </p:cNvSpPr>
          <p:nvPr>
            <p:ph type="pic" sz="quarter" idx="17"/>
          </p:nvPr>
        </p:nvSpPr>
        <p:spPr/>
      </p:sp>
      <p:sp>
        <p:nvSpPr>
          <p:cNvPr id="5" name="Picture Placeholder 4"/>
          <p:cNvSpPr>
            <a:spLocks noGrp="1"/>
          </p:cNvSpPr>
          <p:nvPr>
            <p:ph type="pic" sz="quarter" idx="14"/>
          </p:nvPr>
        </p:nvSpPr>
        <p:spPr/>
      </p:sp>
      <p:sp>
        <p:nvSpPr>
          <p:cNvPr id="6" name="Picture Placeholder 5"/>
          <p:cNvSpPr>
            <a:spLocks noGrp="1"/>
          </p:cNvSpPr>
          <p:nvPr>
            <p:ph type="pic" sz="quarter" idx="15"/>
          </p:nvPr>
        </p:nvSpPr>
        <p:spPr/>
      </p:sp>
      <p:sp>
        <p:nvSpPr>
          <p:cNvPr id="7" name="Picture Placeholder 6"/>
          <p:cNvSpPr>
            <a:spLocks noGrp="1"/>
          </p:cNvSpPr>
          <p:nvPr>
            <p:ph type="pic" sz="quarter" idx="16"/>
          </p:nvPr>
        </p:nvSpPr>
        <p:spPr/>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Google Shape;182;p30"/>
          <p:cNvSpPr/>
          <p:nvPr/>
        </p:nvSpPr>
        <p:spPr>
          <a:xfrm>
            <a:off x="2301991" y="3991234"/>
            <a:ext cx="19648850" cy="9737888"/>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20" name="Why Choose Us"/>
          <p:cNvSpPr txBox="1"/>
          <p:nvPr/>
        </p:nvSpPr>
        <p:spPr>
          <a:xfrm>
            <a:off x="15603708" y="1752600"/>
            <a:ext cx="9822168" cy="16891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Our Gallery .</a:t>
            </a:r>
          </a:p>
        </p:txBody>
      </p:sp>
      <p:sp>
        <p:nvSpPr>
          <p:cNvPr id="721" name="Google Shape;342;p38"/>
          <p:cNvSpPr txBox="1"/>
          <p:nvPr/>
        </p:nvSpPr>
        <p:spPr>
          <a:xfrm>
            <a:off x="15762750" y="5589356"/>
            <a:ext cx="5303213" cy="1564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 Ut enim ad minim veniam.</a:t>
            </a:r>
          </a:p>
        </p:txBody>
      </p:sp>
      <p:sp>
        <p:nvSpPr>
          <p:cNvPr id="726" name="Why Choose Us"/>
          <p:cNvSpPr txBox="1"/>
          <p:nvPr/>
        </p:nvSpPr>
        <p:spPr>
          <a:xfrm>
            <a:off x="15730708" y="1625599"/>
            <a:ext cx="9822169"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Our Gallery .</a:t>
            </a:r>
          </a:p>
        </p:txBody>
      </p:sp>
      <p:sp>
        <p:nvSpPr>
          <p:cNvPr id="727" name="Line"/>
          <p:cNvSpPr/>
          <p:nvPr/>
        </p:nvSpPr>
        <p:spPr>
          <a:xfrm flipV="1">
            <a:off x="23412080" y="2763445"/>
            <a:ext cx="1" cy="11206959"/>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28" name="Shape"/>
          <p:cNvSpPr/>
          <p:nvPr/>
        </p:nvSpPr>
        <p:spPr>
          <a:xfrm rot="10800000">
            <a:off x="20324292" y="12323073"/>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29" name="Google Shape;30;p3"/>
          <p:cNvSpPr/>
          <p:nvPr/>
        </p:nvSpPr>
        <p:spPr>
          <a:xfrm rot="16200000">
            <a:off x="18864254" y="2726881"/>
            <a:ext cx="700124"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30" name="Google Shape;342;p38"/>
          <p:cNvSpPr txBox="1"/>
          <p:nvPr/>
        </p:nvSpPr>
        <p:spPr>
          <a:xfrm>
            <a:off x="15762750" y="7478668"/>
            <a:ext cx="5303213" cy="1564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 Ut enim ad minim veniam.</a:t>
            </a:r>
          </a:p>
        </p:txBody>
      </p:sp>
      <p:sp>
        <p:nvSpPr>
          <p:cNvPr id="731"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23.</a:t>
            </a:r>
          </a:p>
        </p:txBody>
      </p:sp>
      <p:sp>
        <p:nvSpPr>
          <p:cNvPr id="2" name="Picture Placeholder 1"/>
          <p:cNvSpPr>
            <a:spLocks noGrp="1"/>
          </p:cNvSpPr>
          <p:nvPr>
            <p:ph type="pic" sz="quarter" idx="14"/>
          </p:nvPr>
        </p:nvSpPr>
        <p:spPr/>
      </p:sp>
      <p:sp>
        <p:nvSpPr>
          <p:cNvPr id="3" name="Picture Placeholder 2"/>
          <p:cNvSpPr>
            <a:spLocks noGrp="1"/>
          </p:cNvSpPr>
          <p:nvPr>
            <p:ph type="pic" sz="quarter" idx="15"/>
          </p:nvPr>
        </p:nvSpPr>
        <p:spPr/>
      </p:sp>
      <p:sp>
        <p:nvSpPr>
          <p:cNvPr id="4" name="Picture Placeholder 3"/>
          <p:cNvSpPr>
            <a:spLocks noGrp="1"/>
          </p:cNvSpPr>
          <p:nvPr>
            <p:ph type="pic" sz="quarter" idx="13"/>
          </p:nvPr>
        </p:nvSpPr>
        <p:spPr/>
      </p:sp>
      <p:sp>
        <p:nvSpPr>
          <p:cNvPr id="5" name="Picture Placeholder 4"/>
          <p:cNvSpPr>
            <a:spLocks noGrp="1"/>
          </p:cNvSpPr>
          <p:nvPr>
            <p:ph type="pic" sz="quarter" idx="16"/>
          </p:nvPr>
        </p:nvSpPr>
        <p:spPr/>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p:sp>
      <p:sp>
        <p:nvSpPr>
          <p:cNvPr id="735" name="TextBox 4"/>
          <p:cNvSpPr txBox="1"/>
          <p:nvPr/>
        </p:nvSpPr>
        <p:spPr>
          <a:xfrm>
            <a:off x="2368092" y="1294890"/>
            <a:ext cx="13268611"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DBD8"/>
                </a:solidFill>
                <a:latin typeface="+mn-lt"/>
                <a:ea typeface="+mn-ea"/>
                <a:cs typeface="+mn-cs"/>
                <a:sym typeface="Source Serif Pro Bold"/>
              </a:defRPr>
            </a:lvl1pPr>
          </a:lstStyle>
          <a:p>
            <a:r>
              <a:t>We Love Our Works .</a:t>
            </a:r>
          </a:p>
        </p:txBody>
      </p:sp>
      <p:sp>
        <p:nvSpPr>
          <p:cNvPr id="736" name="TextBox 4"/>
          <p:cNvSpPr txBox="1"/>
          <p:nvPr/>
        </p:nvSpPr>
        <p:spPr>
          <a:xfrm>
            <a:off x="2495092" y="1167890"/>
            <a:ext cx="13268611"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0002"/>
                </a:solidFill>
                <a:latin typeface="+mn-lt"/>
                <a:ea typeface="+mn-ea"/>
                <a:cs typeface="+mn-cs"/>
                <a:sym typeface="Source Serif Pro Bold"/>
              </a:defRPr>
            </a:lvl1pPr>
          </a:lstStyle>
          <a:p>
            <a:r>
              <a:t>We Love Our Works .</a:t>
            </a:r>
          </a:p>
        </p:txBody>
      </p:sp>
      <p:sp>
        <p:nvSpPr>
          <p:cNvPr id="737" name="Lorem ipsum dolor sit amet, consectetur adipiscing elit, sed do eiusmod tempor incididunt ut labore et dolore magna aliqua. Ut enim ad minim veniam."/>
          <p:cNvSpPr txBox="1"/>
          <p:nvPr/>
        </p:nvSpPr>
        <p:spPr>
          <a:xfrm>
            <a:off x="2686519" y="3193239"/>
            <a:ext cx="7309699"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Ut enim ad minim veniam.</a:t>
            </a:r>
          </a:p>
        </p:txBody>
      </p:sp>
      <p:sp>
        <p:nvSpPr>
          <p:cNvPr id="738" name="Lorem ipsum dolor sit amet, consectetur adipiscing elit, sed do eiusmod tempor incididunt ut labore et dolore magna aliqua. Ut enim ad minim veniam."/>
          <p:cNvSpPr txBox="1"/>
          <p:nvPr/>
        </p:nvSpPr>
        <p:spPr>
          <a:xfrm>
            <a:off x="16962262" y="4965651"/>
            <a:ext cx="6878008"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Ut enim ad minim veniam.</a:t>
            </a:r>
          </a:p>
        </p:txBody>
      </p:sp>
      <p:sp>
        <p:nvSpPr>
          <p:cNvPr id="739" name="Line"/>
          <p:cNvSpPr/>
          <p:nvPr/>
        </p:nvSpPr>
        <p:spPr>
          <a:xfrm>
            <a:off x="15220563" y="2386931"/>
            <a:ext cx="9196463"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40"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24.</a:t>
            </a:r>
          </a:p>
        </p:txBody>
      </p:sp>
      <p:sp>
        <p:nvSpPr>
          <p:cNvPr id="741" name="Google Shape;182;p30"/>
          <p:cNvSpPr/>
          <p:nvPr/>
        </p:nvSpPr>
        <p:spPr>
          <a:xfrm>
            <a:off x="12884520" y="11877469"/>
            <a:ext cx="5122457"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42" name="Shape"/>
          <p:cNvSpPr/>
          <p:nvPr/>
        </p:nvSpPr>
        <p:spPr>
          <a:xfrm rot="10800000">
            <a:off x="16729753" y="12543069"/>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43" name="Google Shape;30;p3"/>
          <p:cNvSpPr/>
          <p:nvPr/>
        </p:nvSpPr>
        <p:spPr>
          <a:xfrm rot="16200000">
            <a:off x="12533595" y="11460243"/>
            <a:ext cx="700125"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 name="Picture Placeholder 2"/>
          <p:cNvSpPr>
            <a:spLocks noGrp="1"/>
          </p:cNvSpPr>
          <p:nvPr>
            <p:ph type="pic" sz="quarter" idx="14"/>
          </p:nvPr>
        </p:nvSpPr>
        <p:spPr/>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Line"/>
          <p:cNvSpPr/>
          <p:nvPr/>
        </p:nvSpPr>
        <p:spPr>
          <a:xfrm>
            <a:off x="6562666" y="9476596"/>
            <a:ext cx="18164440"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49" name="Google Shape;192;p26"/>
          <p:cNvSpPr txBox="1"/>
          <p:nvPr/>
        </p:nvSpPr>
        <p:spPr>
          <a:xfrm>
            <a:off x="3021060" y="3319096"/>
            <a:ext cx="5289813" cy="69392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DBD8"/>
                </a:solidFill>
                <a:latin typeface="+mn-lt"/>
                <a:ea typeface="+mn-ea"/>
                <a:cs typeface="+mn-cs"/>
                <a:sym typeface="Source Serif Pro Bold"/>
              </a:defRPr>
            </a:lvl1pPr>
          </a:lstStyle>
          <a:p>
            <a:r>
              <a:t>The Best Gallery Ever .</a:t>
            </a:r>
          </a:p>
        </p:txBody>
      </p:sp>
      <p:sp>
        <p:nvSpPr>
          <p:cNvPr id="750" name="Google Shape;192;p26"/>
          <p:cNvSpPr txBox="1"/>
          <p:nvPr/>
        </p:nvSpPr>
        <p:spPr>
          <a:xfrm>
            <a:off x="3148060" y="3192096"/>
            <a:ext cx="5289813" cy="69392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0002"/>
                </a:solidFill>
                <a:latin typeface="+mn-lt"/>
                <a:ea typeface="+mn-ea"/>
                <a:cs typeface="+mn-cs"/>
                <a:sym typeface="Source Serif Pro Bold"/>
              </a:defRPr>
            </a:lvl1pPr>
          </a:lstStyle>
          <a:p>
            <a:r>
              <a:t>The Best Gallery Ever .</a:t>
            </a:r>
          </a:p>
        </p:txBody>
      </p:sp>
      <p:sp>
        <p:nvSpPr>
          <p:cNvPr id="751" name="Google Shape;333;p37"/>
          <p:cNvSpPr txBox="1"/>
          <p:nvPr/>
        </p:nvSpPr>
        <p:spPr>
          <a:xfrm>
            <a:off x="3173461" y="10385024"/>
            <a:ext cx="5289812" cy="15644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a:t>
            </a:r>
          </a:p>
        </p:txBody>
      </p:sp>
      <p:sp>
        <p:nvSpPr>
          <p:cNvPr id="752" name="Google Shape;182;p30"/>
          <p:cNvSpPr/>
          <p:nvPr/>
        </p:nvSpPr>
        <p:spPr>
          <a:xfrm>
            <a:off x="12917217" y="2788"/>
            <a:ext cx="5122458"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53" name="Shape"/>
          <p:cNvSpPr/>
          <p:nvPr/>
        </p:nvSpPr>
        <p:spPr>
          <a:xfrm rot="10800000">
            <a:off x="16762451" y="668388"/>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54" name="Google Shape;30;p3"/>
          <p:cNvSpPr/>
          <p:nvPr/>
        </p:nvSpPr>
        <p:spPr>
          <a:xfrm>
            <a:off x="17038024" y="2498544"/>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55"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25.</a:t>
            </a:r>
          </a:p>
        </p:txBody>
      </p:sp>
      <p:sp>
        <p:nvSpPr>
          <p:cNvPr id="2" name="Picture Placeholder 1"/>
          <p:cNvSpPr>
            <a:spLocks noGrp="1"/>
          </p:cNvSpPr>
          <p:nvPr>
            <p:ph type="pic" sz="half" idx="13"/>
          </p:nvPr>
        </p:nvSpPr>
        <p:spPr/>
      </p:sp>
      <p:sp>
        <p:nvSpPr>
          <p:cNvPr id="3" name="Picture Placeholder 2"/>
          <p:cNvSpPr>
            <a:spLocks noGrp="1"/>
          </p:cNvSpPr>
          <p:nvPr>
            <p:ph type="pic" sz="half" idx="14"/>
          </p:nvPr>
        </p:nvSpPr>
        <p:spPr/>
      </p:sp>
      <p:sp>
        <p:nvSpPr>
          <p:cNvPr id="4" name="Picture Placeholder 3"/>
          <p:cNvSpPr>
            <a:spLocks noGrp="1"/>
          </p:cNvSpPr>
          <p:nvPr>
            <p:ph type="pic" sz="half" idx="15"/>
          </p:nvPr>
        </p:nvSpPr>
        <p:spPr/>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 name="Google Shape;716;p53"/>
          <p:cNvSpPr txBox="1"/>
          <p:nvPr/>
        </p:nvSpPr>
        <p:spPr>
          <a:xfrm>
            <a:off x="2614729" y="1777301"/>
            <a:ext cx="9215643"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solidFill>
                  <a:srgbClr val="FFDBD8"/>
                </a:solidFill>
                <a:latin typeface="+mn-lt"/>
                <a:ea typeface="+mn-ea"/>
                <a:cs typeface="+mn-cs"/>
                <a:sym typeface="Source Serif Pro Bold"/>
              </a:defRPr>
            </a:lvl1pPr>
          </a:lstStyle>
          <a:p>
            <a:r>
              <a:t>Pricing .</a:t>
            </a:r>
          </a:p>
        </p:txBody>
      </p:sp>
      <p:sp>
        <p:nvSpPr>
          <p:cNvPr id="758" name="Google Shape;689;p53"/>
          <p:cNvSpPr/>
          <p:nvPr/>
        </p:nvSpPr>
        <p:spPr>
          <a:xfrm>
            <a:off x="2179237" y="6450667"/>
            <a:ext cx="5102616" cy="599659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59" name="Google Shape;691;p53"/>
          <p:cNvSpPr txBox="1"/>
          <p:nvPr/>
        </p:nvSpPr>
        <p:spPr>
          <a:xfrm>
            <a:off x="2750410" y="7885023"/>
            <a:ext cx="2254742"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$19</a:t>
            </a:r>
          </a:p>
        </p:txBody>
      </p:sp>
      <p:sp>
        <p:nvSpPr>
          <p:cNvPr id="760" name="Google Shape;692;p53"/>
          <p:cNvSpPr txBox="1"/>
          <p:nvPr/>
        </p:nvSpPr>
        <p:spPr>
          <a:xfrm>
            <a:off x="2747135" y="9622037"/>
            <a:ext cx="3960272"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a:t>
            </a:r>
          </a:p>
        </p:txBody>
      </p:sp>
      <p:sp>
        <p:nvSpPr>
          <p:cNvPr id="761" name="Google Shape;693;p53"/>
          <p:cNvSpPr txBox="1"/>
          <p:nvPr/>
        </p:nvSpPr>
        <p:spPr>
          <a:xfrm>
            <a:off x="2824968" y="6970583"/>
            <a:ext cx="2180184"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Package 1</a:t>
            </a:r>
          </a:p>
        </p:txBody>
      </p:sp>
      <p:sp>
        <p:nvSpPr>
          <p:cNvPr id="762" name="Google Shape;694;p53"/>
          <p:cNvSpPr txBox="1"/>
          <p:nvPr/>
        </p:nvSpPr>
        <p:spPr>
          <a:xfrm>
            <a:off x="2750410" y="11469050"/>
            <a:ext cx="3960272"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a:t>
            </a:r>
          </a:p>
        </p:txBody>
      </p:sp>
      <p:sp>
        <p:nvSpPr>
          <p:cNvPr id="763" name="Google Shape;696;p53"/>
          <p:cNvSpPr/>
          <p:nvPr/>
        </p:nvSpPr>
        <p:spPr>
          <a:xfrm>
            <a:off x="7913048" y="6450667"/>
            <a:ext cx="5102616" cy="599659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64" name="Google Shape;698;p53"/>
          <p:cNvSpPr txBox="1"/>
          <p:nvPr/>
        </p:nvSpPr>
        <p:spPr>
          <a:xfrm>
            <a:off x="8484220" y="7885023"/>
            <a:ext cx="2312108"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$39</a:t>
            </a:r>
          </a:p>
        </p:txBody>
      </p:sp>
      <p:sp>
        <p:nvSpPr>
          <p:cNvPr id="765" name="Google Shape;699;p53"/>
          <p:cNvSpPr txBox="1"/>
          <p:nvPr/>
        </p:nvSpPr>
        <p:spPr>
          <a:xfrm>
            <a:off x="8484220" y="9622037"/>
            <a:ext cx="3960272"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a:t>
            </a:r>
          </a:p>
        </p:txBody>
      </p:sp>
      <p:sp>
        <p:nvSpPr>
          <p:cNvPr id="766" name="Google Shape;700;p53"/>
          <p:cNvSpPr txBox="1"/>
          <p:nvPr/>
        </p:nvSpPr>
        <p:spPr>
          <a:xfrm>
            <a:off x="8484220" y="6970583"/>
            <a:ext cx="2180184"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Package 2</a:t>
            </a:r>
          </a:p>
        </p:txBody>
      </p:sp>
      <p:sp>
        <p:nvSpPr>
          <p:cNvPr id="767" name="Google Shape;701;p53"/>
          <p:cNvSpPr txBox="1"/>
          <p:nvPr/>
        </p:nvSpPr>
        <p:spPr>
          <a:xfrm>
            <a:off x="8484220" y="11469050"/>
            <a:ext cx="3960272"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a:t>
            </a:r>
          </a:p>
        </p:txBody>
      </p:sp>
      <p:sp>
        <p:nvSpPr>
          <p:cNvPr id="768" name="Google Shape;703;p53"/>
          <p:cNvSpPr/>
          <p:nvPr/>
        </p:nvSpPr>
        <p:spPr>
          <a:xfrm>
            <a:off x="19281387" y="6450667"/>
            <a:ext cx="5102615" cy="599659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69" name="Google Shape;705;p53"/>
          <p:cNvSpPr txBox="1"/>
          <p:nvPr/>
        </p:nvSpPr>
        <p:spPr>
          <a:xfrm>
            <a:off x="19852560" y="7885023"/>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$89</a:t>
            </a:r>
          </a:p>
        </p:txBody>
      </p:sp>
      <p:sp>
        <p:nvSpPr>
          <p:cNvPr id="770" name="Google Shape;706;p53"/>
          <p:cNvSpPr txBox="1"/>
          <p:nvPr/>
        </p:nvSpPr>
        <p:spPr>
          <a:xfrm>
            <a:off x="19852560" y="9622037"/>
            <a:ext cx="3960271"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a:t>
            </a:r>
          </a:p>
        </p:txBody>
      </p:sp>
      <p:sp>
        <p:nvSpPr>
          <p:cNvPr id="771" name="Google Shape;707;p53"/>
          <p:cNvSpPr txBox="1"/>
          <p:nvPr/>
        </p:nvSpPr>
        <p:spPr>
          <a:xfrm>
            <a:off x="19852560" y="6970583"/>
            <a:ext cx="2521646"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Package 4</a:t>
            </a:r>
          </a:p>
        </p:txBody>
      </p:sp>
      <p:sp>
        <p:nvSpPr>
          <p:cNvPr id="772" name="Google Shape;708;p53"/>
          <p:cNvSpPr txBox="1"/>
          <p:nvPr/>
        </p:nvSpPr>
        <p:spPr>
          <a:xfrm>
            <a:off x="19852560" y="11469050"/>
            <a:ext cx="3960271"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a:t>
            </a:r>
          </a:p>
        </p:txBody>
      </p:sp>
      <p:sp>
        <p:nvSpPr>
          <p:cNvPr id="773" name="Google Shape;709;p53"/>
          <p:cNvSpPr/>
          <p:nvPr/>
        </p:nvSpPr>
        <p:spPr>
          <a:xfrm>
            <a:off x="13603569" y="4564090"/>
            <a:ext cx="5102614" cy="7883167"/>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74" name="Google Shape;711;p53"/>
          <p:cNvSpPr txBox="1"/>
          <p:nvPr/>
        </p:nvSpPr>
        <p:spPr>
          <a:xfrm>
            <a:off x="14218031" y="5962603"/>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n-lt"/>
                <a:ea typeface="+mn-ea"/>
                <a:cs typeface="+mn-cs"/>
                <a:sym typeface="Source Serif Pro Bold"/>
              </a:defRPr>
            </a:pPr>
            <a:r>
              <a:t>$59</a:t>
            </a:r>
          </a:p>
        </p:txBody>
      </p:sp>
      <p:sp>
        <p:nvSpPr>
          <p:cNvPr id="775" name="Google Shape;712;p53"/>
          <p:cNvSpPr txBox="1"/>
          <p:nvPr/>
        </p:nvSpPr>
        <p:spPr>
          <a:xfrm>
            <a:off x="14174740" y="9622037"/>
            <a:ext cx="3960271"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 do eiusmod tempor incididunt ut labore et dolore.</a:t>
            </a:r>
          </a:p>
        </p:txBody>
      </p:sp>
      <p:sp>
        <p:nvSpPr>
          <p:cNvPr id="776" name="Google Shape;713;p53"/>
          <p:cNvSpPr txBox="1"/>
          <p:nvPr/>
        </p:nvSpPr>
        <p:spPr>
          <a:xfrm>
            <a:off x="14174740" y="4987172"/>
            <a:ext cx="2180185"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FFFFFF"/>
                </a:solidFill>
                <a:latin typeface="Source Sans Pro"/>
                <a:ea typeface="Source Sans Pro"/>
                <a:cs typeface="Source Sans Pro"/>
                <a:sym typeface="Source Sans Pro"/>
              </a:defRPr>
            </a:pPr>
            <a:r>
              <a:t>Package 3</a:t>
            </a:r>
          </a:p>
        </p:txBody>
      </p:sp>
      <p:sp>
        <p:nvSpPr>
          <p:cNvPr id="777" name="Google Shape;714;p53"/>
          <p:cNvSpPr txBox="1"/>
          <p:nvPr/>
        </p:nvSpPr>
        <p:spPr>
          <a:xfrm>
            <a:off x="14174740" y="11469050"/>
            <a:ext cx="3960271"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778" name="Google Shape;715;p53"/>
          <p:cNvSpPr txBox="1"/>
          <p:nvPr/>
        </p:nvSpPr>
        <p:spPr>
          <a:xfrm>
            <a:off x="14143473" y="7895797"/>
            <a:ext cx="3960269"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 do eiusmod tempor incididunt ut labore et dolore.</a:t>
            </a:r>
          </a:p>
        </p:txBody>
      </p:sp>
      <p:sp>
        <p:nvSpPr>
          <p:cNvPr id="779" name="Google Shape;716;p53"/>
          <p:cNvSpPr txBox="1"/>
          <p:nvPr/>
        </p:nvSpPr>
        <p:spPr>
          <a:xfrm>
            <a:off x="2741729" y="1650301"/>
            <a:ext cx="9215643"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solidFill>
                  <a:srgbClr val="FF0002"/>
                </a:solidFill>
                <a:latin typeface="+mn-lt"/>
                <a:ea typeface="+mn-ea"/>
                <a:cs typeface="+mn-cs"/>
                <a:sym typeface="Source Serif Pro Bold"/>
              </a:defRPr>
            </a:lvl1pPr>
          </a:lstStyle>
          <a:p>
            <a:r>
              <a:t>Pricing .</a:t>
            </a:r>
          </a:p>
        </p:txBody>
      </p:sp>
      <p:sp>
        <p:nvSpPr>
          <p:cNvPr id="780" name="Google Shape;717;p53"/>
          <p:cNvSpPr txBox="1"/>
          <p:nvPr/>
        </p:nvSpPr>
        <p:spPr>
          <a:xfrm>
            <a:off x="2741729" y="4036430"/>
            <a:ext cx="6193949"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781" name="Line"/>
          <p:cNvSpPr/>
          <p:nvPr/>
        </p:nvSpPr>
        <p:spPr>
          <a:xfrm>
            <a:off x="7837609" y="2837834"/>
            <a:ext cx="16571996"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82" name="Google Shape;182;p30"/>
          <p:cNvSpPr/>
          <p:nvPr/>
        </p:nvSpPr>
        <p:spPr>
          <a:xfrm>
            <a:off x="19261543" y="2788"/>
            <a:ext cx="5122458"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83" name="Shape"/>
          <p:cNvSpPr/>
          <p:nvPr/>
        </p:nvSpPr>
        <p:spPr>
          <a:xfrm rot="10800000">
            <a:off x="23106777" y="668388"/>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84" name="Google Shape;30;p3"/>
          <p:cNvSpPr/>
          <p:nvPr/>
        </p:nvSpPr>
        <p:spPr>
          <a:xfrm rot="16200000">
            <a:off x="18910619" y="-414438"/>
            <a:ext cx="700124"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85"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26.</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 name="Google Shape;167;p27"/>
          <p:cNvSpPr txBox="1"/>
          <p:nvPr/>
        </p:nvSpPr>
        <p:spPr>
          <a:xfrm>
            <a:off x="3190318" y="3821461"/>
            <a:ext cx="4635140" cy="1841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788" name="Google Shape;92;p12"/>
          <p:cNvSpPr/>
          <p:nvPr/>
        </p:nvSpPr>
        <p:spPr>
          <a:xfrm>
            <a:off x="11155652" y="622447"/>
            <a:ext cx="5242171" cy="5815981"/>
          </a:xfrm>
          <a:prstGeom prst="roundRect">
            <a:avLst>
              <a:gd name="adj" fmla="val 11530"/>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89" name="Google Shape;416;p45"/>
          <p:cNvSpPr txBox="1"/>
          <p:nvPr/>
        </p:nvSpPr>
        <p:spPr>
          <a:xfrm>
            <a:off x="11939537" y="3973994"/>
            <a:ext cx="3728951" cy="1693389"/>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p>
            <a:r>
              <a:t>Lorem ipsum dolor sit amet, consectetur adipiscing elit, sed do eiusmod tempor incididunt ut labore et dolore.</a:t>
            </a:r>
          </a:p>
        </p:txBody>
      </p:sp>
      <p:sp>
        <p:nvSpPr>
          <p:cNvPr id="790" name="Google Shape;419;p45"/>
          <p:cNvSpPr/>
          <p:nvPr/>
        </p:nvSpPr>
        <p:spPr>
          <a:xfrm>
            <a:off x="15044329" y="622447"/>
            <a:ext cx="1370780" cy="1395169"/>
          </a:xfrm>
          <a:prstGeom prst="roundRect">
            <a:avLst>
              <a:gd name="adj" fmla="val 16667"/>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91" name="Google Shape;92;p12"/>
          <p:cNvSpPr/>
          <p:nvPr/>
        </p:nvSpPr>
        <p:spPr>
          <a:xfrm>
            <a:off x="17445738" y="622447"/>
            <a:ext cx="5242171" cy="5815981"/>
          </a:xfrm>
          <a:prstGeom prst="roundRect">
            <a:avLst>
              <a:gd name="adj" fmla="val 11530"/>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92" name="Google Shape;419;p45"/>
          <p:cNvSpPr/>
          <p:nvPr/>
        </p:nvSpPr>
        <p:spPr>
          <a:xfrm>
            <a:off x="21334415" y="622447"/>
            <a:ext cx="1370780" cy="1395169"/>
          </a:xfrm>
          <a:prstGeom prst="roundRect">
            <a:avLst>
              <a:gd name="adj" fmla="val 16667"/>
            </a:avLst>
          </a:prstGeom>
          <a:solidFill>
            <a:schemeClr val="accent5">
              <a:hueOff val="-82419"/>
              <a:satOff val="-9513"/>
              <a:lumOff val="-16343"/>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93" name="Google Shape;92;p12"/>
          <p:cNvSpPr/>
          <p:nvPr/>
        </p:nvSpPr>
        <p:spPr>
          <a:xfrm>
            <a:off x="11163386" y="7159342"/>
            <a:ext cx="5242170" cy="5815981"/>
          </a:xfrm>
          <a:prstGeom prst="roundRect">
            <a:avLst>
              <a:gd name="adj" fmla="val 11530"/>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794" name="Google Shape;419;p45"/>
          <p:cNvSpPr/>
          <p:nvPr/>
        </p:nvSpPr>
        <p:spPr>
          <a:xfrm>
            <a:off x="15052064" y="7159342"/>
            <a:ext cx="1370780" cy="1395169"/>
          </a:xfrm>
          <a:prstGeom prst="roundRect">
            <a:avLst>
              <a:gd name="adj" fmla="val 16667"/>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795" name="Google Shape;31;p3"/>
          <p:cNvSpPr/>
          <p:nvPr/>
        </p:nvSpPr>
        <p:spPr>
          <a:xfrm>
            <a:off x="21765804" y="1065737"/>
            <a:ext cx="508001" cy="508590"/>
          </a:xfrm>
          <a:custGeom>
            <a:avLst/>
            <a:gdLst/>
            <a:ahLst/>
            <a:cxnLst>
              <a:cxn ang="0">
                <a:pos x="wd2" y="hd2"/>
              </a:cxn>
              <a:cxn ang="5400000">
                <a:pos x="wd2" y="hd2"/>
              </a:cxn>
              <a:cxn ang="10800000">
                <a:pos x="wd2" y="hd2"/>
              </a:cxn>
              <a:cxn ang="16200000">
                <a:pos x="wd2" y="hd2"/>
              </a:cxn>
            </a:cxnLst>
            <a:rect l="0" t="0" r="r" b="b"/>
            <a:pathLst>
              <a:path w="20717" h="21557" extrusionOk="0">
                <a:moveTo>
                  <a:pt x="8763" y="21557"/>
                </a:moveTo>
                <a:cubicBezTo>
                  <a:pt x="7517" y="21509"/>
                  <a:pt x="6317" y="21221"/>
                  <a:pt x="5209" y="20645"/>
                </a:cubicBezTo>
                <a:cubicBezTo>
                  <a:pt x="6086" y="15605"/>
                  <a:pt x="8625" y="11189"/>
                  <a:pt x="12179" y="8069"/>
                </a:cubicBezTo>
                <a:cubicBezTo>
                  <a:pt x="7979" y="10373"/>
                  <a:pt x="4563" y="14165"/>
                  <a:pt x="2625" y="18773"/>
                </a:cubicBezTo>
                <a:cubicBezTo>
                  <a:pt x="-883" y="15077"/>
                  <a:pt x="-883" y="9125"/>
                  <a:pt x="2671" y="5429"/>
                </a:cubicBezTo>
                <a:cubicBezTo>
                  <a:pt x="6548" y="1397"/>
                  <a:pt x="17117" y="245"/>
                  <a:pt x="20025" y="5"/>
                </a:cubicBezTo>
                <a:cubicBezTo>
                  <a:pt x="20394" y="-43"/>
                  <a:pt x="20717" y="293"/>
                  <a:pt x="20717" y="725"/>
                </a:cubicBezTo>
                <a:cubicBezTo>
                  <a:pt x="20486" y="3749"/>
                  <a:pt x="19379" y="14741"/>
                  <a:pt x="15502" y="18773"/>
                </a:cubicBezTo>
                <a:cubicBezTo>
                  <a:pt x="13794" y="20549"/>
                  <a:pt x="11625" y="21461"/>
                  <a:pt x="9409" y="21557"/>
                </a:cubicBezTo>
                <a:lnTo>
                  <a:pt x="8763" y="21557"/>
                </a:lnTo>
              </a:path>
            </a:pathLst>
          </a:custGeom>
          <a:solidFill>
            <a:srgbClr val="FFFFFF"/>
          </a:solidFill>
          <a:ln w="12700">
            <a:miter lim="400000"/>
          </a:ln>
        </p:spPr>
        <p:txBody>
          <a:bodyPr lIns="0" tIns="0" rIns="0" bIns="0" anchor="ctr"/>
          <a:lstStyle/>
          <a:p>
            <a:pPr>
              <a:lnSpc>
                <a:spcPct val="93000"/>
              </a:lnSpc>
              <a:defRPr sz="1800">
                <a:latin typeface="Arial"/>
                <a:ea typeface="Arial"/>
                <a:cs typeface="Arial"/>
                <a:sym typeface="Arial"/>
              </a:defRPr>
            </a:pPr>
            <a:endParaRPr/>
          </a:p>
        </p:txBody>
      </p:sp>
      <p:sp>
        <p:nvSpPr>
          <p:cNvPr id="796" name="Google Shape;33;p3"/>
          <p:cNvSpPr/>
          <p:nvPr/>
        </p:nvSpPr>
        <p:spPr>
          <a:xfrm>
            <a:off x="15475718" y="7602926"/>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10819" y="0"/>
                </a:moveTo>
                <a:cubicBezTo>
                  <a:pt x="16766" y="0"/>
                  <a:pt x="21600" y="4834"/>
                  <a:pt x="21600" y="10819"/>
                </a:cubicBezTo>
                <a:cubicBezTo>
                  <a:pt x="21600" y="16766"/>
                  <a:pt x="16766" y="21600"/>
                  <a:pt x="10819" y="21600"/>
                </a:cubicBezTo>
                <a:cubicBezTo>
                  <a:pt x="4834" y="21600"/>
                  <a:pt x="0" y="16766"/>
                  <a:pt x="0" y="10819"/>
                </a:cubicBezTo>
                <a:cubicBezTo>
                  <a:pt x="0" y="4834"/>
                  <a:pt x="4834" y="0"/>
                  <a:pt x="10819" y="0"/>
                </a:cubicBezTo>
                <a:close/>
                <a:moveTo>
                  <a:pt x="11280" y="4412"/>
                </a:moveTo>
                <a:cubicBezTo>
                  <a:pt x="11126" y="4028"/>
                  <a:pt x="10589" y="3990"/>
                  <a:pt x="10359" y="4335"/>
                </a:cubicBezTo>
                <a:lnTo>
                  <a:pt x="10320" y="4412"/>
                </a:lnTo>
                <a:lnTo>
                  <a:pt x="8747" y="8172"/>
                </a:lnTo>
                <a:lnTo>
                  <a:pt x="4681" y="8517"/>
                </a:lnTo>
                <a:cubicBezTo>
                  <a:pt x="4259" y="8556"/>
                  <a:pt x="4067" y="9054"/>
                  <a:pt x="4335" y="9400"/>
                </a:cubicBezTo>
                <a:lnTo>
                  <a:pt x="4374" y="9438"/>
                </a:lnTo>
                <a:lnTo>
                  <a:pt x="7443" y="12085"/>
                </a:lnTo>
                <a:lnTo>
                  <a:pt x="6522" y="16037"/>
                </a:lnTo>
                <a:cubicBezTo>
                  <a:pt x="6407" y="16459"/>
                  <a:pt x="6867" y="16804"/>
                  <a:pt x="7251" y="16651"/>
                </a:cubicBezTo>
                <a:lnTo>
                  <a:pt x="7328" y="16612"/>
                </a:lnTo>
                <a:lnTo>
                  <a:pt x="10819" y="14502"/>
                </a:lnTo>
                <a:lnTo>
                  <a:pt x="14272" y="16612"/>
                </a:lnTo>
                <a:cubicBezTo>
                  <a:pt x="14656" y="16843"/>
                  <a:pt x="15116" y="16536"/>
                  <a:pt x="15078" y="16114"/>
                </a:cubicBezTo>
                <a:lnTo>
                  <a:pt x="15078" y="16037"/>
                </a:lnTo>
                <a:lnTo>
                  <a:pt x="14157" y="12047"/>
                </a:lnTo>
                <a:lnTo>
                  <a:pt x="17188" y="9438"/>
                </a:lnTo>
                <a:cubicBezTo>
                  <a:pt x="17533" y="9169"/>
                  <a:pt x="17418" y="8632"/>
                  <a:pt x="16996" y="8517"/>
                </a:cubicBezTo>
                <a:lnTo>
                  <a:pt x="16919" y="8479"/>
                </a:lnTo>
                <a:lnTo>
                  <a:pt x="12853" y="8134"/>
                </a:lnTo>
                <a:lnTo>
                  <a:pt x="11280" y="4412"/>
                </a:lnTo>
                <a:close/>
              </a:path>
            </a:pathLst>
          </a:custGeom>
          <a:solidFill>
            <a:srgbClr val="FFFFFF"/>
          </a:solidFill>
          <a:ln w="12700">
            <a:miter lim="400000"/>
          </a:ln>
        </p:spPr>
        <p:txBody>
          <a:bodyPr lIns="0" tIns="0" rIns="0" bIns="0" anchor="ctr"/>
          <a:lstStyle/>
          <a:p>
            <a:pPr>
              <a:lnSpc>
                <a:spcPct val="93000"/>
              </a:lnSpc>
              <a:defRPr sz="1800">
                <a:latin typeface="Arial"/>
                <a:ea typeface="Arial"/>
                <a:cs typeface="Arial"/>
                <a:sym typeface="Arial"/>
              </a:defRPr>
            </a:pPr>
            <a:endParaRPr/>
          </a:p>
        </p:txBody>
      </p:sp>
      <p:sp>
        <p:nvSpPr>
          <p:cNvPr id="797" name="Google Shape;34;p3"/>
          <p:cNvSpPr/>
          <p:nvPr/>
        </p:nvSpPr>
        <p:spPr>
          <a:xfrm>
            <a:off x="15475718" y="1066031"/>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8409" y="11995"/>
                </a:moveTo>
                <a:cubicBezTo>
                  <a:pt x="9092" y="11995"/>
                  <a:pt x="9605" y="12508"/>
                  <a:pt x="9605" y="13191"/>
                </a:cubicBezTo>
                <a:lnTo>
                  <a:pt x="9605" y="20405"/>
                </a:lnTo>
                <a:cubicBezTo>
                  <a:pt x="9605" y="21045"/>
                  <a:pt x="9092" y="21600"/>
                  <a:pt x="8409" y="21600"/>
                </a:cubicBezTo>
                <a:lnTo>
                  <a:pt x="1195" y="21600"/>
                </a:lnTo>
                <a:cubicBezTo>
                  <a:pt x="555" y="21600"/>
                  <a:pt x="0" y="21045"/>
                  <a:pt x="0" y="20405"/>
                </a:cubicBezTo>
                <a:lnTo>
                  <a:pt x="0" y="13191"/>
                </a:lnTo>
                <a:cubicBezTo>
                  <a:pt x="0" y="12508"/>
                  <a:pt x="555" y="11995"/>
                  <a:pt x="1195" y="11995"/>
                </a:cubicBezTo>
                <a:lnTo>
                  <a:pt x="8409" y="11995"/>
                </a:lnTo>
                <a:close/>
                <a:moveTo>
                  <a:pt x="16776" y="11995"/>
                </a:moveTo>
                <a:lnTo>
                  <a:pt x="16947" y="11995"/>
                </a:lnTo>
                <a:cubicBezTo>
                  <a:pt x="17459" y="12038"/>
                  <a:pt x="17929" y="12508"/>
                  <a:pt x="17972" y="13062"/>
                </a:cubicBezTo>
                <a:lnTo>
                  <a:pt x="17972" y="15581"/>
                </a:lnTo>
                <a:lnTo>
                  <a:pt x="20405" y="15581"/>
                </a:lnTo>
                <a:cubicBezTo>
                  <a:pt x="21002" y="15581"/>
                  <a:pt x="21515" y="16051"/>
                  <a:pt x="21600" y="16648"/>
                </a:cubicBezTo>
                <a:lnTo>
                  <a:pt x="21600" y="16947"/>
                </a:lnTo>
                <a:cubicBezTo>
                  <a:pt x="21515" y="17459"/>
                  <a:pt x="21088" y="17929"/>
                  <a:pt x="20533" y="17972"/>
                </a:cubicBezTo>
                <a:lnTo>
                  <a:pt x="17972" y="17972"/>
                </a:lnTo>
                <a:lnTo>
                  <a:pt x="17972" y="20405"/>
                </a:lnTo>
                <a:cubicBezTo>
                  <a:pt x="17972" y="21002"/>
                  <a:pt x="17545" y="21515"/>
                  <a:pt x="16947" y="21600"/>
                </a:cubicBezTo>
                <a:lnTo>
                  <a:pt x="16648" y="21600"/>
                </a:lnTo>
                <a:cubicBezTo>
                  <a:pt x="16093" y="21515"/>
                  <a:pt x="15666" y="21088"/>
                  <a:pt x="15581" y="20533"/>
                </a:cubicBezTo>
                <a:lnTo>
                  <a:pt x="15581" y="17972"/>
                </a:lnTo>
                <a:lnTo>
                  <a:pt x="13191" y="17972"/>
                </a:lnTo>
                <a:cubicBezTo>
                  <a:pt x="12550" y="17972"/>
                  <a:pt x="12038" y="17545"/>
                  <a:pt x="11995" y="16947"/>
                </a:cubicBezTo>
                <a:lnTo>
                  <a:pt x="11995" y="16648"/>
                </a:lnTo>
                <a:cubicBezTo>
                  <a:pt x="12038" y="16093"/>
                  <a:pt x="12508" y="15666"/>
                  <a:pt x="13062" y="15581"/>
                </a:cubicBezTo>
                <a:lnTo>
                  <a:pt x="15581" y="15581"/>
                </a:lnTo>
                <a:lnTo>
                  <a:pt x="15581" y="13191"/>
                </a:lnTo>
                <a:cubicBezTo>
                  <a:pt x="15581" y="12550"/>
                  <a:pt x="16051" y="12038"/>
                  <a:pt x="16648" y="11995"/>
                </a:cubicBezTo>
                <a:lnTo>
                  <a:pt x="16776" y="11995"/>
                </a:lnTo>
                <a:close/>
                <a:moveTo>
                  <a:pt x="8409" y="0"/>
                </a:moveTo>
                <a:cubicBezTo>
                  <a:pt x="9092" y="0"/>
                  <a:pt x="9605" y="555"/>
                  <a:pt x="9605" y="1195"/>
                </a:cubicBezTo>
                <a:lnTo>
                  <a:pt x="9605" y="8409"/>
                </a:lnTo>
                <a:cubicBezTo>
                  <a:pt x="9605" y="9092"/>
                  <a:pt x="9092" y="9605"/>
                  <a:pt x="8409" y="9605"/>
                </a:cubicBezTo>
                <a:lnTo>
                  <a:pt x="1195" y="9605"/>
                </a:lnTo>
                <a:cubicBezTo>
                  <a:pt x="555" y="9605"/>
                  <a:pt x="0" y="9092"/>
                  <a:pt x="0" y="8409"/>
                </a:cubicBezTo>
                <a:lnTo>
                  <a:pt x="0" y="1195"/>
                </a:lnTo>
                <a:cubicBezTo>
                  <a:pt x="0" y="555"/>
                  <a:pt x="555" y="0"/>
                  <a:pt x="1195" y="0"/>
                </a:cubicBezTo>
                <a:lnTo>
                  <a:pt x="8409" y="0"/>
                </a:lnTo>
                <a:close/>
                <a:moveTo>
                  <a:pt x="20405" y="0"/>
                </a:moveTo>
                <a:cubicBezTo>
                  <a:pt x="21045" y="0"/>
                  <a:pt x="21600" y="555"/>
                  <a:pt x="21600" y="1195"/>
                </a:cubicBezTo>
                <a:lnTo>
                  <a:pt x="21600" y="8409"/>
                </a:lnTo>
                <a:cubicBezTo>
                  <a:pt x="21600" y="9092"/>
                  <a:pt x="21045" y="9605"/>
                  <a:pt x="20405" y="9605"/>
                </a:cubicBezTo>
                <a:lnTo>
                  <a:pt x="13191" y="9605"/>
                </a:lnTo>
                <a:cubicBezTo>
                  <a:pt x="12508" y="9605"/>
                  <a:pt x="11995" y="9092"/>
                  <a:pt x="11995" y="8409"/>
                </a:cubicBezTo>
                <a:lnTo>
                  <a:pt x="11995" y="1195"/>
                </a:lnTo>
                <a:cubicBezTo>
                  <a:pt x="11995" y="555"/>
                  <a:pt x="12508" y="0"/>
                  <a:pt x="13191" y="0"/>
                </a:cubicBezTo>
                <a:lnTo>
                  <a:pt x="20405" y="0"/>
                </a:lnTo>
                <a:close/>
              </a:path>
            </a:pathLst>
          </a:custGeom>
          <a:solidFill>
            <a:srgbClr val="FFFFFF"/>
          </a:solidFill>
          <a:ln w="12700">
            <a:miter lim="400000"/>
          </a:ln>
        </p:spPr>
        <p:txBody>
          <a:bodyPr lIns="0" tIns="0" rIns="0" bIns="0" anchor="ctr"/>
          <a:lstStyle/>
          <a:p>
            <a:pPr>
              <a:lnSpc>
                <a:spcPct val="93000"/>
              </a:lnSpc>
              <a:defRPr sz="1800">
                <a:latin typeface="Arial"/>
                <a:ea typeface="Arial"/>
                <a:cs typeface="Arial"/>
                <a:sym typeface="Arial"/>
              </a:defRPr>
            </a:pPr>
            <a:endParaRPr/>
          </a:p>
        </p:txBody>
      </p:sp>
      <p:sp>
        <p:nvSpPr>
          <p:cNvPr id="798" name="Google Shape;716;p53"/>
          <p:cNvSpPr txBox="1"/>
          <p:nvPr/>
        </p:nvSpPr>
        <p:spPr>
          <a:xfrm>
            <a:off x="3063318" y="1777301"/>
            <a:ext cx="9215643"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solidFill>
                  <a:srgbClr val="FFDBD8"/>
                </a:solidFill>
                <a:latin typeface="+mn-lt"/>
                <a:ea typeface="+mn-ea"/>
                <a:cs typeface="+mn-cs"/>
                <a:sym typeface="Source Serif Pro Bold"/>
              </a:defRPr>
            </a:lvl1pPr>
          </a:lstStyle>
          <a:p>
            <a:r>
              <a:t>Pricing .</a:t>
            </a:r>
          </a:p>
        </p:txBody>
      </p:sp>
      <p:sp>
        <p:nvSpPr>
          <p:cNvPr id="799" name="Google Shape;716;p53"/>
          <p:cNvSpPr txBox="1"/>
          <p:nvPr/>
        </p:nvSpPr>
        <p:spPr>
          <a:xfrm>
            <a:off x="3190318" y="1650301"/>
            <a:ext cx="9215643"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nchor="ctr">
            <a:spAutoFit/>
          </a:bodyPr>
          <a:lstStyle>
            <a:lvl1pPr>
              <a:defRPr sz="10600">
                <a:solidFill>
                  <a:srgbClr val="FF0002"/>
                </a:solidFill>
                <a:latin typeface="+mn-lt"/>
                <a:ea typeface="+mn-ea"/>
                <a:cs typeface="+mn-cs"/>
                <a:sym typeface="Source Serif Pro Bold"/>
              </a:defRPr>
            </a:lvl1pPr>
          </a:lstStyle>
          <a:p>
            <a:r>
              <a:t>Pricing .</a:t>
            </a:r>
          </a:p>
        </p:txBody>
      </p:sp>
      <p:sp>
        <p:nvSpPr>
          <p:cNvPr id="800" name="Google Shape;705;p53"/>
          <p:cNvSpPr txBox="1"/>
          <p:nvPr/>
        </p:nvSpPr>
        <p:spPr>
          <a:xfrm>
            <a:off x="11884987" y="2104302"/>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$19</a:t>
            </a:r>
          </a:p>
        </p:txBody>
      </p:sp>
      <p:sp>
        <p:nvSpPr>
          <p:cNvPr id="801" name="Google Shape;415;p45"/>
          <p:cNvSpPr txBox="1"/>
          <p:nvPr/>
        </p:nvSpPr>
        <p:spPr>
          <a:xfrm>
            <a:off x="11914517" y="1393492"/>
            <a:ext cx="3437049" cy="485401"/>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defTabSz="704087">
              <a:defRPr sz="2464" b="1">
                <a:solidFill>
                  <a:srgbClr val="4C4C4C"/>
                </a:solidFill>
                <a:latin typeface="Source Sans Pro"/>
                <a:ea typeface="Source Sans Pro"/>
                <a:cs typeface="Source Sans Pro"/>
                <a:sym typeface="Source Sans Pro"/>
              </a:defRPr>
            </a:lvl1pPr>
          </a:lstStyle>
          <a:p>
            <a:r>
              <a:t>Package 1</a:t>
            </a:r>
          </a:p>
        </p:txBody>
      </p:sp>
      <p:sp>
        <p:nvSpPr>
          <p:cNvPr id="802" name="Google Shape;416;p45"/>
          <p:cNvSpPr txBox="1"/>
          <p:nvPr/>
        </p:nvSpPr>
        <p:spPr>
          <a:xfrm>
            <a:off x="11939537" y="10510889"/>
            <a:ext cx="3728951" cy="1693389"/>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p>
            <a:r>
              <a:t>Lorem ipsum dolor sit amet, consectetur adipiscing elit, sed do eiusmod tempor incididunt ut labore et dolore.</a:t>
            </a:r>
          </a:p>
        </p:txBody>
      </p:sp>
      <p:sp>
        <p:nvSpPr>
          <p:cNvPr id="803" name="Google Shape;705;p53"/>
          <p:cNvSpPr txBox="1"/>
          <p:nvPr/>
        </p:nvSpPr>
        <p:spPr>
          <a:xfrm>
            <a:off x="11884987" y="8641197"/>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$59</a:t>
            </a:r>
          </a:p>
        </p:txBody>
      </p:sp>
      <p:sp>
        <p:nvSpPr>
          <p:cNvPr id="804" name="Google Shape;415;p45"/>
          <p:cNvSpPr txBox="1"/>
          <p:nvPr/>
        </p:nvSpPr>
        <p:spPr>
          <a:xfrm>
            <a:off x="11914517" y="7930387"/>
            <a:ext cx="3437049" cy="485401"/>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defTabSz="704087">
              <a:defRPr sz="2464" b="1">
                <a:solidFill>
                  <a:srgbClr val="4C4C4C"/>
                </a:solidFill>
                <a:latin typeface="Source Sans Pro"/>
                <a:ea typeface="Source Sans Pro"/>
                <a:cs typeface="Source Sans Pro"/>
                <a:sym typeface="Source Sans Pro"/>
              </a:defRPr>
            </a:lvl1pPr>
          </a:lstStyle>
          <a:p>
            <a:r>
              <a:t>Package 1</a:t>
            </a:r>
          </a:p>
        </p:txBody>
      </p:sp>
      <p:sp>
        <p:nvSpPr>
          <p:cNvPr id="805" name="Google Shape;416;p45"/>
          <p:cNvSpPr txBox="1"/>
          <p:nvPr/>
        </p:nvSpPr>
        <p:spPr>
          <a:xfrm>
            <a:off x="18229623" y="3973994"/>
            <a:ext cx="3728950" cy="1693389"/>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a:defRPr>
                <a:solidFill>
                  <a:srgbClr val="FFFFFF"/>
                </a:solidFill>
              </a:defRPr>
            </a:lvl1pPr>
          </a:lstStyle>
          <a:p>
            <a:r>
              <a:t>Lorem ipsum dolor sit amet, consectetur adipiscing elit, sed do eiusmod tempor incididunt ut labore et dolore.</a:t>
            </a:r>
          </a:p>
        </p:txBody>
      </p:sp>
      <p:sp>
        <p:nvSpPr>
          <p:cNvPr id="806" name="Google Shape;705;p53"/>
          <p:cNvSpPr txBox="1"/>
          <p:nvPr/>
        </p:nvSpPr>
        <p:spPr>
          <a:xfrm>
            <a:off x="18175073" y="2104302"/>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n-lt"/>
                <a:ea typeface="+mn-ea"/>
                <a:cs typeface="+mn-cs"/>
                <a:sym typeface="Source Serif Pro Bold"/>
              </a:defRPr>
            </a:pPr>
            <a:r>
              <a:t>$39</a:t>
            </a:r>
          </a:p>
        </p:txBody>
      </p:sp>
      <p:sp>
        <p:nvSpPr>
          <p:cNvPr id="807" name="Google Shape;415;p45"/>
          <p:cNvSpPr txBox="1"/>
          <p:nvPr/>
        </p:nvSpPr>
        <p:spPr>
          <a:xfrm>
            <a:off x="18204603" y="1393492"/>
            <a:ext cx="3437049" cy="485401"/>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defTabSz="704087">
              <a:defRPr sz="2464" b="1">
                <a:solidFill>
                  <a:srgbClr val="FFFFFF"/>
                </a:solidFill>
                <a:latin typeface="Source Sans Pro"/>
                <a:ea typeface="Source Sans Pro"/>
                <a:cs typeface="Source Sans Pro"/>
                <a:sym typeface="Source Sans Pro"/>
              </a:defRPr>
            </a:lvl1pPr>
          </a:lstStyle>
          <a:p>
            <a:r>
              <a:t>Package 1</a:t>
            </a:r>
          </a:p>
        </p:txBody>
      </p:sp>
      <p:sp>
        <p:nvSpPr>
          <p:cNvPr id="808" name="Line"/>
          <p:cNvSpPr/>
          <p:nvPr/>
        </p:nvSpPr>
        <p:spPr>
          <a:xfrm flipV="1">
            <a:off x="8236617" y="2833253"/>
            <a:ext cx="1" cy="11107152"/>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09"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27.</a:t>
            </a:r>
          </a:p>
        </p:txBody>
      </p:sp>
      <p:sp>
        <p:nvSpPr>
          <p:cNvPr id="810" name="Google Shape;167;p27"/>
          <p:cNvSpPr txBox="1"/>
          <p:nvPr/>
        </p:nvSpPr>
        <p:spPr>
          <a:xfrm>
            <a:off x="3190318" y="6083899"/>
            <a:ext cx="4635140" cy="1841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811" name="Google Shape;92;p12"/>
          <p:cNvSpPr/>
          <p:nvPr/>
        </p:nvSpPr>
        <p:spPr>
          <a:xfrm>
            <a:off x="17437094" y="7159342"/>
            <a:ext cx="5242171" cy="5815981"/>
          </a:xfrm>
          <a:prstGeom prst="roundRect">
            <a:avLst>
              <a:gd name="adj" fmla="val 11530"/>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12" name="Google Shape;419;p45"/>
          <p:cNvSpPr/>
          <p:nvPr/>
        </p:nvSpPr>
        <p:spPr>
          <a:xfrm>
            <a:off x="21325772" y="7159342"/>
            <a:ext cx="1370780" cy="1395169"/>
          </a:xfrm>
          <a:prstGeom prst="roundRect">
            <a:avLst>
              <a:gd name="adj" fmla="val 16667"/>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13" name="Google Shape;416;p45"/>
          <p:cNvSpPr txBox="1"/>
          <p:nvPr/>
        </p:nvSpPr>
        <p:spPr>
          <a:xfrm>
            <a:off x="18213246" y="10510889"/>
            <a:ext cx="3728950" cy="1693389"/>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p>
            <a:r>
              <a:t>Lorem ipsum dolor sit amet, consectetur adipiscing elit, sed do eiusmod tempor incididunt ut labore et dolore.</a:t>
            </a:r>
          </a:p>
        </p:txBody>
      </p:sp>
      <p:sp>
        <p:nvSpPr>
          <p:cNvPr id="814" name="Google Shape;705;p53"/>
          <p:cNvSpPr txBox="1"/>
          <p:nvPr/>
        </p:nvSpPr>
        <p:spPr>
          <a:xfrm>
            <a:off x="18158696" y="8641197"/>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$89</a:t>
            </a:r>
          </a:p>
        </p:txBody>
      </p:sp>
      <p:sp>
        <p:nvSpPr>
          <p:cNvPr id="815" name="Google Shape;415;p45"/>
          <p:cNvSpPr txBox="1"/>
          <p:nvPr/>
        </p:nvSpPr>
        <p:spPr>
          <a:xfrm>
            <a:off x="18188226" y="7930388"/>
            <a:ext cx="3437049" cy="485401"/>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ormAutofit/>
          </a:bodyPr>
          <a:lstStyle>
            <a:lvl1pPr defTabSz="704087">
              <a:defRPr sz="2464" b="1">
                <a:solidFill>
                  <a:srgbClr val="4C4C4C"/>
                </a:solidFill>
                <a:latin typeface="Source Sans Pro"/>
                <a:ea typeface="Source Sans Pro"/>
                <a:cs typeface="Source Sans Pro"/>
                <a:sym typeface="Source Sans Pro"/>
              </a:defRPr>
            </a:lvl1pPr>
          </a:lstStyle>
          <a:p>
            <a:r>
              <a:t>Package 1</a:t>
            </a:r>
          </a:p>
        </p:txBody>
      </p:sp>
      <p:sp>
        <p:nvSpPr>
          <p:cNvPr id="816" name="Google Shape;750;p55"/>
          <p:cNvSpPr/>
          <p:nvPr/>
        </p:nvSpPr>
        <p:spPr>
          <a:xfrm>
            <a:off x="21661912" y="7588653"/>
            <a:ext cx="698501" cy="536548"/>
          </a:xfrm>
          <a:custGeom>
            <a:avLst/>
            <a:gdLst/>
            <a:ahLst/>
            <a:cxnLst>
              <a:cxn ang="0">
                <a:pos x="wd2" y="hd2"/>
              </a:cxn>
              <a:cxn ang="5400000">
                <a:pos x="wd2" y="hd2"/>
              </a:cxn>
              <a:cxn ang="10800000">
                <a:pos x="wd2" y="hd2"/>
              </a:cxn>
              <a:cxn ang="16200000">
                <a:pos x="wd2" y="hd2"/>
              </a:cxn>
            </a:cxnLst>
            <a:rect l="0" t="0" r="r" b="b"/>
            <a:pathLst>
              <a:path w="21600" h="21600"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rgbClr val="FFFFFF"/>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sp>
        <p:nvSpPr>
          <p:cNvPr id="817" name="Google Shape;182;p30"/>
          <p:cNvSpPr/>
          <p:nvPr/>
        </p:nvSpPr>
        <p:spPr>
          <a:xfrm>
            <a:off x="3116618" y="11839588"/>
            <a:ext cx="5122457"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18" name="Shape"/>
          <p:cNvSpPr/>
          <p:nvPr/>
        </p:nvSpPr>
        <p:spPr>
          <a:xfrm rot="10800000">
            <a:off x="6961851" y="12505189"/>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19" name="Google Shape;30;p3"/>
          <p:cNvSpPr/>
          <p:nvPr/>
        </p:nvSpPr>
        <p:spPr>
          <a:xfrm rot="16200000">
            <a:off x="3855123" y="10493143"/>
            <a:ext cx="700124"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 name="Google Shape;362;p40"/>
          <p:cNvSpPr txBox="1"/>
          <p:nvPr/>
        </p:nvSpPr>
        <p:spPr>
          <a:xfrm>
            <a:off x="2180085" y="8604309"/>
            <a:ext cx="5586364" cy="17803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10600">
                <a:solidFill>
                  <a:srgbClr val="FFDBD8"/>
                </a:solidFill>
                <a:latin typeface="+mn-lt"/>
                <a:ea typeface="+mn-ea"/>
                <a:cs typeface="+mn-cs"/>
                <a:sym typeface="Source Serif Pro Bold"/>
              </a:defRPr>
            </a:lvl1pPr>
          </a:lstStyle>
          <a:p>
            <a:r>
              <a:t>Pricing .</a:t>
            </a:r>
          </a:p>
        </p:txBody>
      </p:sp>
      <p:sp>
        <p:nvSpPr>
          <p:cNvPr id="822" name="Google Shape;362;p40"/>
          <p:cNvSpPr txBox="1"/>
          <p:nvPr/>
        </p:nvSpPr>
        <p:spPr>
          <a:xfrm>
            <a:off x="2307085" y="8477309"/>
            <a:ext cx="5586364" cy="17803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10600">
                <a:solidFill>
                  <a:srgbClr val="FF0002"/>
                </a:solidFill>
                <a:latin typeface="+mn-lt"/>
                <a:ea typeface="+mn-ea"/>
                <a:cs typeface="+mn-cs"/>
                <a:sym typeface="Source Serif Pro Bold"/>
              </a:defRPr>
            </a:lvl1pPr>
          </a:lstStyle>
          <a:p>
            <a:r>
              <a:t>Pricing .</a:t>
            </a:r>
          </a:p>
        </p:txBody>
      </p:sp>
      <p:sp>
        <p:nvSpPr>
          <p:cNvPr id="823"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28.</a:t>
            </a:r>
          </a:p>
        </p:txBody>
      </p:sp>
      <p:sp>
        <p:nvSpPr>
          <p:cNvPr id="824" name="Google Shape;696;p53"/>
          <p:cNvSpPr/>
          <p:nvPr/>
        </p:nvSpPr>
        <p:spPr>
          <a:xfrm>
            <a:off x="2180085" y="11384"/>
            <a:ext cx="5102616" cy="599659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25" name="Google Shape;698;p53"/>
          <p:cNvSpPr txBox="1"/>
          <p:nvPr/>
        </p:nvSpPr>
        <p:spPr>
          <a:xfrm>
            <a:off x="2751257" y="1445739"/>
            <a:ext cx="2312107"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$39</a:t>
            </a:r>
          </a:p>
        </p:txBody>
      </p:sp>
      <p:sp>
        <p:nvSpPr>
          <p:cNvPr id="826" name="Google Shape;699;p53"/>
          <p:cNvSpPr txBox="1"/>
          <p:nvPr/>
        </p:nvSpPr>
        <p:spPr>
          <a:xfrm>
            <a:off x="2751257" y="3182753"/>
            <a:ext cx="3960272"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a:t>
            </a:r>
          </a:p>
        </p:txBody>
      </p:sp>
      <p:sp>
        <p:nvSpPr>
          <p:cNvPr id="827" name="Google Shape;700;p53"/>
          <p:cNvSpPr txBox="1"/>
          <p:nvPr/>
        </p:nvSpPr>
        <p:spPr>
          <a:xfrm>
            <a:off x="2751257" y="531299"/>
            <a:ext cx="2180184"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Package 2</a:t>
            </a:r>
          </a:p>
        </p:txBody>
      </p:sp>
      <p:sp>
        <p:nvSpPr>
          <p:cNvPr id="828" name="Google Shape;701;p53"/>
          <p:cNvSpPr txBox="1"/>
          <p:nvPr/>
        </p:nvSpPr>
        <p:spPr>
          <a:xfrm>
            <a:off x="2751257" y="5029766"/>
            <a:ext cx="3960272"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a:t>
            </a:r>
          </a:p>
        </p:txBody>
      </p:sp>
      <p:sp>
        <p:nvSpPr>
          <p:cNvPr id="829" name="Google Shape;703;p53"/>
          <p:cNvSpPr/>
          <p:nvPr/>
        </p:nvSpPr>
        <p:spPr>
          <a:xfrm>
            <a:off x="13548423" y="11384"/>
            <a:ext cx="5102616" cy="599659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30" name="Google Shape;705;p53"/>
          <p:cNvSpPr txBox="1"/>
          <p:nvPr/>
        </p:nvSpPr>
        <p:spPr>
          <a:xfrm>
            <a:off x="14119596" y="1445739"/>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4C4C4C"/>
                </a:solidFill>
                <a:latin typeface="+mn-lt"/>
                <a:ea typeface="+mn-ea"/>
                <a:cs typeface="+mn-cs"/>
                <a:sym typeface="Source Serif Pro Bold"/>
              </a:defRPr>
            </a:pPr>
            <a:r>
              <a:t>$89</a:t>
            </a:r>
          </a:p>
        </p:txBody>
      </p:sp>
      <p:sp>
        <p:nvSpPr>
          <p:cNvPr id="831" name="Google Shape;706;p53"/>
          <p:cNvSpPr txBox="1"/>
          <p:nvPr/>
        </p:nvSpPr>
        <p:spPr>
          <a:xfrm>
            <a:off x="14119596" y="3182753"/>
            <a:ext cx="3960271"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 dolor sit amet, consectetur adipiscing elit, sed do eiusmod tempor incididunt ut labore et dolore.</a:t>
            </a:r>
          </a:p>
        </p:txBody>
      </p:sp>
      <p:sp>
        <p:nvSpPr>
          <p:cNvPr id="832" name="Google Shape;707;p53"/>
          <p:cNvSpPr txBox="1"/>
          <p:nvPr/>
        </p:nvSpPr>
        <p:spPr>
          <a:xfrm>
            <a:off x="14119596" y="531299"/>
            <a:ext cx="2521646"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Package 4</a:t>
            </a:r>
          </a:p>
        </p:txBody>
      </p:sp>
      <p:sp>
        <p:nvSpPr>
          <p:cNvPr id="833" name="Google Shape;708;p53"/>
          <p:cNvSpPr txBox="1"/>
          <p:nvPr/>
        </p:nvSpPr>
        <p:spPr>
          <a:xfrm>
            <a:off x="14119596" y="5029766"/>
            <a:ext cx="3960271"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Lorem ipsum</a:t>
            </a:r>
          </a:p>
        </p:txBody>
      </p:sp>
      <p:sp>
        <p:nvSpPr>
          <p:cNvPr id="834" name="Google Shape;709;p53"/>
          <p:cNvSpPr/>
          <p:nvPr/>
        </p:nvSpPr>
        <p:spPr>
          <a:xfrm>
            <a:off x="7870606" y="7870"/>
            <a:ext cx="5102614" cy="7883168"/>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35" name="Google Shape;711;p53"/>
          <p:cNvSpPr txBox="1"/>
          <p:nvPr/>
        </p:nvSpPr>
        <p:spPr>
          <a:xfrm>
            <a:off x="8485067" y="1406384"/>
            <a:ext cx="2521646" cy="17493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10600">
                <a:solidFill>
                  <a:srgbClr val="FBFCFF"/>
                </a:solidFill>
                <a:latin typeface="+mn-lt"/>
                <a:ea typeface="+mn-ea"/>
                <a:cs typeface="+mn-cs"/>
                <a:sym typeface="Source Serif Pro Bold"/>
              </a:defRPr>
            </a:pPr>
            <a:r>
              <a:t>$59</a:t>
            </a:r>
          </a:p>
        </p:txBody>
      </p:sp>
      <p:sp>
        <p:nvSpPr>
          <p:cNvPr id="836" name="Google Shape;712;p53"/>
          <p:cNvSpPr txBox="1"/>
          <p:nvPr/>
        </p:nvSpPr>
        <p:spPr>
          <a:xfrm>
            <a:off x="8441777" y="5065817"/>
            <a:ext cx="3960270"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 do eiusmod tempor incididunt ut labore et dolore.</a:t>
            </a:r>
          </a:p>
        </p:txBody>
      </p:sp>
      <p:sp>
        <p:nvSpPr>
          <p:cNvPr id="837" name="Google Shape;713;p53"/>
          <p:cNvSpPr txBox="1"/>
          <p:nvPr/>
        </p:nvSpPr>
        <p:spPr>
          <a:xfrm>
            <a:off x="8441777" y="430952"/>
            <a:ext cx="2180184" cy="568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FFFFFF"/>
                </a:solidFill>
                <a:latin typeface="Source Sans Pro"/>
                <a:ea typeface="Source Sans Pro"/>
                <a:cs typeface="Source Sans Pro"/>
                <a:sym typeface="Source Sans Pro"/>
              </a:defRPr>
            </a:pPr>
            <a:r>
              <a:t>Package 3</a:t>
            </a:r>
          </a:p>
        </p:txBody>
      </p:sp>
      <p:sp>
        <p:nvSpPr>
          <p:cNvPr id="838" name="Google Shape;714;p53"/>
          <p:cNvSpPr txBox="1"/>
          <p:nvPr/>
        </p:nvSpPr>
        <p:spPr>
          <a:xfrm>
            <a:off x="8441777" y="7039830"/>
            <a:ext cx="3960270" cy="4285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a:t>
            </a:r>
          </a:p>
        </p:txBody>
      </p:sp>
      <p:sp>
        <p:nvSpPr>
          <p:cNvPr id="839" name="Google Shape;715;p53"/>
          <p:cNvSpPr txBox="1"/>
          <p:nvPr/>
        </p:nvSpPr>
        <p:spPr>
          <a:xfrm>
            <a:off x="8410509" y="3339577"/>
            <a:ext cx="3960269" cy="15334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a:solidFill>
                  <a:srgbClr val="FFFFFF"/>
                </a:solidFill>
              </a:defRPr>
            </a:pPr>
            <a:r>
              <a:t>Lorem ipsum dolor sit amet, consectetur adipiscing elit, sed do eiusmod tempor incididunt ut labore et dolore.</a:t>
            </a:r>
          </a:p>
        </p:txBody>
      </p:sp>
      <p:sp>
        <p:nvSpPr>
          <p:cNvPr id="840" name="Google Shape;167;p27"/>
          <p:cNvSpPr txBox="1"/>
          <p:nvPr/>
        </p:nvSpPr>
        <p:spPr>
          <a:xfrm>
            <a:off x="2413822" y="10486207"/>
            <a:ext cx="5586365"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841" name="Line"/>
          <p:cNvSpPr/>
          <p:nvPr/>
        </p:nvSpPr>
        <p:spPr>
          <a:xfrm>
            <a:off x="7390773" y="9660583"/>
            <a:ext cx="17018833"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42" name="Google Shape;182;p30"/>
          <p:cNvSpPr/>
          <p:nvPr/>
        </p:nvSpPr>
        <p:spPr>
          <a:xfrm>
            <a:off x="22408308" y="5996475"/>
            <a:ext cx="1975692" cy="7709217"/>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43" name="Shape"/>
          <p:cNvSpPr/>
          <p:nvPr/>
        </p:nvSpPr>
        <p:spPr>
          <a:xfrm rot="10800000">
            <a:off x="23118576" y="6647198"/>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44" name="Google Shape;30;p3"/>
          <p:cNvSpPr/>
          <p:nvPr/>
        </p:nvSpPr>
        <p:spPr>
          <a:xfrm rot="16200000">
            <a:off x="18168574" y="4775533"/>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p:sp>
      <p:sp>
        <p:nvSpPr>
          <p:cNvPr id="846" name="Google Shape;182;p30"/>
          <p:cNvSpPr/>
          <p:nvPr/>
        </p:nvSpPr>
        <p:spPr>
          <a:xfrm>
            <a:off x="22408308" y="-898"/>
            <a:ext cx="1975692" cy="7709217"/>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47" name="Why Choose Us"/>
          <p:cNvSpPr txBox="1"/>
          <p:nvPr/>
        </p:nvSpPr>
        <p:spPr>
          <a:xfrm>
            <a:off x="2174992" y="4044934"/>
            <a:ext cx="5659832"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Keep Contact .</a:t>
            </a:r>
          </a:p>
        </p:txBody>
      </p:sp>
      <p:sp>
        <p:nvSpPr>
          <p:cNvPr id="849" name="Google Shape;182;p30"/>
          <p:cNvSpPr/>
          <p:nvPr/>
        </p:nvSpPr>
        <p:spPr>
          <a:xfrm>
            <a:off x="15559171" y="3003391"/>
            <a:ext cx="8824829" cy="7709218"/>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50" name="Why Choose Us"/>
          <p:cNvSpPr txBox="1"/>
          <p:nvPr/>
        </p:nvSpPr>
        <p:spPr>
          <a:xfrm>
            <a:off x="2301992" y="3917934"/>
            <a:ext cx="5659832"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Keep Contact .</a:t>
            </a:r>
          </a:p>
        </p:txBody>
      </p:sp>
      <p:sp>
        <p:nvSpPr>
          <p:cNvPr id="851" name="Lorem ipsum dolor sit amet, consectetur adipiscing elit, sed do eiusmod tempor incididunt ut labore et dolore magna aliqua."/>
          <p:cNvSpPr txBox="1"/>
          <p:nvPr/>
        </p:nvSpPr>
        <p:spPr>
          <a:xfrm>
            <a:off x="2301992" y="8242241"/>
            <a:ext cx="4335011"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852" name="Google Shape;504;p45"/>
          <p:cNvSpPr txBox="1"/>
          <p:nvPr/>
        </p:nvSpPr>
        <p:spPr>
          <a:xfrm>
            <a:off x="16816147" y="4590331"/>
            <a:ext cx="2106317"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Address</a:t>
            </a:r>
          </a:p>
        </p:txBody>
      </p:sp>
      <p:sp>
        <p:nvSpPr>
          <p:cNvPr id="853" name="Google Shape;505;p45"/>
          <p:cNvSpPr txBox="1"/>
          <p:nvPr/>
        </p:nvSpPr>
        <p:spPr>
          <a:xfrm>
            <a:off x="16814503" y="5309181"/>
            <a:ext cx="2957281"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54" name="Google Shape;504;p45"/>
          <p:cNvSpPr txBox="1"/>
          <p:nvPr/>
        </p:nvSpPr>
        <p:spPr>
          <a:xfrm>
            <a:off x="16816147" y="7241733"/>
            <a:ext cx="1975692"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Email</a:t>
            </a:r>
          </a:p>
        </p:txBody>
      </p:sp>
      <p:sp>
        <p:nvSpPr>
          <p:cNvPr id="855" name="Google Shape;505;p45"/>
          <p:cNvSpPr txBox="1"/>
          <p:nvPr/>
        </p:nvSpPr>
        <p:spPr>
          <a:xfrm>
            <a:off x="16814503" y="7960582"/>
            <a:ext cx="3247865"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56" name="Google Shape;504;p45"/>
          <p:cNvSpPr txBox="1"/>
          <p:nvPr/>
        </p:nvSpPr>
        <p:spPr>
          <a:xfrm>
            <a:off x="20681720" y="4590331"/>
            <a:ext cx="1975692"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Phone</a:t>
            </a:r>
          </a:p>
        </p:txBody>
      </p:sp>
      <p:sp>
        <p:nvSpPr>
          <p:cNvPr id="857" name="Google Shape;505;p45"/>
          <p:cNvSpPr txBox="1"/>
          <p:nvPr/>
        </p:nvSpPr>
        <p:spPr>
          <a:xfrm>
            <a:off x="20681720" y="5309181"/>
            <a:ext cx="2747445"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58" name="Google Shape;504;p45"/>
          <p:cNvSpPr txBox="1"/>
          <p:nvPr/>
        </p:nvSpPr>
        <p:spPr>
          <a:xfrm>
            <a:off x="20681720" y="7241733"/>
            <a:ext cx="2106318"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Website</a:t>
            </a:r>
          </a:p>
        </p:txBody>
      </p:sp>
      <p:sp>
        <p:nvSpPr>
          <p:cNvPr id="859" name="Google Shape;505;p45"/>
          <p:cNvSpPr txBox="1"/>
          <p:nvPr/>
        </p:nvSpPr>
        <p:spPr>
          <a:xfrm>
            <a:off x="20681720" y="7960582"/>
            <a:ext cx="3429685" cy="7967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60" name="Line"/>
          <p:cNvSpPr/>
          <p:nvPr/>
        </p:nvSpPr>
        <p:spPr>
          <a:xfrm flipV="1">
            <a:off x="7619050" y="-50531"/>
            <a:ext cx="1" cy="6799318"/>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61" name="Shape"/>
          <p:cNvSpPr/>
          <p:nvPr/>
        </p:nvSpPr>
        <p:spPr>
          <a:xfrm rot="10800000">
            <a:off x="23118576" y="649825"/>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62"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29.</a:t>
            </a:r>
          </a:p>
        </p:txBody>
      </p:sp>
      <p:sp>
        <p:nvSpPr>
          <p:cNvPr id="863" name="Google Shape;30;p3"/>
          <p:cNvSpPr/>
          <p:nvPr/>
        </p:nvSpPr>
        <p:spPr>
          <a:xfrm rot="16200000">
            <a:off x="8011245" y="11465243"/>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About Us"/>
          <p:cNvSpPr txBox="1"/>
          <p:nvPr/>
        </p:nvSpPr>
        <p:spPr>
          <a:xfrm>
            <a:off x="2681542" y="3671732"/>
            <a:ext cx="6555832"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About Us .</a:t>
            </a:r>
          </a:p>
        </p:txBody>
      </p:sp>
      <p:sp>
        <p:nvSpPr>
          <p:cNvPr id="348" name="Google Shape;182;p30"/>
          <p:cNvSpPr/>
          <p:nvPr/>
        </p:nvSpPr>
        <p:spPr>
          <a:xfrm>
            <a:off x="13186991" y="2513857"/>
            <a:ext cx="4448756" cy="7180279"/>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50" name="About Us"/>
          <p:cNvSpPr txBox="1"/>
          <p:nvPr/>
        </p:nvSpPr>
        <p:spPr>
          <a:xfrm>
            <a:off x="2808542" y="3544732"/>
            <a:ext cx="6555832"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About Us .</a:t>
            </a:r>
          </a:p>
        </p:txBody>
      </p:sp>
      <p:sp>
        <p:nvSpPr>
          <p:cNvPr id="351" name="Lorem Ipsum has been the industry's standard dummy text ever since the 1500s, when an unknown printer took a galley of type and scrambled it to make a type specimen book."/>
          <p:cNvSpPr txBox="1"/>
          <p:nvPr/>
        </p:nvSpPr>
        <p:spPr>
          <a:xfrm>
            <a:off x="2808542" y="5753100"/>
            <a:ext cx="5578353" cy="14732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 specimen book.</a:t>
            </a:r>
          </a:p>
        </p:txBody>
      </p:sp>
      <p:sp>
        <p:nvSpPr>
          <p:cNvPr id="352" name="Line"/>
          <p:cNvSpPr/>
          <p:nvPr/>
        </p:nvSpPr>
        <p:spPr>
          <a:xfrm flipV="1">
            <a:off x="8969029" y="-78656"/>
            <a:ext cx="1" cy="476217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53" name="Shape"/>
          <p:cNvSpPr/>
          <p:nvPr/>
        </p:nvSpPr>
        <p:spPr>
          <a:xfrm rot="10800000">
            <a:off x="13949967" y="8498132"/>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5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03.</a:t>
            </a:r>
          </a:p>
        </p:txBody>
      </p:sp>
      <p:sp>
        <p:nvSpPr>
          <p:cNvPr id="355" name="Lorem Ipsum has been the industry's standard dummy text ever since the 1500s, when an unknown printer took a galley of type and scrambled it to make a type specimen book."/>
          <p:cNvSpPr txBox="1"/>
          <p:nvPr/>
        </p:nvSpPr>
        <p:spPr>
          <a:xfrm>
            <a:off x="5537725" y="8335111"/>
            <a:ext cx="5578352"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has been the industry's standard dummy text ever since the 1500s, when an unknown printer took a galley of type and scrambled it to make a type specimen book.</a:t>
            </a:r>
          </a:p>
        </p:txBody>
      </p:sp>
      <p:sp>
        <p:nvSpPr>
          <p:cNvPr id="356" name="Google Shape;30;p3"/>
          <p:cNvSpPr/>
          <p:nvPr/>
        </p:nvSpPr>
        <p:spPr>
          <a:xfrm>
            <a:off x="13917404" y="1887364"/>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half" idx="13"/>
          </p:nvPr>
        </p:nvSpPr>
        <p:spPr/>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p:sp>
      <p:sp>
        <p:nvSpPr>
          <p:cNvPr id="866" name="Why Choose Us"/>
          <p:cNvSpPr txBox="1"/>
          <p:nvPr/>
        </p:nvSpPr>
        <p:spPr>
          <a:xfrm>
            <a:off x="16896633" y="4031548"/>
            <a:ext cx="6336470"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Keep Contact .</a:t>
            </a:r>
          </a:p>
        </p:txBody>
      </p:sp>
      <p:sp>
        <p:nvSpPr>
          <p:cNvPr id="867" name="Google Shape;182;p30"/>
          <p:cNvSpPr/>
          <p:nvPr/>
        </p:nvSpPr>
        <p:spPr>
          <a:xfrm>
            <a:off x="5366510" y="7200542"/>
            <a:ext cx="10599811" cy="6508321"/>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68" name="Why Choose Us"/>
          <p:cNvSpPr txBox="1"/>
          <p:nvPr/>
        </p:nvSpPr>
        <p:spPr>
          <a:xfrm>
            <a:off x="17023633" y="3904548"/>
            <a:ext cx="6336470" cy="3378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Keep Contact .</a:t>
            </a:r>
          </a:p>
        </p:txBody>
      </p:sp>
      <p:sp>
        <p:nvSpPr>
          <p:cNvPr id="869" name="Lorem ipsum dolor sit amet, consectetur adipiscing elit, sed do eiusmod tempor incididunt ut labore et dolore magna aliqua."/>
          <p:cNvSpPr txBox="1"/>
          <p:nvPr/>
        </p:nvSpPr>
        <p:spPr>
          <a:xfrm>
            <a:off x="17023633" y="7650104"/>
            <a:ext cx="4582860"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et dolore magna aliqua.</a:t>
            </a:r>
          </a:p>
        </p:txBody>
      </p:sp>
      <p:sp>
        <p:nvSpPr>
          <p:cNvPr id="870" name="Lorem ipsum dolor sit amet, consectetur adipiscing elit, sed do eiusmod tempor incididunt ut labore et dolore magna aliqua."/>
          <p:cNvSpPr txBox="1"/>
          <p:nvPr/>
        </p:nvSpPr>
        <p:spPr>
          <a:xfrm>
            <a:off x="17023633" y="9188291"/>
            <a:ext cx="4474097"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et dolore magna aliqua.</a:t>
            </a:r>
          </a:p>
        </p:txBody>
      </p:sp>
      <p:sp>
        <p:nvSpPr>
          <p:cNvPr id="871" name="Google Shape;504;p45"/>
          <p:cNvSpPr txBox="1"/>
          <p:nvPr/>
        </p:nvSpPr>
        <p:spPr>
          <a:xfrm>
            <a:off x="6787210" y="8123533"/>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Address</a:t>
            </a:r>
          </a:p>
        </p:txBody>
      </p:sp>
      <p:sp>
        <p:nvSpPr>
          <p:cNvPr id="872" name="Google Shape;505;p45"/>
          <p:cNvSpPr txBox="1"/>
          <p:nvPr/>
        </p:nvSpPr>
        <p:spPr>
          <a:xfrm>
            <a:off x="6785567" y="8969382"/>
            <a:ext cx="3250721"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73" name="Google Shape;504;p45"/>
          <p:cNvSpPr txBox="1"/>
          <p:nvPr/>
        </p:nvSpPr>
        <p:spPr>
          <a:xfrm>
            <a:off x="6787210" y="10774934"/>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Email</a:t>
            </a:r>
          </a:p>
        </p:txBody>
      </p:sp>
      <p:sp>
        <p:nvSpPr>
          <p:cNvPr id="874" name="Google Shape;505;p45"/>
          <p:cNvSpPr txBox="1"/>
          <p:nvPr/>
        </p:nvSpPr>
        <p:spPr>
          <a:xfrm>
            <a:off x="6785567" y="11620785"/>
            <a:ext cx="3092630"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75" name="Google Shape;504;p45"/>
          <p:cNvSpPr txBox="1"/>
          <p:nvPr/>
        </p:nvSpPr>
        <p:spPr>
          <a:xfrm>
            <a:off x="11298184" y="8123533"/>
            <a:ext cx="2553716"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Phone</a:t>
            </a:r>
          </a:p>
        </p:txBody>
      </p:sp>
      <p:sp>
        <p:nvSpPr>
          <p:cNvPr id="876" name="Google Shape;505;p45"/>
          <p:cNvSpPr txBox="1"/>
          <p:nvPr/>
        </p:nvSpPr>
        <p:spPr>
          <a:xfrm>
            <a:off x="11296542" y="8969382"/>
            <a:ext cx="3250721"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77" name="Google Shape;504;p45"/>
          <p:cNvSpPr txBox="1"/>
          <p:nvPr/>
        </p:nvSpPr>
        <p:spPr>
          <a:xfrm>
            <a:off x="11298184" y="10774934"/>
            <a:ext cx="2177947"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Website</a:t>
            </a:r>
          </a:p>
        </p:txBody>
      </p:sp>
      <p:sp>
        <p:nvSpPr>
          <p:cNvPr id="878" name="Google Shape;505;p45"/>
          <p:cNvSpPr txBox="1"/>
          <p:nvPr/>
        </p:nvSpPr>
        <p:spPr>
          <a:xfrm>
            <a:off x="11296542" y="11620785"/>
            <a:ext cx="3092630"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79" name="Line"/>
          <p:cNvSpPr/>
          <p:nvPr/>
        </p:nvSpPr>
        <p:spPr>
          <a:xfrm flipV="1">
            <a:off x="22328199" y="-44140"/>
            <a:ext cx="1" cy="6756952"/>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80" name="Google Shape;182;p30"/>
          <p:cNvSpPr/>
          <p:nvPr/>
        </p:nvSpPr>
        <p:spPr>
          <a:xfrm>
            <a:off x="19261543" y="11899186"/>
            <a:ext cx="5122458" cy="185836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881" name="Shape"/>
          <p:cNvSpPr/>
          <p:nvPr/>
        </p:nvSpPr>
        <p:spPr>
          <a:xfrm rot="10800000">
            <a:off x="23106777" y="12564786"/>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82" name="Google Shape;30;p3"/>
          <p:cNvSpPr/>
          <p:nvPr/>
        </p:nvSpPr>
        <p:spPr>
          <a:xfrm rot="16200000">
            <a:off x="18910619" y="11481960"/>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883"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30.</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p:sp>
      <p:sp>
        <p:nvSpPr>
          <p:cNvPr id="3" name="Picture Placeholder 2"/>
          <p:cNvSpPr>
            <a:spLocks noGrp="1"/>
          </p:cNvSpPr>
          <p:nvPr>
            <p:ph type="pic" sz="half" idx="14"/>
          </p:nvPr>
        </p:nvSpPr>
        <p:spPr/>
      </p:sp>
      <p:sp>
        <p:nvSpPr>
          <p:cNvPr id="885" name="Why Choose Us"/>
          <p:cNvSpPr txBox="1"/>
          <p:nvPr/>
        </p:nvSpPr>
        <p:spPr>
          <a:xfrm>
            <a:off x="3107996" y="1718149"/>
            <a:ext cx="9822169"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Keep Contact .</a:t>
            </a:r>
          </a:p>
        </p:txBody>
      </p:sp>
      <p:sp>
        <p:nvSpPr>
          <p:cNvPr id="888" name="Google Shape;504;p45"/>
          <p:cNvSpPr txBox="1"/>
          <p:nvPr/>
        </p:nvSpPr>
        <p:spPr>
          <a:xfrm>
            <a:off x="3482351" y="8082831"/>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Address</a:t>
            </a:r>
          </a:p>
        </p:txBody>
      </p:sp>
      <p:sp>
        <p:nvSpPr>
          <p:cNvPr id="889" name="Google Shape;505;p45"/>
          <p:cNvSpPr txBox="1"/>
          <p:nvPr/>
        </p:nvSpPr>
        <p:spPr>
          <a:xfrm>
            <a:off x="3480708" y="8928681"/>
            <a:ext cx="3702911" cy="7967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0" name="Google Shape;504;p45"/>
          <p:cNvSpPr txBox="1"/>
          <p:nvPr/>
        </p:nvSpPr>
        <p:spPr>
          <a:xfrm>
            <a:off x="3482351" y="10734234"/>
            <a:ext cx="401516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Email</a:t>
            </a:r>
          </a:p>
        </p:txBody>
      </p:sp>
      <p:sp>
        <p:nvSpPr>
          <p:cNvPr id="891" name="Google Shape;505;p45"/>
          <p:cNvSpPr txBox="1"/>
          <p:nvPr/>
        </p:nvSpPr>
        <p:spPr>
          <a:xfrm>
            <a:off x="3480708" y="11580082"/>
            <a:ext cx="3702911" cy="7967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2" name="Google Shape;504;p45"/>
          <p:cNvSpPr txBox="1"/>
          <p:nvPr/>
        </p:nvSpPr>
        <p:spPr>
          <a:xfrm>
            <a:off x="7993325" y="8082831"/>
            <a:ext cx="2644364"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Phone</a:t>
            </a:r>
          </a:p>
        </p:txBody>
      </p:sp>
      <p:sp>
        <p:nvSpPr>
          <p:cNvPr id="893" name="Google Shape;505;p45"/>
          <p:cNvSpPr txBox="1"/>
          <p:nvPr/>
        </p:nvSpPr>
        <p:spPr>
          <a:xfrm>
            <a:off x="7991681" y="8928681"/>
            <a:ext cx="3702911" cy="7967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4" name="Google Shape;504;p45"/>
          <p:cNvSpPr txBox="1"/>
          <p:nvPr/>
        </p:nvSpPr>
        <p:spPr>
          <a:xfrm>
            <a:off x="7993325" y="10734234"/>
            <a:ext cx="2545734"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Website</a:t>
            </a:r>
          </a:p>
        </p:txBody>
      </p:sp>
      <p:sp>
        <p:nvSpPr>
          <p:cNvPr id="895" name="Google Shape;505;p45"/>
          <p:cNvSpPr txBox="1"/>
          <p:nvPr/>
        </p:nvSpPr>
        <p:spPr>
          <a:xfrm>
            <a:off x="7991681" y="11580082"/>
            <a:ext cx="3702911" cy="7967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r>
              <a:t>Lorem ipsum dolor sit amet, consectetur adipiscing elit..</a:t>
            </a:r>
          </a:p>
        </p:txBody>
      </p:sp>
      <p:sp>
        <p:nvSpPr>
          <p:cNvPr id="896" name="Why Choose Us"/>
          <p:cNvSpPr txBox="1"/>
          <p:nvPr/>
        </p:nvSpPr>
        <p:spPr>
          <a:xfrm>
            <a:off x="3234996" y="1591149"/>
            <a:ext cx="9822169"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Keep Contact .</a:t>
            </a:r>
          </a:p>
        </p:txBody>
      </p:sp>
      <p:sp>
        <p:nvSpPr>
          <p:cNvPr id="897" name="Lorem ipsum dolor sit amet, consectetur adipiscing elit, sed do eiusmod tempor incididunt ut labore et dolore magna aliqua."/>
          <p:cNvSpPr txBox="1"/>
          <p:nvPr/>
        </p:nvSpPr>
        <p:spPr>
          <a:xfrm>
            <a:off x="3234996" y="3679350"/>
            <a:ext cx="6625725"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Lorem ipsum dolor sit amet, consectetur adipiscing elit, sed do eiusmod tempor.</a:t>
            </a:r>
          </a:p>
        </p:txBody>
      </p:sp>
      <p:sp>
        <p:nvSpPr>
          <p:cNvPr id="898"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31.</a:t>
            </a:r>
          </a:p>
        </p:txBody>
      </p:sp>
      <p:sp>
        <p:nvSpPr>
          <p:cNvPr id="899" name="Line"/>
          <p:cNvSpPr/>
          <p:nvPr/>
        </p:nvSpPr>
        <p:spPr>
          <a:xfrm flipV="1">
            <a:off x="11973068" y="2763445"/>
            <a:ext cx="1" cy="11206959"/>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00" name="Google Shape;182;p30"/>
          <p:cNvSpPr/>
          <p:nvPr/>
        </p:nvSpPr>
        <p:spPr>
          <a:xfrm>
            <a:off x="12795693" y="4741325"/>
            <a:ext cx="1975692" cy="5767294"/>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901" name="Shape"/>
          <p:cNvSpPr/>
          <p:nvPr/>
        </p:nvSpPr>
        <p:spPr>
          <a:xfrm rot="10800000">
            <a:off x="13505961" y="5392048"/>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02" name="Google Shape;30;p3"/>
          <p:cNvSpPr/>
          <p:nvPr/>
        </p:nvSpPr>
        <p:spPr>
          <a:xfrm>
            <a:off x="13433477" y="8883442"/>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 name="Google Shape;182;p30"/>
          <p:cNvSpPr/>
          <p:nvPr/>
        </p:nvSpPr>
        <p:spPr>
          <a:xfrm>
            <a:off x="2180085" y="6527659"/>
            <a:ext cx="10599811" cy="6508321"/>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2" name="Picture Placeholder 1"/>
          <p:cNvSpPr>
            <a:spLocks noGrp="1"/>
          </p:cNvSpPr>
          <p:nvPr>
            <p:ph type="pic" sz="half" idx="13"/>
          </p:nvPr>
        </p:nvSpPr>
        <p:spPr/>
      </p:sp>
      <p:sp>
        <p:nvSpPr>
          <p:cNvPr id="904" name="Google Shape;222;p29"/>
          <p:cNvSpPr txBox="1"/>
          <p:nvPr/>
        </p:nvSpPr>
        <p:spPr>
          <a:xfrm>
            <a:off x="11650260" y="2338504"/>
            <a:ext cx="11578793" cy="86283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DBD8"/>
                </a:solidFill>
                <a:latin typeface="+mn-lt"/>
                <a:ea typeface="+mn-ea"/>
                <a:cs typeface="+mn-cs"/>
                <a:sym typeface="Source Serif Pro Bold"/>
              </a:defRPr>
            </a:lvl1pPr>
          </a:lstStyle>
          <a:p>
            <a:r>
              <a:t>“This is a quote, words full of wisdom that can make the reader get inspired.”</a:t>
            </a:r>
          </a:p>
        </p:txBody>
      </p:sp>
      <p:sp>
        <p:nvSpPr>
          <p:cNvPr id="907" name="Google Shape;222;p29"/>
          <p:cNvSpPr txBox="1"/>
          <p:nvPr/>
        </p:nvSpPr>
        <p:spPr>
          <a:xfrm>
            <a:off x="11777260" y="2211504"/>
            <a:ext cx="11578793" cy="86283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0002"/>
                </a:solidFill>
                <a:latin typeface="+mn-lt"/>
                <a:ea typeface="+mn-ea"/>
                <a:cs typeface="+mn-cs"/>
                <a:sym typeface="Source Serif Pro Bold"/>
              </a:defRPr>
            </a:lvl1pPr>
          </a:lstStyle>
          <a:p>
            <a:r>
              <a:t>“This is a quote, words full of wisdom that can make the reader get inspired.”</a:t>
            </a:r>
          </a:p>
        </p:txBody>
      </p:sp>
      <p:sp>
        <p:nvSpPr>
          <p:cNvPr id="908"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32.</a:t>
            </a:r>
          </a:p>
        </p:txBody>
      </p:sp>
      <p:sp>
        <p:nvSpPr>
          <p:cNvPr id="909" name="Line"/>
          <p:cNvSpPr/>
          <p:nvPr/>
        </p:nvSpPr>
        <p:spPr>
          <a:xfrm flipV="1">
            <a:off x="10394295" y="-169680"/>
            <a:ext cx="1" cy="6747682"/>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10" name="Shape"/>
          <p:cNvSpPr/>
          <p:nvPr/>
        </p:nvSpPr>
        <p:spPr>
          <a:xfrm rot="10800000">
            <a:off x="3162360" y="7630310"/>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11" name="Google Shape;30;p3"/>
          <p:cNvSpPr/>
          <p:nvPr/>
        </p:nvSpPr>
        <p:spPr>
          <a:xfrm rot="16200000">
            <a:off x="21684016" y="3567574"/>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 name="Google Shape;182;p30"/>
          <p:cNvSpPr/>
          <p:nvPr/>
        </p:nvSpPr>
        <p:spPr>
          <a:xfrm rot="16200000">
            <a:off x="16244855" y="5781593"/>
            <a:ext cx="6117304" cy="6508321"/>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917" name="Google Shape;222;p29"/>
          <p:cNvSpPr txBox="1"/>
          <p:nvPr/>
        </p:nvSpPr>
        <p:spPr>
          <a:xfrm>
            <a:off x="3365641" y="1229528"/>
            <a:ext cx="11578793" cy="86283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DBD8"/>
                </a:solidFill>
                <a:latin typeface="+mn-lt"/>
                <a:ea typeface="+mn-ea"/>
                <a:cs typeface="+mn-cs"/>
                <a:sym typeface="Source Serif Pro Bold"/>
              </a:defRPr>
            </a:lvl1pPr>
          </a:lstStyle>
          <a:p>
            <a:r>
              <a:t>“This is a quote, words full of wisdom that can make the reader get inspired.”</a:t>
            </a:r>
          </a:p>
        </p:txBody>
      </p:sp>
      <p:sp>
        <p:nvSpPr>
          <p:cNvPr id="918" name="Google Shape;222;p29"/>
          <p:cNvSpPr txBox="1"/>
          <p:nvPr/>
        </p:nvSpPr>
        <p:spPr>
          <a:xfrm>
            <a:off x="3492641" y="1102528"/>
            <a:ext cx="11578793" cy="8628327"/>
          </a:xfrm>
          <a:prstGeom prst="rect">
            <a:avLst/>
          </a:prstGeom>
          <a:ln w="12700">
            <a:miter lim="400000"/>
          </a:ln>
          <a:extLst>
            <a:ext uri="{C572A759-6A51-4108-AA02-DFA0A04FC94B}">
              <ma14:wrappingTextBoxFlag xmlns:ma14="http://schemas.microsoft.com/office/mac/drawingml/2011/main" val="1"/>
            </a:ext>
          </a:extLst>
        </p:spPr>
        <p:txBody>
          <a:bodyPr lIns="91413" tIns="91413" rIns="91413" bIns="91413" anchor="ctr">
            <a:spAutoFit/>
          </a:bodyPr>
          <a:lstStyle>
            <a:lvl1pPr>
              <a:defRPr sz="10600">
                <a:solidFill>
                  <a:srgbClr val="FF0002"/>
                </a:solidFill>
                <a:latin typeface="+mn-lt"/>
                <a:ea typeface="+mn-ea"/>
                <a:cs typeface="+mn-cs"/>
                <a:sym typeface="Source Serif Pro Bold"/>
              </a:defRPr>
            </a:lvl1pPr>
          </a:lstStyle>
          <a:p>
            <a:r>
              <a:t>“This is a quote, words full of wisdom that can make the reader get inspired.”</a:t>
            </a:r>
          </a:p>
        </p:txBody>
      </p:sp>
      <p:sp>
        <p:nvSpPr>
          <p:cNvPr id="919"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33.</a:t>
            </a:r>
          </a:p>
        </p:txBody>
      </p:sp>
      <p:sp>
        <p:nvSpPr>
          <p:cNvPr id="920" name="Line"/>
          <p:cNvSpPr/>
          <p:nvPr/>
        </p:nvSpPr>
        <p:spPr>
          <a:xfrm flipV="1">
            <a:off x="11201988" y="9070920"/>
            <a:ext cx="1" cy="4718160"/>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21" name="Shape"/>
          <p:cNvSpPr/>
          <p:nvPr/>
        </p:nvSpPr>
        <p:spPr>
          <a:xfrm rot="10800000">
            <a:off x="16881169" y="10610221"/>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22" name="Google Shape;30;p3"/>
          <p:cNvSpPr/>
          <p:nvPr/>
        </p:nvSpPr>
        <p:spPr>
          <a:xfrm rot="16200000">
            <a:off x="15820320" y="4657003"/>
            <a:ext cx="700125"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
        <p:nvSpPr>
          <p:cNvPr id="4" name="Picture Placeholder 3"/>
          <p:cNvSpPr>
            <a:spLocks noGrp="1"/>
          </p:cNvSpPr>
          <p:nvPr>
            <p:ph type="pic" sz="quarter" idx="13"/>
          </p:nvPr>
        </p:nvSpPr>
        <p:spPr/>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3"/>
          </p:nvPr>
        </p:nvSpPr>
        <p:spPr/>
      </p:sp>
      <p:sp>
        <p:nvSpPr>
          <p:cNvPr id="925" name="Google Shape;633;p50"/>
          <p:cNvSpPr/>
          <p:nvPr/>
        </p:nvSpPr>
        <p:spPr>
          <a:xfrm>
            <a:off x="2193714" y="-898"/>
            <a:ext cx="22199604" cy="13716002"/>
          </a:xfrm>
          <a:prstGeom prst="rect">
            <a:avLst/>
          </a:prstGeom>
          <a:solidFill>
            <a:srgbClr val="535353">
              <a:alpha val="50195"/>
            </a:srgbClr>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sp>
        <p:nvSpPr>
          <p:cNvPr id="926" name="Google Shape;182;p30"/>
          <p:cNvSpPr/>
          <p:nvPr/>
        </p:nvSpPr>
        <p:spPr>
          <a:xfrm>
            <a:off x="22408308" y="-898"/>
            <a:ext cx="1975692" cy="1005278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927" name="Google Shape;634;p50"/>
          <p:cNvSpPr txBox="1"/>
          <p:nvPr/>
        </p:nvSpPr>
        <p:spPr>
          <a:xfrm>
            <a:off x="4566379" y="5295900"/>
            <a:ext cx="4561743" cy="33782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The Break .</a:t>
            </a:r>
          </a:p>
        </p:txBody>
      </p:sp>
      <p:sp>
        <p:nvSpPr>
          <p:cNvPr id="928" name="Google Shape;634;p50"/>
          <p:cNvSpPr txBox="1"/>
          <p:nvPr/>
        </p:nvSpPr>
        <p:spPr>
          <a:xfrm>
            <a:off x="4693379" y="5168900"/>
            <a:ext cx="4561743" cy="33782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The Break .</a:t>
            </a:r>
          </a:p>
        </p:txBody>
      </p:sp>
      <p:sp>
        <p:nvSpPr>
          <p:cNvPr id="929" name="Google Shape;635;p50"/>
          <p:cNvSpPr txBox="1"/>
          <p:nvPr/>
        </p:nvSpPr>
        <p:spPr>
          <a:xfrm>
            <a:off x="9446431" y="6381749"/>
            <a:ext cx="4909881"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solidFill>
                  <a:srgbClr val="FFFFFF"/>
                </a:solidFill>
              </a:defRPr>
            </a:lvl1pPr>
          </a:lstStyle>
          <a:p>
            <a:r>
              <a:t>Maybe it's your first one, and your hands are already sweating at the thought of having to speak in front of a crowd.</a:t>
            </a:r>
          </a:p>
        </p:txBody>
      </p:sp>
      <p:sp>
        <p:nvSpPr>
          <p:cNvPr id="930" name="Line"/>
          <p:cNvSpPr/>
          <p:nvPr/>
        </p:nvSpPr>
        <p:spPr>
          <a:xfrm>
            <a:off x="8884875" y="8024824"/>
            <a:ext cx="15504978"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31"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34.</a:t>
            </a:r>
          </a:p>
        </p:txBody>
      </p:sp>
      <p:sp>
        <p:nvSpPr>
          <p:cNvPr id="932" name="Shape"/>
          <p:cNvSpPr/>
          <p:nvPr/>
        </p:nvSpPr>
        <p:spPr>
          <a:xfrm rot="10800000">
            <a:off x="23078653" y="8750003"/>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33" name="Google Shape;30;p3"/>
          <p:cNvSpPr/>
          <p:nvPr/>
        </p:nvSpPr>
        <p:spPr>
          <a:xfrm rot="16200000">
            <a:off x="22017279" y="5511592"/>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3"/>
          </p:nvPr>
        </p:nvSpPr>
        <p:spPr/>
      </p:sp>
      <p:sp>
        <p:nvSpPr>
          <p:cNvPr id="936" name="Google Shape;785;p56"/>
          <p:cNvSpPr/>
          <p:nvPr/>
        </p:nvSpPr>
        <p:spPr>
          <a:xfrm>
            <a:off x="6507402" y="3041817"/>
            <a:ext cx="13568656" cy="7632366"/>
          </a:xfrm>
          <a:prstGeom prst="rect">
            <a:avLst/>
          </a:prstGeom>
          <a:solidFill>
            <a:srgbClr val="535353">
              <a:alpha val="50195"/>
            </a:srgbClr>
          </a:solidFill>
          <a:ln w="12700">
            <a:miter lim="400000"/>
          </a:ln>
        </p:spPr>
        <p:txBody>
          <a:bodyPr lIns="45719" rIns="45719" anchor="ctr"/>
          <a:lstStyle/>
          <a:p>
            <a:pPr>
              <a:defRPr sz="6200">
                <a:solidFill>
                  <a:srgbClr val="333333"/>
                </a:solidFill>
                <a:latin typeface="Montserrat Black"/>
                <a:ea typeface="Montserrat Black"/>
                <a:cs typeface="Montserrat Black"/>
                <a:sym typeface="Montserrat Black"/>
              </a:defRPr>
            </a:pPr>
            <a:endParaRPr/>
          </a:p>
        </p:txBody>
      </p:sp>
      <p:sp>
        <p:nvSpPr>
          <p:cNvPr id="937" name="Line"/>
          <p:cNvSpPr/>
          <p:nvPr/>
        </p:nvSpPr>
        <p:spPr>
          <a:xfrm>
            <a:off x="7321718" y="9969517"/>
            <a:ext cx="10890419"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38" name="Google Shape;182;p30"/>
          <p:cNvSpPr/>
          <p:nvPr/>
        </p:nvSpPr>
        <p:spPr>
          <a:xfrm>
            <a:off x="18100366" y="9155667"/>
            <a:ext cx="1975692" cy="1518517"/>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939" name="Google Shape;786;p56"/>
          <p:cNvSpPr txBox="1"/>
          <p:nvPr/>
        </p:nvSpPr>
        <p:spPr>
          <a:xfrm>
            <a:off x="9647530" y="6060134"/>
            <a:ext cx="7161399"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The Break .</a:t>
            </a:r>
          </a:p>
        </p:txBody>
      </p:sp>
      <p:sp>
        <p:nvSpPr>
          <p:cNvPr id="940" name="Google Shape;786;p56"/>
          <p:cNvSpPr txBox="1"/>
          <p:nvPr/>
        </p:nvSpPr>
        <p:spPr>
          <a:xfrm>
            <a:off x="9774529" y="5933134"/>
            <a:ext cx="7161399"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The Break .</a:t>
            </a:r>
          </a:p>
        </p:txBody>
      </p:sp>
      <p:sp>
        <p:nvSpPr>
          <p:cNvPr id="941" name="Google Shape;787;p56"/>
          <p:cNvSpPr txBox="1"/>
          <p:nvPr/>
        </p:nvSpPr>
        <p:spPr>
          <a:xfrm>
            <a:off x="10900288" y="7915950"/>
            <a:ext cx="4909882"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a:solidFill>
                  <a:srgbClr val="FFFFFF"/>
                </a:solidFill>
              </a:defRPr>
            </a:lvl1pPr>
          </a:lstStyle>
          <a:p>
            <a:r>
              <a:t>Maybe it's your first one, and your hands are already sweating at the thought of having to speak in front of a crowd.</a:t>
            </a:r>
          </a:p>
        </p:txBody>
      </p:sp>
      <p:sp>
        <p:nvSpPr>
          <p:cNvPr id="942" name="Shape"/>
          <p:cNvSpPr/>
          <p:nvPr/>
        </p:nvSpPr>
        <p:spPr>
          <a:xfrm rot="10800000">
            <a:off x="18759268" y="9705936"/>
            <a:ext cx="635001" cy="527164"/>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43" name="Line"/>
          <p:cNvSpPr/>
          <p:nvPr/>
        </p:nvSpPr>
        <p:spPr>
          <a:xfrm>
            <a:off x="16613992" y="7080238"/>
            <a:ext cx="2647747"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44" name="Line"/>
          <p:cNvSpPr/>
          <p:nvPr/>
        </p:nvSpPr>
        <p:spPr>
          <a:xfrm flipV="1">
            <a:off x="19249038" y="3810276"/>
            <a:ext cx="1" cy="3276508"/>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45" name="Line"/>
          <p:cNvSpPr/>
          <p:nvPr/>
        </p:nvSpPr>
        <p:spPr>
          <a:xfrm>
            <a:off x="7321718" y="3816821"/>
            <a:ext cx="11940021"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46" name="Line"/>
          <p:cNvSpPr/>
          <p:nvPr/>
        </p:nvSpPr>
        <p:spPr>
          <a:xfrm flipV="1">
            <a:off x="7334418" y="3810276"/>
            <a:ext cx="1" cy="6171625"/>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947" name="Google Shape;31;p3"/>
          <p:cNvSpPr/>
          <p:nvPr/>
        </p:nvSpPr>
        <p:spPr>
          <a:xfrm>
            <a:off x="12867399" y="4698380"/>
            <a:ext cx="975660" cy="941040"/>
          </a:xfrm>
          <a:custGeom>
            <a:avLst/>
            <a:gdLst/>
            <a:ahLst/>
            <a:cxnLst>
              <a:cxn ang="0">
                <a:pos x="wd2" y="hd2"/>
              </a:cxn>
              <a:cxn ang="5400000">
                <a:pos x="wd2" y="hd2"/>
              </a:cxn>
              <a:cxn ang="10800000">
                <a:pos x="wd2" y="hd2"/>
              </a:cxn>
              <a:cxn ang="16200000">
                <a:pos x="wd2" y="hd2"/>
              </a:cxn>
            </a:cxnLst>
            <a:rect l="0" t="0" r="r" b="b"/>
            <a:pathLst>
              <a:path w="20717" h="21557" extrusionOk="0">
                <a:moveTo>
                  <a:pt x="8763" y="21557"/>
                </a:moveTo>
                <a:cubicBezTo>
                  <a:pt x="7517" y="21509"/>
                  <a:pt x="6317" y="21221"/>
                  <a:pt x="5209" y="20645"/>
                </a:cubicBezTo>
                <a:cubicBezTo>
                  <a:pt x="6086" y="15605"/>
                  <a:pt x="8625" y="11189"/>
                  <a:pt x="12179" y="8069"/>
                </a:cubicBezTo>
                <a:cubicBezTo>
                  <a:pt x="7979" y="10373"/>
                  <a:pt x="4563" y="14165"/>
                  <a:pt x="2625" y="18773"/>
                </a:cubicBezTo>
                <a:cubicBezTo>
                  <a:pt x="-883" y="15077"/>
                  <a:pt x="-883" y="9125"/>
                  <a:pt x="2671" y="5429"/>
                </a:cubicBezTo>
                <a:cubicBezTo>
                  <a:pt x="6548" y="1397"/>
                  <a:pt x="17117" y="245"/>
                  <a:pt x="20025" y="5"/>
                </a:cubicBezTo>
                <a:cubicBezTo>
                  <a:pt x="20394" y="-43"/>
                  <a:pt x="20717" y="293"/>
                  <a:pt x="20717" y="725"/>
                </a:cubicBezTo>
                <a:cubicBezTo>
                  <a:pt x="20486" y="3749"/>
                  <a:pt x="19379" y="14741"/>
                  <a:pt x="15502" y="18773"/>
                </a:cubicBezTo>
                <a:cubicBezTo>
                  <a:pt x="13794" y="20549"/>
                  <a:pt x="11625" y="21461"/>
                  <a:pt x="9409" y="21557"/>
                </a:cubicBezTo>
                <a:lnTo>
                  <a:pt x="8763" y="21557"/>
                </a:lnTo>
              </a:path>
            </a:pathLst>
          </a:custGeom>
          <a:solidFill>
            <a:srgbClr val="FFEAE7"/>
          </a:solidFill>
          <a:ln w="12700">
            <a:miter lim="400000"/>
          </a:ln>
        </p:spPr>
        <p:txBody>
          <a:bodyPr lIns="0" tIns="0" rIns="0" bIns="0" anchor="ctr"/>
          <a:lstStyle/>
          <a:p>
            <a:pPr>
              <a:defRPr sz="6200">
                <a:latin typeface="Montserrat Black"/>
                <a:ea typeface="Montserrat Black"/>
                <a:cs typeface="Montserrat Black"/>
                <a:sym typeface="Montserrat Black"/>
              </a:defRPr>
            </a:pPr>
            <a:endParaRPr/>
          </a:p>
        </p:txBody>
      </p:sp>
      <p:sp>
        <p:nvSpPr>
          <p:cNvPr id="948"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35.</a:t>
            </a:r>
          </a:p>
        </p:txBody>
      </p:sp>
      <p:sp>
        <p:nvSpPr>
          <p:cNvPr id="949" name="Google Shape;30;p3"/>
          <p:cNvSpPr/>
          <p:nvPr/>
        </p:nvSpPr>
        <p:spPr>
          <a:xfrm>
            <a:off x="6155023" y="1396648"/>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Google Shape;390;p43"/>
          <p:cNvSpPr txBox="1"/>
          <p:nvPr/>
        </p:nvSpPr>
        <p:spPr>
          <a:xfrm>
            <a:off x="3200939" y="1868929"/>
            <a:ext cx="10294668" cy="17803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10600">
                <a:solidFill>
                  <a:srgbClr val="FFDBD8"/>
                </a:solidFill>
                <a:latin typeface="+mn-lt"/>
                <a:ea typeface="+mn-ea"/>
                <a:cs typeface="+mn-cs"/>
                <a:sym typeface="Source Serif Pro Bold"/>
              </a:defRPr>
            </a:lvl1pPr>
          </a:lstStyle>
          <a:p>
            <a:r>
              <a:t>About Us .</a:t>
            </a:r>
          </a:p>
        </p:txBody>
      </p:sp>
      <p:sp>
        <p:nvSpPr>
          <p:cNvPr id="359" name="Google Shape;390;p43"/>
          <p:cNvSpPr txBox="1"/>
          <p:nvPr/>
        </p:nvSpPr>
        <p:spPr>
          <a:xfrm>
            <a:off x="3327939" y="1741929"/>
            <a:ext cx="10294668" cy="17803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lvl1pPr>
              <a:defRPr sz="10600">
                <a:solidFill>
                  <a:srgbClr val="FF0002"/>
                </a:solidFill>
                <a:latin typeface="+mn-lt"/>
                <a:ea typeface="+mn-ea"/>
                <a:cs typeface="+mn-cs"/>
                <a:sym typeface="Source Serif Pro Bold"/>
              </a:defRPr>
            </a:lvl1pPr>
          </a:lstStyle>
          <a:p>
            <a:r>
              <a:t>About Us .</a:t>
            </a:r>
          </a:p>
        </p:txBody>
      </p:sp>
      <p:sp>
        <p:nvSpPr>
          <p:cNvPr id="360" name="Google Shape;391;p43"/>
          <p:cNvSpPr txBox="1"/>
          <p:nvPr/>
        </p:nvSpPr>
        <p:spPr>
          <a:xfrm>
            <a:off x="3327939" y="3846524"/>
            <a:ext cx="5628739" cy="23010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 Ut enim ad minim veniam, quis nostrud exercitation ullamco laboris nisi ut aliquip ex ea commodo consequat. </a:t>
            </a:r>
          </a:p>
        </p:txBody>
      </p:sp>
      <p:sp>
        <p:nvSpPr>
          <p:cNvPr id="361" name="Google Shape;392;p43"/>
          <p:cNvSpPr txBox="1"/>
          <p:nvPr/>
        </p:nvSpPr>
        <p:spPr>
          <a:xfrm>
            <a:off x="3327939" y="6473524"/>
            <a:ext cx="5628739" cy="2301087"/>
          </a:xfrm>
          <a:prstGeom prst="rect">
            <a:avLst/>
          </a:prstGeom>
          <a:ln w="12700">
            <a:miter lim="400000"/>
          </a:ln>
          <a:extLst>
            <a:ext uri="{C572A759-6A51-4108-AA02-DFA0A04FC94B}">
              <ma14:wrappingTextBoxFlag xmlns:ma14="http://schemas.microsoft.com/office/mac/drawingml/2011/main" val="1"/>
            </a:ext>
          </a:extLst>
        </p:spPr>
        <p:txBody>
          <a:bodyPr lIns="45642" tIns="45642" rIns="45642" bIns="45642" anchor="ctr">
            <a:spAutoFit/>
          </a:bodyPr>
          <a:lstStyle/>
          <a:p>
            <a:r>
              <a:t>AboLorem ipsum dolor sit amet, consectetur adipiscing elit, sed do eiusmod tempor incididunt ut labore et dolore magna aliqua. Ut enim ad minim veniam, quis nostrud exercitation ullamco laboris nisi ut aliquip ex ea commodo consequat. </a:t>
            </a:r>
          </a:p>
        </p:txBody>
      </p:sp>
      <p:sp>
        <p:nvSpPr>
          <p:cNvPr id="365"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04.</a:t>
            </a:r>
          </a:p>
        </p:txBody>
      </p:sp>
      <p:sp>
        <p:nvSpPr>
          <p:cNvPr id="366" name="Line"/>
          <p:cNvSpPr/>
          <p:nvPr/>
        </p:nvSpPr>
        <p:spPr>
          <a:xfrm flipV="1">
            <a:off x="9510752" y="2866411"/>
            <a:ext cx="1" cy="1085190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67" name="Google Shape;182;p30"/>
          <p:cNvSpPr/>
          <p:nvPr/>
        </p:nvSpPr>
        <p:spPr>
          <a:xfrm>
            <a:off x="4369015" y="11820026"/>
            <a:ext cx="5122457"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68" name="Shape"/>
          <p:cNvSpPr/>
          <p:nvPr/>
        </p:nvSpPr>
        <p:spPr>
          <a:xfrm rot="10800000">
            <a:off x="8214248" y="12485627"/>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69" name="Google Shape;30;p3"/>
          <p:cNvSpPr/>
          <p:nvPr/>
        </p:nvSpPr>
        <p:spPr>
          <a:xfrm rot="16200000">
            <a:off x="4018090" y="11402801"/>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4"/>
          </p:nvPr>
        </p:nvSpPr>
        <p:spPr/>
      </p:sp>
      <p:sp>
        <p:nvSpPr>
          <p:cNvPr id="4" name="Picture Placeholder 3"/>
          <p:cNvSpPr>
            <a:spLocks noGrp="1"/>
          </p:cNvSpPr>
          <p:nvPr>
            <p:ph type="pic" sz="quarter" idx="15"/>
          </p:nvPr>
        </p:nvSpPr>
        <p:spPr/>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p:sp>
      <p:sp>
        <p:nvSpPr>
          <p:cNvPr id="373" name="TextBox 4"/>
          <p:cNvSpPr txBox="1"/>
          <p:nvPr/>
        </p:nvSpPr>
        <p:spPr>
          <a:xfrm>
            <a:off x="4852977" y="1006202"/>
            <a:ext cx="13592624"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DBD8"/>
                </a:solidFill>
                <a:latin typeface="+mn-lt"/>
                <a:ea typeface="+mn-ea"/>
                <a:cs typeface="+mn-cs"/>
                <a:sym typeface="Source Serif Pro Bold"/>
              </a:defRPr>
            </a:lvl1pPr>
          </a:lstStyle>
          <a:p>
            <a:r>
              <a:t>About Our Company .</a:t>
            </a:r>
          </a:p>
        </p:txBody>
      </p:sp>
      <p:sp>
        <p:nvSpPr>
          <p:cNvPr id="375" name="TextBox 4"/>
          <p:cNvSpPr txBox="1"/>
          <p:nvPr/>
        </p:nvSpPr>
        <p:spPr>
          <a:xfrm>
            <a:off x="4740736" y="879202"/>
            <a:ext cx="13592624"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0002"/>
                </a:solidFill>
                <a:latin typeface="+mn-lt"/>
                <a:ea typeface="+mn-ea"/>
                <a:cs typeface="+mn-cs"/>
                <a:sym typeface="Source Serif Pro Bold"/>
              </a:defRPr>
            </a:lvl1pPr>
          </a:lstStyle>
          <a:p>
            <a:r>
              <a:t>About Our Company .</a:t>
            </a:r>
          </a:p>
        </p:txBody>
      </p:sp>
      <p:sp>
        <p:nvSpPr>
          <p:cNvPr id="376" name="Google Shape;182;p30"/>
          <p:cNvSpPr/>
          <p:nvPr/>
        </p:nvSpPr>
        <p:spPr>
          <a:xfrm>
            <a:off x="3558544" y="4922504"/>
            <a:ext cx="9072667" cy="2119039"/>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77" name="Google Shape;182;p30"/>
          <p:cNvSpPr/>
          <p:nvPr/>
        </p:nvSpPr>
        <p:spPr>
          <a:xfrm>
            <a:off x="3558544" y="4922504"/>
            <a:ext cx="126868" cy="2119039"/>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78" name="TextBox 5"/>
          <p:cNvSpPr txBox="1"/>
          <p:nvPr/>
        </p:nvSpPr>
        <p:spPr>
          <a:xfrm>
            <a:off x="4740736" y="5383902"/>
            <a:ext cx="6708283" cy="11962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p>
            <a:r>
              <a:t>Lorem ipsum dolor sit amet, consectetur adipiscing elit, sed do eiusmod tempor incididunt ut labore et dolore magna aliqua. Ut enim ad minim veniam.</a:t>
            </a:r>
          </a:p>
        </p:txBody>
      </p:sp>
      <p:sp>
        <p:nvSpPr>
          <p:cNvPr id="379" name="Lorem ipsum dolor sit amet, consectetur adipiscing elit, sed do eiusmod tempor incididunt ut labore et dolore magna aliqua. Ut enim ad minim veniam."/>
          <p:cNvSpPr txBox="1"/>
          <p:nvPr/>
        </p:nvSpPr>
        <p:spPr>
          <a:xfrm>
            <a:off x="4740736" y="2922652"/>
            <a:ext cx="6708283"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 Ut enim ad minim veniam.</a:t>
            </a:r>
          </a:p>
        </p:txBody>
      </p:sp>
      <p:sp>
        <p:nvSpPr>
          <p:cNvPr id="380" name="Google Shape;182;p30"/>
          <p:cNvSpPr/>
          <p:nvPr/>
        </p:nvSpPr>
        <p:spPr>
          <a:xfrm>
            <a:off x="4580519" y="11871356"/>
            <a:ext cx="5122458" cy="185836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81" name="Shape"/>
          <p:cNvSpPr/>
          <p:nvPr/>
        </p:nvSpPr>
        <p:spPr>
          <a:xfrm rot="10800000">
            <a:off x="8425753" y="12536956"/>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82" name="Google Shape;30;p3"/>
          <p:cNvSpPr/>
          <p:nvPr/>
        </p:nvSpPr>
        <p:spPr>
          <a:xfrm rot="16200000">
            <a:off x="4229595" y="11454130"/>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83" name="Line"/>
          <p:cNvSpPr/>
          <p:nvPr/>
        </p:nvSpPr>
        <p:spPr>
          <a:xfrm>
            <a:off x="17909283" y="2069350"/>
            <a:ext cx="6506297"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84"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idx="13"/>
          </p:nvPr>
        </p:nvSpPr>
        <p:spPr/>
      </p:sp>
      <p:sp>
        <p:nvSpPr>
          <p:cNvPr id="386" name="Google Shape;469;p42"/>
          <p:cNvSpPr txBox="1"/>
          <p:nvPr/>
        </p:nvSpPr>
        <p:spPr>
          <a:xfrm>
            <a:off x="2570992" y="1473973"/>
            <a:ext cx="10586115"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DBD8"/>
                </a:solidFill>
                <a:latin typeface="+mn-lt"/>
                <a:ea typeface="+mn-ea"/>
                <a:cs typeface="+mn-cs"/>
                <a:sym typeface="Source Serif Pro Bold"/>
              </a:defRPr>
            </a:lvl1pPr>
          </a:lstStyle>
          <a:p>
            <a:r>
              <a:t>Why Choose Us .</a:t>
            </a:r>
          </a:p>
        </p:txBody>
      </p:sp>
      <p:sp>
        <p:nvSpPr>
          <p:cNvPr id="388" name="Google Shape;467;p42"/>
          <p:cNvSpPr/>
          <p:nvPr/>
        </p:nvSpPr>
        <p:spPr>
          <a:xfrm>
            <a:off x="19280401" y="4601410"/>
            <a:ext cx="5102615" cy="599659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89" name="Google Shape;469;p42"/>
          <p:cNvSpPr txBox="1"/>
          <p:nvPr/>
        </p:nvSpPr>
        <p:spPr>
          <a:xfrm>
            <a:off x="2697992" y="1346973"/>
            <a:ext cx="10586115" cy="1689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0600">
                <a:solidFill>
                  <a:srgbClr val="FF0002"/>
                </a:solidFill>
                <a:latin typeface="+mn-lt"/>
                <a:ea typeface="+mn-ea"/>
                <a:cs typeface="+mn-cs"/>
                <a:sym typeface="Source Serif Pro Bold"/>
              </a:defRPr>
            </a:lvl1pPr>
          </a:lstStyle>
          <a:p>
            <a:r>
              <a:t>Why Choose Us .</a:t>
            </a:r>
          </a:p>
        </p:txBody>
      </p:sp>
      <p:sp>
        <p:nvSpPr>
          <p:cNvPr id="390" name="Google Shape;470;p42"/>
          <p:cNvSpPr txBox="1"/>
          <p:nvPr/>
        </p:nvSpPr>
        <p:spPr>
          <a:xfrm>
            <a:off x="2697992" y="3455656"/>
            <a:ext cx="6168043"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a:t>
            </a:r>
          </a:p>
        </p:txBody>
      </p:sp>
      <p:sp>
        <p:nvSpPr>
          <p:cNvPr id="391" name="Google Shape;471;p42"/>
          <p:cNvSpPr/>
          <p:nvPr/>
        </p:nvSpPr>
        <p:spPr>
          <a:xfrm>
            <a:off x="9083006" y="4601410"/>
            <a:ext cx="5102615" cy="5996592"/>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392" name="Google Shape;472;p42"/>
          <p:cNvSpPr txBox="1"/>
          <p:nvPr/>
        </p:nvSpPr>
        <p:spPr>
          <a:xfrm>
            <a:off x="9654178" y="5490422"/>
            <a:ext cx="3960270" cy="1076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Lorem ipsum dolor</a:t>
            </a:r>
            <a:endParaRPr>
              <a:solidFill>
                <a:srgbClr val="000000"/>
              </a:solidFill>
            </a:endParaRPr>
          </a:p>
          <a:p>
            <a:pPr lvl="3" indent="0">
              <a:defRPr sz="3200" b="1">
                <a:solidFill>
                  <a:srgbClr val="4C4C4C"/>
                </a:solidFill>
                <a:latin typeface="Source Sans Pro"/>
                <a:ea typeface="Source Sans Pro"/>
                <a:cs typeface="Source Sans Pro"/>
                <a:sym typeface="Source Sans Pro"/>
              </a:defRPr>
            </a:pPr>
            <a:r>
              <a:t>sit amet</a:t>
            </a:r>
          </a:p>
        </p:txBody>
      </p:sp>
      <p:sp>
        <p:nvSpPr>
          <p:cNvPr id="393" name="Google Shape;473;p42"/>
          <p:cNvSpPr txBox="1"/>
          <p:nvPr/>
        </p:nvSpPr>
        <p:spPr>
          <a:xfrm>
            <a:off x="9654178" y="6985380"/>
            <a:ext cx="3960270" cy="1165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a:t>
            </a:r>
          </a:p>
        </p:txBody>
      </p:sp>
      <p:sp>
        <p:nvSpPr>
          <p:cNvPr id="394" name="Google Shape;474;p42"/>
          <p:cNvSpPr txBox="1"/>
          <p:nvPr/>
        </p:nvSpPr>
        <p:spPr>
          <a:xfrm>
            <a:off x="9654178" y="8378738"/>
            <a:ext cx="3960270" cy="1165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a:t>
            </a:r>
          </a:p>
        </p:txBody>
      </p:sp>
      <p:sp>
        <p:nvSpPr>
          <p:cNvPr id="395" name="Google Shape;475;p42"/>
          <p:cNvSpPr/>
          <p:nvPr/>
        </p:nvSpPr>
        <p:spPr>
          <a:xfrm>
            <a:off x="14188054" y="4095168"/>
            <a:ext cx="5102616" cy="5996592"/>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396" name="Google Shape;476;p42"/>
          <p:cNvSpPr txBox="1"/>
          <p:nvPr/>
        </p:nvSpPr>
        <p:spPr>
          <a:xfrm>
            <a:off x="14759226" y="4984180"/>
            <a:ext cx="3960270" cy="1076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FFFFFF"/>
                </a:solidFill>
                <a:latin typeface="Source Sans Pro"/>
                <a:ea typeface="Source Sans Pro"/>
                <a:cs typeface="Source Sans Pro"/>
                <a:sym typeface="Source Sans Pro"/>
              </a:defRPr>
            </a:pPr>
            <a:r>
              <a:t>Lorem ipsum dolor</a:t>
            </a:r>
            <a:endParaRPr>
              <a:solidFill>
                <a:srgbClr val="000000"/>
              </a:solidFill>
            </a:endParaRPr>
          </a:p>
          <a:p>
            <a:pPr lvl="3" indent="0">
              <a:defRPr sz="3200" b="1">
                <a:solidFill>
                  <a:srgbClr val="FFFFFF"/>
                </a:solidFill>
                <a:latin typeface="Source Sans Pro"/>
                <a:ea typeface="Source Sans Pro"/>
                <a:cs typeface="Source Sans Pro"/>
                <a:sym typeface="Source Sans Pro"/>
              </a:defRPr>
            </a:pPr>
            <a:r>
              <a:t>sit amet</a:t>
            </a:r>
          </a:p>
        </p:txBody>
      </p:sp>
      <p:sp>
        <p:nvSpPr>
          <p:cNvPr id="397" name="Google Shape;477;p42"/>
          <p:cNvSpPr txBox="1"/>
          <p:nvPr/>
        </p:nvSpPr>
        <p:spPr>
          <a:xfrm>
            <a:off x="14759226" y="6479138"/>
            <a:ext cx="3960270" cy="10127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2100">
                <a:solidFill>
                  <a:srgbClr val="FFFFFF"/>
                </a:solidFill>
                <a:latin typeface="Lato Regular"/>
                <a:ea typeface="Lato Regular"/>
                <a:cs typeface="Lato Regular"/>
                <a:sym typeface="Lato Regular"/>
              </a:defRPr>
            </a:pPr>
            <a:r>
              <a:t>It's your first one, and your hands are already sweating at the thought of having to speak.</a:t>
            </a:r>
          </a:p>
        </p:txBody>
      </p:sp>
      <p:sp>
        <p:nvSpPr>
          <p:cNvPr id="398" name="Google Shape;478;p42"/>
          <p:cNvSpPr txBox="1"/>
          <p:nvPr/>
        </p:nvSpPr>
        <p:spPr>
          <a:xfrm>
            <a:off x="14759226" y="7872496"/>
            <a:ext cx="3960270" cy="10127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2100">
                <a:solidFill>
                  <a:srgbClr val="FFFFFF"/>
                </a:solidFill>
                <a:latin typeface="Lato Regular"/>
                <a:ea typeface="Lato Regular"/>
                <a:cs typeface="Lato Regular"/>
                <a:sym typeface="Lato Regular"/>
              </a:defRPr>
            </a:pPr>
            <a:r>
              <a:t>It's your first one, and your hands are already sweating at the thought of having to speak.</a:t>
            </a:r>
          </a:p>
        </p:txBody>
      </p:sp>
      <p:sp>
        <p:nvSpPr>
          <p:cNvPr id="399" name="Google Shape;479;p42"/>
          <p:cNvSpPr txBox="1"/>
          <p:nvPr/>
        </p:nvSpPr>
        <p:spPr>
          <a:xfrm>
            <a:off x="19851572" y="5490422"/>
            <a:ext cx="3960269" cy="10762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defRPr sz="3200" b="1">
                <a:solidFill>
                  <a:srgbClr val="4C4C4C"/>
                </a:solidFill>
                <a:latin typeface="Source Sans Pro"/>
                <a:ea typeface="Source Sans Pro"/>
                <a:cs typeface="Source Sans Pro"/>
                <a:sym typeface="Source Sans Pro"/>
              </a:defRPr>
            </a:pPr>
            <a:r>
              <a:t>Lorem ipsum dolor</a:t>
            </a:r>
            <a:endParaRPr>
              <a:solidFill>
                <a:srgbClr val="000000"/>
              </a:solidFill>
            </a:endParaRPr>
          </a:p>
          <a:p>
            <a:pPr lvl="3" indent="0">
              <a:defRPr sz="3200" b="1">
                <a:solidFill>
                  <a:srgbClr val="4C4C4C"/>
                </a:solidFill>
                <a:latin typeface="Source Sans Pro"/>
                <a:ea typeface="Source Sans Pro"/>
                <a:cs typeface="Source Sans Pro"/>
                <a:sym typeface="Source Sans Pro"/>
              </a:defRPr>
            </a:pPr>
            <a:r>
              <a:t>sit amet</a:t>
            </a:r>
          </a:p>
        </p:txBody>
      </p:sp>
      <p:sp>
        <p:nvSpPr>
          <p:cNvPr id="400" name="Google Shape;480;p42"/>
          <p:cNvSpPr txBox="1"/>
          <p:nvPr/>
        </p:nvSpPr>
        <p:spPr>
          <a:xfrm>
            <a:off x="19851572" y="6985380"/>
            <a:ext cx="3960269" cy="1165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a:t>
            </a:r>
          </a:p>
        </p:txBody>
      </p:sp>
      <p:sp>
        <p:nvSpPr>
          <p:cNvPr id="401" name="Google Shape;481;p42"/>
          <p:cNvSpPr txBox="1"/>
          <p:nvPr/>
        </p:nvSpPr>
        <p:spPr>
          <a:xfrm>
            <a:off x="19851572" y="8378738"/>
            <a:ext cx="3960269" cy="1165101"/>
          </a:xfrm>
          <a:prstGeom prst="rect">
            <a:avLst/>
          </a:prstGeom>
          <a:ln w="12700">
            <a:miter lim="400000"/>
          </a:ln>
          <a:extLst>
            <a:ext uri="{C572A759-6A51-4108-AA02-DFA0A04FC94B}">
              <ma14:wrappingTextBoxFlag xmlns:ma14="http://schemas.microsoft.com/office/mac/drawingml/2011/main" val="1"/>
            </a:ext>
          </a:extLst>
        </p:spPr>
        <p:txBody>
          <a:bodyPr lIns="30100" tIns="30100" rIns="30100" bIns="30100">
            <a:spAutoFit/>
          </a:bodyPr>
          <a:lstStyle/>
          <a:p>
            <a:pPr lvl="3" indent="0"/>
            <a:r>
              <a:t>It's your first one, and your hands are already sweating at the thought of having to speak.</a:t>
            </a:r>
          </a:p>
        </p:txBody>
      </p:sp>
      <p:sp>
        <p:nvSpPr>
          <p:cNvPr id="402" name="Line"/>
          <p:cNvSpPr/>
          <p:nvPr/>
        </p:nvSpPr>
        <p:spPr>
          <a:xfrm>
            <a:off x="12771607" y="2496323"/>
            <a:ext cx="11625284"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03"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06.</a:t>
            </a:r>
          </a:p>
        </p:txBody>
      </p:sp>
      <p:sp>
        <p:nvSpPr>
          <p:cNvPr id="404" name="Google Shape;182;p30"/>
          <p:cNvSpPr/>
          <p:nvPr/>
        </p:nvSpPr>
        <p:spPr>
          <a:xfrm>
            <a:off x="2187691" y="6243168"/>
            <a:ext cx="1975692" cy="746939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05" name="Shape"/>
          <p:cNvSpPr/>
          <p:nvPr/>
        </p:nvSpPr>
        <p:spPr>
          <a:xfrm rot="10800000">
            <a:off x="2858036" y="12410674"/>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06" name="Google Shape;30;p3"/>
          <p:cNvSpPr/>
          <p:nvPr/>
        </p:nvSpPr>
        <p:spPr>
          <a:xfrm>
            <a:off x="2825475" y="5487944"/>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half" idx="13"/>
          </p:nvPr>
        </p:nvSpPr>
        <p:spPr/>
      </p:sp>
      <p:sp>
        <p:nvSpPr>
          <p:cNvPr id="408" name="TextBox 4"/>
          <p:cNvSpPr txBox="1"/>
          <p:nvPr/>
        </p:nvSpPr>
        <p:spPr>
          <a:xfrm>
            <a:off x="2262178" y="1328176"/>
            <a:ext cx="10541658"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DBD8"/>
                </a:solidFill>
                <a:latin typeface="+mn-lt"/>
                <a:ea typeface="+mn-ea"/>
                <a:cs typeface="+mn-cs"/>
                <a:sym typeface="Source Serif Pro Bold"/>
              </a:defRPr>
            </a:lvl1pPr>
          </a:lstStyle>
          <a:p>
            <a:r>
              <a:t>Why Choose Us .</a:t>
            </a:r>
          </a:p>
        </p:txBody>
      </p:sp>
      <p:sp>
        <p:nvSpPr>
          <p:cNvPr id="410" name="Lorem ipsum dolor sit amet, consectetur adipiscing elit, sed do eiusmod tempor incididunt ut labore et dolore magna aliqua."/>
          <p:cNvSpPr txBox="1"/>
          <p:nvPr/>
        </p:nvSpPr>
        <p:spPr>
          <a:xfrm>
            <a:off x="2910844" y="8469069"/>
            <a:ext cx="4658092"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411" name="Lorem ipsum dolor sit amet, consectetur adipiscing elit, sed do eiusmod tempor incididunt ut labore et dolore magna aliqua."/>
          <p:cNvSpPr txBox="1"/>
          <p:nvPr/>
        </p:nvSpPr>
        <p:spPr>
          <a:xfrm>
            <a:off x="2910843" y="10750419"/>
            <a:ext cx="4658093" cy="147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412" name="Google Shape;182;p30"/>
          <p:cNvSpPr/>
          <p:nvPr/>
        </p:nvSpPr>
        <p:spPr>
          <a:xfrm>
            <a:off x="2235855" y="3458524"/>
            <a:ext cx="18000840" cy="3849971"/>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13" name="Google Shape;504;p45"/>
          <p:cNvSpPr txBox="1"/>
          <p:nvPr/>
        </p:nvSpPr>
        <p:spPr>
          <a:xfrm>
            <a:off x="3442254" y="4415660"/>
            <a:ext cx="4658092"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Option 1</a:t>
            </a:r>
          </a:p>
        </p:txBody>
      </p:sp>
      <p:sp>
        <p:nvSpPr>
          <p:cNvPr id="414" name="Google Shape;505;p45"/>
          <p:cNvSpPr txBox="1"/>
          <p:nvPr/>
        </p:nvSpPr>
        <p:spPr>
          <a:xfrm>
            <a:off x="3442254" y="5186272"/>
            <a:ext cx="4248748"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a:t>
            </a:r>
          </a:p>
        </p:txBody>
      </p:sp>
      <p:sp>
        <p:nvSpPr>
          <p:cNvPr id="415" name="Google Shape;182;p30"/>
          <p:cNvSpPr/>
          <p:nvPr/>
        </p:nvSpPr>
        <p:spPr>
          <a:xfrm>
            <a:off x="2235854" y="3458524"/>
            <a:ext cx="126870" cy="3849971"/>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16" name="Google Shape;504;p45"/>
          <p:cNvSpPr txBox="1"/>
          <p:nvPr/>
        </p:nvSpPr>
        <p:spPr>
          <a:xfrm>
            <a:off x="8907228" y="4415660"/>
            <a:ext cx="4658092"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Option 2</a:t>
            </a:r>
          </a:p>
        </p:txBody>
      </p:sp>
      <p:sp>
        <p:nvSpPr>
          <p:cNvPr id="417" name="Google Shape;505;p45"/>
          <p:cNvSpPr txBox="1"/>
          <p:nvPr/>
        </p:nvSpPr>
        <p:spPr>
          <a:xfrm>
            <a:off x="8907228" y="5186272"/>
            <a:ext cx="4658092"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a:t>
            </a:r>
          </a:p>
        </p:txBody>
      </p:sp>
      <p:sp>
        <p:nvSpPr>
          <p:cNvPr id="418" name="Google Shape;504;p45"/>
          <p:cNvSpPr txBox="1"/>
          <p:nvPr/>
        </p:nvSpPr>
        <p:spPr>
          <a:xfrm>
            <a:off x="14372204" y="4415660"/>
            <a:ext cx="465809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Option 3</a:t>
            </a:r>
          </a:p>
        </p:txBody>
      </p:sp>
      <p:sp>
        <p:nvSpPr>
          <p:cNvPr id="419" name="Google Shape;505;p45"/>
          <p:cNvSpPr txBox="1"/>
          <p:nvPr/>
        </p:nvSpPr>
        <p:spPr>
          <a:xfrm>
            <a:off x="14372204" y="5186272"/>
            <a:ext cx="4658093" cy="11650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a:t>
            </a:r>
          </a:p>
        </p:txBody>
      </p:sp>
      <p:sp>
        <p:nvSpPr>
          <p:cNvPr id="420" name="TextBox 4"/>
          <p:cNvSpPr txBox="1"/>
          <p:nvPr/>
        </p:nvSpPr>
        <p:spPr>
          <a:xfrm>
            <a:off x="2389178" y="1201176"/>
            <a:ext cx="10541658"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0002"/>
                </a:solidFill>
                <a:latin typeface="+mn-lt"/>
                <a:ea typeface="+mn-ea"/>
                <a:cs typeface="+mn-cs"/>
                <a:sym typeface="Source Serif Pro Bold"/>
              </a:defRPr>
            </a:lvl1pPr>
          </a:lstStyle>
          <a:p>
            <a:r>
              <a:t>Why Choose Us .</a:t>
            </a:r>
          </a:p>
        </p:txBody>
      </p:sp>
      <p:sp>
        <p:nvSpPr>
          <p:cNvPr id="421" name="Line"/>
          <p:cNvSpPr/>
          <p:nvPr/>
        </p:nvSpPr>
        <p:spPr>
          <a:xfrm>
            <a:off x="12493917" y="2374150"/>
            <a:ext cx="11873913"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22" name="Google Shape;182;p30"/>
          <p:cNvSpPr/>
          <p:nvPr/>
        </p:nvSpPr>
        <p:spPr>
          <a:xfrm>
            <a:off x="19261543" y="2788"/>
            <a:ext cx="5122458" cy="1858366"/>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23" name="Shape"/>
          <p:cNvSpPr/>
          <p:nvPr/>
        </p:nvSpPr>
        <p:spPr>
          <a:xfrm rot="10800000">
            <a:off x="23106777" y="668388"/>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24" name="Google Shape;30;p3"/>
          <p:cNvSpPr/>
          <p:nvPr/>
        </p:nvSpPr>
        <p:spPr>
          <a:xfrm rot="16200000">
            <a:off x="18910619" y="-414438"/>
            <a:ext cx="700124" cy="2692817"/>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25"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07.</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extBox 4"/>
          <p:cNvSpPr txBox="1"/>
          <p:nvPr/>
        </p:nvSpPr>
        <p:spPr>
          <a:xfrm>
            <a:off x="2218996" y="1663111"/>
            <a:ext cx="10748180"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DBD8"/>
                </a:solidFill>
                <a:latin typeface="+mn-lt"/>
                <a:ea typeface="+mn-ea"/>
                <a:cs typeface="+mn-cs"/>
                <a:sym typeface="Source Serif Pro Bold"/>
              </a:defRPr>
            </a:lvl1pPr>
          </a:lstStyle>
          <a:p>
            <a:r>
              <a:t>Why Choose Us .</a:t>
            </a:r>
          </a:p>
        </p:txBody>
      </p:sp>
      <p:sp>
        <p:nvSpPr>
          <p:cNvPr id="432" name="TextBox 4"/>
          <p:cNvSpPr txBox="1"/>
          <p:nvPr/>
        </p:nvSpPr>
        <p:spPr>
          <a:xfrm>
            <a:off x="2345996" y="1536111"/>
            <a:ext cx="10748180" cy="1780443"/>
          </a:xfrm>
          <a:prstGeom prst="rect">
            <a:avLst/>
          </a:prstGeom>
          <a:ln w="12700">
            <a:miter lim="400000"/>
          </a:ln>
          <a:extLst>
            <a:ext uri="{C572A759-6A51-4108-AA02-DFA0A04FC94B}">
              <ma14:wrappingTextBoxFlag xmlns:ma14="http://schemas.microsoft.com/office/mac/drawingml/2011/main" val="1"/>
            </a:ext>
          </a:extLst>
        </p:spPr>
        <p:txBody>
          <a:bodyPr lIns="45671" tIns="45671" rIns="45671" bIns="45671" anchor="ctr">
            <a:spAutoFit/>
          </a:bodyPr>
          <a:lstStyle>
            <a:lvl1pPr>
              <a:defRPr sz="10600">
                <a:solidFill>
                  <a:srgbClr val="FF0002"/>
                </a:solidFill>
                <a:latin typeface="+mn-lt"/>
                <a:ea typeface="+mn-ea"/>
                <a:cs typeface="+mn-cs"/>
                <a:sym typeface="Source Serif Pro Bold"/>
              </a:defRPr>
            </a:lvl1pPr>
          </a:lstStyle>
          <a:p>
            <a:r>
              <a:t>Why Choose Us .</a:t>
            </a:r>
          </a:p>
        </p:txBody>
      </p:sp>
      <p:sp>
        <p:nvSpPr>
          <p:cNvPr id="433"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08.</a:t>
            </a:r>
          </a:p>
        </p:txBody>
      </p:sp>
      <p:sp>
        <p:nvSpPr>
          <p:cNvPr id="434" name="Google Shape;180;p28"/>
          <p:cNvSpPr/>
          <p:nvPr/>
        </p:nvSpPr>
        <p:spPr>
          <a:xfrm>
            <a:off x="13757267" y="2213715"/>
            <a:ext cx="9742125" cy="2387944"/>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35" name="Google Shape;181;p28"/>
          <p:cNvSpPr/>
          <p:nvPr/>
        </p:nvSpPr>
        <p:spPr>
          <a:xfrm>
            <a:off x="13757267" y="2213715"/>
            <a:ext cx="127001" cy="2387944"/>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36" name="Google Shape;182;p28"/>
          <p:cNvSpPr txBox="1"/>
          <p:nvPr/>
        </p:nvSpPr>
        <p:spPr>
          <a:xfrm>
            <a:off x="14515104" y="2798086"/>
            <a:ext cx="8226452"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437" name="Google Shape;180;p28"/>
          <p:cNvSpPr/>
          <p:nvPr/>
        </p:nvSpPr>
        <p:spPr>
          <a:xfrm>
            <a:off x="13757267" y="4894205"/>
            <a:ext cx="9742125" cy="2387943"/>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38" name="Google Shape;181;p28"/>
          <p:cNvSpPr/>
          <p:nvPr/>
        </p:nvSpPr>
        <p:spPr>
          <a:xfrm>
            <a:off x="13757267" y="4894205"/>
            <a:ext cx="127001" cy="2387943"/>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39" name="Google Shape;182;p28"/>
          <p:cNvSpPr txBox="1"/>
          <p:nvPr/>
        </p:nvSpPr>
        <p:spPr>
          <a:xfrm>
            <a:off x="14515103" y="5478576"/>
            <a:ext cx="8226452"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440" name="Google Shape;180;p28"/>
          <p:cNvSpPr/>
          <p:nvPr/>
        </p:nvSpPr>
        <p:spPr>
          <a:xfrm>
            <a:off x="13757267" y="7574694"/>
            <a:ext cx="9742125" cy="2387943"/>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41" name="Google Shape;181;p28"/>
          <p:cNvSpPr/>
          <p:nvPr/>
        </p:nvSpPr>
        <p:spPr>
          <a:xfrm>
            <a:off x="13757267" y="7574694"/>
            <a:ext cx="127001" cy="2387943"/>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42" name="Google Shape;182;p28"/>
          <p:cNvSpPr txBox="1"/>
          <p:nvPr/>
        </p:nvSpPr>
        <p:spPr>
          <a:xfrm>
            <a:off x="14515103" y="8159064"/>
            <a:ext cx="8226452"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Time for another Keynote presentation? Or maybe it's your first one, and your hands are already sweating at the thought of having to speak in front of a crowd.</a:t>
            </a:r>
          </a:p>
        </p:txBody>
      </p:sp>
      <p:sp>
        <p:nvSpPr>
          <p:cNvPr id="443" name="Line"/>
          <p:cNvSpPr/>
          <p:nvPr/>
        </p:nvSpPr>
        <p:spPr>
          <a:xfrm flipV="1">
            <a:off x="12442198" y="2678084"/>
            <a:ext cx="1" cy="1104032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44" name="Google Shape;182;p30"/>
          <p:cNvSpPr/>
          <p:nvPr/>
        </p:nvSpPr>
        <p:spPr>
          <a:xfrm>
            <a:off x="19261543" y="11899186"/>
            <a:ext cx="5122458" cy="1858365"/>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45" name="Shape"/>
          <p:cNvSpPr/>
          <p:nvPr/>
        </p:nvSpPr>
        <p:spPr>
          <a:xfrm rot="10800000">
            <a:off x="23106777" y="12564786"/>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46" name="Google Shape;30;p3"/>
          <p:cNvSpPr/>
          <p:nvPr/>
        </p:nvSpPr>
        <p:spPr>
          <a:xfrm rot="16200000">
            <a:off x="18910619" y="11481960"/>
            <a:ext cx="700124"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6"/>
          </p:nvPr>
        </p:nvSpPr>
        <p:spPr/>
      </p:sp>
      <p:sp>
        <p:nvSpPr>
          <p:cNvPr id="4" name="Picture Placeholder 3"/>
          <p:cNvSpPr>
            <a:spLocks noGrp="1"/>
          </p:cNvSpPr>
          <p:nvPr>
            <p:ph type="pic" sz="quarter" idx="14"/>
          </p:nvPr>
        </p:nvSpPr>
        <p:spPr/>
      </p:sp>
      <p:sp>
        <p:nvSpPr>
          <p:cNvPr id="5" name="Picture Placeholder 4"/>
          <p:cNvSpPr>
            <a:spLocks noGrp="1"/>
          </p:cNvSpPr>
          <p:nvPr>
            <p:ph type="pic" sz="quarter" idx="15"/>
          </p:nvPr>
        </p:nvSpPr>
        <p:spPr/>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half" idx="13"/>
          </p:nvPr>
        </p:nvSpPr>
        <p:spPr/>
      </p:sp>
      <p:sp>
        <p:nvSpPr>
          <p:cNvPr id="450" name="Why Choose Us"/>
          <p:cNvSpPr txBox="1"/>
          <p:nvPr/>
        </p:nvSpPr>
        <p:spPr>
          <a:xfrm>
            <a:off x="3905039" y="9183452"/>
            <a:ext cx="7206307" cy="3378201"/>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lvl1pPr>
              <a:defRPr sz="10600">
                <a:solidFill>
                  <a:srgbClr val="FFDBD8"/>
                </a:solidFill>
                <a:latin typeface="+mn-lt"/>
                <a:ea typeface="+mn-ea"/>
                <a:cs typeface="+mn-cs"/>
                <a:sym typeface="Source Serif Pro Bold"/>
              </a:defRPr>
            </a:lvl1pPr>
          </a:lstStyle>
          <a:p>
            <a:r>
              <a:t>Our Service .</a:t>
            </a:r>
          </a:p>
        </p:txBody>
      </p:sp>
      <p:sp>
        <p:nvSpPr>
          <p:cNvPr id="452" name="Google Shape;182;p30"/>
          <p:cNvSpPr/>
          <p:nvPr/>
        </p:nvSpPr>
        <p:spPr>
          <a:xfrm>
            <a:off x="2806760" y="4815482"/>
            <a:ext cx="18000840" cy="3849971"/>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53" name="Google Shape;504;p45"/>
          <p:cNvSpPr txBox="1"/>
          <p:nvPr/>
        </p:nvSpPr>
        <p:spPr>
          <a:xfrm>
            <a:off x="4013160" y="5532142"/>
            <a:ext cx="4658092"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Lorem ipsum</a:t>
            </a:r>
          </a:p>
        </p:txBody>
      </p:sp>
      <p:sp>
        <p:nvSpPr>
          <p:cNvPr id="454" name="Google Shape;505;p45"/>
          <p:cNvSpPr txBox="1"/>
          <p:nvPr/>
        </p:nvSpPr>
        <p:spPr>
          <a:xfrm>
            <a:off x="4013160" y="6302754"/>
            <a:ext cx="4658092" cy="15333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 dolore magna aliqua.</a:t>
            </a:r>
          </a:p>
        </p:txBody>
      </p:sp>
      <p:sp>
        <p:nvSpPr>
          <p:cNvPr id="455" name="Google Shape;182;p30"/>
          <p:cNvSpPr/>
          <p:nvPr/>
        </p:nvSpPr>
        <p:spPr>
          <a:xfrm>
            <a:off x="2806760" y="4815482"/>
            <a:ext cx="126870" cy="3849971"/>
          </a:xfrm>
          <a:prstGeom prst="rect">
            <a:avLst/>
          </a:pr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56" name="Google Shape;504;p45"/>
          <p:cNvSpPr txBox="1"/>
          <p:nvPr/>
        </p:nvSpPr>
        <p:spPr>
          <a:xfrm>
            <a:off x="9478133" y="5532142"/>
            <a:ext cx="4658093"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Lorem ipsum</a:t>
            </a:r>
          </a:p>
        </p:txBody>
      </p:sp>
      <p:sp>
        <p:nvSpPr>
          <p:cNvPr id="457" name="Google Shape;505;p45"/>
          <p:cNvSpPr txBox="1"/>
          <p:nvPr/>
        </p:nvSpPr>
        <p:spPr>
          <a:xfrm>
            <a:off x="9478133" y="6302754"/>
            <a:ext cx="4658093" cy="15333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 dolore magna aliqua.</a:t>
            </a:r>
          </a:p>
        </p:txBody>
      </p:sp>
      <p:sp>
        <p:nvSpPr>
          <p:cNvPr id="458" name="Google Shape;504;p45"/>
          <p:cNvSpPr txBox="1"/>
          <p:nvPr/>
        </p:nvSpPr>
        <p:spPr>
          <a:xfrm>
            <a:off x="14943111" y="5532142"/>
            <a:ext cx="4658092" cy="5681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defRPr sz="3200" b="1">
                <a:solidFill>
                  <a:srgbClr val="4C4C4C"/>
                </a:solidFill>
                <a:latin typeface="Source Sans Pro"/>
                <a:ea typeface="Source Sans Pro"/>
                <a:cs typeface="Source Sans Pro"/>
                <a:sym typeface="Source Sans Pro"/>
              </a:defRPr>
            </a:pPr>
            <a:r>
              <a:t>Lorem ipsum</a:t>
            </a:r>
          </a:p>
        </p:txBody>
      </p:sp>
      <p:sp>
        <p:nvSpPr>
          <p:cNvPr id="459" name="Google Shape;505;p45"/>
          <p:cNvSpPr txBox="1"/>
          <p:nvPr/>
        </p:nvSpPr>
        <p:spPr>
          <a:xfrm>
            <a:off x="14943111" y="6302754"/>
            <a:ext cx="4658092" cy="1533387"/>
          </a:xfrm>
          <a:prstGeom prst="rect">
            <a:avLst/>
          </a:prstGeom>
          <a:ln w="12700">
            <a:miter lim="400000"/>
          </a:ln>
          <a:extLst>
            <a:ext uri="{C572A759-6A51-4108-AA02-DFA0A04FC94B}">
              <ma14:wrappingTextBoxFlag xmlns:ma14="http://schemas.microsoft.com/office/mac/drawingml/2011/main" val="1"/>
            </a:ext>
          </a:extLst>
        </p:spPr>
        <p:txBody>
          <a:bodyPr lIns="30093" tIns="30093" rIns="30093" bIns="30093">
            <a:spAutoFit/>
          </a:bodyPr>
          <a:lstStyle/>
          <a:p>
            <a:pPr lvl="3" indent="0"/>
            <a:r>
              <a:t>Lorem ipsum dolor sit amet, consectetur adipiscing elit, sed do eiusmod tempor incididunt ut labore et dolore magna aliqua.</a:t>
            </a:r>
          </a:p>
        </p:txBody>
      </p:sp>
      <p:sp>
        <p:nvSpPr>
          <p:cNvPr id="460" name="Why Choose Us"/>
          <p:cNvSpPr txBox="1"/>
          <p:nvPr/>
        </p:nvSpPr>
        <p:spPr>
          <a:xfrm>
            <a:off x="4032040" y="9084160"/>
            <a:ext cx="7079306" cy="3378201"/>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lvl1pPr>
              <a:defRPr sz="10600">
                <a:solidFill>
                  <a:srgbClr val="FF0002"/>
                </a:solidFill>
                <a:latin typeface="+mn-lt"/>
                <a:ea typeface="+mn-ea"/>
                <a:cs typeface="+mn-cs"/>
                <a:sym typeface="Source Serif Pro Bold"/>
              </a:defRPr>
            </a:lvl1pPr>
          </a:lstStyle>
          <a:p>
            <a:r>
              <a:t>Our Service .</a:t>
            </a:r>
          </a:p>
        </p:txBody>
      </p:sp>
      <p:sp>
        <p:nvSpPr>
          <p:cNvPr id="461" name="Lorem ipsum dolor sit amet, consectetur adipiscing elit, sed do eiusmod tempor incididunt ut labore et dolore magna aliqua."/>
          <p:cNvSpPr txBox="1"/>
          <p:nvPr/>
        </p:nvSpPr>
        <p:spPr>
          <a:xfrm>
            <a:off x="10527185" y="9772222"/>
            <a:ext cx="5451799" cy="1104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r>
              <a:t>Lorem ipsum dolor sit amet, consectetur adipiscing elit, sed do eiusmod tempor incididunt ut labore et dolore magna aliqua.</a:t>
            </a:r>
          </a:p>
        </p:txBody>
      </p:sp>
      <p:sp>
        <p:nvSpPr>
          <p:cNvPr id="462" name="Google Shape;438;p40"/>
          <p:cNvSpPr txBox="1"/>
          <p:nvPr/>
        </p:nvSpPr>
        <p:spPr>
          <a:xfrm>
            <a:off x="582105" y="11960551"/>
            <a:ext cx="456313"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a:latin typeface="+mn-lt"/>
                <a:ea typeface="+mn-ea"/>
                <a:cs typeface="+mn-cs"/>
                <a:sym typeface="Source Serif Pro Bold"/>
              </a:defRPr>
            </a:lvl1pPr>
          </a:lstStyle>
          <a:p>
            <a:r>
              <a:t>09.</a:t>
            </a:r>
          </a:p>
        </p:txBody>
      </p:sp>
      <p:sp>
        <p:nvSpPr>
          <p:cNvPr id="463" name="Line"/>
          <p:cNvSpPr/>
          <p:nvPr/>
        </p:nvSpPr>
        <p:spPr>
          <a:xfrm>
            <a:off x="9163485" y="11888303"/>
            <a:ext cx="15302700" cy="1"/>
          </a:xfrm>
          <a:prstGeom prst="line">
            <a:avLst/>
          </a:prstGeom>
          <a:ln w="25400">
            <a:solidFill>
              <a:srgbClr val="FF0002"/>
            </a:solidFill>
            <a:miter lim="400000"/>
          </a:ln>
        </p:spPr>
        <p:txBody>
          <a:bodyPr lIns="71437" tIns="71437" rIns="71437" bIns="71437"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64" name="Google Shape;182;p30"/>
          <p:cNvSpPr/>
          <p:nvPr/>
        </p:nvSpPr>
        <p:spPr>
          <a:xfrm>
            <a:off x="22406224" y="-5032"/>
            <a:ext cx="1975693" cy="7469390"/>
          </a:xfrm>
          <a:prstGeom prst="rect">
            <a:avLst/>
          </a:prstGeom>
          <a:solidFill>
            <a:srgbClr val="FFDBD8"/>
          </a:solidFill>
          <a:ln w="12700">
            <a:miter lim="400000"/>
          </a:ln>
        </p:spPr>
        <p:txBody>
          <a:bodyPr lIns="45719" rIns="45719" anchor="ctr"/>
          <a:lstStyle/>
          <a:p>
            <a:pPr>
              <a:defRPr sz="6200">
                <a:latin typeface="Montserrat Black"/>
                <a:ea typeface="Montserrat Black"/>
                <a:cs typeface="Montserrat Black"/>
                <a:sym typeface="Montserrat Black"/>
              </a:defRPr>
            </a:pPr>
            <a:endParaRPr/>
          </a:p>
        </p:txBody>
      </p:sp>
      <p:sp>
        <p:nvSpPr>
          <p:cNvPr id="465" name="Shape"/>
          <p:cNvSpPr/>
          <p:nvPr/>
        </p:nvSpPr>
        <p:spPr>
          <a:xfrm rot="10800000">
            <a:off x="23076569" y="715326"/>
            <a:ext cx="635001" cy="527165"/>
          </a:xfrm>
          <a:custGeom>
            <a:avLst/>
            <a:gdLst/>
            <a:ahLst/>
            <a:cxnLst>
              <a:cxn ang="0">
                <a:pos x="wd2" y="hd2"/>
              </a:cxn>
              <a:cxn ang="5400000">
                <a:pos x="wd2" y="hd2"/>
              </a:cxn>
              <a:cxn ang="10800000">
                <a:pos x="wd2" y="hd2"/>
              </a:cxn>
              <a:cxn ang="16200000">
                <a:pos x="wd2" y="hd2"/>
              </a:cxn>
            </a:cxnLst>
            <a:rect l="0" t="0" r="r" b="b"/>
            <a:pathLst>
              <a:path w="21600" h="21600" extrusionOk="0">
                <a:moveTo>
                  <a:pt x="20385" y="8761"/>
                </a:moveTo>
                <a:cubicBezTo>
                  <a:pt x="21037" y="8761"/>
                  <a:pt x="21600" y="9384"/>
                  <a:pt x="21600" y="10169"/>
                </a:cubicBezTo>
                <a:lnTo>
                  <a:pt x="21600" y="11369"/>
                </a:lnTo>
                <a:cubicBezTo>
                  <a:pt x="21600" y="12152"/>
                  <a:pt x="21052" y="12830"/>
                  <a:pt x="20402" y="12830"/>
                </a:cubicBezTo>
                <a:lnTo>
                  <a:pt x="5916" y="12830"/>
                </a:lnTo>
                <a:lnTo>
                  <a:pt x="10510" y="18344"/>
                </a:lnTo>
                <a:cubicBezTo>
                  <a:pt x="10733" y="18609"/>
                  <a:pt x="10852" y="18948"/>
                  <a:pt x="10852" y="19328"/>
                </a:cubicBezTo>
                <a:cubicBezTo>
                  <a:pt x="10852" y="19708"/>
                  <a:pt x="10733" y="20067"/>
                  <a:pt x="10510" y="20333"/>
                </a:cubicBezTo>
                <a:lnTo>
                  <a:pt x="9804" y="21185"/>
                </a:lnTo>
                <a:cubicBezTo>
                  <a:pt x="9581" y="21451"/>
                  <a:pt x="9285" y="21600"/>
                  <a:pt x="8970" y="21600"/>
                </a:cubicBezTo>
                <a:cubicBezTo>
                  <a:pt x="8652" y="21600"/>
                  <a:pt x="8356" y="21451"/>
                  <a:pt x="8133" y="21185"/>
                </a:cubicBezTo>
                <a:lnTo>
                  <a:pt x="344" y="11808"/>
                </a:lnTo>
                <a:cubicBezTo>
                  <a:pt x="121" y="11539"/>
                  <a:pt x="0" y="11180"/>
                  <a:pt x="0" y="10800"/>
                </a:cubicBezTo>
                <a:cubicBezTo>
                  <a:pt x="0" y="10420"/>
                  <a:pt x="121" y="10061"/>
                  <a:pt x="344" y="9792"/>
                </a:cubicBezTo>
                <a:lnTo>
                  <a:pt x="8133" y="415"/>
                </a:lnTo>
                <a:cubicBezTo>
                  <a:pt x="8356" y="149"/>
                  <a:pt x="8652" y="0"/>
                  <a:pt x="8970" y="0"/>
                </a:cubicBezTo>
                <a:cubicBezTo>
                  <a:pt x="9285" y="0"/>
                  <a:pt x="9581" y="149"/>
                  <a:pt x="9804" y="418"/>
                </a:cubicBezTo>
                <a:lnTo>
                  <a:pt x="10510" y="1267"/>
                </a:lnTo>
                <a:cubicBezTo>
                  <a:pt x="10733" y="1536"/>
                  <a:pt x="10852" y="1895"/>
                  <a:pt x="10852" y="2278"/>
                </a:cubicBezTo>
                <a:cubicBezTo>
                  <a:pt x="10852" y="2658"/>
                  <a:pt x="10733" y="3020"/>
                  <a:pt x="10510" y="3288"/>
                </a:cubicBezTo>
                <a:lnTo>
                  <a:pt x="5967" y="8770"/>
                </a:lnTo>
                <a:lnTo>
                  <a:pt x="20419" y="8770"/>
                </a:lnTo>
                <a:lnTo>
                  <a:pt x="20385" y="8761"/>
                </a:lnTo>
              </a:path>
            </a:pathLst>
          </a:custGeom>
          <a:solidFill>
            <a:srgbClr val="FF0002"/>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
        <p:nvSpPr>
          <p:cNvPr id="466" name="Google Shape;30;p3"/>
          <p:cNvSpPr/>
          <p:nvPr/>
        </p:nvSpPr>
        <p:spPr>
          <a:xfrm>
            <a:off x="23044008" y="6160827"/>
            <a:ext cx="700125" cy="2692816"/>
          </a:xfrm>
          <a:custGeom>
            <a:avLst/>
            <a:gdLst/>
            <a:ahLst/>
            <a:cxnLst>
              <a:cxn ang="0">
                <a:pos x="wd2" y="hd2"/>
              </a:cxn>
              <a:cxn ang="5400000">
                <a:pos x="wd2" y="hd2"/>
              </a:cxn>
              <a:cxn ang="10800000">
                <a:pos x="wd2" y="hd2"/>
              </a:cxn>
              <a:cxn ang="16200000">
                <a:pos x="wd2" y="hd2"/>
              </a:cxn>
            </a:cxnLst>
            <a:rect l="0" t="0" r="r" b="b"/>
            <a:pathLst>
              <a:path w="21600" h="21600" extrusionOk="0">
                <a:moveTo>
                  <a:pt x="15094" y="11484"/>
                </a:moveTo>
                <a:cubicBezTo>
                  <a:pt x="15094" y="11647"/>
                  <a:pt x="14581" y="11782"/>
                  <a:pt x="13941" y="11782"/>
                </a:cubicBezTo>
                <a:cubicBezTo>
                  <a:pt x="13302" y="11782"/>
                  <a:pt x="12789" y="11649"/>
                  <a:pt x="12789" y="11484"/>
                </a:cubicBezTo>
                <a:cubicBezTo>
                  <a:pt x="12789" y="11318"/>
                  <a:pt x="13302" y="11183"/>
                  <a:pt x="13941" y="11183"/>
                </a:cubicBezTo>
                <a:cubicBezTo>
                  <a:pt x="14581" y="11183"/>
                  <a:pt x="15094" y="11318"/>
                  <a:pt x="15094" y="11484"/>
                </a:cubicBezTo>
                <a:close/>
                <a:moveTo>
                  <a:pt x="15094" y="300"/>
                </a:moveTo>
                <a:cubicBezTo>
                  <a:pt x="15094" y="466"/>
                  <a:pt x="14581" y="599"/>
                  <a:pt x="13941" y="599"/>
                </a:cubicBezTo>
                <a:cubicBezTo>
                  <a:pt x="13302" y="599"/>
                  <a:pt x="12789" y="466"/>
                  <a:pt x="12789" y="300"/>
                </a:cubicBezTo>
                <a:cubicBezTo>
                  <a:pt x="12789" y="133"/>
                  <a:pt x="13302" y="0"/>
                  <a:pt x="13941" y="0"/>
                </a:cubicBezTo>
                <a:cubicBezTo>
                  <a:pt x="14581" y="0"/>
                  <a:pt x="15094" y="133"/>
                  <a:pt x="15094" y="300"/>
                </a:cubicBezTo>
                <a:close/>
                <a:moveTo>
                  <a:pt x="15094" y="10120"/>
                </a:moveTo>
                <a:cubicBezTo>
                  <a:pt x="15094" y="10286"/>
                  <a:pt x="14581" y="10419"/>
                  <a:pt x="13941" y="10419"/>
                </a:cubicBezTo>
                <a:cubicBezTo>
                  <a:pt x="13302" y="10419"/>
                  <a:pt x="12789" y="10286"/>
                  <a:pt x="12789" y="10120"/>
                </a:cubicBezTo>
                <a:cubicBezTo>
                  <a:pt x="12789" y="9953"/>
                  <a:pt x="13302" y="9820"/>
                  <a:pt x="13941" y="9820"/>
                </a:cubicBezTo>
                <a:cubicBezTo>
                  <a:pt x="14581" y="9820"/>
                  <a:pt x="15094" y="9953"/>
                  <a:pt x="15094" y="10120"/>
                </a:cubicBezTo>
                <a:close/>
                <a:moveTo>
                  <a:pt x="15094" y="7282"/>
                </a:moveTo>
                <a:cubicBezTo>
                  <a:pt x="15094" y="7448"/>
                  <a:pt x="14581" y="7583"/>
                  <a:pt x="13941" y="7583"/>
                </a:cubicBezTo>
                <a:cubicBezTo>
                  <a:pt x="13302" y="7583"/>
                  <a:pt x="12789" y="7448"/>
                  <a:pt x="12789" y="7282"/>
                </a:cubicBezTo>
                <a:cubicBezTo>
                  <a:pt x="12789" y="7118"/>
                  <a:pt x="13302" y="6982"/>
                  <a:pt x="13941" y="6982"/>
                </a:cubicBezTo>
                <a:cubicBezTo>
                  <a:pt x="14581" y="6982"/>
                  <a:pt x="15094" y="7118"/>
                  <a:pt x="15094" y="7282"/>
                </a:cubicBezTo>
                <a:close/>
                <a:moveTo>
                  <a:pt x="15094" y="1718"/>
                </a:moveTo>
                <a:cubicBezTo>
                  <a:pt x="15094" y="1885"/>
                  <a:pt x="14581" y="2018"/>
                  <a:pt x="13941" y="2018"/>
                </a:cubicBezTo>
                <a:cubicBezTo>
                  <a:pt x="13302" y="2018"/>
                  <a:pt x="12789" y="1885"/>
                  <a:pt x="12789" y="1718"/>
                </a:cubicBezTo>
                <a:cubicBezTo>
                  <a:pt x="12789" y="1552"/>
                  <a:pt x="13302" y="1419"/>
                  <a:pt x="13941" y="1419"/>
                </a:cubicBezTo>
                <a:cubicBezTo>
                  <a:pt x="14581" y="1419"/>
                  <a:pt x="15094" y="1552"/>
                  <a:pt x="15094" y="1718"/>
                </a:cubicBezTo>
                <a:close/>
                <a:moveTo>
                  <a:pt x="15094" y="4500"/>
                </a:moveTo>
                <a:cubicBezTo>
                  <a:pt x="15094" y="4666"/>
                  <a:pt x="14581" y="4800"/>
                  <a:pt x="13941" y="4800"/>
                </a:cubicBezTo>
                <a:cubicBezTo>
                  <a:pt x="13302" y="4800"/>
                  <a:pt x="12789" y="4666"/>
                  <a:pt x="12789" y="4500"/>
                </a:cubicBezTo>
                <a:cubicBezTo>
                  <a:pt x="12789" y="4334"/>
                  <a:pt x="13302" y="4201"/>
                  <a:pt x="13941" y="4201"/>
                </a:cubicBezTo>
                <a:cubicBezTo>
                  <a:pt x="14581" y="4201"/>
                  <a:pt x="15094" y="4334"/>
                  <a:pt x="15094" y="4500"/>
                </a:cubicBezTo>
                <a:close/>
                <a:moveTo>
                  <a:pt x="15094" y="3083"/>
                </a:moveTo>
                <a:cubicBezTo>
                  <a:pt x="15094" y="3248"/>
                  <a:pt x="14581" y="3383"/>
                  <a:pt x="13941" y="3383"/>
                </a:cubicBezTo>
                <a:cubicBezTo>
                  <a:pt x="13302" y="3383"/>
                  <a:pt x="12789" y="3248"/>
                  <a:pt x="12789" y="3083"/>
                </a:cubicBezTo>
                <a:cubicBezTo>
                  <a:pt x="12789" y="2917"/>
                  <a:pt x="13302" y="2782"/>
                  <a:pt x="13941" y="2782"/>
                </a:cubicBezTo>
                <a:cubicBezTo>
                  <a:pt x="14581" y="2782"/>
                  <a:pt x="15094" y="2917"/>
                  <a:pt x="15094" y="3083"/>
                </a:cubicBezTo>
                <a:close/>
                <a:moveTo>
                  <a:pt x="15094" y="5919"/>
                </a:moveTo>
                <a:cubicBezTo>
                  <a:pt x="15094" y="6085"/>
                  <a:pt x="14581" y="6219"/>
                  <a:pt x="13941" y="6219"/>
                </a:cubicBezTo>
                <a:cubicBezTo>
                  <a:pt x="13302" y="6219"/>
                  <a:pt x="12789" y="6085"/>
                  <a:pt x="12789" y="5919"/>
                </a:cubicBezTo>
                <a:cubicBezTo>
                  <a:pt x="12789" y="5753"/>
                  <a:pt x="13302" y="5619"/>
                  <a:pt x="13941" y="5619"/>
                </a:cubicBezTo>
                <a:cubicBezTo>
                  <a:pt x="14581" y="5619"/>
                  <a:pt x="15094" y="5753"/>
                  <a:pt x="15094" y="5919"/>
                </a:cubicBezTo>
                <a:close/>
                <a:moveTo>
                  <a:pt x="15094" y="8701"/>
                </a:moveTo>
                <a:cubicBezTo>
                  <a:pt x="15094" y="8867"/>
                  <a:pt x="14581" y="9000"/>
                  <a:pt x="13941" y="9000"/>
                </a:cubicBezTo>
                <a:cubicBezTo>
                  <a:pt x="13302" y="9000"/>
                  <a:pt x="12789" y="8867"/>
                  <a:pt x="12789" y="8701"/>
                </a:cubicBezTo>
                <a:cubicBezTo>
                  <a:pt x="12789" y="8534"/>
                  <a:pt x="13302" y="8401"/>
                  <a:pt x="13941" y="8401"/>
                </a:cubicBezTo>
                <a:cubicBezTo>
                  <a:pt x="14581" y="8401"/>
                  <a:pt x="15094" y="8534"/>
                  <a:pt x="15094" y="8701"/>
                </a:cubicBezTo>
                <a:close/>
                <a:moveTo>
                  <a:pt x="15094" y="21300"/>
                </a:moveTo>
                <a:cubicBezTo>
                  <a:pt x="15094" y="21467"/>
                  <a:pt x="14581" y="21600"/>
                  <a:pt x="13941" y="21600"/>
                </a:cubicBezTo>
                <a:cubicBezTo>
                  <a:pt x="13302" y="21600"/>
                  <a:pt x="12789" y="21467"/>
                  <a:pt x="12789" y="21300"/>
                </a:cubicBezTo>
                <a:cubicBezTo>
                  <a:pt x="12789" y="21136"/>
                  <a:pt x="13302" y="21001"/>
                  <a:pt x="13941" y="21001"/>
                </a:cubicBezTo>
                <a:cubicBezTo>
                  <a:pt x="14581" y="21001"/>
                  <a:pt x="15094" y="21136"/>
                  <a:pt x="15094" y="21300"/>
                </a:cubicBezTo>
                <a:close/>
                <a:moveTo>
                  <a:pt x="15094" y="19882"/>
                </a:moveTo>
                <a:cubicBezTo>
                  <a:pt x="15094" y="20048"/>
                  <a:pt x="14581" y="20183"/>
                  <a:pt x="13941" y="20183"/>
                </a:cubicBezTo>
                <a:cubicBezTo>
                  <a:pt x="13302" y="20183"/>
                  <a:pt x="12789" y="20048"/>
                  <a:pt x="12789" y="19882"/>
                </a:cubicBezTo>
                <a:cubicBezTo>
                  <a:pt x="12789" y="19717"/>
                  <a:pt x="13302" y="19582"/>
                  <a:pt x="13941" y="19582"/>
                </a:cubicBezTo>
                <a:cubicBezTo>
                  <a:pt x="14581" y="19582"/>
                  <a:pt x="15094" y="19717"/>
                  <a:pt x="15094" y="19882"/>
                </a:cubicBezTo>
                <a:close/>
                <a:moveTo>
                  <a:pt x="15094" y="12899"/>
                </a:moveTo>
                <a:cubicBezTo>
                  <a:pt x="15094" y="13066"/>
                  <a:pt x="14581" y="13199"/>
                  <a:pt x="13941" y="13199"/>
                </a:cubicBezTo>
                <a:cubicBezTo>
                  <a:pt x="13302" y="13199"/>
                  <a:pt x="12789" y="13066"/>
                  <a:pt x="12789" y="12899"/>
                </a:cubicBezTo>
                <a:cubicBezTo>
                  <a:pt x="12789" y="12733"/>
                  <a:pt x="13302" y="12600"/>
                  <a:pt x="13941" y="12600"/>
                </a:cubicBezTo>
                <a:cubicBezTo>
                  <a:pt x="14581" y="12600"/>
                  <a:pt x="15094" y="12733"/>
                  <a:pt x="15094" y="12899"/>
                </a:cubicBezTo>
                <a:close/>
                <a:moveTo>
                  <a:pt x="15094" y="14264"/>
                </a:moveTo>
                <a:cubicBezTo>
                  <a:pt x="15094" y="14430"/>
                  <a:pt x="14581" y="14564"/>
                  <a:pt x="13941" y="14564"/>
                </a:cubicBezTo>
                <a:cubicBezTo>
                  <a:pt x="13302" y="14564"/>
                  <a:pt x="12789" y="14430"/>
                  <a:pt x="12789" y="14264"/>
                </a:cubicBezTo>
                <a:cubicBezTo>
                  <a:pt x="12789" y="14098"/>
                  <a:pt x="13302" y="13964"/>
                  <a:pt x="13941" y="13964"/>
                </a:cubicBezTo>
                <a:cubicBezTo>
                  <a:pt x="14581" y="13964"/>
                  <a:pt x="15094" y="14098"/>
                  <a:pt x="15094" y="14264"/>
                </a:cubicBezTo>
                <a:close/>
                <a:moveTo>
                  <a:pt x="15094" y="15683"/>
                </a:moveTo>
                <a:cubicBezTo>
                  <a:pt x="15094" y="15847"/>
                  <a:pt x="14581" y="15983"/>
                  <a:pt x="13941" y="15983"/>
                </a:cubicBezTo>
                <a:cubicBezTo>
                  <a:pt x="13302" y="15983"/>
                  <a:pt x="12789" y="15849"/>
                  <a:pt x="12789" y="15683"/>
                </a:cubicBezTo>
                <a:cubicBezTo>
                  <a:pt x="12789" y="15519"/>
                  <a:pt x="13302" y="15381"/>
                  <a:pt x="13941" y="15381"/>
                </a:cubicBezTo>
                <a:cubicBezTo>
                  <a:pt x="14581" y="15381"/>
                  <a:pt x="15094" y="15517"/>
                  <a:pt x="15094" y="15683"/>
                </a:cubicBezTo>
                <a:close/>
                <a:moveTo>
                  <a:pt x="15094" y="17100"/>
                </a:moveTo>
                <a:cubicBezTo>
                  <a:pt x="15094" y="17266"/>
                  <a:pt x="14581" y="17399"/>
                  <a:pt x="13941" y="17399"/>
                </a:cubicBezTo>
                <a:cubicBezTo>
                  <a:pt x="13302" y="17399"/>
                  <a:pt x="12789" y="17266"/>
                  <a:pt x="12789" y="17100"/>
                </a:cubicBezTo>
                <a:cubicBezTo>
                  <a:pt x="12789" y="16936"/>
                  <a:pt x="13302" y="16800"/>
                  <a:pt x="13941" y="16800"/>
                </a:cubicBezTo>
                <a:cubicBezTo>
                  <a:pt x="14581" y="16800"/>
                  <a:pt x="15094" y="16936"/>
                  <a:pt x="15094" y="17100"/>
                </a:cubicBezTo>
                <a:close/>
                <a:moveTo>
                  <a:pt x="15094" y="18465"/>
                </a:moveTo>
                <a:cubicBezTo>
                  <a:pt x="15094" y="18631"/>
                  <a:pt x="14581" y="18764"/>
                  <a:pt x="13941" y="18764"/>
                </a:cubicBezTo>
                <a:cubicBezTo>
                  <a:pt x="13302" y="18764"/>
                  <a:pt x="12789" y="18631"/>
                  <a:pt x="12789" y="18465"/>
                </a:cubicBezTo>
                <a:cubicBezTo>
                  <a:pt x="12789" y="18298"/>
                  <a:pt x="13302" y="18165"/>
                  <a:pt x="13941" y="18165"/>
                </a:cubicBezTo>
                <a:cubicBezTo>
                  <a:pt x="14581" y="18165"/>
                  <a:pt x="15094" y="18298"/>
                  <a:pt x="15094" y="18465"/>
                </a:cubicBezTo>
                <a:close/>
                <a:moveTo>
                  <a:pt x="21600" y="15683"/>
                </a:moveTo>
                <a:cubicBezTo>
                  <a:pt x="21600" y="15847"/>
                  <a:pt x="21087" y="15983"/>
                  <a:pt x="20448" y="15983"/>
                </a:cubicBezTo>
                <a:cubicBezTo>
                  <a:pt x="19808" y="15983"/>
                  <a:pt x="19295" y="15849"/>
                  <a:pt x="19295" y="15683"/>
                </a:cubicBezTo>
                <a:cubicBezTo>
                  <a:pt x="19295" y="15519"/>
                  <a:pt x="19808" y="15381"/>
                  <a:pt x="20448" y="15381"/>
                </a:cubicBezTo>
                <a:cubicBezTo>
                  <a:pt x="21087" y="15381"/>
                  <a:pt x="21600" y="15517"/>
                  <a:pt x="21600" y="15683"/>
                </a:cubicBezTo>
                <a:close/>
                <a:moveTo>
                  <a:pt x="21600" y="7282"/>
                </a:moveTo>
                <a:cubicBezTo>
                  <a:pt x="21600" y="7448"/>
                  <a:pt x="21087" y="7583"/>
                  <a:pt x="20448" y="7583"/>
                </a:cubicBezTo>
                <a:cubicBezTo>
                  <a:pt x="19808" y="7583"/>
                  <a:pt x="19295" y="7448"/>
                  <a:pt x="19295" y="7282"/>
                </a:cubicBezTo>
                <a:cubicBezTo>
                  <a:pt x="19295" y="7118"/>
                  <a:pt x="19808" y="6982"/>
                  <a:pt x="20448" y="6982"/>
                </a:cubicBezTo>
                <a:cubicBezTo>
                  <a:pt x="21087" y="6982"/>
                  <a:pt x="21600" y="7118"/>
                  <a:pt x="21600" y="7282"/>
                </a:cubicBezTo>
                <a:close/>
                <a:moveTo>
                  <a:pt x="21600" y="10120"/>
                </a:moveTo>
                <a:cubicBezTo>
                  <a:pt x="21600" y="10286"/>
                  <a:pt x="21087" y="10419"/>
                  <a:pt x="20448" y="10419"/>
                </a:cubicBezTo>
                <a:cubicBezTo>
                  <a:pt x="19808" y="10419"/>
                  <a:pt x="19295" y="10286"/>
                  <a:pt x="19295" y="10120"/>
                </a:cubicBezTo>
                <a:cubicBezTo>
                  <a:pt x="19295" y="9953"/>
                  <a:pt x="19808" y="9820"/>
                  <a:pt x="20448" y="9820"/>
                </a:cubicBezTo>
                <a:cubicBezTo>
                  <a:pt x="21087" y="9820"/>
                  <a:pt x="21600" y="9953"/>
                  <a:pt x="21600" y="10120"/>
                </a:cubicBezTo>
                <a:close/>
                <a:moveTo>
                  <a:pt x="21600" y="8701"/>
                </a:moveTo>
                <a:cubicBezTo>
                  <a:pt x="21600" y="8867"/>
                  <a:pt x="21087" y="9000"/>
                  <a:pt x="20448" y="9000"/>
                </a:cubicBezTo>
                <a:cubicBezTo>
                  <a:pt x="19808" y="9000"/>
                  <a:pt x="19295" y="8867"/>
                  <a:pt x="19295" y="8701"/>
                </a:cubicBezTo>
                <a:cubicBezTo>
                  <a:pt x="19295" y="8534"/>
                  <a:pt x="19808" y="8401"/>
                  <a:pt x="20448" y="8401"/>
                </a:cubicBezTo>
                <a:cubicBezTo>
                  <a:pt x="21087" y="8401"/>
                  <a:pt x="21600" y="8534"/>
                  <a:pt x="21600" y="8701"/>
                </a:cubicBezTo>
                <a:close/>
                <a:moveTo>
                  <a:pt x="21600" y="5919"/>
                </a:moveTo>
                <a:cubicBezTo>
                  <a:pt x="21600" y="6085"/>
                  <a:pt x="21087" y="6219"/>
                  <a:pt x="20448" y="6219"/>
                </a:cubicBezTo>
                <a:cubicBezTo>
                  <a:pt x="19808" y="6219"/>
                  <a:pt x="19295" y="6085"/>
                  <a:pt x="19295" y="5919"/>
                </a:cubicBezTo>
                <a:cubicBezTo>
                  <a:pt x="19295" y="5753"/>
                  <a:pt x="19808" y="5619"/>
                  <a:pt x="20448" y="5619"/>
                </a:cubicBezTo>
                <a:cubicBezTo>
                  <a:pt x="21087" y="5619"/>
                  <a:pt x="21600" y="5753"/>
                  <a:pt x="21600" y="5919"/>
                </a:cubicBezTo>
                <a:close/>
                <a:moveTo>
                  <a:pt x="21600" y="300"/>
                </a:moveTo>
                <a:cubicBezTo>
                  <a:pt x="21600" y="466"/>
                  <a:pt x="21087" y="599"/>
                  <a:pt x="20448" y="599"/>
                </a:cubicBezTo>
                <a:cubicBezTo>
                  <a:pt x="19808" y="599"/>
                  <a:pt x="19295" y="466"/>
                  <a:pt x="19295" y="300"/>
                </a:cubicBezTo>
                <a:cubicBezTo>
                  <a:pt x="19295" y="133"/>
                  <a:pt x="19808" y="0"/>
                  <a:pt x="20448" y="0"/>
                </a:cubicBezTo>
                <a:cubicBezTo>
                  <a:pt x="21087" y="0"/>
                  <a:pt x="21600" y="133"/>
                  <a:pt x="21600" y="300"/>
                </a:cubicBezTo>
                <a:close/>
                <a:moveTo>
                  <a:pt x="21600" y="1718"/>
                </a:moveTo>
                <a:cubicBezTo>
                  <a:pt x="21600" y="1885"/>
                  <a:pt x="21087" y="2018"/>
                  <a:pt x="20448" y="2018"/>
                </a:cubicBezTo>
                <a:cubicBezTo>
                  <a:pt x="19808" y="2018"/>
                  <a:pt x="19295" y="1885"/>
                  <a:pt x="19295" y="1718"/>
                </a:cubicBezTo>
                <a:cubicBezTo>
                  <a:pt x="19295" y="1552"/>
                  <a:pt x="19808" y="1419"/>
                  <a:pt x="20448" y="1419"/>
                </a:cubicBezTo>
                <a:cubicBezTo>
                  <a:pt x="21087" y="1419"/>
                  <a:pt x="21600" y="1552"/>
                  <a:pt x="21600" y="1718"/>
                </a:cubicBezTo>
                <a:close/>
                <a:moveTo>
                  <a:pt x="21600" y="4500"/>
                </a:moveTo>
                <a:cubicBezTo>
                  <a:pt x="21600" y="4666"/>
                  <a:pt x="21087" y="4800"/>
                  <a:pt x="20448" y="4800"/>
                </a:cubicBezTo>
                <a:cubicBezTo>
                  <a:pt x="19808" y="4800"/>
                  <a:pt x="19295" y="4666"/>
                  <a:pt x="19295" y="4500"/>
                </a:cubicBezTo>
                <a:cubicBezTo>
                  <a:pt x="19295" y="4334"/>
                  <a:pt x="19808" y="4201"/>
                  <a:pt x="20448" y="4201"/>
                </a:cubicBezTo>
                <a:cubicBezTo>
                  <a:pt x="21087" y="4201"/>
                  <a:pt x="21600" y="4334"/>
                  <a:pt x="21600" y="4500"/>
                </a:cubicBezTo>
                <a:close/>
                <a:moveTo>
                  <a:pt x="21600" y="3083"/>
                </a:moveTo>
                <a:cubicBezTo>
                  <a:pt x="21600" y="3248"/>
                  <a:pt x="21087" y="3383"/>
                  <a:pt x="20448" y="3383"/>
                </a:cubicBezTo>
                <a:cubicBezTo>
                  <a:pt x="19808" y="3383"/>
                  <a:pt x="19295" y="3248"/>
                  <a:pt x="19295" y="3083"/>
                </a:cubicBezTo>
                <a:cubicBezTo>
                  <a:pt x="19295" y="2917"/>
                  <a:pt x="19808" y="2782"/>
                  <a:pt x="20448" y="2782"/>
                </a:cubicBezTo>
                <a:cubicBezTo>
                  <a:pt x="21087" y="2782"/>
                  <a:pt x="21600" y="2917"/>
                  <a:pt x="21600" y="3083"/>
                </a:cubicBezTo>
                <a:close/>
                <a:moveTo>
                  <a:pt x="21600" y="11484"/>
                </a:moveTo>
                <a:cubicBezTo>
                  <a:pt x="21600" y="11647"/>
                  <a:pt x="21087" y="11782"/>
                  <a:pt x="20448" y="11782"/>
                </a:cubicBezTo>
                <a:cubicBezTo>
                  <a:pt x="19808" y="11782"/>
                  <a:pt x="19295" y="11649"/>
                  <a:pt x="19295" y="11484"/>
                </a:cubicBezTo>
                <a:cubicBezTo>
                  <a:pt x="19295" y="11318"/>
                  <a:pt x="19808" y="11183"/>
                  <a:pt x="20448" y="11183"/>
                </a:cubicBezTo>
                <a:cubicBezTo>
                  <a:pt x="21087" y="11183"/>
                  <a:pt x="21600" y="11318"/>
                  <a:pt x="21600" y="11484"/>
                </a:cubicBezTo>
                <a:close/>
                <a:moveTo>
                  <a:pt x="21600" y="18465"/>
                </a:moveTo>
                <a:cubicBezTo>
                  <a:pt x="21600" y="18631"/>
                  <a:pt x="21087" y="18764"/>
                  <a:pt x="20448" y="18764"/>
                </a:cubicBezTo>
                <a:cubicBezTo>
                  <a:pt x="19808" y="18764"/>
                  <a:pt x="19295" y="18631"/>
                  <a:pt x="19295" y="18465"/>
                </a:cubicBezTo>
                <a:cubicBezTo>
                  <a:pt x="19295" y="18298"/>
                  <a:pt x="19808" y="18165"/>
                  <a:pt x="20448" y="18165"/>
                </a:cubicBezTo>
                <a:cubicBezTo>
                  <a:pt x="21087" y="18165"/>
                  <a:pt x="21600" y="18298"/>
                  <a:pt x="21600" y="18465"/>
                </a:cubicBezTo>
                <a:close/>
                <a:moveTo>
                  <a:pt x="21600" y="21300"/>
                </a:moveTo>
                <a:cubicBezTo>
                  <a:pt x="21600" y="21467"/>
                  <a:pt x="21087" y="21600"/>
                  <a:pt x="20448" y="21600"/>
                </a:cubicBezTo>
                <a:cubicBezTo>
                  <a:pt x="19808" y="21600"/>
                  <a:pt x="19295" y="21467"/>
                  <a:pt x="19295" y="21300"/>
                </a:cubicBezTo>
                <a:cubicBezTo>
                  <a:pt x="19295" y="21136"/>
                  <a:pt x="19808" y="21001"/>
                  <a:pt x="20448" y="21001"/>
                </a:cubicBezTo>
                <a:cubicBezTo>
                  <a:pt x="21087" y="21001"/>
                  <a:pt x="21600" y="21136"/>
                  <a:pt x="21600" y="21300"/>
                </a:cubicBezTo>
                <a:close/>
                <a:moveTo>
                  <a:pt x="21600" y="19882"/>
                </a:moveTo>
                <a:cubicBezTo>
                  <a:pt x="21600" y="20048"/>
                  <a:pt x="21087" y="20183"/>
                  <a:pt x="20448" y="20183"/>
                </a:cubicBezTo>
                <a:cubicBezTo>
                  <a:pt x="19808" y="20183"/>
                  <a:pt x="19295" y="20048"/>
                  <a:pt x="19295" y="19882"/>
                </a:cubicBezTo>
                <a:cubicBezTo>
                  <a:pt x="19295" y="19717"/>
                  <a:pt x="19808" y="19582"/>
                  <a:pt x="20448" y="19582"/>
                </a:cubicBezTo>
                <a:cubicBezTo>
                  <a:pt x="21087" y="19582"/>
                  <a:pt x="21600" y="19717"/>
                  <a:pt x="21600" y="19882"/>
                </a:cubicBezTo>
                <a:close/>
                <a:moveTo>
                  <a:pt x="21600" y="12899"/>
                </a:moveTo>
                <a:cubicBezTo>
                  <a:pt x="21600" y="13066"/>
                  <a:pt x="21087" y="13199"/>
                  <a:pt x="20448" y="13199"/>
                </a:cubicBezTo>
                <a:cubicBezTo>
                  <a:pt x="19808" y="13199"/>
                  <a:pt x="19295" y="13066"/>
                  <a:pt x="19295" y="12899"/>
                </a:cubicBezTo>
                <a:cubicBezTo>
                  <a:pt x="19295" y="12733"/>
                  <a:pt x="19808" y="12600"/>
                  <a:pt x="20448" y="12600"/>
                </a:cubicBezTo>
                <a:cubicBezTo>
                  <a:pt x="21087" y="12600"/>
                  <a:pt x="21600" y="12733"/>
                  <a:pt x="21600" y="12899"/>
                </a:cubicBezTo>
                <a:close/>
                <a:moveTo>
                  <a:pt x="21600" y="14264"/>
                </a:moveTo>
                <a:cubicBezTo>
                  <a:pt x="21600" y="14430"/>
                  <a:pt x="21087" y="14564"/>
                  <a:pt x="20448" y="14564"/>
                </a:cubicBezTo>
                <a:cubicBezTo>
                  <a:pt x="19808" y="14564"/>
                  <a:pt x="19295" y="14430"/>
                  <a:pt x="19295" y="14264"/>
                </a:cubicBezTo>
                <a:cubicBezTo>
                  <a:pt x="19295" y="14098"/>
                  <a:pt x="19808" y="13964"/>
                  <a:pt x="20448" y="13964"/>
                </a:cubicBezTo>
                <a:cubicBezTo>
                  <a:pt x="21087" y="13964"/>
                  <a:pt x="21600" y="14098"/>
                  <a:pt x="21600" y="14264"/>
                </a:cubicBezTo>
                <a:close/>
                <a:moveTo>
                  <a:pt x="21600" y="17100"/>
                </a:moveTo>
                <a:cubicBezTo>
                  <a:pt x="21600" y="17266"/>
                  <a:pt x="21087" y="17399"/>
                  <a:pt x="20448" y="17399"/>
                </a:cubicBezTo>
                <a:cubicBezTo>
                  <a:pt x="19808" y="17399"/>
                  <a:pt x="19295" y="17266"/>
                  <a:pt x="19295" y="17100"/>
                </a:cubicBezTo>
                <a:cubicBezTo>
                  <a:pt x="19295" y="16936"/>
                  <a:pt x="19808" y="16800"/>
                  <a:pt x="20448" y="16800"/>
                </a:cubicBezTo>
                <a:cubicBezTo>
                  <a:pt x="21087" y="16800"/>
                  <a:pt x="21600" y="16936"/>
                  <a:pt x="21600" y="17100"/>
                </a:cubicBezTo>
                <a:close/>
                <a:moveTo>
                  <a:pt x="8811" y="3083"/>
                </a:moveTo>
                <a:cubicBezTo>
                  <a:pt x="8811" y="3248"/>
                  <a:pt x="8291" y="3383"/>
                  <a:pt x="7659" y="3383"/>
                </a:cubicBezTo>
                <a:cubicBezTo>
                  <a:pt x="7019" y="3383"/>
                  <a:pt x="6506" y="3248"/>
                  <a:pt x="6506" y="3083"/>
                </a:cubicBezTo>
                <a:cubicBezTo>
                  <a:pt x="6506" y="2917"/>
                  <a:pt x="7019" y="2782"/>
                  <a:pt x="7659" y="2782"/>
                </a:cubicBezTo>
                <a:cubicBezTo>
                  <a:pt x="8291" y="2782"/>
                  <a:pt x="8811" y="2917"/>
                  <a:pt x="8811" y="3083"/>
                </a:cubicBezTo>
                <a:close/>
                <a:moveTo>
                  <a:pt x="2305" y="10120"/>
                </a:moveTo>
                <a:cubicBezTo>
                  <a:pt x="2305" y="10286"/>
                  <a:pt x="1792" y="10419"/>
                  <a:pt x="1152" y="10419"/>
                </a:cubicBezTo>
                <a:cubicBezTo>
                  <a:pt x="513" y="10419"/>
                  <a:pt x="0" y="10286"/>
                  <a:pt x="0" y="10120"/>
                </a:cubicBezTo>
                <a:cubicBezTo>
                  <a:pt x="0" y="9953"/>
                  <a:pt x="513" y="9820"/>
                  <a:pt x="1152" y="9820"/>
                </a:cubicBezTo>
                <a:cubicBezTo>
                  <a:pt x="1792" y="9820"/>
                  <a:pt x="2305" y="9953"/>
                  <a:pt x="2305" y="10120"/>
                </a:cubicBezTo>
                <a:close/>
                <a:moveTo>
                  <a:pt x="2305" y="12899"/>
                </a:moveTo>
                <a:cubicBezTo>
                  <a:pt x="2305" y="13066"/>
                  <a:pt x="1792" y="13199"/>
                  <a:pt x="1152" y="13199"/>
                </a:cubicBezTo>
                <a:cubicBezTo>
                  <a:pt x="513" y="13199"/>
                  <a:pt x="0" y="13066"/>
                  <a:pt x="0" y="12899"/>
                </a:cubicBezTo>
                <a:cubicBezTo>
                  <a:pt x="0" y="12733"/>
                  <a:pt x="513" y="12600"/>
                  <a:pt x="1152" y="12600"/>
                </a:cubicBezTo>
                <a:cubicBezTo>
                  <a:pt x="1792" y="12600"/>
                  <a:pt x="2305" y="12733"/>
                  <a:pt x="2305" y="12899"/>
                </a:cubicBezTo>
                <a:close/>
                <a:moveTo>
                  <a:pt x="2305" y="8701"/>
                </a:moveTo>
                <a:cubicBezTo>
                  <a:pt x="2305" y="8867"/>
                  <a:pt x="1792" y="9000"/>
                  <a:pt x="1152" y="9000"/>
                </a:cubicBezTo>
                <a:cubicBezTo>
                  <a:pt x="513" y="9000"/>
                  <a:pt x="0" y="8867"/>
                  <a:pt x="0" y="8701"/>
                </a:cubicBezTo>
                <a:cubicBezTo>
                  <a:pt x="0" y="8534"/>
                  <a:pt x="513" y="8401"/>
                  <a:pt x="1152" y="8401"/>
                </a:cubicBezTo>
                <a:cubicBezTo>
                  <a:pt x="1792" y="8401"/>
                  <a:pt x="2305" y="8534"/>
                  <a:pt x="2305" y="8701"/>
                </a:cubicBezTo>
                <a:close/>
                <a:moveTo>
                  <a:pt x="2305" y="11484"/>
                </a:moveTo>
                <a:cubicBezTo>
                  <a:pt x="2305" y="11647"/>
                  <a:pt x="1792" y="11782"/>
                  <a:pt x="1152" y="11782"/>
                </a:cubicBezTo>
                <a:cubicBezTo>
                  <a:pt x="513" y="11782"/>
                  <a:pt x="0" y="11649"/>
                  <a:pt x="0" y="11484"/>
                </a:cubicBezTo>
                <a:cubicBezTo>
                  <a:pt x="0" y="11318"/>
                  <a:pt x="513" y="11183"/>
                  <a:pt x="1152" y="11183"/>
                </a:cubicBezTo>
                <a:cubicBezTo>
                  <a:pt x="1792" y="11183"/>
                  <a:pt x="2305" y="11318"/>
                  <a:pt x="2305" y="11484"/>
                </a:cubicBezTo>
                <a:close/>
                <a:moveTo>
                  <a:pt x="2305" y="7282"/>
                </a:moveTo>
                <a:cubicBezTo>
                  <a:pt x="2305" y="7448"/>
                  <a:pt x="1792" y="7583"/>
                  <a:pt x="1152" y="7583"/>
                </a:cubicBezTo>
                <a:cubicBezTo>
                  <a:pt x="513" y="7583"/>
                  <a:pt x="0" y="7448"/>
                  <a:pt x="0" y="7282"/>
                </a:cubicBezTo>
                <a:cubicBezTo>
                  <a:pt x="0" y="7118"/>
                  <a:pt x="513" y="6982"/>
                  <a:pt x="1152" y="6982"/>
                </a:cubicBezTo>
                <a:cubicBezTo>
                  <a:pt x="1792" y="6982"/>
                  <a:pt x="2305" y="7118"/>
                  <a:pt x="2305" y="7282"/>
                </a:cubicBezTo>
                <a:close/>
                <a:moveTo>
                  <a:pt x="2305" y="3083"/>
                </a:moveTo>
                <a:cubicBezTo>
                  <a:pt x="2305" y="3248"/>
                  <a:pt x="1792" y="3383"/>
                  <a:pt x="1152" y="3383"/>
                </a:cubicBezTo>
                <a:cubicBezTo>
                  <a:pt x="513" y="3383"/>
                  <a:pt x="0" y="3248"/>
                  <a:pt x="0" y="3083"/>
                </a:cubicBezTo>
                <a:cubicBezTo>
                  <a:pt x="0" y="2917"/>
                  <a:pt x="513" y="2782"/>
                  <a:pt x="1152" y="2782"/>
                </a:cubicBezTo>
                <a:cubicBezTo>
                  <a:pt x="1792" y="2782"/>
                  <a:pt x="2305" y="2917"/>
                  <a:pt x="2305" y="3083"/>
                </a:cubicBezTo>
                <a:close/>
                <a:moveTo>
                  <a:pt x="2305" y="5919"/>
                </a:moveTo>
                <a:cubicBezTo>
                  <a:pt x="2305" y="6085"/>
                  <a:pt x="1792" y="6219"/>
                  <a:pt x="1152" y="6219"/>
                </a:cubicBezTo>
                <a:cubicBezTo>
                  <a:pt x="513" y="6219"/>
                  <a:pt x="0" y="6085"/>
                  <a:pt x="0" y="5919"/>
                </a:cubicBezTo>
                <a:cubicBezTo>
                  <a:pt x="0" y="5753"/>
                  <a:pt x="513" y="5619"/>
                  <a:pt x="1152" y="5619"/>
                </a:cubicBezTo>
                <a:cubicBezTo>
                  <a:pt x="1792" y="5619"/>
                  <a:pt x="2305" y="5753"/>
                  <a:pt x="2305" y="5919"/>
                </a:cubicBezTo>
                <a:close/>
                <a:moveTo>
                  <a:pt x="2305" y="4500"/>
                </a:moveTo>
                <a:cubicBezTo>
                  <a:pt x="2305" y="4666"/>
                  <a:pt x="1792" y="4800"/>
                  <a:pt x="1152" y="4800"/>
                </a:cubicBezTo>
                <a:cubicBezTo>
                  <a:pt x="513" y="4800"/>
                  <a:pt x="0" y="4666"/>
                  <a:pt x="0" y="4500"/>
                </a:cubicBezTo>
                <a:cubicBezTo>
                  <a:pt x="0" y="4334"/>
                  <a:pt x="513" y="4201"/>
                  <a:pt x="1152" y="4201"/>
                </a:cubicBezTo>
                <a:cubicBezTo>
                  <a:pt x="1792" y="4201"/>
                  <a:pt x="2305" y="4334"/>
                  <a:pt x="2305" y="4500"/>
                </a:cubicBezTo>
                <a:close/>
                <a:moveTo>
                  <a:pt x="2305" y="1718"/>
                </a:moveTo>
                <a:cubicBezTo>
                  <a:pt x="2305" y="1885"/>
                  <a:pt x="1792" y="2018"/>
                  <a:pt x="1152" y="2018"/>
                </a:cubicBezTo>
                <a:cubicBezTo>
                  <a:pt x="513" y="2018"/>
                  <a:pt x="0" y="1885"/>
                  <a:pt x="0" y="1718"/>
                </a:cubicBezTo>
                <a:cubicBezTo>
                  <a:pt x="0" y="1552"/>
                  <a:pt x="513" y="1419"/>
                  <a:pt x="1152" y="1419"/>
                </a:cubicBezTo>
                <a:cubicBezTo>
                  <a:pt x="1792" y="1419"/>
                  <a:pt x="2305" y="1552"/>
                  <a:pt x="2305" y="1718"/>
                </a:cubicBezTo>
                <a:close/>
                <a:moveTo>
                  <a:pt x="2305" y="21300"/>
                </a:moveTo>
                <a:cubicBezTo>
                  <a:pt x="2305" y="21467"/>
                  <a:pt x="1792" y="21600"/>
                  <a:pt x="1152" y="21600"/>
                </a:cubicBezTo>
                <a:cubicBezTo>
                  <a:pt x="513" y="21600"/>
                  <a:pt x="0" y="21467"/>
                  <a:pt x="0" y="21300"/>
                </a:cubicBezTo>
                <a:cubicBezTo>
                  <a:pt x="0" y="21136"/>
                  <a:pt x="513" y="21001"/>
                  <a:pt x="1152" y="21001"/>
                </a:cubicBezTo>
                <a:cubicBezTo>
                  <a:pt x="1792" y="21001"/>
                  <a:pt x="2305" y="21136"/>
                  <a:pt x="2305" y="21300"/>
                </a:cubicBezTo>
                <a:close/>
                <a:moveTo>
                  <a:pt x="2305" y="18465"/>
                </a:moveTo>
                <a:cubicBezTo>
                  <a:pt x="2305" y="18631"/>
                  <a:pt x="1792" y="18764"/>
                  <a:pt x="1152" y="18764"/>
                </a:cubicBezTo>
                <a:cubicBezTo>
                  <a:pt x="513" y="18764"/>
                  <a:pt x="0" y="18631"/>
                  <a:pt x="0" y="18465"/>
                </a:cubicBezTo>
                <a:cubicBezTo>
                  <a:pt x="0" y="18298"/>
                  <a:pt x="513" y="18165"/>
                  <a:pt x="1152" y="18165"/>
                </a:cubicBezTo>
                <a:cubicBezTo>
                  <a:pt x="1792" y="18165"/>
                  <a:pt x="2305" y="18298"/>
                  <a:pt x="2305" y="18465"/>
                </a:cubicBezTo>
                <a:close/>
                <a:moveTo>
                  <a:pt x="2305" y="15683"/>
                </a:moveTo>
                <a:cubicBezTo>
                  <a:pt x="2305" y="15847"/>
                  <a:pt x="1792" y="15983"/>
                  <a:pt x="1152" y="15983"/>
                </a:cubicBezTo>
                <a:cubicBezTo>
                  <a:pt x="513" y="15983"/>
                  <a:pt x="0" y="15849"/>
                  <a:pt x="0" y="15683"/>
                </a:cubicBezTo>
                <a:cubicBezTo>
                  <a:pt x="0" y="15519"/>
                  <a:pt x="513" y="15381"/>
                  <a:pt x="1152" y="15381"/>
                </a:cubicBezTo>
                <a:cubicBezTo>
                  <a:pt x="1792" y="15381"/>
                  <a:pt x="2305" y="15517"/>
                  <a:pt x="2305" y="15683"/>
                </a:cubicBezTo>
                <a:close/>
                <a:moveTo>
                  <a:pt x="2305" y="14264"/>
                </a:moveTo>
                <a:cubicBezTo>
                  <a:pt x="2305" y="14430"/>
                  <a:pt x="1792" y="14564"/>
                  <a:pt x="1152" y="14564"/>
                </a:cubicBezTo>
                <a:cubicBezTo>
                  <a:pt x="513" y="14564"/>
                  <a:pt x="0" y="14430"/>
                  <a:pt x="0" y="14264"/>
                </a:cubicBezTo>
                <a:cubicBezTo>
                  <a:pt x="0" y="14098"/>
                  <a:pt x="513" y="13964"/>
                  <a:pt x="1152" y="13964"/>
                </a:cubicBezTo>
                <a:cubicBezTo>
                  <a:pt x="1792" y="13964"/>
                  <a:pt x="2305" y="14098"/>
                  <a:pt x="2305" y="14264"/>
                </a:cubicBezTo>
                <a:close/>
                <a:moveTo>
                  <a:pt x="2305" y="17100"/>
                </a:moveTo>
                <a:cubicBezTo>
                  <a:pt x="2305" y="17266"/>
                  <a:pt x="1792" y="17399"/>
                  <a:pt x="1152" y="17399"/>
                </a:cubicBezTo>
                <a:cubicBezTo>
                  <a:pt x="513" y="17399"/>
                  <a:pt x="0" y="17266"/>
                  <a:pt x="0" y="17100"/>
                </a:cubicBezTo>
                <a:cubicBezTo>
                  <a:pt x="0" y="16936"/>
                  <a:pt x="513" y="16800"/>
                  <a:pt x="1152" y="16800"/>
                </a:cubicBezTo>
                <a:cubicBezTo>
                  <a:pt x="1792" y="16800"/>
                  <a:pt x="2305" y="16936"/>
                  <a:pt x="2305" y="17100"/>
                </a:cubicBezTo>
                <a:close/>
                <a:moveTo>
                  <a:pt x="2305" y="19882"/>
                </a:moveTo>
                <a:cubicBezTo>
                  <a:pt x="2305" y="20048"/>
                  <a:pt x="1792" y="20183"/>
                  <a:pt x="1152" y="20183"/>
                </a:cubicBezTo>
                <a:cubicBezTo>
                  <a:pt x="513" y="20183"/>
                  <a:pt x="0" y="20048"/>
                  <a:pt x="0" y="19882"/>
                </a:cubicBezTo>
                <a:cubicBezTo>
                  <a:pt x="0" y="19717"/>
                  <a:pt x="513" y="19582"/>
                  <a:pt x="1152" y="19582"/>
                </a:cubicBezTo>
                <a:cubicBezTo>
                  <a:pt x="1792" y="19582"/>
                  <a:pt x="2305" y="19717"/>
                  <a:pt x="2305" y="19882"/>
                </a:cubicBezTo>
                <a:close/>
                <a:moveTo>
                  <a:pt x="8811" y="18465"/>
                </a:moveTo>
                <a:cubicBezTo>
                  <a:pt x="8811" y="18631"/>
                  <a:pt x="8291" y="18764"/>
                  <a:pt x="7659" y="18764"/>
                </a:cubicBezTo>
                <a:cubicBezTo>
                  <a:pt x="7019" y="18764"/>
                  <a:pt x="6506" y="18631"/>
                  <a:pt x="6506" y="18465"/>
                </a:cubicBezTo>
                <a:cubicBezTo>
                  <a:pt x="6506" y="18298"/>
                  <a:pt x="7019" y="18165"/>
                  <a:pt x="7659" y="18165"/>
                </a:cubicBezTo>
                <a:cubicBezTo>
                  <a:pt x="8291" y="18165"/>
                  <a:pt x="8811" y="18298"/>
                  <a:pt x="8811" y="18465"/>
                </a:cubicBezTo>
                <a:close/>
                <a:moveTo>
                  <a:pt x="8811" y="8701"/>
                </a:moveTo>
                <a:cubicBezTo>
                  <a:pt x="8811" y="8867"/>
                  <a:pt x="8291" y="9000"/>
                  <a:pt x="7659" y="9000"/>
                </a:cubicBezTo>
                <a:cubicBezTo>
                  <a:pt x="7019" y="9000"/>
                  <a:pt x="6506" y="8867"/>
                  <a:pt x="6506" y="8701"/>
                </a:cubicBezTo>
                <a:cubicBezTo>
                  <a:pt x="6506" y="8534"/>
                  <a:pt x="7019" y="8401"/>
                  <a:pt x="7659" y="8401"/>
                </a:cubicBezTo>
                <a:cubicBezTo>
                  <a:pt x="8291" y="8401"/>
                  <a:pt x="8811" y="8534"/>
                  <a:pt x="8811" y="8701"/>
                </a:cubicBezTo>
                <a:close/>
                <a:moveTo>
                  <a:pt x="8811" y="7282"/>
                </a:moveTo>
                <a:cubicBezTo>
                  <a:pt x="8811" y="7448"/>
                  <a:pt x="8291" y="7583"/>
                  <a:pt x="7659" y="7583"/>
                </a:cubicBezTo>
                <a:cubicBezTo>
                  <a:pt x="7019" y="7583"/>
                  <a:pt x="6506" y="7448"/>
                  <a:pt x="6506" y="7282"/>
                </a:cubicBezTo>
                <a:cubicBezTo>
                  <a:pt x="6506" y="7118"/>
                  <a:pt x="7019" y="6982"/>
                  <a:pt x="7659" y="6982"/>
                </a:cubicBezTo>
                <a:cubicBezTo>
                  <a:pt x="8291" y="6982"/>
                  <a:pt x="8811" y="7118"/>
                  <a:pt x="8811" y="7282"/>
                </a:cubicBezTo>
                <a:close/>
                <a:moveTo>
                  <a:pt x="8811" y="10120"/>
                </a:moveTo>
                <a:cubicBezTo>
                  <a:pt x="8811" y="10286"/>
                  <a:pt x="8291" y="10419"/>
                  <a:pt x="7659" y="10419"/>
                </a:cubicBezTo>
                <a:cubicBezTo>
                  <a:pt x="7019" y="10419"/>
                  <a:pt x="6506" y="10286"/>
                  <a:pt x="6506" y="10120"/>
                </a:cubicBezTo>
                <a:cubicBezTo>
                  <a:pt x="6506" y="9953"/>
                  <a:pt x="7019" y="9820"/>
                  <a:pt x="7659" y="9820"/>
                </a:cubicBezTo>
                <a:cubicBezTo>
                  <a:pt x="8291" y="9820"/>
                  <a:pt x="8811" y="9953"/>
                  <a:pt x="8811" y="10120"/>
                </a:cubicBezTo>
                <a:close/>
                <a:moveTo>
                  <a:pt x="8811" y="5919"/>
                </a:moveTo>
                <a:cubicBezTo>
                  <a:pt x="8811" y="6085"/>
                  <a:pt x="8291" y="6219"/>
                  <a:pt x="7659" y="6219"/>
                </a:cubicBezTo>
                <a:cubicBezTo>
                  <a:pt x="7019" y="6219"/>
                  <a:pt x="6506" y="6085"/>
                  <a:pt x="6506" y="5919"/>
                </a:cubicBezTo>
                <a:cubicBezTo>
                  <a:pt x="6506" y="5753"/>
                  <a:pt x="7019" y="5619"/>
                  <a:pt x="7659" y="5619"/>
                </a:cubicBezTo>
                <a:cubicBezTo>
                  <a:pt x="8291" y="5619"/>
                  <a:pt x="8811" y="5753"/>
                  <a:pt x="8811" y="5919"/>
                </a:cubicBezTo>
                <a:close/>
                <a:moveTo>
                  <a:pt x="8811" y="1718"/>
                </a:moveTo>
                <a:cubicBezTo>
                  <a:pt x="8811" y="1885"/>
                  <a:pt x="8291" y="2018"/>
                  <a:pt x="7659" y="2018"/>
                </a:cubicBezTo>
                <a:cubicBezTo>
                  <a:pt x="7019" y="2018"/>
                  <a:pt x="6506" y="1885"/>
                  <a:pt x="6506" y="1718"/>
                </a:cubicBezTo>
                <a:cubicBezTo>
                  <a:pt x="6506" y="1552"/>
                  <a:pt x="7019" y="1419"/>
                  <a:pt x="7659" y="1419"/>
                </a:cubicBezTo>
                <a:cubicBezTo>
                  <a:pt x="8291" y="1419"/>
                  <a:pt x="8811" y="1552"/>
                  <a:pt x="8811" y="1718"/>
                </a:cubicBezTo>
                <a:close/>
                <a:moveTo>
                  <a:pt x="2305" y="300"/>
                </a:moveTo>
                <a:cubicBezTo>
                  <a:pt x="2305" y="466"/>
                  <a:pt x="1792" y="599"/>
                  <a:pt x="1152" y="599"/>
                </a:cubicBezTo>
                <a:cubicBezTo>
                  <a:pt x="513" y="599"/>
                  <a:pt x="0" y="466"/>
                  <a:pt x="0" y="300"/>
                </a:cubicBezTo>
                <a:cubicBezTo>
                  <a:pt x="0" y="133"/>
                  <a:pt x="513" y="0"/>
                  <a:pt x="1152" y="0"/>
                </a:cubicBezTo>
                <a:cubicBezTo>
                  <a:pt x="1792" y="0"/>
                  <a:pt x="2305" y="133"/>
                  <a:pt x="2305" y="300"/>
                </a:cubicBezTo>
                <a:close/>
                <a:moveTo>
                  <a:pt x="8811" y="4500"/>
                </a:moveTo>
                <a:cubicBezTo>
                  <a:pt x="8811" y="4666"/>
                  <a:pt x="8291" y="4800"/>
                  <a:pt x="7659" y="4800"/>
                </a:cubicBezTo>
                <a:cubicBezTo>
                  <a:pt x="7019" y="4800"/>
                  <a:pt x="6506" y="4666"/>
                  <a:pt x="6506" y="4500"/>
                </a:cubicBezTo>
                <a:cubicBezTo>
                  <a:pt x="6506" y="4334"/>
                  <a:pt x="7019" y="4201"/>
                  <a:pt x="7659" y="4201"/>
                </a:cubicBezTo>
                <a:cubicBezTo>
                  <a:pt x="8291" y="4201"/>
                  <a:pt x="8811" y="4334"/>
                  <a:pt x="8811" y="4500"/>
                </a:cubicBezTo>
                <a:close/>
                <a:moveTo>
                  <a:pt x="8811" y="11484"/>
                </a:moveTo>
                <a:cubicBezTo>
                  <a:pt x="8811" y="11647"/>
                  <a:pt x="8291" y="11782"/>
                  <a:pt x="7659" y="11782"/>
                </a:cubicBezTo>
                <a:cubicBezTo>
                  <a:pt x="7019" y="11782"/>
                  <a:pt x="6506" y="11649"/>
                  <a:pt x="6506" y="11484"/>
                </a:cubicBezTo>
                <a:cubicBezTo>
                  <a:pt x="6506" y="11318"/>
                  <a:pt x="7019" y="11183"/>
                  <a:pt x="7659" y="11183"/>
                </a:cubicBezTo>
                <a:cubicBezTo>
                  <a:pt x="8291" y="11183"/>
                  <a:pt x="8811" y="11318"/>
                  <a:pt x="8811" y="11484"/>
                </a:cubicBezTo>
                <a:close/>
                <a:moveTo>
                  <a:pt x="8811" y="17100"/>
                </a:moveTo>
                <a:cubicBezTo>
                  <a:pt x="8811" y="17266"/>
                  <a:pt x="8291" y="17399"/>
                  <a:pt x="7659" y="17399"/>
                </a:cubicBezTo>
                <a:cubicBezTo>
                  <a:pt x="7019" y="17399"/>
                  <a:pt x="6506" y="17266"/>
                  <a:pt x="6506" y="17100"/>
                </a:cubicBezTo>
                <a:cubicBezTo>
                  <a:pt x="6506" y="16936"/>
                  <a:pt x="7019" y="16800"/>
                  <a:pt x="7659" y="16800"/>
                </a:cubicBezTo>
                <a:cubicBezTo>
                  <a:pt x="8291" y="16800"/>
                  <a:pt x="8811" y="16936"/>
                  <a:pt x="8811" y="17100"/>
                </a:cubicBezTo>
                <a:close/>
                <a:moveTo>
                  <a:pt x="8811" y="21300"/>
                </a:moveTo>
                <a:cubicBezTo>
                  <a:pt x="8811" y="21467"/>
                  <a:pt x="8291" y="21600"/>
                  <a:pt x="7659" y="21600"/>
                </a:cubicBezTo>
                <a:cubicBezTo>
                  <a:pt x="7019" y="21600"/>
                  <a:pt x="6506" y="21467"/>
                  <a:pt x="6506" y="21300"/>
                </a:cubicBezTo>
                <a:cubicBezTo>
                  <a:pt x="6506" y="21136"/>
                  <a:pt x="7019" y="21001"/>
                  <a:pt x="7659" y="21001"/>
                </a:cubicBezTo>
                <a:cubicBezTo>
                  <a:pt x="8291" y="21001"/>
                  <a:pt x="8811" y="21136"/>
                  <a:pt x="8811" y="21300"/>
                </a:cubicBezTo>
                <a:close/>
                <a:moveTo>
                  <a:pt x="8811" y="19882"/>
                </a:moveTo>
                <a:cubicBezTo>
                  <a:pt x="8811" y="20048"/>
                  <a:pt x="8291" y="20183"/>
                  <a:pt x="7659" y="20183"/>
                </a:cubicBezTo>
                <a:cubicBezTo>
                  <a:pt x="7019" y="20183"/>
                  <a:pt x="6506" y="20048"/>
                  <a:pt x="6506" y="19882"/>
                </a:cubicBezTo>
                <a:cubicBezTo>
                  <a:pt x="6506" y="19717"/>
                  <a:pt x="7019" y="19582"/>
                  <a:pt x="7659" y="19582"/>
                </a:cubicBezTo>
                <a:cubicBezTo>
                  <a:pt x="8291" y="19582"/>
                  <a:pt x="8811" y="19717"/>
                  <a:pt x="8811" y="19882"/>
                </a:cubicBezTo>
                <a:close/>
                <a:moveTo>
                  <a:pt x="8811" y="12899"/>
                </a:moveTo>
                <a:cubicBezTo>
                  <a:pt x="8811" y="13066"/>
                  <a:pt x="8291" y="13199"/>
                  <a:pt x="7659" y="13199"/>
                </a:cubicBezTo>
                <a:cubicBezTo>
                  <a:pt x="7019" y="13199"/>
                  <a:pt x="6506" y="13066"/>
                  <a:pt x="6506" y="12899"/>
                </a:cubicBezTo>
                <a:cubicBezTo>
                  <a:pt x="6506" y="12733"/>
                  <a:pt x="7019" y="12600"/>
                  <a:pt x="7659" y="12600"/>
                </a:cubicBezTo>
                <a:cubicBezTo>
                  <a:pt x="8291" y="12600"/>
                  <a:pt x="8811" y="12733"/>
                  <a:pt x="8811" y="12899"/>
                </a:cubicBezTo>
                <a:close/>
                <a:moveTo>
                  <a:pt x="8811" y="15683"/>
                </a:moveTo>
                <a:cubicBezTo>
                  <a:pt x="8811" y="15847"/>
                  <a:pt x="8291" y="15983"/>
                  <a:pt x="7659" y="15983"/>
                </a:cubicBezTo>
                <a:cubicBezTo>
                  <a:pt x="7019" y="15983"/>
                  <a:pt x="6506" y="15849"/>
                  <a:pt x="6506" y="15683"/>
                </a:cubicBezTo>
                <a:cubicBezTo>
                  <a:pt x="6506" y="15519"/>
                  <a:pt x="7019" y="15381"/>
                  <a:pt x="7659" y="15381"/>
                </a:cubicBezTo>
                <a:cubicBezTo>
                  <a:pt x="8291" y="15381"/>
                  <a:pt x="8811" y="15517"/>
                  <a:pt x="8811" y="15683"/>
                </a:cubicBezTo>
                <a:close/>
                <a:moveTo>
                  <a:pt x="8811" y="300"/>
                </a:moveTo>
                <a:cubicBezTo>
                  <a:pt x="8811" y="466"/>
                  <a:pt x="8291" y="599"/>
                  <a:pt x="7659" y="599"/>
                </a:cubicBezTo>
                <a:cubicBezTo>
                  <a:pt x="7019" y="599"/>
                  <a:pt x="6506" y="466"/>
                  <a:pt x="6506" y="300"/>
                </a:cubicBezTo>
                <a:cubicBezTo>
                  <a:pt x="6506" y="133"/>
                  <a:pt x="7019" y="0"/>
                  <a:pt x="7659" y="0"/>
                </a:cubicBezTo>
                <a:cubicBezTo>
                  <a:pt x="8291" y="0"/>
                  <a:pt x="8811" y="133"/>
                  <a:pt x="8811" y="300"/>
                </a:cubicBezTo>
                <a:close/>
                <a:moveTo>
                  <a:pt x="8811" y="14264"/>
                </a:moveTo>
                <a:cubicBezTo>
                  <a:pt x="8811" y="14430"/>
                  <a:pt x="8291" y="14564"/>
                  <a:pt x="7659" y="14564"/>
                </a:cubicBezTo>
                <a:cubicBezTo>
                  <a:pt x="7019" y="14564"/>
                  <a:pt x="6506" y="14430"/>
                  <a:pt x="6506" y="14264"/>
                </a:cubicBezTo>
                <a:cubicBezTo>
                  <a:pt x="6506" y="14098"/>
                  <a:pt x="7019" y="13964"/>
                  <a:pt x="7659" y="13964"/>
                </a:cubicBezTo>
                <a:cubicBezTo>
                  <a:pt x="8291" y="13964"/>
                  <a:pt x="8811" y="14098"/>
                  <a:pt x="8811" y="14264"/>
                </a:cubicBezTo>
                <a:close/>
              </a:path>
            </a:pathLst>
          </a:custGeom>
          <a:solidFill>
            <a:schemeClr val="accent5">
              <a:hueOff val="-82419"/>
              <a:satOff val="-9513"/>
              <a:lumOff val="-16343"/>
              <a:alpha val="50000"/>
            </a:schemeClr>
          </a:solidFill>
          <a:ln w="12700">
            <a:miter lim="400000"/>
          </a:ln>
        </p:spPr>
        <p:txBody>
          <a:bodyPr lIns="45719" rIns="45719" anchor="ctr"/>
          <a:lstStyle/>
          <a:p>
            <a:pPr algn="ctr" defTabSz="821531">
              <a:defRPr sz="30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erif Pro Bold"/>
        <a:ea typeface="Source Serif Pro Bold"/>
        <a:cs typeface="Source Serif Pro Bold"/>
      </a:majorFont>
      <a:minorFont>
        <a:latin typeface="Source Serif Pro Bold"/>
        <a:ea typeface="Source Serif Pro Bold"/>
        <a:cs typeface="Source Serif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EAE7"/>
        </a:solid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Tx/>
            <a:latin typeface="Montserrat Black"/>
            <a:ea typeface="Montserrat Black"/>
            <a:cs typeface="Montserrat Black"/>
            <a:sym typeface="Montserrat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0002">
              <a:alpha val="25000"/>
            </a:srgb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erif Pro Bold"/>
        <a:ea typeface="Source Serif Pro Bold"/>
        <a:cs typeface="Source Serif Pro Bold"/>
      </a:majorFont>
      <a:minorFont>
        <a:latin typeface="Source Serif Pro Bold"/>
        <a:ea typeface="Source Serif Pro Bold"/>
        <a:cs typeface="Source Serif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EAE7"/>
        </a:solid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Tx/>
            <a:latin typeface="Montserrat Black"/>
            <a:ea typeface="Montserrat Black"/>
            <a:cs typeface="Montserrat Black"/>
            <a:sym typeface="Montserrat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0002">
              <a:alpha val="25000"/>
            </a:srgb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000000"/>
            </a:solidFill>
            <a:effectLst/>
            <a:uFillTx/>
            <a:latin typeface="Source Sans Pro Light"/>
            <a:ea typeface="Source Sans Pro Light"/>
            <a:cs typeface="Source Sans Pro Light"/>
            <a:sym typeface="Source Sans Pro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2913</Words>
  <Application>Microsoft Macintosh PowerPoint</Application>
  <PresentationFormat>Custom</PresentationFormat>
  <Paragraphs>312</Paragraphs>
  <Slides>35</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35</vt:i4>
      </vt:variant>
    </vt:vector>
  </HeadingPairs>
  <TitlesOfParts>
    <vt:vector size="49" baseType="lpstr">
      <vt:lpstr>Helvetica Neue</vt:lpstr>
      <vt:lpstr>Helvetica Neue Medium</vt:lpstr>
      <vt:lpstr>Lato Regular</vt:lpstr>
      <vt:lpstr>Montserrat</vt:lpstr>
      <vt:lpstr>Montserrat Black</vt:lpstr>
      <vt:lpstr>Montserrat-Regular</vt:lpstr>
      <vt:lpstr>Open Sans Regular</vt:lpstr>
      <vt:lpstr>Roboto</vt:lpstr>
      <vt:lpstr>Rubik Light Regular</vt:lpstr>
      <vt:lpstr>Source Sans Pro</vt:lpstr>
      <vt:lpstr>Source Sans Pro Light</vt:lpstr>
      <vt:lpstr>Source Serif Pro Bold</vt:lpstr>
      <vt:lpstr>Arial</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cp:revision>
  <dcterms:modified xsi:type="dcterms:W3CDTF">2021-03-13T02:57:24Z</dcterms:modified>
</cp:coreProperties>
</file>