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60" r:id="rId6"/>
    <p:sldId id="261" r:id="rId7"/>
    <p:sldId id="262" r:id="rId8"/>
    <p:sldId id="265" r:id="rId9"/>
    <p:sldId id="264" r:id="rId10"/>
    <p:sldId id="3309" r:id="rId11"/>
    <p:sldId id="3310" r:id="rId12"/>
    <p:sldId id="3311" r:id="rId13"/>
    <p:sldId id="3312" r:id="rId14"/>
    <p:sldId id="3313" r:id="rId15"/>
    <p:sldId id="3315" r:id="rId16"/>
    <p:sldId id="3317" r:id="rId17"/>
    <p:sldId id="3316" r:id="rId18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59317"/>
    <a:srgbClr val="E3EDC8"/>
    <a:srgbClr val="E66F52"/>
    <a:srgbClr val="E1E89C"/>
    <a:srgbClr val="BFCD2A"/>
    <a:srgbClr val="F4DC9A"/>
    <a:srgbClr val="EDBD4F"/>
    <a:srgbClr val="ECECEC"/>
    <a:srgbClr val="267DB3"/>
    <a:srgbClr val="2121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0" autoAdjust="0"/>
    <p:restoredTop sz="95274" autoAdjust="0"/>
  </p:normalViewPr>
  <p:slideViewPr>
    <p:cSldViewPr snapToGrid="0" snapToObjects="1">
      <p:cViewPr varScale="1">
        <p:scale>
          <a:sx n="86" d="100"/>
          <a:sy n="86" d="100"/>
        </p:scale>
        <p:origin x="-896" y="-5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gl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1DEC9F4-349F-4B28-98AE-9E3E804A16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0058400" cy="7772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060E7A2A-60E9-8F44-96B5-608AFD999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1572" y="1464944"/>
            <a:ext cx="7893986" cy="453810"/>
          </a:xfrm>
        </p:spPr>
        <p:txBody>
          <a:bodyPr anchor="t">
            <a:noAutofit/>
          </a:bodyPr>
          <a:lstStyle>
            <a:lvl1pPr algn="ctr">
              <a:defRPr sz="2000" b="0" i="0" spc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A85AE660-82B6-9F41-A26F-0C991FB49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2843" y="1874108"/>
            <a:ext cx="7892716" cy="5461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098CB78-AC04-D042-99AD-C2F1E4750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0160" y="2692764"/>
            <a:ext cx="7498080" cy="417743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6B59FE82-774C-BB4A-A05E-24C963164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106816"/>
            <a:ext cx="8674100" cy="8828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0" i="0" spc="300">
                <a:solidFill>
                  <a:schemeClr val="accent1"/>
                </a:solidFill>
                <a:latin typeface="Modern Love" pitchFamily="82" charset="0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="" xmlns:a16="http://schemas.microsoft.com/office/drawing/2014/main" id="{931E6A6E-1BA7-1F45-A08D-307AACEBE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150" y="4024337"/>
            <a:ext cx="8672830" cy="52296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1691438-96EB-44C4-8F65-466EC7E0429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06688" y="4721225"/>
            <a:ext cx="1606550" cy="522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="" xmlns:a16="http://schemas.microsoft.com/office/drawing/2014/main" id="{1992CD75-2B6A-794B-BA19-6C895CC506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5774" y="4654823"/>
            <a:ext cx="3127375" cy="428061"/>
          </a:xfrm>
        </p:spPr>
        <p:txBody>
          <a:bodyPr anchor="b">
            <a:noAutofit/>
          </a:bodyPr>
          <a:lstStyle>
            <a:lvl1pPr marL="0" indent="0">
              <a:buNone/>
              <a:defRPr sz="14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D283EC73-AB32-5D48-A0E4-F1D99FE00B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1066" y="5194312"/>
            <a:ext cx="2748133" cy="52296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="" xmlns:a16="http://schemas.microsoft.com/office/drawing/2014/main" id="{862A197F-3655-7548-A845-8B9429889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8841" y="5194312"/>
            <a:ext cx="3127375" cy="428061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5A1DAD5-105F-2F48-8A33-85D64481D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373346" y="5085571"/>
            <a:ext cx="5311708" cy="0"/>
            <a:chOff x="2322273" y="5085571"/>
            <a:chExt cx="5311708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08158FB6-64E7-264E-BD07-114D31C971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22273" y="5085571"/>
              <a:ext cx="22665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7CE3F63B-2C63-D745-9C0F-F6FD200CCE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67477" y="5085571"/>
              <a:ext cx="22665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71375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al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="" xmlns:a16="http://schemas.microsoft.com/office/drawing/2014/main" id="{887FC5D8-26F8-4E28-AA52-466E150B9D9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0058400" cy="7772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060E7A2A-60E9-8F44-96B5-608AFD999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1572" y="1464944"/>
            <a:ext cx="7893986" cy="453810"/>
          </a:xfrm>
        </p:spPr>
        <p:txBody>
          <a:bodyPr anchor="t">
            <a:noAutofit/>
          </a:bodyPr>
          <a:lstStyle>
            <a:lvl1pPr algn="ctr">
              <a:defRPr sz="2000" b="0" i="0" spc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A85AE660-82B6-9F41-A26F-0C991FB49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2843" y="1874108"/>
            <a:ext cx="7892716" cy="5461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098CB78-AC04-D042-99AD-C2F1E4750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0160" y="2692764"/>
            <a:ext cx="7498080" cy="417743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6B59FE82-774C-BB4A-A05E-24C963164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106816"/>
            <a:ext cx="8674100" cy="8828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0" i="0" spc="300">
                <a:solidFill>
                  <a:schemeClr val="bg2"/>
                </a:solidFill>
                <a:latin typeface="Modern Love" pitchFamily="82" charset="0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="" xmlns:a16="http://schemas.microsoft.com/office/drawing/2014/main" id="{931E6A6E-1BA7-1F45-A08D-307AACEBE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150" y="4024337"/>
            <a:ext cx="8672830" cy="52296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C98CE3D6-16BF-4429-B38F-81FAD5DCB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06688" y="4721225"/>
            <a:ext cx="1606550" cy="522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="" xmlns:a16="http://schemas.microsoft.com/office/drawing/2014/main" id="{98651EE1-0784-6047-91BA-ED3AD3D689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1066" y="5194312"/>
            <a:ext cx="2748133" cy="52296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21A036F-BFC8-EF4B-9BA1-8ACA8F75D7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373346" y="5085571"/>
            <a:ext cx="5311708" cy="0"/>
            <a:chOff x="2322273" y="5085571"/>
            <a:chExt cx="5311708" cy="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AA18F6BB-30B7-EB49-A915-5ED1DF582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22273" y="5085571"/>
              <a:ext cx="22665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53E8805A-57B6-CF48-A844-A29F17C721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67477" y="5085571"/>
              <a:ext cx="22665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Placeholder 23">
            <a:extLst>
              <a:ext uri="{FF2B5EF4-FFF2-40B4-BE49-F238E27FC236}">
                <a16:creationId xmlns="" xmlns:a16="http://schemas.microsoft.com/office/drawing/2014/main" id="{A1778A73-973B-8E49-BF51-64B0CAD33C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5774" y="4654823"/>
            <a:ext cx="3127375" cy="428061"/>
          </a:xfrm>
        </p:spPr>
        <p:txBody>
          <a:bodyPr anchor="b">
            <a:noAutofit/>
          </a:bodyPr>
          <a:lstStyle>
            <a:lvl1pPr marL="0" indent="0">
              <a:buNone/>
              <a:defRPr sz="14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="" xmlns:a16="http://schemas.microsoft.com/office/drawing/2014/main" id="{C40E2E64-1DFA-184D-A8D9-4A9E0CF627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8841" y="5194312"/>
            <a:ext cx="3127375" cy="428061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338657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ar Bea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="" xmlns:a16="http://schemas.microsoft.com/office/drawing/2014/main" id="{E22D61A4-035B-469D-8F8C-44C6BABC5DD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0058400" cy="7772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060E7A2A-60E9-8F44-96B5-608AFD999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1572" y="1464944"/>
            <a:ext cx="7893986" cy="453810"/>
          </a:xfrm>
        </p:spPr>
        <p:txBody>
          <a:bodyPr anchor="t">
            <a:noAutofit/>
          </a:bodyPr>
          <a:lstStyle>
            <a:lvl1pPr algn="ctr">
              <a:defRPr sz="2000" b="0" i="0" spc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A85AE660-82B6-9F41-A26F-0C991FB49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2843" y="1874108"/>
            <a:ext cx="7892716" cy="5461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098CB78-AC04-D042-99AD-C2F1E4750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0160" y="2692764"/>
            <a:ext cx="7498080" cy="417743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6B59FE82-774C-BB4A-A05E-24C963164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106816"/>
            <a:ext cx="8674100" cy="8828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0" i="0" spc="300">
                <a:solidFill>
                  <a:schemeClr val="tx2">
                    <a:lumMod val="75000"/>
                  </a:schemeClr>
                </a:solidFill>
                <a:latin typeface="Modern Love" pitchFamily="82" charset="0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="" xmlns:a16="http://schemas.microsoft.com/office/drawing/2014/main" id="{931E6A6E-1BA7-1F45-A08D-307AACEBE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150" y="4024337"/>
            <a:ext cx="8672830" cy="52296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5A9D18BE-6D1A-49D8-8C2E-0C4FBB9C02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06688" y="4721225"/>
            <a:ext cx="1606550" cy="522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="" xmlns:a16="http://schemas.microsoft.com/office/drawing/2014/main" id="{98651EE1-0784-6047-91BA-ED3AD3D689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1066" y="5194312"/>
            <a:ext cx="2748133" cy="52296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21A036F-BFC8-EF4B-9BA1-8ACA8F75D7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373346" y="5085571"/>
            <a:ext cx="5311708" cy="0"/>
            <a:chOff x="2322273" y="5085571"/>
            <a:chExt cx="5311708" cy="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AA18F6BB-30B7-EB49-A915-5ED1DF582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22273" y="5085571"/>
              <a:ext cx="22665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53E8805A-57B6-CF48-A844-A29F17C721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67477" y="5085571"/>
              <a:ext cx="226650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Placeholder 23">
            <a:extLst>
              <a:ext uri="{FF2B5EF4-FFF2-40B4-BE49-F238E27FC236}">
                <a16:creationId xmlns="" xmlns:a16="http://schemas.microsoft.com/office/drawing/2014/main" id="{A1778A73-973B-8E49-BF51-64B0CAD33C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5774" y="4654823"/>
            <a:ext cx="3127375" cy="428061"/>
          </a:xfrm>
        </p:spPr>
        <p:txBody>
          <a:bodyPr anchor="b">
            <a:noAutofit/>
          </a:bodyPr>
          <a:lstStyle>
            <a:lvl1pPr marL="0" indent="0">
              <a:buNone/>
              <a:defRPr sz="14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="" xmlns:a16="http://schemas.microsoft.com/office/drawing/2014/main" id="{C40E2E64-1DFA-184D-A8D9-4A9E0CF627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8841" y="5194312"/>
            <a:ext cx="3127375" cy="428061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23759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55A94-CD46-C44F-8A53-8AA853BE1DF7}" type="datetimeFigureOut">
              <a:rPr lang="en-US" smtClean="0"/>
              <a:pPr/>
              <a:t>27-02-23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BA5E-A969-C44D-8E38-C70ED41C0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606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 descr="Diagram, Koala in a tree ">
            <a:extLst>
              <a:ext uri="{FF2B5EF4-FFF2-40B4-BE49-F238E27FC236}">
                <a16:creationId xmlns="" xmlns:a16="http://schemas.microsoft.com/office/drawing/2014/main" id="{0508E753-91E6-4909-B8BA-4909B53A8A0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/>
          <a:stretch/>
        </p:blipFill>
        <p:spPr>
          <a:xfrm>
            <a:off x="0" y="0"/>
            <a:ext cx="10058400" cy="7772400"/>
          </a:xfrm>
        </p:spPr>
      </p:pic>
      <p:sp>
        <p:nvSpPr>
          <p:cNvPr id="4" name="Elizabeth Moore">
            <a:extLst>
              <a:ext uri="{FF2B5EF4-FFF2-40B4-BE49-F238E27FC236}">
                <a16:creationId xmlns="" xmlns:a16="http://schemas.microsoft.com/office/drawing/2014/main" id="{AC264A5E-9A78-5942-9F61-1011405D9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3195" y="3206842"/>
            <a:ext cx="6387921" cy="1647347"/>
          </a:xfrm>
        </p:spPr>
        <p:txBody>
          <a:bodyPr>
            <a:noAutofit/>
          </a:bodyPr>
          <a:lstStyle/>
          <a:p>
            <a:r>
              <a:rPr lang="en-US"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 BÀI</a:t>
            </a:r>
          </a:p>
          <a:p>
            <a:r>
              <a:rPr lang="en-US"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TRÌNH CHIẾU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09B44F8-DC4D-4E43-BE9B-812ABDD217A7}"/>
              </a:ext>
            </a:extLst>
          </p:cNvPr>
          <p:cNvSpPr txBox="1"/>
          <p:nvPr/>
        </p:nvSpPr>
        <p:spPr>
          <a:xfrm>
            <a:off x="2575777" y="2318205"/>
            <a:ext cx="16613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BA5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11: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6FAE0CF4-49B9-4879-B715-88115BF6A087}"/>
              </a:ext>
            </a:extLst>
          </p:cNvPr>
          <p:cNvGrpSpPr/>
          <p:nvPr/>
        </p:nvGrpSpPr>
        <p:grpSpPr>
          <a:xfrm>
            <a:off x="2171167" y="953565"/>
            <a:ext cx="5530398" cy="1071563"/>
            <a:chOff x="2171167" y="953565"/>
            <a:chExt cx="5530398" cy="1071563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101D288-3647-4D6E-B96B-74CD46C87CDF}"/>
                </a:ext>
              </a:extLst>
            </p:cNvPr>
            <p:cNvSpPr txBox="1"/>
            <p:nvPr/>
          </p:nvSpPr>
          <p:spPr>
            <a:xfrm>
              <a:off x="3348505" y="1409694"/>
              <a:ext cx="4353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073B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TIN HỌC 7 _ CHÂN TRỜI SÁNG TẠO</a:t>
              </a:r>
            </a:p>
          </p:txBody>
        </p:sp>
        <p:pic>
          <p:nvPicPr>
            <p:cNvPr id="1026" name="Picture 2" descr="Bộ sách giáo khoa Chân trời sáng tạo - Posts | Facebook">
              <a:extLst>
                <a:ext uri="{FF2B5EF4-FFF2-40B4-BE49-F238E27FC236}">
                  <a16:creationId xmlns="" xmlns:a16="http://schemas.microsoft.com/office/drawing/2014/main" id="{8AF96826-1254-440F-8124-631B74978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167" y="953565"/>
              <a:ext cx="1066800" cy="10715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4635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E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762B73E-4600-4E68-BD7D-F1B842EDC416}"/>
              </a:ext>
            </a:extLst>
          </p:cNvPr>
          <p:cNvGrpSpPr/>
          <p:nvPr/>
        </p:nvGrpSpPr>
        <p:grpSpPr>
          <a:xfrm>
            <a:off x="100363" y="72935"/>
            <a:ext cx="8248980" cy="731520"/>
            <a:chOff x="2610965" y="5432691"/>
            <a:chExt cx="7955065" cy="731520"/>
          </a:xfrm>
          <a:solidFill>
            <a:srgbClr val="F4DC9A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39CD135-49D6-4C7E-B320-4AE87ADF0B88}"/>
                </a:ext>
              </a:extLst>
            </p:cNvPr>
            <p:cNvSpPr/>
            <p:nvPr/>
          </p:nvSpPr>
          <p:spPr>
            <a:xfrm>
              <a:off x="2801205" y="5432691"/>
              <a:ext cx="7764825" cy="731520"/>
            </a:xfrm>
            <a:custGeom>
              <a:avLst/>
              <a:gdLst>
                <a:gd name="connsiteX0" fmla="*/ 0 w 4619163"/>
                <a:gd name="connsiteY0" fmla="*/ 0 h 462646"/>
                <a:gd name="connsiteX1" fmla="*/ 4387840 w 4619163"/>
                <a:gd name="connsiteY1" fmla="*/ 0 h 462646"/>
                <a:gd name="connsiteX2" fmla="*/ 4619163 w 4619163"/>
                <a:gd name="connsiteY2" fmla="*/ 231323 h 462646"/>
                <a:gd name="connsiteX3" fmla="*/ 4387840 w 4619163"/>
                <a:gd name="connsiteY3" fmla="*/ 462646 h 462646"/>
                <a:gd name="connsiteX4" fmla="*/ 0 w 4619163"/>
                <a:gd name="connsiteY4" fmla="*/ 462646 h 462646"/>
                <a:gd name="connsiteX5" fmla="*/ 0 w 4619163"/>
                <a:gd name="connsiteY5" fmla="*/ 0 h 4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9163" h="462646">
                  <a:moveTo>
                    <a:pt x="4619163" y="462645"/>
                  </a:moveTo>
                  <a:lnTo>
                    <a:pt x="231323" y="462645"/>
                  </a:lnTo>
                  <a:lnTo>
                    <a:pt x="0" y="231323"/>
                  </a:lnTo>
                  <a:lnTo>
                    <a:pt x="231323" y="1"/>
                  </a:lnTo>
                  <a:lnTo>
                    <a:pt x="4619163" y="1"/>
                  </a:lnTo>
                  <a:lnTo>
                    <a:pt x="4619163" y="46264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75" tIns="53341" rIns="99568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Cấu Trúc Phân Cấp Trong Trang Trình Chiếu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0D2D5DE-B91B-4604-98F9-38215AE9A509}"/>
                </a:ext>
              </a:extLst>
            </p:cNvPr>
            <p:cNvSpPr/>
            <p:nvPr/>
          </p:nvSpPr>
          <p:spPr>
            <a:xfrm>
              <a:off x="2610965" y="5432693"/>
              <a:ext cx="700501" cy="731517"/>
            </a:xfrm>
            <a:prstGeom prst="ellipse">
              <a:avLst/>
            </a:prstGeom>
            <a:solidFill>
              <a:srgbClr val="E3EDC8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600" b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endParaRPr lang="en-US" sz="2600" b="1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598DD45-1C8A-42BC-B866-D3FE39854233}"/>
              </a:ext>
            </a:extLst>
          </p:cNvPr>
          <p:cNvSpPr/>
          <p:nvPr/>
        </p:nvSpPr>
        <p:spPr>
          <a:xfrm>
            <a:off x="315472" y="918657"/>
            <a:ext cx="1186758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vi-V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1. </a:t>
            </a:r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vi-V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4B9DC78-59A7-4742-BEB8-3CE8D50A26F2}"/>
              </a:ext>
            </a:extLst>
          </p:cNvPr>
          <p:cNvSpPr/>
          <p:nvPr/>
        </p:nvSpPr>
        <p:spPr>
          <a:xfrm>
            <a:off x="315472" y="957926"/>
            <a:ext cx="9648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33463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Đặt con trỏ soạn thảo ở đầu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cần tạo cấu trúc phân cấp (nếu cần tạo cấu trúc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phân cấp giống nhau cho nhiều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g, ta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thời các dòng đó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47786A1-620B-4F74-9255-D1C573ABA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09"/>
          <a:stretch/>
        </p:blipFill>
        <p:spPr>
          <a:xfrm>
            <a:off x="162488" y="4241515"/>
            <a:ext cx="9801225" cy="35308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4B9DC78-59A7-4742-BEB8-3CE8D50A26F2}"/>
              </a:ext>
            </a:extLst>
          </p:cNvPr>
          <p:cNvSpPr/>
          <p:nvPr/>
        </p:nvSpPr>
        <p:spPr>
          <a:xfrm>
            <a:off x="216918" y="1980865"/>
            <a:ext cx="95649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0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con trỏ soạn thảo ở đầu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tạo cấu trúc phân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lệnh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List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nhấn </a:t>
            </a:r>
            <a:r>
              <a:rPr lang="vi-VN" sz="2400" dirty="0">
                <a:solidFill>
                  <a:srgbClr val="267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 Tab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để tăng bậc phân cấp.</a:t>
            </a:r>
          </a:p>
          <a:p>
            <a:pPr marL="631825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lệnh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List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nhấn </a:t>
            </a:r>
            <a:r>
              <a:rPr lang="vi-VN" sz="2400" dirty="0">
                <a:solidFill>
                  <a:srgbClr val="267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hợp phím Shift +Tab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để 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bậc phân cấp.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265" y="2357316"/>
            <a:ext cx="462653" cy="431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279" y="3094827"/>
            <a:ext cx="469516" cy="434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277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E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762B73E-4600-4E68-BD7D-F1B842EDC416}"/>
              </a:ext>
            </a:extLst>
          </p:cNvPr>
          <p:cNvGrpSpPr/>
          <p:nvPr/>
        </p:nvGrpSpPr>
        <p:grpSpPr>
          <a:xfrm>
            <a:off x="100363" y="115388"/>
            <a:ext cx="8466694" cy="731520"/>
            <a:chOff x="2610965" y="5432691"/>
            <a:chExt cx="7184199" cy="731520"/>
          </a:xfrm>
          <a:gradFill flip="none" rotWithShape="1">
            <a:gsLst>
              <a:gs pos="6000">
                <a:srgbClr val="859317"/>
              </a:gs>
              <a:gs pos="15000">
                <a:srgbClr val="A2B021"/>
              </a:gs>
              <a:gs pos="84000">
                <a:srgbClr val="E1E89C"/>
              </a:gs>
            </a:gsLst>
            <a:path path="rect">
              <a:fillToRect l="100000" t="100000"/>
            </a:path>
            <a:tileRect r="-100000" b="-100000"/>
          </a:gra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39CD135-49D6-4C7E-B320-4AE87ADF0B88}"/>
                </a:ext>
              </a:extLst>
            </p:cNvPr>
            <p:cNvSpPr/>
            <p:nvPr/>
          </p:nvSpPr>
          <p:spPr>
            <a:xfrm>
              <a:off x="2801206" y="5432691"/>
              <a:ext cx="6993958" cy="731520"/>
            </a:xfrm>
            <a:custGeom>
              <a:avLst/>
              <a:gdLst>
                <a:gd name="connsiteX0" fmla="*/ 0 w 4619163"/>
                <a:gd name="connsiteY0" fmla="*/ 0 h 462646"/>
                <a:gd name="connsiteX1" fmla="*/ 4387840 w 4619163"/>
                <a:gd name="connsiteY1" fmla="*/ 0 h 462646"/>
                <a:gd name="connsiteX2" fmla="*/ 4619163 w 4619163"/>
                <a:gd name="connsiteY2" fmla="*/ 231323 h 462646"/>
                <a:gd name="connsiteX3" fmla="*/ 4387840 w 4619163"/>
                <a:gd name="connsiteY3" fmla="*/ 462646 h 462646"/>
                <a:gd name="connsiteX4" fmla="*/ 0 w 4619163"/>
                <a:gd name="connsiteY4" fmla="*/ 462646 h 462646"/>
                <a:gd name="connsiteX5" fmla="*/ 0 w 4619163"/>
                <a:gd name="connsiteY5" fmla="*/ 0 h 4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9163" h="462646">
                  <a:moveTo>
                    <a:pt x="4619163" y="462645"/>
                  </a:moveTo>
                  <a:lnTo>
                    <a:pt x="231323" y="462645"/>
                  </a:lnTo>
                  <a:lnTo>
                    <a:pt x="0" y="231323"/>
                  </a:lnTo>
                  <a:lnTo>
                    <a:pt x="231323" y="1"/>
                  </a:lnTo>
                  <a:lnTo>
                    <a:pt x="4619163" y="1"/>
                  </a:lnTo>
                  <a:lnTo>
                    <a:pt x="4619163" y="46264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75" tIns="53341" rIns="99568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Cấu Trúc Phân Cấp Trong Trang Trình Chiếu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0D2D5DE-B91B-4604-98F9-38215AE9A509}"/>
                </a:ext>
              </a:extLst>
            </p:cNvPr>
            <p:cNvSpPr/>
            <p:nvPr/>
          </p:nvSpPr>
          <p:spPr>
            <a:xfrm>
              <a:off x="2610965" y="5432693"/>
              <a:ext cx="607600" cy="731517"/>
            </a:xfrm>
            <a:prstGeom prst="ellipse">
              <a:avLst/>
            </a:prstGeom>
            <a:solidFill>
              <a:srgbClr val="E3EDC8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600" b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endParaRPr lang="en-US" sz="2600" b="1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C75E77-2331-462A-8193-F7AB8D997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149" y="1122198"/>
            <a:ext cx="4264901" cy="4565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DF5E127-9179-4A0E-AD98-49BDD9A12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581"/>
          <a:stretch/>
        </p:blipFill>
        <p:spPr>
          <a:xfrm>
            <a:off x="100363" y="1122198"/>
            <a:ext cx="5190094" cy="58210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04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E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B79B0DF-F646-4402-BC24-25228CE09BC2}"/>
              </a:ext>
            </a:extLst>
          </p:cNvPr>
          <p:cNvGrpSpPr/>
          <p:nvPr/>
        </p:nvGrpSpPr>
        <p:grpSpPr>
          <a:xfrm>
            <a:off x="334850" y="72937"/>
            <a:ext cx="8150581" cy="741317"/>
            <a:chOff x="2049508" y="5432694"/>
            <a:chExt cx="8666492" cy="741317"/>
          </a:xfrm>
          <a:gradFill flip="none" rotWithShape="1">
            <a:gsLst>
              <a:gs pos="42000">
                <a:srgbClr val="DAD562"/>
              </a:gs>
              <a:gs pos="6000">
                <a:srgbClr val="BFCD2A"/>
              </a:gs>
              <a:gs pos="78000">
                <a:srgbClr val="E1E89C">
                  <a:alpha val="93000"/>
                  <a:lumMod val="98000"/>
                  <a:lumOff val="2000"/>
                </a:srgb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69F703C-6C85-42DE-8257-C03469BD51F2}"/>
                </a:ext>
              </a:extLst>
            </p:cNvPr>
            <p:cNvSpPr/>
            <p:nvPr/>
          </p:nvSpPr>
          <p:spPr>
            <a:xfrm>
              <a:off x="3722042" y="5442491"/>
              <a:ext cx="6993958" cy="731520"/>
            </a:xfrm>
            <a:custGeom>
              <a:avLst/>
              <a:gdLst>
                <a:gd name="connsiteX0" fmla="*/ 0 w 4619163"/>
                <a:gd name="connsiteY0" fmla="*/ 0 h 462646"/>
                <a:gd name="connsiteX1" fmla="*/ 4387840 w 4619163"/>
                <a:gd name="connsiteY1" fmla="*/ 0 h 462646"/>
                <a:gd name="connsiteX2" fmla="*/ 4619163 w 4619163"/>
                <a:gd name="connsiteY2" fmla="*/ 231323 h 462646"/>
                <a:gd name="connsiteX3" fmla="*/ 4387840 w 4619163"/>
                <a:gd name="connsiteY3" fmla="*/ 462646 h 462646"/>
                <a:gd name="connsiteX4" fmla="*/ 0 w 4619163"/>
                <a:gd name="connsiteY4" fmla="*/ 462646 h 462646"/>
                <a:gd name="connsiteX5" fmla="*/ 0 w 4619163"/>
                <a:gd name="connsiteY5" fmla="*/ 0 h 4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9163" h="462646">
                  <a:moveTo>
                    <a:pt x="4619163" y="462645"/>
                  </a:moveTo>
                  <a:lnTo>
                    <a:pt x="231323" y="462645"/>
                  </a:lnTo>
                  <a:lnTo>
                    <a:pt x="0" y="231323"/>
                  </a:lnTo>
                  <a:lnTo>
                    <a:pt x="231323" y="1"/>
                  </a:lnTo>
                  <a:lnTo>
                    <a:pt x="4619163" y="1"/>
                  </a:lnTo>
                  <a:lnTo>
                    <a:pt x="4619163" y="462645"/>
                  </a:lnTo>
                  <a:close/>
                </a:path>
              </a:pathLst>
            </a:cu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75" tIns="53341" rIns="99568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47A35C9-5384-48DD-9402-DB5C67381E47}"/>
                </a:ext>
              </a:extLst>
            </p:cNvPr>
            <p:cNvSpPr/>
            <p:nvPr/>
          </p:nvSpPr>
          <p:spPr>
            <a:xfrm>
              <a:off x="2049508" y="5432694"/>
              <a:ext cx="2896461" cy="731517"/>
            </a:xfrm>
            <a:prstGeom prst="ellipse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sz="2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</a:p>
            <a:p>
              <a:endParaRPr lang="en-US" sz="2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30B8D6-263F-4F27-A8D3-0A03EA1660E4}"/>
              </a:ext>
            </a:extLst>
          </p:cNvPr>
          <p:cNvSpPr txBox="1"/>
          <p:nvPr/>
        </p:nvSpPr>
        <p:spPr>
          <a:xfrm>
            <a:off x="334850" y="1171986"/>
            <a:ext cx="9516721" cy="38928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2388" indent="-52388">
              <a:lnSpc>
                <a:spcPct val="150000"/>
              </a:lnSpc>
              <a:buFont typeface="+mj-lt"/>
              <a:buAutoNum type="arabicPeriod"/>
              <a:tabLst>
                <a:tab pos="8515350" algn="l"/>
              </a:tabLs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Tạo bài trình chiếu “</a:t>
            </a:r>
            <a:r>
              <a:rPr lang="en-US" sz="2800">
                <a:solidFill>
                  <a:srgbClr val="E6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máy tính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 gồm </a:t>
            </a:r>
            <a:r>
              <a:rPr lang="en-US" sz="2800">
                <a:solidFill>
                  <a:srgbClr val="E6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trang trình chiếu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như SGK/62. Trang đầu tiên là trang tiêu đề; từ trang thứ hai là trang nội dung có sử dụng cấu trúc phân cấp.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  <a:tabLst>
                <a:tab pos="8515350" algn="l"/>
              </a:tabLs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định dạng văn bản trên trang trình chiếu một cách hợp lí.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Lưu bài trình chiếu với tên tệp: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Thanhphanmaytinh.pptx</a:t>
            </a:r>
          </a:p>
        </p:txBody>
      </p:sp>
    </p:spTree>
    <p:extLst>
      <p:ext uri="{BB962C8B-B14F-4D97-AF65-F5344CB8AC3E}">
        <p14:creationId xmlns="" xmlns:p14="http://schemas.microsoft.com/office/powerpoint/2010/main" val="17073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9.15033E-7 L 1.11111E-6 -0.0721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5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101E-6 -3.20261E-6 L 1.0101E-6 -0.0721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5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37374E-6 2.15686E-6 L -2.37374E-6 -0.0721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5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E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98FD796-DAED-4665-8F08-286E518BA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9" y="489598"/>
            <a:ext cx="4448175" cy="2619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40DC84F-AA89-4629-A913-829F0A78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978" y="489598"/>
            <a:ext cx="4400550" cy="2619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9944D47-9A10-405F-9741-3BAE69294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74" y="3886200"/>
            <a:ext cx="4400550" cy="257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96B7590-BB75-4C48-B92E-06ABDE3CB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578" y="3886200"/>
            <a:ext cx="4486275" cy="2571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58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E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A26DA30-D22B-4983-9FF6-7EB5307B8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48" y="572640"/>
            <a:ext cx="4486275" cy="24288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250ACEB-C377-456A-8BE3-4AE3E6FA8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77" y="4057651"/>
            <a:ext cx="4381500" cy="2276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A3FEEFC-F37A-4139-A168-63F970BC0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548" y="4057650"/>
            <a:ext cx="4448175" cy="2276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C35A7B5-480A-48E8-AF5D-EE8C6BF84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77" y="525015"/>
            <a:ext cx="4410075" cy="2476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226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E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EE143A-0189-4BDE-81C6-EA118BB2F401}"/>
              </a:ext>
            </a:extLst>
          </p:cNvPr>
          <p:cNvSpPr/>
          <p:nvPr/>
        </p:nvSpPr>
        <p:spPr>
          <a:xfrm>
            <a:off x="-1346564" y="2177976"/>
            <a:ext cx="6705600" cy="4470400"/>
          </a:xfrm>
          <a:prstGeom prst="rect">
            <a:avLst/>
          </a:prstGeom>
          <a:noFill/>
        </p:spPr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54C9D58-17F0-4365-82F0-ED30F0254047}"/>
              </a:ext>
            </a:extLst>
          </p:cNvPr>
          <p:cNvSpPr/>
          <p:nvPr/>
        </p:nvSpPr>
        <p:spPr>
          <a:xfrm>
            <a:off x="141152" y="3551900"/>
            <a:ext cx="1908046" cy="2335460"/>
          </a:xfrm>
          <a:custGeom>
            <a:avLst/>
            <a:gdLst>
              <a:gd name="connsiteX0" fmla="*/ 0 w 2127358"/>
              <a:gd name="connsiteY0" fmla="*/ 1063732 h 2127463"/>
              <a:gd name="connsiteX1" fmla="*/ 1063679 w 2127358"/>
              <a:gd name="connsiteY1" fmla="*/ 0 h 2127463"/>
              <a:gd name="connsiteX2" fmla="*/ 2127358 w 2127358"/>
              <a:gd name="connsiteY2" fmla="*/ 1063732 h 2127463"/>
              <a:gd name="connsiteX3" fmla="*/ 1063679 w 2127358"/>
              <a:gd name="connsiteY3" fmla="*/ 2127464 h 2127463"/>
              <a:gd name="connsiteX4" fmla="*/ 0 w 2127358"/>
              <a:gd name="connsiteY4" fmla="*/ 1063732 h 212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358" h="2127463">
                <a:moveTo>
                  <a:pt x="0" y="1063732"/>
                </a:moveTo>
                <a:cubicBezTo>
                  <a:pt x="0" y="476249"/>
                  <a:pt x="476225" y="0"/>
                  <a:pt x="1063679" y="0"/>
                </a:cubicBezTo>
                <a:cubicBezTo>
                  <a:pt x="1651133" y="0"/>
                  <a:pt x="2127358" y="476249"/>
                  <a:pt x="2127358" y="1063732"/>
                </a:cubicBezTo>
                <a:cubicBezTo>
                  <a:pt x="2127358" y="1651215"/>
                  <a:pt x="1651133" y="2127464"/>
                  <a:pt x="1063679" y="2127464"/>
                </a:cubicBezTo>
                <a:cubicBezTo>
                  <a:pt x="476225" y="2127464"/>
                  <a:pt x="0" y="1651215"/>
                  <a:pt x="0" y="1063732"/>
                </a:cubicBezTo>
                <a:close/>
              </a:path>
            </a:pathLst>
          </a:custGeom>
          <a:solidFill>
            <a:srgbClr val="85931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834" tIns="345850" rIns="345834" bIns="34585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CẦN TÌM HIỂU</a:t>
            </a:r>
          </a:p>
        </p:txBody>
      </p:sp>
      <p:sp>
        <p:nvSpPr>
          <p:cNvPr id="8" name="Block Arc 7">
            <a:extLst>
              <a:ext uri="{FF2B5EF4-FFF2-40B4-BE49-F238E27FC236}">
                <a16:creationId xmlns="" xmlns:a16="http://schemas.microsoft.com/office/drawing/2014/main" id="{DDE53776-05D4-4845-94D6-A564863357CE}"/>
              </a:ext>
            </a:extLst>
          </p:cNvPr>
          <p:cNvSpPr/>
          <p:nvPr/>
        </p:nvSpPr>
        <p:spPr>
          <a:xfrm>
            <a:off x="-1872708" y="2511114"/>
            <a:ext cx="4288403" cy="4470400"/>
          </a:xfrm>
          <a:prstGeom prst="blockArc">
            <a:avLst>
              <a:gd name="adj1" fmla="val 18657792"/>
              <a:gd name="adj2" fmla="val 2965590"/>
              <a:gd name="adj3" fmla="val 5640"/>
            </a:avLst>
          </a:prstGeom>
          <a:gradFill>
            <a:gsLst>
              <a:gs pos="0">
                <a:srgbClr val="B25737"/>
              </a:gs>
              <a:gs pos="47000">
                <a:schemeClr val="accent1">
                  <a:lumMod val="45000"/>
                  <a:lumOff val="55000"/>
                </a:schemeClr>
              </a:gs>
              <a:gs pos="78000">
                <a:schemeClr val="accent1">
                  <a:lumMod val="45000"/>
                  <a:lumOff val="55000"/>
                </a:schemeClr>
              </a:gs>
              <a:gs pos="100000">
                <a:srgbClr val="E66F52"/>
              </a:gs>
            </a:gsLst>
            <a:lin ang="54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469528F-C5AD-4DBC-B8B9-7D9CA2B9E43E}"/>
              </a:ext>
            </a:extLst>
          </p:cNvPr>
          <p:cNvSpPr/>
          <p:nvPr/>
        </p:nvSpPr>
        <p:spPr>
          <a:xfrm>
            <a:off x="3658799" y="3849458"/>
            <a:ext cx="1525443" cy="1139952"/>
          </a:xfrm>
          <a:custGeom>
            <a:avLst/>
            <a:gdLst>
              <a:gd name="connsiteX0" fmla="*/ 0 w 1525443"/>
              <a:gd name="connsiteY0" fmla="*/ 0 h 1139952"/>
              <a:gd name="connsiteX1" fmla="*/ 1525443 w 1525443"/>
              <a:gd name="connsiteY1" fmla="*/ 0 h 1139952"/>
              <a:gd name="connsiteX2" fmla="*/ 1525443 w 1525443"/>
              <a:gd name="connsiteY2" fmla="*/ 1139952 h 1139952"/>
              <a:gd name="connsiteX3" fmla="*/ 0 w 1525443"/>
              <a:gd name="connsiteY3" fmla="*/ 1139952 h 1139952"/>
              <a:gd name="connsiteX4" fmla="*/ 0 w 1525443"/>
              <a:gd name="connsiteY4" fmla="*/ 0 h 1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443" h="1139952">
                <a:moveTo>
                  <a:pt x="0" y="0"/>
                </a:moveTo>
                <a:lnTo>
                  <a:pt x="1525443" y="0"/>
                </a:lnTo>
                <a:lnTo>
                  <a:pt x="1525443" y="1139952"/>
                </a:lnTo>
                <a:lnTo>
                  <a:pt x="0" y="11399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2700" kern="1200"/>
              <a:t/>
            </a:r>
            <a:br>
              <a:rPr lang="en-US" sz="2700" kern="1200"/>
            </a:br>
            <a:endParaRPr lang="en-US" sz="2700" kern="1200"/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E2DBBBB-CB97-434D-85EF-8185C3D06788}"/>
              </a:ext>
            </a:extLst>
          </p:cNvPr>
          <p:cNvGrpSpPr/>
          <p:nvPr/>
        </p:nvGrpSpPr>
        <p:grpSpPr>
          <a:xfrm>
            <a:off x="1890526" y="5585093"/>
            <a:ext cx="7184199" cy="731520"/>
            <a:chOff x="2610965" y="5432691"/>
            <a:chExt cx="7184199" cy="731520"/>
          </a:xfrm>
          <a:gradFill>
            <a:gsLst>
              <a:gs pos="0">
                <a:srgbClr val="BFCD2A"/>
              </a:gs>
              <a:gs pos="55000">
                <a:srgbClr val="D0DB63"/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3A5E4F1-B462-40F7-984B-158BB03E71E6}"/>
                </a:ext>
              </a:extLst>
            </p:cNvPr>
            <p:cNvSpPr/>
            <p:nvPr/>
          </p:nvSpPr>
          <p:spPr>
            <a:xfrm>
              <a:off x="2801206" y="5432691"/>
              <a:ext cx="6993958" cy="731520"/>
            </a:xfrm>
            <a:custGeom>
              <a:avLst/>
              <a:gdLst>
                <a:gd name="connsiteX0" fmla="*/ 0 w 4619163"/>
                <a:gd name="connsiteY0" fmla="*/ 0 h 462646"/>
                <a:gd name="connsiteX1" fmla="*/ 4387840 w 4619163"/>
                <a:gd name="connsiteY1" fmla="*/ 0 h 462646"/>
                <a:gd name="connsiteX2" fmla="*/ 4619163 w 4619163"/>
                <a:gd name="connsiteY2" fmla="*/ 231323 h 462646"/>
                <a:gd name="connsiteX3" fmla="*/ 4387840 w 4619163"/>
                <a:gd name="connsiteY3" fmla="*/ 462646 h 462646"/>
                <a:gd name="connsiteX4" fmla="*/ 0 w 4619163"/>
                <a:gd name="connsiteY4" fmla="*/ 462646 h 462646"/>
                <a:gd name="connsiteX5" fmla="*/ 0 w 4619163"/>
                <a:gd name="connsiteY5" fmla="*/ 0 h 4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9163" h="462646">
                  <a:moveTo>
                    <a:pt x="4619163" y="462645"/>
                  </a:moveTo>
                  <a:lnTo>
                    <a:pt x="231323" y="462645"/>
                  </a:lnTo>
                  <a:lnTo>
                    <a:pt x="0" y="231323"/>
                  </a:lnTo>
                  <a:lnTo>
                    <a:pt x="231323" y="1"/>
                  </a:lnTo>
                  <a:lnTo>
                    <a:pt x="4619163" y="1"/>
                  </a:lnTo>
                  <a:lnTo>
                    <a:pt x="4619163" y="462645"/>
                  </a:lnTo>
                  <a:close/>
                </a:path>
              </a:pathLst>
            </a:cu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75" tIns="53341" rIns="99568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Cấu Trúc Phân Cấp Trong Trang Trình Chiếu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BE39336C-5587-44FD-BAAE-61C4C22F497D}"/>
                </a:ext>
              </a:extLst>
            </p:cNvPr>
            <p:cNvSpPr/>
            <p:nvPr/>
          </p:nvSpPr>
          <p:spPr>
            <a:xfrm>
              <a:off x="2610965" y="5432693"/>
              <a:ext cx="700501" cy="731517"/>
            </a:xfrm>
            <a:prstGeom prst="ellipse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endParaRPr lang="en-US" sz="3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2F02AE7D-2A3E-4EAF-AB77-D4E5326EA801}"/>
              </a:ext>
            </a:extLst>
          </p:cNvPr>
          <p:cNvGrpSpPr/>
          <p:nvPr/>
        </p:nvGrpSpPr>
        <p:grpSpPr>
          <a:xfrm>
            <a:off x="2138884" y="4398499"/>
            <a:ext cx="6132277" cy="731520"/>
            <a:chOff x="2859323" y="4246097"/>
            <a:chExt cx="6132277" cy="731520"/>
          </a:xfrm>
          <a:gradFill>
            <a:gsLst>
              <a:gs pos="0">
                <a:srgbClr val="BFCD2A"/>
              </a:gs>
              <a:gs pos="55000">
                <a:srgbClr val="D0DB63"/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503051D-0AB3-4666-B268-F66251A8971E}"/>
                </a:ext>
              </a:extLst>
            </p:cNvPr>
            <p:cNvSpPr/>
            <p:nvPr/>
          </p:nvSpPr>
          <p:spPr>
            <a:xfrm>
              <a:off x="3008113" y="4246097"/>
              <a:ext cx="5983487" cy="731520"/>
            </a:xfrm>
            <a:custGeom>
              <a:avLst/>
              <a:gdLst>
                <a:gd name="connsiteX0" fmla="*/ 0 w 4619163"/>
                <a:gd name="connsiteY0" fmla="*/ 0 h 462646"/>
                <a:gd name="connsiteX1" fmla="*/ 4387840 w 4619163"/>
                <a:gd name="connsiteY1" fmla="*/ 0 h 462646"/>
                <a:gd name="connsiteX2" fmla="*/ 4619163 w 4619163"/>
                <a:gd name="connsiteY2" fmla="*/ 231323 h 462646"/>
                <a:gd name="connsiteX3" fmla="*/ 4387840 w 4619163"/>
                <a:gd name="connsiteY3" fmla="*/ 462646 h 462646"/>
                <a:gd name="connsiteX4" fmla="*/ 0 w 4619163"/>
                <a:gd name="connsiteY4" fmla="*/ 462646 h 462646"/>
                <a:gd name="connsiteX5" fmla="*/ 0 w 4619163"/>
                <a:gd name="connsiteY5" fmla="*/ 0 h 4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9163" h="462646">
                  <a:moveTo>
                    <a:pt x="4619163" y="462645"/>
                  </a:moveTo>
                  <a:lnTo>
                    <a:pt x="231323" y="462645"/>
                  </a:lnTo>
                  <a:lnTo>
                    <a:pt x="0" y="231323"/>
                  </a:lnTo>
                  <a:lnTo>
                    <a:pt x="231323" y="1"/>
                  </a:lnTo>
                  <a:lnTo>
                    <a:pt x="4619163" y="1"/>
                  </a:lnTo>
                  <a:lnTo>
                    <a:pt x="4619163" y="462645"/>
                  </a:lnTo>
                  <a:close/>
                </a:path>
              </a:pathLst>
            </a:custGeom>
            <a:grp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75" tIns="53341" rIns="99568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>
                  <a:solidFill>
                    <a:schemeClr val="accent6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 Chép, Định Dạng, Di Chuyển Định Dạng Văn Bản Trong Trang Trình Chiếu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D9FC7EC8-2686-4B5D-B229-282BCD99D6AD}"/>
                </a:ext>
              </a:extLst>
            </p:cNvPr>
            <p:cNvSpPr/>
            <p:nvPr/>
          </p:nvSpPr>
          <p:spPr>
            <a:xfrm>
              <a:off x="2859323" y="4246099"/>
              <a:ext cx="547870" cy="731517"/>
            </a:xfrm>
            <a:prstGeom prst="ellipse">
              <a:avLst/>
            </a:prstGeom>
            <a:grpFill/>
            <a:ln w="38100">
              <a:solidFill>
                <a:srgbClr val="ED992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>
                  <a:solidFill>
                    <a:srgbClr val="005B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endParaRPr lang="en-US" sz="3200">
                <a:solidFill>
                  <a:srgbClr val="005B55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3C10FB9-463C-4C98-A774-E5B022C35674}"/>
              </a:ext>
            </a:extLst>
          </p:cNvPr>
          <p:cNvGrpSpPr/>
          <p:nvPr/>
        </p:nvGrpSpPr>
        <p:grpSpPr>
          <a:xfrm>
            <a:off x="1890526" y="3206077"/>
            <a:ext cx="6020417" cy="731520"/>
            <a:chOff x="2610965" y="3053675"/>
            <a:chExt cx="6020417" cy="731520"/>
          </a:xfrm>
          <a:gradFill flip="none" rotWithShape="1">
            <a:gsLst>
              <a:gs pos="0">
                <a:srgbClr val="BFCD2A"/>
              </a:gs>
              <a:gs pos="55000">
                <a:srgbClr val="D0DB63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37A82B52-710E-4786-ADAE-F34C75728815}"/>
                </a:ext>
              </a:extLst>
            </p:cNvPr>
            <p:cNvSpPr/>
            <p:nvPr/>
          </p:nvSpPr>
          <p:spPr>
            <a:xfrm>
              <a:off x="2770389" y="3053675"/>
              <a:ext cx="5860993" cy="731520"/>
            </a:xfrm>
            <a:custGeom>
              <a:avLst/>
              <a:gdLst>
                <a:gd name="connsiteX0" fmla="*/ 0 w 4619163"/>
                <a:gd name="connsiteY0" fmla="*/ 0 h 462646"/>
                <a:gd name="connsiteX1" fmla="*/ 4387840 w 4619163"/>
                <a:gd name="connsiteY1" fmla="*/ 0 h 462646"/>
                <a:gd name="connsiteX2" fmla="*/ 4619163 w 4619163"/>
                <a:gd name="connsiteY2" fmla="*/ 231323 h 462646"/>
                <a:gd name="connsiteX3" fmla="*/ 4387840 w 4619163"/>
                <a:gd name="connsiteY3" fmla="*/ 462646 h 462646"/>
                <a:gd name="connsiteX4" fmla="*/ 0 w 4619163"/>
                <a:gd name="connsiteY4" fmla="*/ 462646 h 462646"/>
                <a:gd name="connsiteX5" fmla="*/ 0 w 4619163"/>
                <a:gd name="connsiteY5" fmla="*/ 0 h 4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9163" h="462646">
                  <a:moveTo>
                    <a:pt x="4619163" y="462645"/>
                  </a:moveTo>
                  <a:lnTo>
                    <a:pt x="231323" y="462645"/>
                  </a:lnTo>
                  <a:lnTo>
                    <a:pt x="0" y="231323"/>
                  </a:lnTo>
                  <a:lnTo>
                    <a:pt x="231323" y="1"/>
                  </a:lnTo>
                  <a:lnTo>
                    <a:pt x="4619163" y="1"/>
                  </a:lnTo>
                  <a:lnTo>
                    <a:pt x="4619163" y="462645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75" tIns="53341" rIns="99568" bIns="53340" numCol="1" spcCol="1270" anchor="ctr" anchorCtr="0">
              <a:noAutofit/>
            </a:bodyPr>
            <a:lstStyle/>
            <a:p>
              <a:pPr lvl="1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>
                  <a:solidFill>
                    <a:srgbClr val="2121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Trúc Phân Cấp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F8F74CF5-9E16-407A-8520-AFDAFDD7AFD8}"/>
                </a:ext>
              </a:extLst>
            </p:cNvPr>
            <p:cNvSpPr/>
            <p:nvPr/>
          </p:nvSpPr>
          <p:spPr>
            <a:xfrm>
              <a:off x="2610965" y="3053677"/>
              <a:ext cx="587025" cy="731517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>
                  <a:solidFill>
                    <a:srgbClr val="005B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6" name="Elizabeth Moore">
            <a:extLst>
              <a:ext uri="{FF2B5EF4-FFF2-40B4-BE49-F238E27FC236}">
                <a16:creationId xmlns="" xmlns:a16="http://schemas.microsoft.com/office/drawing/2014/main" id="{FF6BA63C-EF20-48CF-AF96-AA52AE931F99}"/>
              </a:ext>
            </a:extLst>
          </p:cNvPr>
          <p:cNvSpPr txBox="1">
            <a:spLocks/>
          </p:cNvSpPr>
          <p:nvPr/>
        </p:nvSpPr>
        <p:spPr>
          <a:xfrm>
            <a:off x="1893195" y="941894"/>
            <a:ext cx="6387921" cy="16473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5400" b="0" i="0" kern="1200" spc="300">
                <a:solidFill>
                  <a:schemeClr val="bg2"/>
                </a:solidFill>
                <a:latin typeface="Modern Love" pitchFamily="82" charset="0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 BÀI</a:t>
            </a:r>
          </a:p>
          <a:p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TRÌNH CHIẾU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602C745-FB8E-4AAC-BBB3-17464D2219E8}"/>
              </a:ext>
            </a:extLst>
          </p:cNvPr>
          <p:cNvSpPr txBox="1"/>
          <p:nvPr/>
        </p:nvSpPr>
        <p:spPr>
          <a:xfrm>
            <a:off x="579401" y="538151"/>
            <a:ext cx="1661375" cy="461665"/>
          </a:xfrm>
          <a:prstGeom prst="rect">
            <a:avLst/>
          </a:prstGeom>
          <a:solidFill>
            <a:srgbClr val="BFCD2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BA5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11: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DC3813-2C25-416F-8FEB-19874252F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330" y="11584"/>
            <a:ext cx="1781175" cy="1924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80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E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F71BBD-2BE1-48B8-BB24-BB2873EA5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058400" cy="201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B9501AB-0AE7-46A9-9880-0FFC96D3E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859" y="7248525"/>
            <a:ext cx="5067300" cy="523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A200E8F-D6BC-4602-AA38-53136BB56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63" y="2207334"/>
            <a:ext cx="8046720" cy="4853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8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E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FC60F1-30D9-4743-B4E3-7AE6D0347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038021"/>
            <a:ext cx="10058400" cy="67343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C0AE449-B0C5-4684-AEFF-08DBFFC8AB5E}"/>
              </a:ext>
            </a:extLst>
          </p:cNvPr>
          <p:cNvSpPr/>
          <p:nvPr/>
        </p:nvSpPr>
        <p:spPr>
          <a:xfrm>
            <a:off x="914399" y="7271657"/>
            <a:ext cx="4071257" cy="500743"/>
          </a:xfrm>
          <a:prstGeom prst="rect">
            <a:avLst/>
          </a:prstGeom>
          <a:solidFill>
            <a:srgbClr val="E3E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ED6BAA1-7742-4F41-8530-7DCED991910D}"/>
              </a:ext>
            </a:extLst>
          </p:cNvPr>
          <p:cNvSpPr/>
          <p:nvPr/>
        </p:nvSpPr>
        <p:spPr>
          <a:xfrm>
            <a:off x="5987142" y="7271657"/>
            <a:ext cx="4071257" cy="500743"/>
          </a:xfrm>
          <a:prstGeom prst="rect">
            <a:avLst/>
          </a:prstGeom>
          <a:solidFill>
            <a:srgbClr val="E3E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E5361D1-108B-4D8F-AFB1-9AF950B69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54"/>
          <a:stretch/>
        </p:blipFill>
        <p:spPr>
          <a:xfrm>
            <a:off x="0" y="1079643"/>
            <a:ext cx="10058400" cy="61920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235A51E-01B3-41AB-B72A-0B210B82B2E4}"/>
              </a:ext>
            </a:extLst>
          </p:cNvPr>
          <p:cNvGrpSpPr/>
          <p:nvPr/>
        </p:nvGrpSpPr>
        <p:grpSpPr>
          <a:xfrm>
            <a:off x="105269" y="114534"/>
            <a:ext cx="6020417" cy="731520"/>
            <a:chOff x="2610965" y="3053675"/>
            <a:chExt cx="6020417" cy="731520"/>
          </a:xfrm>
          <a:solidFill>
            <a:srgbClr val="F4DC9A"/>
          </a:solidFill>
        </p:grpSpPr>
        <p:sp>
          <p:nvSpPr>
            <p:cNvPr id="10" name="Freeform: Shape 3">
              <a:extLst>
                <a:ext uri="{FF2B5EF4-FFF2-40B4-BE49-F238E27FC236}">
                  <a16:creationId xmlns="" xmlns:a16="http://schemas.microsoft.com/office/drawing/2014/main" id="{038D53CD-F4EE-4AD1-B165-A48FBA4AB36E}"/>
                </a:ext>
              </a:extLst>
            </p:cNvPr>
            <p:cNvSpPr/>
            <p:nvPr/>
          </p:nvSpPr>
          <p:spPr>
            <a:xfrm>
              <a:off x="2770389" y="3053675"/>
              <a:ext cx="5860993" cy="731520"/>
            </a:xfrm>
            <a:custGeom>
              <a:avLst/>
              <a:gdLst>
                <a:gd name="connsiteX0" fmla="*/ 0 w 4619163"/>
                <a:gd name="connsiteY0" fmla="*/ 0 h 462646"/>
                <a:gd name="connsiteX1" fmla="*/ 4387840 w 4619163"/>
                <a:gd name="connsiteY1" fmla="*/ 0 h 462646"/>
                <a:gd name="connsiteX2" fmla="*/ 4619163 w 4619163"/>
                <a:gd name="connsiteY2" fmla="*/ 231323 h 462646"/>
                <a:gd name="connsiteX3" fmla="*/ 4387840 w 4619163"/>
                <a:gd name="connsiteY3" fmla="*/ 462646 h 462646"/>
                <a:gd name="connsiteX4" fmla="*/ 0 w 4619163"/>
                <a:gd name="connsiteY4" fmla="*/ 462646 h 462646"/>
                <a:gd name="connsiteX5" fmla="*/ 0 w 4619163"/>
                <a:gd name="connsiteY5" fmla="*/ 0 h 4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9163" h="462646">
                  <a:moveTo>
                    <a:pt x="4619163" y="462645"/>
                  </a:moveTo>
                  <a:lnTo>
                    <a:pt x="231323" y="462645"/>
                  </a:lnTo>
                  <a:lnTo>
                    <a:pt x="0" y="231323"/>
                  </a:lnTo>
                  <a:lnTo>
                    <a:pt x="231323" y="1"/>
                  </a:lnTo>
                  <a:lnTo>
                    <a:pt x="4619163" y="1"/>
                  </a:lnTo>
                  <a:lnTo>
                    <a:pt x="4619163" y="462645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75" tIns="53341" rIns="99568" bIns="53340" numCol="1" spcCol="1270" anchor="ctr" anchorCtr="0">
              <a:noAutofit/>
            </a:bodyPr>
            <a:lstStyle/>
            <a:p>
              <a:pPr marL="228600" lvl="1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>
                  <a:solidFill>
                    <a:srgbClr val="005B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Trúc Phân Cấp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7AD7667F-3F92-4305-8B16-CBAA68184317}"/>
                </a:ext>
              </a:extLst>
            </p:cNvPr>
            <p:cNvSpPr/>
            <p:nvPr/>
          </p:nvSpPr>
          <p:spPr>
            <a:xfrm>
              <a:off x="2610965" y="3053677"/>
              <a:ext cx="587025" cy="731517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 b="1">
                  <a:solidFill>
                    <a:srgbClr val="005B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5608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E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0BB1EC-5198-4577-9A55-09E07A830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12"/>
          <a:stretch/>
        </p:blipFill>
        <p:spPr>
          <a:xfrm>
            <a:off x="4648200" y="1038021"/>
            <a:ext cx="5410200" cy="6734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8B6F5E-CDCF-4968-8101-AA72ED44B232}"/>
              </a:ext>
            </a:extLst>
          </p:cNvPr>
          <p:cNvSpPr txBox="1"/>
          <p:nvPr/>
        </p:nvSpPr>
        <p:spPr>
          <a:xfrm>
            <a:off x="245504" y="1900267"/>
            <a:ext cx="3986860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5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cấu trúc phân cấp trong bài trình chiếu giúp nội dung trình bày: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005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ràng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005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lạc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005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 hiểu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>
                <a:solidFill>
                  <a:srgbClr val="005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lý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235A51E-01B3-41AB-B72A-0B210B82B2E4}"/>
              </a:ext>
            </a:extLst>
          </p:cNvPr>
          <p:cNvGrpSpPr/>
          <p:nvPr/>
        </p:nvGrpSpPr>
        <p:grpSpPr>
          <a:xfrm>
            <a:off x="105269" y="114534"/>
            <a:ext cx="6020417" cy="731520"/>
            <a:chOff x="2610965" y="3053675"/>
            <a:chExt cx="6020417" cy="731520"/>
          </a:xfrm>
          <a:solidFill>
            <a:srgbClr val="F4DC9A"/>
          </a:solidFill>
        </p:grpSpPr>
        <p:sp>
          <p:nvSpPr>
            <p:cNvPr id="8" name="Freeform: Shape 3">
              <a:extLst>
                <a:ext uri="{FF2B5EF4-FFF2-40B4-BE49-F238E27FC236}">
                  <a16:creationId xmlns="" xmlns:a16="http://schemas.microsoft.com/office/drawing/2014/main" id="{038D53CD-F4EE-4AD1-B165-A48FBA4AB36E}"/>
                </a:ext>
              </a:extLst>
            </p:cNvPr>
            <p:cNvSpPr/>
            <p:nvPr/>
          </p:nvSpPr>
          <p:spPr>
            <a:xfrm>
              <a:off x="2770389" y="3053675"/>
              <a:ext cx="5860993" cy="731520"/>
            </a:xfrm>
            <a:custGeom>
              <a:avLst/>
              <a:gdLst>
                <a:gd name="connsiteX0" fmla="*/ 0 w 4619163"/>
                <a:gd name="connsiteY0" fmla="*/ 0 h 462646"/>
                <a:gd name="connsiteX1" fmla="*/ 4387840 w 4619163"/>
                <a:gd name="connsiteY1" fmla="*/ 0 h 462646"/>
                <a:gd name="connsiteX2" fmla="*/ 4619163 w 4619163"/>
                <a:gd name="connsiteY2" fmla="*/ 231323 h 462646"/>
                <a:gd name="connsiteX3" fmla="*/ 4387840 w 4619163"/>
                <a:gd name="connsiteY3" fmla="*/ 462646 h 462646"/>
                <a:gd name="connsiteX4" fmla="*/ 0 w 4619163"/>
                <a:gd name="connsiteY4" fmla="*/ 462646 h 462646"/>
                <a:gd name="connsiteX5" fmla="*/ 0 w 4619163"/>
                <a:gd name="connsiteY5" fmla="*/ 0 h 4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9163" h="462646">
                  <a:moveTo>
                    <a:pt x="4619163" y="462645"/>
                  </a:moveTo>
                  <a:lnTo>
                    <a:pt x="231323" y="462645"/>
                  </a:lnTo>
                  <a:lnTo>
                    <a:pt x="0" y="231323"/>
                  </a:lnTo>
                  <a:lnTo>
                    <a:pt x="231323" y="1"/>
                  </a:lnTo>
                  <a:lnTo>
                    <a:pt x="4619163" y="1"/>
                  </a:lnTo>
                  <a:lnTo>
                    <a:pt x="4619163" y="462645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75" tIns="53341" rIns="99568" bIns="53340" numCol="1" spcCol="1270" anchor="ctr" anchorCtr="0">
              <a:noAutofit/>
            </a:bodyPr>
            <a:lstStyle/>
            <a:p>
              <a:pPr marL="228600" lvl="1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>
                  <a:solidFill>
                    <a:srgbClr val="005B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Trúc Phân Cấp 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7AD7667F-3F92-4305-8B16-CBAA68184317}"/>
                </a:ext>
              </a:extLst>
            </p:cNvPr>
            <p:cNvSpPr/>
            <p:nvPr/>
          </p:nvSpPr>
          <p:spPr>
            <a:xfrm>
              <a:off x="2610965" y="3053677"/>
              <a:ext cx="587025" cy="731517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 b="1">
                  <a:solidFill>
                    <a:srgbClr val="005B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467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E40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E40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6F5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6F5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6F5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6F5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6F5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6F5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2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6F5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6F5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E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DC6A338-DC5C-4950-A6EA-D7DCA8EE779F}"/>
              </a:ext>
            </a:extLst>
          </p:cNvPr>
          <p:cNvGrpSpPr/>
          <p:nvPr/>
        </p:nvGrpSpPr>
        <p:grpSpPr>
          <a:xfrm>
            <a:off x="85221" y="58319"/>
            <a:ext cx="8739289" cy="731520"/>
            <a:chOff x="2859323" y="4246097"/>
            <a:chExt cx="6308425" cy="731520"/>
          </a:xfrm>
          <a:solidFill>
            <a:srgbClr val="F4DC9A"/>
          </a:solidFill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472C0546-6941-44FB-980B-D975FE46CD57}"/>
                </a:ext>
              </a:extLst>
            </p:cNvPr>
            <p:cNvSpPr/>
            <p:nvPr/>
          </p:nvSpPr>
          <p:spPr>
            <a:xfrm>
              <a:off x="3008113" y="4246097"/>
              <a:ext cx="6159635" cy="731520"/>
            </a:xfrm>
            <a:custGeom>
              <a:avLst/>
              <a:gdLst>
                <a:gd name="connsiteX0" fmla="*/ 0 w 4619163"/>
                <a:gd name="connsiteY0" fmla="*/ 0 h 462646"/>
                <a:gd name="connsiteX1" fmla="*/ 4387840 w 4619163"/>
                <a:gd name="connsiteY1" fmla="*/ 0 h 462646"/>
                <a:gd name="connsiteX2" fmla="*/ 4619163 w 4619163"/>
                <a:gd name="connsiteY2" fmla="*/ 231323 h 462646"/>
                <a:gd name="connsiteX3" fmla="*/ 4387840 w 4619163"/>
                <a:gd name="connsiteY3" fmla="*/ 462646 h 462646"/>
                <a:gd name="connsiteX4" fmla="*/ 0 w 4619163"/>
                <a:gd name="connsiteY4" fmla="*/ 462646 h 462646"/>
                <a:gd name="connsiteX5" fmla="*/ 0 w 4619163"/>
                <a:gd name="connsiteY5" fmla="*/ 0 h 4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9163" h="462646">
                  <a:moveTo>
                    <a:pt x="4619163" y="462645"/>
                  </a:moveTo>
                  <a:lnTo>
                    <a:pt x="231323" y="462645"/>
                  </a:lnTo>
                  <a:lnTo>
                    <a:pt x="0" y="231323"/>
                  </a:lnTo>
                  <a:lnTo>
                    <a:pt x="231323" y="1"/>
                  </a:lnTo>
                  <a:lnTo>
                    <a:pt x="4619163" y="1"/>
                  </a:lnTo>
                  <a:lnTo>
                    <a:pt x="4619163" y="46264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75" tIns="53341" rIns="99568" bIns="53340" numCol="1" spcCol="1270" anchor="ctr" anchorCtr="0">
              <a:noAutofit/>
            </a:bodyPr>
            <a:lstStyle/>
            <a:p>
              <a:pPr marL="282575"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dirty="0" smtClean="0">
                  <a:solidFill>
                    <a:schemeClr val="accent6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 CHÉP, ĐỊNH DẠNG, DI </a:t>
              </a:r>
              <a:r>
                <a:rPr lang="en-US" sz="2600" b="1" smtClean="0">
                  <a:solidFill>
                    <a:schemeClr val="accent6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</a:t>
              </a:r>
              <a:r>
                <a:rPr lang="en-US" sz="2600" b="1" smtClean="0">
                  <a:solidFill>
                    <a:schemeClr val="accent6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</a:t>
              </a:r>
              <a:r>
                <a:rPr lang="en-US" sz="2600" b="1" dirty="0" smtClean="0">
                  <a:solidFill>
                    <a:schemeClr val="accent6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TRONG  TRANG TRÌNH CHIẾU</a:t>
              </a:r>
              <a:endParaRPr lang="en-US" sz="26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EA81F1E3-4822-48A9-837E-1C82EB719CB5}"/>
                </a:ext>
              </a:extLst>
            </p:cNvPr>
            <p:cNvSpPr/>
            <p:nvPr/>
          </p:nvSpPr>
          <p:spPr>
            <a:xfrm>
              <a:off x="2859323" y="4246099"/>
              <a:ext cx="547870" cy="731517"/>
            </a:xfrm>
            <a:prstGeom prst="ellipse">
              <a:avLst/>
            </a:prstGeom>
            <a:solidFill>
              <a:srgbClr val="E3EDC8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 b="1">
                  <a:solidFill>
                    <a:srgbClr val="005B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endParaRPr lang="en-US" sz="3200" b="1">
                <a:solidFill>
                  <a:srgbClr val="005B55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879301-9585-4F48-AB7E-D9D45CD82705}"/>
              </a:ext>
            </a:extLst>
          </p:cNvPr>
          <p:cNvSpPr txBox="1"/>
          <p:nvPr/>
        </p:nvSpPr>
        <p:spPr>
          <a:xfrm>
            <a:off x="291345" y="889312"/>
            <a:ext cx="34691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TRANG TIÊU ĐỀ </a:t>
            </a:r>
            <a:endParaRPr 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6EBF965-A9BC-433F-97FF-9C2BADF56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020" r="-18020"/>
          <a:stretch/>
        </p:blipFill>
        <p:spPr>
          <a:xfrm>
            <a:off x="5035686" y="1459161"/>
            <a:ext cx="5022714" cy="63132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3CF1F7C-64D5-4030-B991-42E9C8E3F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9161"/>
            <a:ext cx="4403034" cy="6339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49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E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E91B502-8A67-42A2-97C2-D6EE3F7CC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6" y="1637004"/>
            <a:ext cx="4134120" cy="2249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669970-67AB-440D-B3B9-C41E14D2F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1637004"/>
            <a:ext cx="4333742" cy="22491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7E1FC6-C341-4817-912F-DCD73EF88756}"/>
              </a:ext>
            </a:extLst>
          </p:cNvPr>
          <p:cNvSpPr txBox="1"/>
          <p:nvPr/>
        </p:nvSpPr>
        <p:spPr>
          <a:xfrm>
            <a:off x="914400" y="4125256"/>
            <a:ext cx="23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2121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trang tiêu đề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135B92-7786-498A-92DF-57C9D71737C1}"/>
              </a:ext>
            </a:extLst>
          </p:cNvPr>
          <p:cNvSpPr txBox="1"/>
          <p:nvPr/>
        </p:nvSpPr>
        <p:spPr>
          <a:xfrm>
            <a:off x="5465341" y="4125117"/>
            <a:ext cx="23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2121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trang nội dung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A7B6259-D7A3-460B-906C-9C13C7775D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2703" r="-22703"/>
          <a:stretch/>
        </p:blipFill>
        <p:spPr>
          <a:xfrm>
            <a:off x="-502277" y="4675045"/>
            <a:ext cx="5885646" cy="30390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DC6A338-DC5C-4950-A6EA-D7DCA8EE779F}"/>
              </a:ext>
            </a:extLst>
          </p:cNvPr>
          <p:cNvGrpSpPr/>
          <p:nvPr/>
        </p:nvGrpSpPr>
        <p:grpSpPr>
          <a:xfrm>
            <a:off x="85221" y="58319"/>
            <a:ext cx="8739289" cy="731520"/>
            <a:chOff x="2859323" y="4246097"/>
            <a:chExt cx="6308425" cy="731520"/>
          </a:xfrm>
          <a:solidFill>
            <a:srgbClr val="F4DC9A"/>
          </a:solidFill>
        </p:grpSpPr>
        <p:sp>
          <p:nvSpPr>
            <p:cNvPr id="14" name="Freeform: Shape 2">
              <a:extLst>
                <a:ext uri="{FF2B5EF4-FFF2-40B4-BE49-F238E27FC236}">
                  <a16:creationId xmlns="" xmlns:a16="http://schemas.microsoft.com/office/drawing/2014/main" id="{472C0546-6941-44FB-980B-D975FE46CD57}"/>
                </a:ext>
              </a:extLst>
            </p:cNvPr>
            <p:cNvSpPr/>
            <p:nvPr/>
          </p:nvSpPr>
          <p:spPr>
            <a:xfrm>
              <a:off x="3008113" y="4246097"/>
              <a:ext cx="6159635" cy="731520"/>
            </a:xfrm>
            <a:custGeom>
              <a:avLst/>
              <a:gdLst>
                <a:gd name="connsiteX0" fmla="*/ 0 w 4619163"/>
                <a:gd name="connsiteY0" fmla="*/ 0 h 462646"/>
                <a:gd name="connsiteX1" fmla="*/ 4387840 w 4619163"/>
                <a:gd name="connsiteY1" fmla="*/ 0 h 462646"/>
                <a:gd name="connsiteX2" fmla="*/ 4619163 w 4619163"/>
                <a:gd name="connsiteY2" fmla="*/ 231323 h 462646"/>
                <a:gd name="connsiteX3" fmla="*/ 4387840 w 4619163"/>
                <a:gd name="connsiteY3" fmla="*/ 462646 h 462646"/>
                <a:gd name="connsiteX4" fmla="*/ 0 w 4619163"/>
                <a:gd name="connsiteY4" fmla="*/ 462646 h 462646"/>
                <a:gd name="connsiteX5" fmla="*/ 0 w 4619163"/>
                <a:gd name="connsiteY5" fmla="*/ 0 h 4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9163" h="462646">
                  <a:moveTo>
                    <a:pt x="4619163" y="462645"/>
                  </a:moveTo>
                  <a:lnTo>
                    <a:pt x="231323" y="462645"/>
                  </a:lnTo>
                  <a:lnTo>
                    <a:pt x="0" y="231323"/>
                  </a:lnTo>
                  <a:lnTo>
                    <a:pt x="231323" y="1"/>
                  </a:lnTo>
                  <a:lnTo>
                    <a:pt x="4619163" y="1"/>
                  </a:lnTo>
                  <a:lnTo>
                    <a:pt x="4619163" y="46264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75" tIns="53341" rIns="99568" bIns="53340" numCol="1" spcCol="1270" anchor="ctr" anchorCtr="0">
              <a:noAutofit/>
            </a:bodyPr>
            <a:lstStyle/>
            <a:p>
              <a:pPr marL="282575"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smtClean="0">
                  <a:solidFill>
                    <a:schemeClr val="accent6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 CHÉP, ĐỊNH DẠNG, DI CHUYỂN ĐỊNH DẠNG VĂN BẢN TRONG  TRANG TRÌNH CHIẾU</a:t>
              </a:r>
              <a:endParaRPr lang="en-US" sz="2600" b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A81F1E3-4822-48A9-837E-1C82EB719CB5}"/>
                </a:ext>
              </a:extLst>
            </p:cNvPr>
            <p:cNvSpPr/>
            <p:nvPr/>
          </p:nvSpPr>
          <p:spPr>
            <a:xfrm>
              <a:off x="2859323" y="4246099"/>
              <a:ext cx="547870" cy="731517"/>
            </a:xfrm>
            <a:prstGeom prst="ellipse">
              <a:avLst/>
            </a:prstGeom>
            <a:solidFill>
              <a:srgbClr val="E3EDC8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 b="1">
                  <a:solidFill>
                    <a:srgbClr val="005B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endParaRPr lang="en-US" sz="3200" b="1">
                <a:solidFill>
                  <a:srgbClr val="005B55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F879301-9585-4F48-AB7E-D9D45CD82705}"/>
              </a:ext>
            </a:extLst>
          </p:cNvPr>
          <p:cNvSpPr txBox="1"/>
          <p:nvPr/>
        </p:nvSpPr>
        <p:spPr>
          <a:xfrm>
            <a:off x="291345" y="889312"/>
            <a:ext cx="34691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TRANG TIÊU ĐỀ </a:t>
            </a:r>
            <a:endParaRPr 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48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E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AD6350-E1A7-4857-ABDB-A0BD7416C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3628" b="-43628"/>
          <a:stretch/>
        </p:blipFill>
        <p:spPr>
          <a:xfrm>
            <a:off x="373487" y="521609"/>
            <a:ext cx="9355102" cy="7192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A684EA-3301-4D6C-B13D-8BFF2D32E24B}"/>
              </a:ext>
            </a:extLst>
          </p:cNvPr>
          <p:cNvSpPr txBox="1"/>
          <p:nvPr/>
        </p:nvSpPr>
        <p:spPr>
          <a:xfrm>
            <a:off x="291344" y="935478"/>
            <a:ext cx="87982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SAO CHÉP DỮ LIỆU TỪ TỆP VĂN BẢN SANG TRANG TRÌNH CHIẾU </a:t>
            </a:r>
            <a:endParaRPr 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DC6A338-DC5C-4950-A6EA-D7DCA8EE779F}"/>
              </a:ext>
            </a:extLst>
          </p:cNvPr>
          <p:cNvGrpSpPr/>
          <p:nvPr/>
        </p:nvGrpSpPr>
        <p:grpSpPr>
          <a:xfrm>
            <a:off x="85221" y="58319"/>
            <a:ext cx="8739289" cy="731520"/>
            <a:chOff x="2859323" y="4246097"/>
            <a:chExt cx="6308425" cy="731520"/>
          </a:xfrm>
          <a:solidFill>
            <a:srgbClr val="F4DC9A"/>
          </a:solidFill>
        </p:grpSpPr>
        <p:sp>
          <p:nvSpPr>
            <p:cNvPr id="8" name="Freeform: Shape 2">
              <a:extLst>
                <a:ext uri="{FF2B5EF4-FFF2-40B4-BE49-F238E27FC236}">
                  <a16:creationId xmlns="" xmlns:a16="http://schemas.microsoft.com/office/drawing/2014/main" id="{472C0546-6941-44FB-980B-D975FE46CD57}"/>
                </a:ext>
              </a:extLst>
            </p:cNvPr>
            <p:cNvSpPr/>
            <p:nvPr/>
          </p:nvSpPr>
          <p:spPr>
            <a:xfrm>
              <a:off x="3008113" y="4246097"/>
              <a:ext cx="6159635" cy="731520"/>
            </a:xfrm>
            <a:custGeom>
              <a:avLst/>
              <a:gdLst>
                <a:gd name="connsiteX0" fmla="*/ 0 w 4619163"/>
                <a:gd name="connsiteY0" fmla="*/ 0 h 462646"/>
                <a:gd name="connsiteX1" fmla="*/ 4387840 w 4619163"/>
                <a:gd name="connsiteY1" fmla="*/ 0 h 462646"/>
                <a:gd name="connsiteX2" fmla="*/ 4619163 w 4619163"/>
                <a:gd name="connsiteY2" fmla="*/ 231323 h 462646"/>
                <a:gd name="connsiteX3" fmla="*/ 4387840 w 4619163"/>
                <a:gd name="connsiteY3" fmla="*/ 462646 h 462646"/>
                <a:gd name="connsiteX4" fmla="*/ 0 w 4619163"/>
                <a:gd name="connsiteY4" fmla="*/ 462646 h 462646"/>
                <a:gd name="connsiteX5" fmla="*/ 0 w 4619163"/>
                <a:gd name="connsiteY5" fmla="*/ 0 h 4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9163" h="462646">
                  <a:moveTo>
                    <a:pt x="4619163" y="462645"/>
                  </a:moveTo>
                  <a:lnTo>
                    <a:pt x="231323" y="462645"/>
                  </a:lnTo>
                  <a:lnTo>
                    <a:pt x="0" y="231323"/>
                  </a:lnTo>
                  <a:lnTo>
                    <a:pt x="231323" y="1"/>
                  </a:lnTo>
                  <a:lnTo>
                    <a:pt x="4619163" y="1"/>
                  </a:lnTo>
                  <a:lnTo>
                    <a:pt x="4619163" y="46264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75" tIns="53341" rIns="99568" bIns="53340" numCol="1" spcCol="1270" anchor="ctr" anchorCtr="0">
              <a:noAutofit/>
            </a:bodyPr>
            <a:lstStyle/>
            <a:p>
              <a:pPr marL="282575"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smtClean="0">
                  <a:solidFill>
                    <a:schemeClr val="accent6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 CHÉP, ĐỊNH DẠNG, DI CHUYỂN ĐỊNH DẠNG VĂN BẢN TRONG  TRANG TRÌNH CHIẾU</a:t>
              </a:r>
              <a:endParaRPr lang="en-US" sz="2600" b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A81F1E3-4822-48A9-837E-1C82EB719CB5}"/>
                </a:ext>
              </a:extLst>
            </p:cNvPr>
            <p:cNvSpPr/>
            <p:nvPr/>
          </p:nvSpPr>
          <p:spPr>
            <a:xfrm>
              <a:off x="2859323" y="4246099"/>
              <a:ext cx="547870" cy="731517"/>
            </a:xfrm>
            <a:prstGeom prst="ellipse">
              <a:avLst/>
            </a:prstGeom>
            <a:solidFill>
              <a:srgbClr val="E3EDC8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 b="1">
                  <a:solidFill>
                    <a:srgbClr val="005B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endParaRPr lang="en-US" sz="3200" b="1">
                <a:solidFill>
                  <a:srgbClr val="005B55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8361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E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8EE6B59-4B8D-499F-9EA1-8E4CF8EFF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829" r="-23829"/>
          <a:stretch/>
        </p:blipFill>
        <p:spPr>
          <a:xfrm>
            <a:off x="3081729" y="2226443"/>
            <a:ext cx="8075054" cy="33862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A968235-489E-4A2E-B873-1BCEA36089FB}"/>
              </a:ext>
            </a:extLst>
          </p:cNvPr>
          <p:cNvSpPr txBox="1"/>
          <p:nvPr/>
        </p:nvSpPr>
        <p:spPr>
          <a:xfrm>
            <a:off x="204258" y="2383567"/>
            <a:ext cx="416091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91440" algn="just">
              <a:buFontTx/>
              <a:buChar char="-"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dạng văn bản trong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tương tự như trong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soạn thảo văn bản</a:t>
            </a:r>
          </a:p>
          <a:p>
            <a:pPr marL="285750" indent="-91440" algn="just">
              <a:buFontTx/>
              <a:buChar char="-"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thể thay đổi kích thước của khung văn bản</a:t>
            </a:r>
          </a:p>
          <a:p>
            <a:pPr marL="285750" indent="-91440" algn="just">
              <a:buFontTx/>
              <a:buChar char="-"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thể định dạng văn bản:</a:t>
            </a:r>
          </a:p>
          <a:p>
            <a:pPr marL="1200150" lvl="2" indent="-91440" algn="just">
              <a:buFont typeface="Wingdings" panose="05000000000000000000" pitchFamily="2" charset="2"/>
              <a:buChar char="ü"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Phông chữ</a:t>
            </a:r>
          </a:p>
          <a:p>
            <a:pPr marL="1200150" lvl="2" indent="-91440" algn="just">
              <a:buFont typeface="Wingdings" panose="05000000000000000000" pitchFamily="2" charset="2"/>
              <a:buChar char="ü"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Cỡ chữ</a:t>
            </a:r>
          </a:p>
          <a:p>
            <a:pPr marL="1200150" lvl="2" indent="-91440" algn="just">
              <a:buFont typeface="Wingdings" panose="05000000000000000000" pitchFamily="2" charset="2"/>
              <a:buChar char="ü"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Kiểu chữ</a:t>
            </a:r>
          </a:p>
          <a:p>
            <a:pPr marL="1200150" lvl="2" indent="-91440" algn="just">
              <a:buFont typeface="Wingdings" panose="05000000000000000000" pitchFamily="2" charset="2"/>
              <a:buChar char="ü"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Màu chữ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A684EA-3301-4D6C-B13D-8BFF2D32E24B}"/>
              </a:ext>
            </a:extLst>
          </p:cNvPr>
          <p:cNvSpPr txBox="1"/>
          <p:nvPr/>
        </p:nvSpPr>
        <p:spPr>
          <a:xfrm>
            <a:off x="291344" y="935478"/>
            <a:ext cx="9124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ĐỊNH DẠNG, DI CHUYỂN VĂN BẢN TRÊN TRANG TRÌNH CHIẾU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DC6A338-DC5C-4950-A6EA-D7DCA8EE779F}"/>
              </a:ext>
            </a:extLst>
          </p:cNvPr>
          <p:cNvGrpSpPr/>
          <p:nvPr/>
        </p:nvGrpSpPr>
        <p:grpSpPr>
          <a:xfrm>
            <a:off x="85221" y="58319"/>
            <a:ext cx="8739289" cy="731520"/>
            <a:chOff x="2859323" y="4246097"/>
            <a:chExt cx="6308425" cy="731520"/>
          </a:xfrm>
          <a:solidFill>
            <a:srgbClr val="F4DC9A"/>
          </a:solidFill>
        </p:grpSpPr>
        <p:sp>
          <p:nvSpPr>
            <p:cNvPr id="15" name="Freeform: Shape 2">
              <a:extLst>
                <a:ext uri="{FF2B5EF4-FFF2-40B4-BE49-F238E27FC236}">
                  <a16:creationId xmlns="" xmlns:a16="http://schemas.microsoft.com/office/drawing/2014/main" id="{472C0546-6941-44FB-980B-D975FE46CD57}"/>
                </a:ext>
              </a:extLst>
            </p:cNvPr>
            <p:cNvSpPr/>
            <p:nvPr/>
          </p:nvSpPr>
          <p:spPr>
            <a:xfrm>
              <a:off x="3008113" y="4246097"/>
              <a:ext cx="6159635" cy="731520"/>
            </a:xfrm>
            <a:custGeom>
              <a:avLst/>
              <a:gdLst>
                <a:gd name="connsiteX0" fmla="*/ 0 w 4619163"/>
                <a:gd name="connsiteY0" fmla="*/ 0 h 462646"/>
                <a:gd name="connsiteX1" fmla="*/ 4387840 w 4619163"/>
                <a:gd name="connsiteY1" fmla="*/ 0 h 462646"/>
                <a:gd name="connsiteX2" fmla="*/ 4619163 w 4619163"/>
                <a:gd name="connsiteY2" fmla="*/ 231323 h 462646"/>
                <a:gd name="connsiteX3" fmla="*/ 4387840 w 4619163"/>
                <a:gd name="connsiteY3" fmla="*/ 462646 h 462646"/>
                <a:gd name="connsiteX4" fmla="*/ 0 w 4619163"/>
                <a:gd name="connsiteY4" fmla="*/ 462646 h 462646"/>
                <a:gd name="connsiteX5" fmla="*/ 0 w 4619163"/>
                <a:gd name="connsiteY5" fmla="*/ 0 h 4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9163" h="462646">
                  <a:moveTo>
                    <a:pt x="4619163" y="462645"/>
                  </a:moveTo>
                  <a:lnTo>
                    <a:pt x="231323" y="462645"/>
                  </a:lnTo>
                  <a:lnTo>
                    <a:pt x="0" y="231323"/>
                  </a:lnTo>
                  <a:lnTo>
                    <a:pt x="231323" y="1"/>
                  </a:lnTo>
                  <a:lnTo>
                    <a:pt x="4619163" y="1"/>
                  </a:lnTo>
                  <a:lnTo>
                    <a:pt x="4619163" y="46264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75" tIns="53341" rIns="99568" bIns="53340" numCol="1" spcCol="1270" anchor="ctr" anchorCtr="0">
              <a:noAutofit/>
            </a:bodyPr>
            <a:lstStyle/>
            <a:p>
              <a:pPr marL="282575"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smtClean="0">
                  <a:solidFill>
                    <a:schemeClr val="accent6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 CHÉP, ĐỊNH DẠNG, DI CHUYỂN ĐỊNH DẠNG VĂN BẢN TRONG  TRANG TRÌNH CHIẾU</a:t>
              </a:r>
              <a:endParaRPr lang="en-US" sz="2600" b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EA81F1E3-4822-48A9-837E-1C82EB719CB5}"/>
                </a:ext>
              </a:extLst>
            </p:cNvPr>
            <p:cNvSpPr/>
            <p:nvPr/>
          </p:nvSpPr>
          <p:spPr>
            <a:xfrm>
              <a:off x="2859323" y="4246099"/>
              <a:ext cx="547870" cy="731517"/>
            </a:xfrm>
            <a:prstGeom prst="ellipse">
              <a:avLst/>
            </a:prstGeom>
            <a:solidFill>
              <a:srgbClr val="E3EDC8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 b="1">
                  <a:solidFill>
                    <a:srgbClr val="005B5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endParaRPr lang="en-US" sz="3200" b="1">
                <a:solidFill>
                  <a:srgbClr val="005B55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196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573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573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ertificate of Award Animals 1">
      <a:dk1>
        <a:srgbClr val="000000"/>
      </a:dk1>
      <a:lt1>
        <a:srgbClr val="FFFFFF"/>
      </a:lt1>
      <a:dk2>
        <a:srgbClr val="56C4DD"/>
      </a:dk2>
      <a:lt2>
        <a:srgbClr val="839115"/>
      </a:lt2>
      <a:accent1>
        <a:srgbClr val="BE563E"/>
      </a:accent1>
      <a:accent2>
        <a:srgbClr val="839115"/>
      </a:accent2>
      <a:accent3>
        <a:srgbClr val="56C4DD"/>
      </a:accent3>
      <a:accent4>
        <a:srgbClr val="00B6AA"/>
      </a:accent4>
      <a:accent5>
        <a:srgbClr val="F4C076"/>
      </a:accent5>
      <a:accent6>
        <a:srgbClr val="B8EAEE"/>
      </a:accent6>
      <a:hlink>
        <a:srgbClr val="69A020"/>
      </a:hlink>
      <a:folHlink>
        <a:srgbClr val="8C8C8C"/>
      </a:folHlink>
    </a:clrScheme>
    <a:fontScheme name="Custom 3">
      <a:majorFont>
        <a:latin typeface="Modern Love"/>
        <a:ea typeface=""/>
        <a:cs typeface=""/>
      </a:majorFont>
      <a:minorFont>
        <a:latin typeface="Postera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rtificate of Award Animals_TM02895260_Win32_AP_SL_v3" id="{DC39821E-F20F-4B5D-8C0F-63A42F141F62}" vid="{A2533F44-D703-47F4-9A8B-482AECFFE4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B33E14-A97E-4784-8804-C3256ABEFF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1B725D-2894-4D1F-BA3E-403AB159F7B9}">
  <ds:schemaRefs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16c05727-aa75-4e4a-9b5f-8a80a1165891"/>
    <ds:schemaRef ds:uri="http://www.w3.org/XML/1998/namespace"/>
    <ds:schemaRef ds:uri="230e9df3-be65-4c73-a93b-d1236ebd677e"/>
    <ds:schemaRef ds:uri="http://schemas.microsoft.com/sharepoint/v3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13EB033-6FAB-43B2-9ABB-9FD5EB68CE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award certificate</Template>
  <TotalTime>717</TotalTime>
  <Words>450</Words>
  <PresentationFormat>Custom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2022-07-15T14:09:30Z</dcterms:created>
  <dcterms:modified xsi:type="dcterms:W3CDTF">2023-02-27T02:07:38Z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