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36700" y="2540000"/>
            <a:ext cx="4559300" cy="3644900"/>
          </a:xfrm>
          <a:custGeom>
            <a:avLst/>
            <a:gdLst>
              <a:gd name="connsiteX0" fmla="*/ 81974 w 4559300"/>
              <a:gd name="connsiteY0" fmla="*/ 0 h 3644900"/>
              <a:gd name="connsiteX1" fmla="*/ 4477326 w 4559300"/>
              <a:gd name="connsiteY1" fmla="*/ 0 h 3644900"/>
              <a:gd name="connsiteX2" fmla="*/ 4559300 w 4559300"/>
              <a:gd name="connsiteY2" fmla="*/ 81974 h 3644900"/>
              <a:gd name="connsiteX3" fmla="*/ 4559300 w 4559300"/>
              <a:gd name="connsiteY3" fmla="*/ 3562926 h 3644900"/>
              <a:gd name="connsiteX4" fmla="*/ 4477326 w 4559300"/>
              <a:gd name="connsiteY4" fmla="*/ 3644900 h 3644900"/>
              <a:gd name="connsiteX5" fmla="*/ 81974 w 4559300"/>
              <a:gd name="connsiteY5" fmla="*/ 3644900 h 3644900"/>
              <a:gd name="connsiteX6" fmla="*/ 0 w 4559300"/>
              <a:gd name="connsiteY6" fmla="*/ 3562926 h 3644900"/>
              <a:gd name="connsiteX7" fmla="*/ 0 w 4559300"/>
              <a:gd name="connsiteY7" fmla="*/ 81974 h 3644900"/>
              <a:gd name="connsiteX8" fmla="*/ 81974 w 4559300"/>
              <a:gd name="connsiteY8" fmla="*/ 0 h 364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300" h="3644900">
                <a:moveTo>
                  <a:pt x="81974" y="0"/>
                </a:moveTo>
                <a:lnTo>
                  <a:pt x="4477326" y="0"/>
                </a:lnTo>
                <a:cubicBezTo>
                  <a:pt x="4522599" y="0"/>
                  <a:pt x="4559300" y="36701"/>
                  <a:pt x="4559300" y="81974"/>
                </a:cubicBezTo>
                <a:lnTo>
                  <a:pt x="4559300" y="3562926"/>
                </a:lnTo>
                <a:cubicBezTo>
                  <a:pt x="4559300" y="3608199"/>
                  <a:pt x="4522599" y="3644900"/>
                  <a:pt x="4477326" y="3644900"/>
                </a:cubicBezTo>
                <a:lnTo>
                  <a:pt x="81974" y="3644900"/>
                </a:lnTo>
                <a:cubicBezTo>
                  <a:pt x="36701" y="3644900"/>
                  <a:pt x="0" y="3608199"/>
                  <a:pt x="0" y="3562926"/>
                </a:cubicBezTo>
                <a:lnTo>
                  <a:pt x="0" y="81974"/>
                </a:lnTo>
                <a:cubicBezTo>
                  <a:pt x="0" y="36701"/>
                  <a:pt x="36701" y="0"/>
                  <a:pt x="819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51100" y="4368800"/>
            <a:ext cx="3632200" cy="248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1504950" y="2514600"/>
            <a:ext cx="3613150" cy="2743200"/>
          </a:xfrm>
          <a:custGeom>
            <a:avLst/>
            <a:gdLst>
              <a:gd name="connsiteX0" fmla="*/ 109481 w 3613150"/>
              <a:gd name="connsiteY0" fmla="*/ 0 h 2743200"/>
              <a:gd name="connsiteX1" fmla="*/ 3503669 w 3613150"/>
              <a:gd name="connsiteY1" fmla="*/ 0 h 2743200"/>
              <a:gd name="connsiteX2" fmla="*/ 3613150 w 3613150"/>
              <a:gd name="connsiteY2" fmla="*/ 109481 h 2743200"/>
              <a:gd name="connsiteX3" fmla="*/ 3613150 w 3613150"/>
              <a:gd name="connsiteY3" fmla="*/ 2633719 h 2743200"/>
              <a:gd name="connsiteX4" fmla="*/ 3503669 w 3613150"/>
              <a:gd name="connsiteY4" fmla="*/ 2743200 h 2743200"/>
              <a:gd name="connsiteX5" fmla="*/ 109481 w 3613150"/>
              <a:gd name="connsiteY5" fmla="*/ 2743200 h 2743200"/>
              <a:gd name="connsiteX6" fmla="*/ 0 w 3613150"/>
              <a:gd name="connsiteY6" fmla="*/ 2633719 h 2743200"/>
              <a:gd name="connsiteX7" fmla="*/ 0 w 3613150"/>
              <a:gd name="connsiteY7" fmla="*/ 109481 h 2743200"/>
              <a:gd name="connsiteX8" fmla="*/ 109481 w 3613150"/>
              <a:gd name="connsiteY8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150" h="2743200">
                <a:moveTo>
                  <a:pt x="109481" y="0"/>
                </a:moveTo>
                <a:lnTo>
                  <a:pt x="3503669" y="0"/>
                </a:lnTo>
                <a:cubicBezTo>
                  <a:pt x="3564134" y="0"/>
                  <a:pt x="3613150" y="49016"/>
                  <a:pt x="3613150" y="109481"/>
                </a:cubicBezTo>
                <a:lnTo>
                  <a:pt x="3613150" y="2633719"/>
                </a:lnTo>
                <a:cubicBezTo>
                  <a:pt x="3613150" y="2694184"/>
                  <a:pt x="3564134" y="2743200"/>
                  <a:pt x="3503669" y="2743200"/>
                </a:cubicBezTo>
                <a:lnTo>
                  <a:pt x="109481" y="2743200"/>
                </a:lnTo>
                <a:cubicBezTo>
                  <a:pt x="49016" y="2743200"/>
                  <a:pt x="0" y="2694184"/>
                  <a:pt x="0" y="2633719"/>
                </a:cubicBezTo>
                <a:lnTo>
                  <a:pt x="0" y="109481"/>
                </a:lnTo>
                <a:cubicBezTo>
                  <a:pt x="0" y="49016"/>
                  <a:pt x="49016" y="0"/>
                  <a:pt x="1094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454400"/>
            <a:ext cx="12192000" cy="340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1530350" y="2527300"/>
            <a:ext cx="2749550" cy="2743200"/>
          </a:xfrm>
          <a:custGeom>
            <a:avLst/>
            <a:gdLst>
              <a:gd name="connsiteX0" fmla="*/ 109481 w 2749550"/>
              <a:gd name="connsiteY0" fmla="*/ 0 h 2743200"/>
              <a:gd name="connsiteX1" fmla="*/ 2640069 w 2749550"/>
              <a:gd name="connsiteY1" fmla="*/ 0 h 2743200"/>
              <a:gd name="connsiteX2" fmla="*/ 2749550 w 2749550"/>
              <a:gd name="connsiteY2" fmla="*/ 109481 h 2743200"/>
              <a:gd name="connsiteX3" fmla="*/ 2749550 w 2749550"/>
              <a:gd name="connsiteY3" fmla="*/ 2633719 h 2743200"/>
              <a:gd name="connsiteX4" fmla="*/ 2640069 w 2749550"/>
              <a:gd name="connsiteY4" fmla="*/ 2743200 h 2743200"/>
              <a:gd name="connsiteX5" fmla="*/ 109481 w 2749550"/>
              <a:gd name="connsiteY5" fmla="*/ 2743200 h 2743200"/>
              <a:gd name="connsiteX6" fmla="*/ 0 w 2749550"/>
              <a:gd name="connsiteY6" fmla="*/ 2633719 h 2743200"/>
              <a:gd name="connsiteX7" fmla="*/ 0 w 2749550"/>
              <a:gd name="connsiteY7" fmla="*/ 109481 h 2743200"/>
              <a:gd name="connsiteX8" fmla="*/ 109481 w 2749550"/>
              <a:gd name="connsiteY8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9550" h="2743200">
                <a:moveTo>
                  <a:pt x="109481" y="0"/>
                </a:moveTo>
                <a:lnTo>
                  <a:pt x="2640069" y="0"/>
                </a:lnTo>
                <a:cubicBezTo>
                  <a:pt x="2700534" y="0"/>
                  <a:pt x="2749550" y="49016"/>
                  <a:pt x="2749550" y="109481"/>
                </a:cubicBezTo>
                <a:lnTo>
                  <a:pt x="2749550" y="2633719"/>
                </a:lnTo>
                <a:cubicBezTo>
                  <a:pt x="2749550" y="2694184"/>
                  <a:pt x="2700534" y="2743200"/>
                  <a:pt x="2640069" y="2743200"/>
                </a:cubicBezTo>
                <a:lnTo>
                  <a:pt x="109481" y="2743200"/>
                </a:lnTo>
                <a:cubicBezTo>
                  <a:pt x="49016" y="2743200"/>
                  <a:pt x="0" y="2694184"/>
                  <a:pt x="0" y="2633719"/>
                </a:cubicBezTo>
                <a:lnTo>
                  <a:pt x="0" y="109481"/>
                </a:lnTo>
                <a:cubicBezTo>
                  <a:pt x="0" y="49016"/>
                  <a:pt x="49016" y="0"/>
                  <a:pt x="1094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14300" dir="16200000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1"/>
          </p:nvPr>
        </p:nvSpPr>
        <p:spPr>
          <a:xfrm>
            <a:off x="4435475" y="1587500"/>
            <a:ext cx="2600325" cy="2743200"/>
          </a:xfrm>
          <a:custGeom>
            <a:avLst/>
            <a:gdLst>
              <a:gd name="connsiteX0" fmla="*/ 103779 w 2600325"/>
              <a:gd name="connsiteY0" fmla="*/ 0 h 2743200"/>
              <a:gd name="connsiteX1" fmla="*/ 2496546 w 2600325"/>
              <a:gd name="connsiteY1" fmla="*/ 0 h 2743200"/>
              <a:gd name="connsiteX2" fmla="*/ 2600325 w 2600325"/>
              <a:gd name="connsiteY2" fmla="*/ 103779 h 2743200"/>
              <a:gd name="connsiteX3" fmla="*/ 2600325 w 2600325"/>
              <a:gd name="connsiteY3" fmla="*/ 2639421 h 2743200"/>
              <a:gd name="connsiteX4" fmla="*/ 2496546 w 2600325"/>
              <a:gd name="connsiteY4" fmla="*/ 2743200 h 2743200"/>
              <a:gd name="connsiteX5" fmla="*/ 103779 w 2600325"/>
              <a:gd name="connsiteY5" fmla="*/ 2743200 h 2743200"/>
              <a:gd name="connsiteX6" fmla="*/ 0 w 2600325"/>
              <a:gd name="connsiteY6" fmla="*/ 2639421 h 2743200"/>
              <a:gd name="connsiteX7" fmla="*/ 0 w 2600325"/>
              <a:gd name="connsiteY7" fmla="*/ 103779 h 2743200"/>
              <a:gd name="connsiteX8" fmla="*/ 103779 w 2600325"/>
              <a:gd name="connsiteY8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0325" h="2743200">
                <a:moveTo>
                  <a:pt x="103779" y="0"/>
                </a:moveTo>
                <a:lnTo>
                  <a:pt x="2496546" y="0"/>
                </a:lnTo>
                <a:cubicBezTo>
                  <a:pt x="2553862" y="0"/>
                  <a:pt x="2600325" y="46463"/>
                  <a:pt x="2600325" y="103779"/>
                </a:cubicBezTo>
                <a:lnTo>
                  <a:pt x="2600325" y="2639421"/>
                </a:lnTo>
                <a:cubicBezTo>
                  <a:pt x="2600325" y="2696737"/>
                  <a:pt x="2553862" y="2743200"/>
                  <a:pt x="2496546" y="2743200"/>
                </a:cubicBezTo>
                <a:lnTo>
                  <a:pt x="103779" y="2743200"/>
                </a:lnTo>
                <a:cubicBezTo>
                  <a:pt x="46463" y="2743200"/>
                  <a:pt x="0" y="2696737"/>
                  <a:pt x="0" y="2639421"/>
                </a:cubicBezTo>
                <a:lnTo>
                  <a:pt x="0" y="103779"/>
                </a:lnTo>
                <a:cubicBezTo>
                  <a:pt x="0" y="46463"/>
                  <a:pt x="46463" y="0"/>
                  <a:pt x="1037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14300" dir="16200000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0"/>
          </p:nvPr>
        </p:nvSpPr>
        <p:spPr>
          <a:xfrm>
            <a:off x="1552574" y="2527300"/>
            <a:ext cx="4454525" cy="1701800"/>
          </a:xfrm>
          <a:custGeom>
            <a:avLst/>
            <a:gdLst>
              <a:gd name="connsiteX0" fmla="*/ 44281 w 4454525"/>
              <a:gd name="connsiteY0" fmla="*/ 0 h 1701800"/>
              <a:gd name="connsiteX1" fmla="*/ 4410244 w 4454525"/>
              <a:gd name="connsiteY1" fmla="*/ 0 h 1701800"/>
              <a:gd name="connsiteX2" fmla="*/ 4454525 w 4454525"/>
              <a:gd name="connsiteY2" fmla="*/ 44281 h 1701800"/>
              <a:gd name="connsiteX3" fmla="*/ 4454525 w 4454525"/>
              <a:gd name="connsiteY3" fmla="*/ 1657519 h 1701800"/>
              <a:gd name="connsiteX4" fmla="*/ 4410244 w 4454525"/>
              <a:gd name="connsiteY4" fmla="*/ 1701800 h 1701800"/>
              <a:gd name="connsiteX5" fmla="*/ 44281 w 4454525"/>
              <a:gd name="connsiteY5" fmla="*/ 1701800 h 1701800"/>
              <a:gd name="connsiteX6" fmla="*/ 0 w 4454525"/>
              <a:gd name="connsiteY6" fmla="*/ 1657519 h 1701800"/>
              <a:gd name="connsiteX7" fmla="*/ 0 w 4454525"/>
              <a:gd name="connsiteY7" fmla="*/ 44281 h 1701800"/>
              <a:gd name="connsiteX8" fmla="*/ 44281 w 4454525"/>
              <a:gd name="connsiteY8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4525" h="1701800">
                <a:moveTo>
                  <a:pt x="44281" y="0"/>
                </a:moveTo>
                <a:lnTo>
                  <a:pt x="4410244" y="0"/>
                </a:lnTo>
                <a:cubicBezTo>
                  <a:pt x="4434700" y="0"/>
                  <a:pt x="4454525" y="19825"/>
                  <a:pt x="4454525" y="44281"/>
                </a:cubicBezTo>
                <a:lnTo>
                  <a:pt x="4454525" y="1657519"/>
                </a:lnTo>
                <a:cubicBezTo>
                  <a:pt x="4454525" y="1681975"/>
                  <a:pt x="4434700" y="1701800"/>
                  <a:pt x="4410244" y="1701800"/>
                </a:cubicBezTo>
                <a:lnTo>
                  <a:pt x="44281" y="1701800"/>
                </a:lnTo>
                <a:cubicBezTo>
                  <a:pt x="19825" y="1701800"/>
                  <a:pt x="0" y="1681975"/>
                  <a:pt x="0" y="1657519"/>
                </a:cubicBezTo>
                <a:lnTo>
                  <a:pt x="0" y="44281"/>
                </a:lnTo>
                <a:cubicBezTo>
                  <a:pt x="0" y="19825"/>
                  <a:pt x="19825" y="0"/>
                  <a:pt x="442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/>
          </p:nvPr>
        </p:nvSpPr>
        <p:spPr>
          <a:xfrm>
            <a:off x="6238874" y="4457700"/>
            <a:ext cx="4454525" cy="1701800"/>
          </a:xfrm>
          <a:custGeom>
            <a:avLst/>
            <a:gdLst>
              <a:gd name="connsiteX0" fmla="*/ 44281 w 4454525"/>
              <a:gd name="connsiteY0" fmla="*/ 0 h 1701800"/>
              <a:gd name="connsiteX1" fmla="*/ 4410244 w 4454525"/>
              <a:gd name="connsiteY1" fmla="*/ 0 h 1701800"/>
              <a:gd name="connsiteX2" fmla="*/ 4454525 w 4454525"/>
              <a:gd name="connsiteY2" fmla="*/ 44281 h 1701800"/>
              <a:gd name="connsiteX3" fmla="*/ 4454525 w 4454525"/>
              <a:gd name="connsiteY3" fmla="*/ 1657519 h 1701800"/>
              <a:gd name="connsiteX4" fmla="*/ 4410244 w 4454525"/>
              <a:gd name="connsiteY4" fmla="*/ 1701800 h 1701800"/>
              <a:gd name="connsiteX5" fmla="*/ 44281 w 4454525"/>
              <a:gd name="connsiteY5" fmla="*/ 1701800 h 1701800"/>
              <a:gd name="connsiteX6" fmla="*/ 0 w 4454525"/>
              <a:gd name="connsiteY6" fmla="*/ 1657519 h 1701800"/>
              <a:gd name="connsiteX7" fmla="*/ 0 w 4454525"/>
              <a:gd name="connsiteY7" fmla="*/ 44281 h 1701800"/>
              <a:gd name="connsiteX8" fmla="*/ 44281 w 4454525"/>
              <a:gd name="connsiteY8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4525" h="1701800">
                <a:moveTo>
                  <a:pt x="44281" y="0"/>
                </a:moveTo>
                <a:lnTo>
                  <a:pt x="4410244" y="0"/>
                </a:lnTo>
                <a:cubicBezTo>
                  <a:pt x="4434700" y="0"/>
                  <a:pt x="4454525" y="19825"/>
                  <a:pt x="4454525" y="44281"/>
                </a:cubicBezTo>
                <a:lnTo>
                  <a:pt x="4454525" y="1657519"/>
                </a:lnTo>
                <a:cubicBezTo>
                  <a:pt x="4454525" y="1681975"/>
                  <a:pt x="4434700" y="1701800"/>
                  <a:pt x="4410244" y="1701800"/>
                </a:cubicBezTo>
                <a:lnTo>
                  <a:pt x="44281" y="1701800"/>
                </a:lnTo>
                <a:cubicBezTo>
                  <a:pt x="19825" y="1701800"/>
                  <a:pt x="0" y="1681975"/>
                  <a:pt x="0" y="1657519"/>
                </a:cubicBezTo>
                <a:lnTo>
                  <a:pt x="0" y="44281"/>
                </a:lnTo>
                <a:cubicBezTo>
                  <a:pt x="0" y="19825"/>
                  <a:pt x="19825" y="0"/>
                  <a:pt x="442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1539875" y="3441700"/>
            <a:ext cx="2613026" cy="1803400"/>
          </a:xfrm>
          <a:custGeom>
            <a:avLst/>
            <a:gdLst>
              <a:gd name="connsiteX0" fmla="*/ 46924 w 2613026"/>
              <a:gd name="connsiteY0" fmla="*/ 0 h 1803400"/>
              <a:gd name="connsiteX1" fmla="*/ 2566102 w 2613026"/>
              <a:gd name="connsiteY1" fmla="*/ 0 h 1803400"/>
              <a:gd name="connsiteX2" fmla="*/ 2613026 w 2613026"/>
              <a:gd name="connsiteY2" fmla="*/ 46924 h 1803400"/>
              <a:gd name="connsiteX3" fmla="*/ 2613026 w 2613026"/>
              <a:gd name="connsiteY3" fmla="*/ 1756476 h 1803400"/>
              <a:gd name="connsiteX4" fmla="*/ 2566102 w 2613026"/>
              <a:gd name="connsiteY4" fmla="*/ 1803400 h 1803400"/>
              <a:gd name="connsiteX5" fmla="*/ 46924 w 2613026"/>
              <a:gd name="connsiteY5" fmla="*/ 1803400 h 1803400"/>
              <a:gd name="connsiteX6" fmla="*/ 0 w 2613026"/>
              <a:gd name="connsiteY6" fmla="*/ 1756476 h 1803400"/>
              <a:gd name="connsiteX7" fmla="*/ 0 w 2613026"/>
              <a:gd name="connsiteY7" fmla="*/ 46924 h 1803400"/>
              <a:gd name="connsiteX8" fmla="*/ 46924 w 2613026"/>
              <a:gd name="connsiteY8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3026" h="1803400">
                <a:moveTo>
                  <a:pt x="46924" y="0"/>
                </a:moveTo>
                <a:lnTo>
                  <a:pt x="2566102" y="0"/>
                </a:lnTo>
                <a:cubicBezTo>
                  <a:pt x="2592017" y="0"/>
                  <a:pt x="2613026" y="21009"/>
                  <a:pt x="2613026" y="46924"/>
                </a:cubicBezTo>
                <a:lnTo>
                  <a:pt x="2613026" y="1756476"/>
                </a:lnTo>
                <a:cubicBezTo>
                  <a:pt x="2613026" y="1782391"/>
                  <a:pt x="2592017" y="1803400"/>
                  <a:pt x="2566102" y="1803400"/>
                </a:cubicBezTo>
                <a:lnTo>
                  <a:pt x="46924" y="1803400"/>
                </a:lnTo>
                <a:cubicBezTo>
                  <a:pt x="21009" y="1803400"/>
                  <a:pt x="0" y="1782391"/>
                  <a:pt x="0" y="1756476"/>
                </a:cubicBezTo>
                <a:lnTo>
                  <a:pt x="0" y="46924"/>
                </a:lnTo>
                <a:cubicBezTo>
                  <a:pt x="0" y="21009"/>
                  <a:pt x="21009" y="0"/>
                  <a:pt x="469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1"/>
          </p:nvPr>
        </p:nvSpPr>
        <p:spPr>
          <a:xfrm>
            <a:off x="4397375" y="3441700"/>
            <a:ext cx="2613026" cy="1803400"/>
          </a:xfrm>
          <a:custGeom>
            <a:avLst/>
            <a:gdLst>
              <a:gd name="connsiteX0" fmla="*/ 46924 w 2613026"/>
              <a:gd name="connsiteY0" fmla="*/ 0 h 1803400"/>
              <a:gd name="connsiteX1" fmla="*/ 2566102 w 2613026"/>
              <a:gd name="connsiteY1" fmla="*/ 0 h 1803400"/>
              <a:gd name="connsiteX2" fmla="*/ 2613026 w 2613026"/>
              <a:gd name="connsiteY2" fmla="*/ 46924 h 1803400"/>
              <a:gd name="connsiteX3" fmla="*/ 2613026 w 2613026"/>
              <a:gd name="connsiteY3" fmla="*/ 1756476 h 1803400"/>
              <a:gd name="connsiteX4" fmla="*/ 2566102 w 2613026"/>
              <a:gd name="connsiteY4" fmla="*/ 1803400 h 1803400"/>
              <a:gd name="connsiteX5" fmla="*/ 46924 w 2613026"/>
              <a:gd name="connsiteY5" fmla="*/ 1803400 h 1803400"/>
              <a:gd name="connsiteX6" fmla="*/ 0 w 2613026"/>
              <a:gd name="connsiteY6" fmla="*/ 1756476 h 1803400"/>
              <a:gd name="connsiteX7" fmla="*/ 0 w 2613026"/>
              <a:gd name="connsiteY7" fmla="*/ 46924 h 1803400"/>
              <a:gd name="connsiteX8" fmla="*/ 46924 w 2613026"/>
              <a:gd name="connsiteY8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3026" h="1803400">
                <a:moveTo>
                  <a:pt x="46924" y="0"/>
                </a:moveTo>
                <a:lnTo>
                  <a:pt x="2566102" y="0"/>
                </a:lnTo>
                <a:cubicBezTo>
                  <a:pt x="2592017" y="0"/>
                  <a:pt x="2613026" y="21009"/>
                  <a:pt x="2613026" y="46924"/>
                </a:cubicBezTo>
                <a:lnTo>
                  <a:pt x="2613026" y="1756476"/>
                </a:lnTo>
                <a:cubicBezTo>
                  <a:pt x="2613026" y="1782391"/>
                  <a:pt x="2592017" y="1803400"/>
                  <a:pt x="2566102" y="1803400"/>
                </a:cubicBezTo>
                <a:lnTo>
                  <a:pt x="46924" y="1803400"/>
                </a:lnTo>
                <a:cubicBezTo>
                  <a:pt x="21009" y="1803400"/>
                  <a:pt x="0" y="1782391"/>
                  <a:pt x="0" y="1756476"/>
                </a:cubicBezTo>
                <a:lnTo>
                  <a:pt x="0" y="46924"/>
                </a:lnTo>
                <a:cubicBezTo>
                  <a:pt x="0" y="21009"/>
                  <a:pt x="21009" y="0"/>
                  <a:pt x="469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352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5378450" y="1612900"/>
            <a:ext cx="3473450" cy="1816100"/>
          </a:xfrm>
          <a:custGeom>
            <a:avLst/>
            <a:gdLst>
              <a:gd name="connsiteX0" fmla="*/ 72481 w 3473450"/>
              <a:gd name="connsiteY0" fmla="*/ 0 h 1816100"/>
              <a:gd name="connsiteX1" fmla="*/ 3400969 w 3473450"/>
              <a:gd name="connsiteY1" fmla="*/ 0 h 1816100"/>
              <a:gd name="connsiteX2" fmla="*/ 3473450 w 3473450"/>
              <a:gd name="connsiteY2" fmla="*/ 72481 h 1816100"/>
              <a:gd name="connsiteX3" fmla="*/ 3473450 w 3473450"/>
              <a:gd name="connsiteY3" fmla="*/ 1743619 h 1816100"/>
              <a:gd name="connsiteX4" fmla="*/ 3400969 w 3473450"/>
              <a:gd name="connsiteY4" fmla="*/ 1816100 h 1816100"/>
              <a:gd name="connsiteX5" fmla="*/ 72481 w 3473450"/>
              <a:gd name="connsiteY5" fmla="*/ 1816100 h 1816100"/>
              <a:gd name="connsiteX6" fmla="*/ 0 w 3473450"/>
              <a:gd name="connsiteY6" fmla="*/ 1743619 h 1816100"/>
              <a:gd name="connsiteX7" fmla="*/ 0 w 3473450"/>
              <a:gd name="connsiteY7" fmla="*/ 72481 h 1816100"/>
              <a:gd name="connsiteX8" fmla="*/ 72481 w 3473450"/>
              <a:gd name="connsiteY8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3450" h="1816100">
                <a:moveTo>
                  <a:pt x="72481" y="0"/>
                </a:moveTo>
                <a:lnTo>
                  <a:pt x="3400969" y="0"/>
                </a:lnTo>
                <a:cubicBezTo>
                  <a:pt x="3440999" y="0"/>
                  <a:pt x="3473450" y="32451"/>
                  <a:pt x="3473450" y="72481"/>
                </a:cubicBezTo>
                <a:lnTo>
                  <a:pt x="3473450" y="1743619"/>
                </a:lnTo>
                <a:cubicBezTo>
                  <a:pt x="3473450" y="1783649"/>
                  <a:pt x="3440999" y="1816100"/>
                  <a:pt x="3400969" y="1816100"/>
                </a:cubicBezTo>
                <a:lnTo>
                  <a:pt x="72481" y="1816100"/>
                </a:lnTo>
                <a:cubicBezTo>
                  <a:pt x="32451" y="1816100"/>
                  <a:pt x="0" y="1783649"/>
                  <a:pt x="0" y="1743619"/>
                </a:cubicBezTo>
                <a:lnTo>
                  <a:pt x="0" y="72481"/>
                </a:lnTo>
                <a:cubicBezTo>
                  <a:pt x="0" y="32451"/>
                  <a:pt x="32451" y="0"/>
                  <a:pt x="724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7912100" cy="2755900"/>
          </a:xfrm>
          <a:custGeom>
            <a:avLst/>
            <a:gdLst>
              <a:gd name="connsiteX0" fmla="*/ 0 w 7912100"/>
              <a:gd name="connsiteY0" fmla="*/ 0 h 2755900"/>
              <a:gd name="connsiteX1" fmla="*/ 7823195 w 7912100"/>
              <a:gd name="connsiteY1" fmla="*/ 0 h 2755900"/>
              <a:gd name="connsiteX2" fmla="*/ 7912100 w 7912100"/>
              <a:gd name="connsiteY2" fmla="*/ 88905 h 2755900"/>
              <a:gd name="connsiteX3" fmla="*/ 7912100 w 7912100"/>
              <a:gd name="connsiteY3" fmla="*/ 2666995 h 2755900"/>
              <a:gd name="connsiteX4" fmla="*/ 7823195 w 7912100"/>
              <a:gd name="connsiteY4" fmla="*/ 2755900 h 2755900"/>
              <a:gd name="connsiteX5" fmla="*/ 0 w 7912100"/>
              <a:gd name="connsiteY5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2100" h="2755900">
                <a:moveTo>
                  <a:pt x="0" y="0"/>
                </a:moveTo>
                <a:lnTo>
                  <a:pt x="7823195" y="0"/>
                </a:lnTo>
                <a:cubicBezTo>
                  <a:pt x="7872296" y="0"/>
                  <a:pt x="7912100" y="39804"/>
                  <a:pt x="7912100" y="88905"/>
                </a:cubicBezTo>
                <a:lnTo>
                  <a:pt x="7912100" y="2666995"/>
                </a:lnTo>
                <a:cubicBezTo>
                  <a:pt x="7912100" y="2716096"/>
                  <a:pt x="7872296" y="2755900"/>
                  <a:pt x="7823195" y="2755900"/>
                </a:cubicBezTo>
                <a:lnTo>
                  <a:pt x="0" y="2755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67200" y="0"/>
            <a:ext cx="3683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6121400" y="1600199"/>
            <a:ext cx="4546599" cy="1828800"/>
          </a:xfrm>
          <a:custGeom>
            <a:avLst/>
            <a:gdLst>
              <a:gd name="connsiteX0" fmla="*/ 47585 w 4546599"/>
              <a:gd name="connsiteY0" fmla="*/ 0 h 1828800"/>
              <a:gd name="connsiteX1" fmla="*/ 4499014 w 4546599"/>
              <a:gd name="connsiteY1" fmla="*/ 0 h 1828800"/>
              <a:gd name="connsiteX2" fmla="*/ 4546599 w 4546599"/>
              <a:gd name="connsiteY2" fmla="*/ 47585 h 1828800"/>
              <a:gd name="connsiteX3" fmla="*/ 4546599 w 4546599"/>
              <a:gd name="connsiteY3" fmla="*/ 1781215 h 1828800"/>
              <a:gd name="connsiteX4" fmla="*/ 4499014 w 4546599"/>
              <a:gd name="connsiteY4" fmla="*/ 1828800 h 1828800"/>
              <a:gd name="connsiteX5" fmla="*/ 47585 w 4546599"/>
              <a:gd name="connsiteY5" fmla="*/ 1828800 h 1828800"/>
              <a:gd name="connsiteX6" fmla="*/ 0 w 4546599"/>
              <a:gd name="connsiteY6" fmla="*/ 1781215 h 1828800"/>
              <a:gd name="connsiteX7" fmla="*/ 0 w 4546599"/>
              <a:gd name="connsiteY7" fmla="*/ 47585 h 1828800"/>
              <a:gd name="connsiteX8" fmla="*/ 47585 w 4546599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6599" h="1828800">
                <a:moveTo>
                  <a:pt x="47585" y="0"/>
                </a:moveTo>
                <a:lnTo>
                  <a:pt x="4499014" y="0"/>
                </a:lnTo>
                <a:cubicBezTo>
                  <a:pt x="4525294" y="0"/>
                  <a:pt x="4546599" y="21305"/>
                  <a:pt x="4546599" y="47585"/>
                </a:cubicBezTo>
                <a:lnTo>
                  <a:pt x="4546599" y="1781215"/>
                </a:lnTo>
                <a:cubicBezTo>
                  <a:pt x="4546599" y="1807495"/>
                  <a:pt x="4525294" y="1828800"/>
                  <a:pt x="4499014" y="1828800"/>
                </a:cubicBezTo>
                <a:lnTo>
                  <a:pt x="47585" y="1828800"/>
                </a:lnTo>
                <a:cubicBezTo>
                  <a:pt x="21305" y="1828800"/>
                  <a:pt x="0" y="1807495"/>
                  <a:pt x="0" y="1781215"/>
                </a:cubicBezTo>
                <a:lnTo>
                  <a:pt x="0" y="47585"/>
                </a:lnTo>
                <a:cubicBezTo>
                  <a:pt x="0" y="21305"/>
                  <a:pt x="21305" y="0"/>
                  <a:pt x="475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14300" dir="10800000" algn="r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245100"/>
            <a:ext cx="12192000" cy="161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>
            <a:spLocks noGrp="1"/>
          </p:cNvSpPr>
          <p:nvPr>
            <p:ph type="pic" sz="quarter" idx="10"/>
          </p:nvPr>
        </p:nvSpPr>
        <p:spPr>
          <a:xfrm>
            <a:off x="1815153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023100" y="3429000"/>
            <a:ext cx="2743200" cy="2730500"/>
          </a:xfrm>
          <a:custGeom>
            <a:avLst/>
            <a:gdLst>
              <a:gd name="connsiteX0" fmla="*/ 108974 w 2743200"/>
              <a:gd name="connsiteY0" fmla="*/ 0 h 2730500"/>
              <a:gd name="connsiteX1" fmla="*/ 2634226 w 2743200"/>
              <a:gd name="connsiteY1" fmla="*/ 0 h 2730500"/>
              <a:gd name="connsiteX2" fmla="*/ 2743200 w 2743200"/>
              <a:gd name="connsiteY2" fmla="*/ 108974 h 2730500"/>
              <a:gd name="connsiteX3" fmla="*/ 2743200 w 2743200"/>
              <a:gd name="connsiteY3" fmla="*/ 2621526 h 2730500"/>
              <a:gd name="connsiteX4" fmla="*/ 2634226 w 2743200"/>
              <a:gd name="connsiteY4" fmla="*/ 2730500 h 2730500"/>
              <a:gd name="connsiteX5" fmla="*/ 108974 w 2743200"/>
              <a:gd name="connsiteY5" fmla="*/ 2730500 h 2730500"/>
              <a:gd name="connsiteX6" fmla="*/ 0 w 2743200"/>
              <a:gd name="connsiteY6" fmla="*/ 2621526 h 2730500"/>
              <a:gd name="connsiteX7" fmla="*/ 0 w 2743200"/>
              <a:gd name="connsiteY7" fmla="*/ 108974 h 2730500"/>
              <a:gd name="connsiteX8" fmla="*/ 108974 w 2743200"/>
              <a:gd name="connsiteY8" fmla="*/ 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2730500">
                <a:moveTo>
                  <a:pt x="108974" y="0"/>
                </a:moveTo>
                <a:lnTo>
                  <a:pt x="2634226" y="0"/>
                </a:lnTo>
                <a:cubicBezTo>
                  <a:pt x="2694411" y="0"/>
                  <a:pt x="2743200" y="48789"/>
                  <a:pt x="2743200" y="108974"/>
                </a:cubicBezTo>
                <a:lnTo>
                  <a:pt x="2743200" y="2621526"/>
                </a:lnTo>
                <a:cubicBezTo>
                  <a:pt x="2743200" y="2681711"/>
                  <a:pt x="2694411" y="2730500"/>
                  <a:pt x="2634226" y="2730500"/>
                </a:cubicBezTo>
                <a:lnTo>
                  <a:pt x="108974" y="2730500"/>
                </a:lnTo>
                <a:cubicBezTo>
                  <a:pt x="48789" y="2730500"/>
                  <a:pt x="0" y="2681711"/>
                  <a:pt x="0" y="2621526"/>
                </a:cubicBezTo>
                <a:lnTo>
                  <a:pt x="0" y="108974"/>
                </a:lnTo>
                <a:cubicBezTo>
                  <a:pt x="0" y="48789"/>
                  <a:pt x="48789" y="0"/>
                  <a:pt x="1089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257800"/>
          </a:xfrm>
          <a:custGeom>
            <a:avLst/>
            <a:gdLst>
              <a:gd name="connsiteX0" fmla="*/ 0 w 12192000"/>
              <a:gd name="connsiteY0" fmla="*/ 0 h 5257800"/>
              <a:gd name="connsiteX1" fmla="*/ 12192000 w 12192000"/>
              <a:gd name="connsiteY1" fmla="*/ 0 h 5257800"/>
              <a:gd name="connsiteX2" fmla="*/ 12192000 w 12192000"/>
              <a:gd name="connsiteY2" fmla="*/ 4206240 h 5257800"/>
              <a:gd name="connsiteX3" fmla="*/ 0 w 12192000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57800">
                <a:moveTo>
                  <a:pt x="0" y="0"/>
                </a:moveTo>
                <a:lnTo>
                  <a:pt x="12192000" y="0"/>
                </a:lnTo>
                <a:lnTo>
                  <a:pt x="12192000" y="4206240"/>
                </a:lnTo>
                <a:lnTo>
                  <a:pt x="0" y="525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7912100" y="0"/>
            <a:ext cx="42799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/>
          </p:nvPr>
        </p:nvSpPr>
        <p:spPr>
          <a:xfrm>
            <a:off x="4470400" y="0"/>
            <a:ext cx="3467100" cy="4330700"/>
          </a:xfrm>
          <a:custGeom>
            <a:avLst/>
            <a:gdLst>
              <a:gd name="connsiteX0" fmla="*/ 0 w 3467100"/>
              <a:gd name="connsiteY0" fmla="*/ 0 h 4330700"/>
              <a:gd name="connsiteX1" fmla="*/ 3467100 w 3467100"/>
              <a:gd name="connsiteY1" fmla="*/ 0 h 4330700"/>
              <a:gd name="connsiteX2" fmla="*/ 3467100 w 3467100"/>
              <a:gd name="connsiteY2" fmla="*/ 4240486 h 4330700"/>
              <a:gd name="connsiteX3" fmla="*/ 3376886 w 3467100"/>
              <a:gd name="connsiteY3" fmla="*/ 4330700 h 4330700"/>
              <a:gd name="connsiteX4" fmla="*/ 90214 w 3467100"/>
              <a:gd name="connsiteY4" fmla="*/ 4330700 h 4330700"/>
              <a:gd name="connsiteX5" fmla="*/ 0 w 3467100"/>
              <a:gd name="connsiteY5" fmla="*/ 4240486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100" h="4330700">
                <a:moveTo>
                  <a:pt x="0" y="0"/>
                </a:moveTo>
                <a:lnTo>
                  <a:pt x="3467100" y="0"/>
                </a:lnTo>
                <a:lnTo>
                  <a:pt x="3467100" y="4240486"/>
                </a:lnTo>
                <a:cubicBezTo>
                  <a:pt x="3467100" y="4290310"/>
                  <a:pt x="3426710" y="4330700"/>
                  <a:pt x="3376886" y="4330700"/>
                </a:cubicBezTo>
                <a:lnTo>
                  <a:pt x="90214" y="4330700"/>
                </a:lnTo>
                <a:cubicBezTo>
                  <a:pt x="40390" y="4330700"/>
                  <a:pt x="0" y="4290310"/>
                  <a:pt x="0" y="42404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40000"/>
            <a:ext cx="6114197" cy="431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>
            <a:spLocks noGrp="1"/>
          </p:cNvSpPr>
          <p:nvPr>
            <p:ph type="pic" sz="quarter" idx="10"/>
          </p:nvPr>
        </p:nvSpPr>
        <p:spPr>
          <a:xfrm>
            <a:off x="904875" y="0"/>
            <a:ext cx="60833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4235450" y="4343400"/>
            <a:ext cx="5505450" cy="1816100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43050" y="2527300"/>
            <a:ext cx="2647950" cy="2717800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>
            <a:spLocks noGrp="1"/>
          </p:cNvSpPr>
          <p:nvPr>
            <p:ph type="pic" sz="quarter" idx="10"/>
          </p:nvPr>
        </p:nvSpPr>
        <p:spPr>
          <a:xfrm>
            <a:off x="2136775" y="1797050"/>
            <a:ext cx="1460500" cy="1460500"/>
          </a:xfrm>
          <a:custGeom>
            <a:avLst/>
            <a:gdLst>
              <a:gd name="connsiteX0" fmla="*/ 730250 w 1460500"/>
              <a:gd name="connsiteY0" fmla="*/ 0 h 1460500"/>
              <a:gd name="connsiteX1" fmla="*/ 1460500 w 1460500"/>
              <a:gd name="connsiteY1" fmla="*/ 730250 h 1460500"/>
              <a:gd name="connsiteX2" fmla="*/ 730250 w 1460500"/>
              <a:gd name="connsiteY2" fmla="*/ 1460500 h 1460500"/>
              <a:gd name="connsiteX3" fmla="*/ 0 w 1460500"/>
              <a:gd name="connsiteY3" fmla="*/ 730250 h 1460500"/>
              <a:gd name="connsiteX4" fmla="*/ 730250 w 1460500"/>
              <a:gd name="connsiteY4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0" h="1460500">
                <a:moveTo>
                  <a:pt x="730250" y="0"/>
                </a:moveTo>
                <a:cubicBezTo>
                  <a:pt x="1133556" y="0"/>
                  <a:pt x="1460500" y="326944"/>
                  <a:pt x="1460500" y="730250"/>
                </a:cubicBezTo>
                <a:cubicBezTo>
                  <a:pt x="1460500" y="1133556"/>
                  <a:pt x="1133556" y="1460500"/>
                  <a:pt x="730250" y="1460500"/>
                </a:cubicBezTo>
                <a:cubicBezTo>
                  <a:pt x="326944" y="1460500"/>
                  <a:pt x="0" y="1133556"/>
                  <a:pt x="0" y="730250"/>
                </a:cubicBezTo>
                <a:cubicBezTo>
                  <a:pt x="0" y="326944"/>
                  <a:pt x="326944" y="0"/>
                  <a:pt x="730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1"/>
          </p:nvPr>
        </p:nvSpPr>
        <p:spPr>
          <a:xfrm>
            <a:off x="4362450" y="3429000"/>
            <a:ext cx="2647950" cy="1816100"/>
          </a:xfrm>
          <a:custGeom>
            <a:avLst/>
            <a:gdLst>
              <a:gd name="connsiteX0" fmla="*/ 47255 w 2647950"/>
              <a:gd name="connsiteY0" fmla="*/ 0 h 1816100"/>
              <a:gd name="connsiteX1" fmla="*/ 2600695 w 2647950"/>
              <a:gd name="connsiteY1" fmla="*/ 0 h 1816100"/>
              <a:gd name="connsiteX2" fmla="*/ 2647950 w 2647950"/>
              <a:gd name="connsiteY2" fmla="*/ 47255 h 1816100"/>
              <a:gd name="connsiteX3" fmla="*/ 2647950 w 2647950"/>
              <a:gd name="connsiteY3" fmla="*/ 1768845 h 1816100"/>
              <a:gd name="connsiteX4" fmla="*/ 2600695 w 2647950"/>
              <a:gd name="connsiteY4" fmla="*/ 1816100 h 1816100"/>
              <a:gd name="connsiteX5" fmla="*/ 47255 w 2647950"/>
              <a:gd name="connsiteY5" fmla="*/ 1816100 h 1816100"/>
              <a:gd name="connsiteX6" fmla="*/ 0 w 2647950"/>
              <a:gd name="connsiteY6" fmla="*/ 1768845 h 1816100"/>
              <a:gd name="connsiteX7" fmla="*/ 0 w 2647950"/>
              <a:gd name="connsiteY7" fmla="*/ 47255 h 1816100"/>
              <a:gd name="connsiteX8" fmla="*/ 47255 w 2647950"/>
              <a:gd name="connsiteY8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950" h="1816100">
                <a:moveTo>
                  <a:pt x="47255" y="0"/>
                </a:moveTo>
                <a:lnTo>
                  <a:pt x="2600695" y="0"/>
                </a:lnTo>
                <a:cubicBezTo>
                  <a:pt x="2626793" y="0"/>
                  <a:pt x="2647950" y="21157"/>
                  <a:pt x="2647950" y="47255"/>
                </a:cubicBezTo>
                <a:lnTo>
                  <a:pt x="2647950" y="1768845"/>
                </a:lnTo>
                <a:cubicBezTo>
                  <a:pt x="2647950" y="1794943"/>
                  <a:pt x="2626793" y="1816100"/>
                  <a:pt x="2600695" y="1816100"/>
                </a:cubicBezTo>
                <a:lnTo>
                  <a:pt x="47255" y="1816100"/>
                </a:lnTo>
                <a:cubicBezTo>
                  <a:pt x="21157" y="1816100"/>
                  <a:pt x="0" y="1794943"/>
                  <a:pt x="0" y="1768845"/>
                </a:cubicBezTo>
                <a:lnTo>
                  <a:pt x="0" y="47255"/>
                </a:lnTo>
                <a:cubicBezTo>
                  <a:pt x="0" y="21157"/>
                  <a:pt x="21157" y="0"/>
                  <a:pt x="472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023100" y="2514600"/>
            <a:ext cx="5168900" cy="431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5146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00200"/>
            <a:ext cx="12192000" cy="368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0"/>
          </p:nvPr>
        </p:nvSpPr>
        <p:spPr>
          <a:xfrm>
            <a:off x="4254500" y="3441700"/>
            <a:ext cx="3606800" cy="2717800"/>
          </a:xfrm>
          <a:custGeom>
            <a:avLst/>
            <a:gdLst>
              <a:gd name="connsiteX0" fmla="*/ 70717 w 3606800"/>
              <a:gd name="connsiteY0" fmla="*/ 0 h 2717800"/>
              <a:gd name="connsiteX1" fmla="*/ 3536083 w 3606800"/>
              <a:gd name="connsiteY1" fmla="*/ 0 h 2717800"/>
              <a:gd name="connsiteX2" fmla="*/ 3606800 w 3606800"/>
              <a:gd name="connsiteY2" fmla="*/ 70717 h 2717800"/>
              <a:gd name="connsiteX3" fmla="*/ 3606800 w 3606800"/>
              <a:gd name="connsiteY3" fmla="*/ 2647083 h 2717800"/>
              <a:gd name="connsiteX4" fmla="*/ 3536083 w 3606800"/>
              <a:gd name="connsiteY4" fmla="*/ 2717800 h 2717800"/>
              <a:gd name="connsiteX5" fmla="*/ 70717 w 3606800"/>
              <a:gd name="connsiteY5" fmla="*/ 2717800 h 2717800"/>
              <a:gd name="connsiteX6" fmla="*/ 0 w 3606800"/>
              <a:gd name="connsiteY6" fmla="*/ 2647083 h 2717800"/>
              <a:gd name="connsiteX7" fmla="*/ 0 w 3606800"/>
              <a:gd name="connsiteY7" fmla="*/ 70717 h 2717800"/>
              <a:gd name="connsiteX8" fmla="*/ 70717 w 3606800"/>
              <a:gd name="connsiteY8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6800" h="2717800">
                <a:moveTo>
                  <a:pt x="70717" y="0"/>
                </a:moveTo>
                <a:lnTo>
                  <a:pt x="3536083" y="0"/>
                </a:lnTo>
                <a:cubicBezTo>
                  <a:pt x="3575139" y="0"/>
                  <a:pt x="3606800" y="31661"/>
                  <a:pt x="3606800" y="70717"/>
                </a:cubicBezTo>
                <a:lnTo>
                  <a:pt x="3606800" y="2647083"/>
                </a:lnTo>
                <a:cubicBezTo>
                  <a:pt x="3606800" y="2686139"/>
                  <a:pt x="3575139" y="2717800"/>
                  <a:pt x="3536083" y="2717800"/>
                </a:cubicBezTo>
                <a:lnTo>
                  <a:pt x="70717" y="2717800"/>
                </a:lnTo>
                <a:cubicBezTo>
                  <a:pt x="31661" y="2717800"/>
                  <a:pt x="0" y="2686139"/>
                  <a:pt x="0" y="2647083"/>
                </a:cubicBezTo>
                <a:lnTo>
                  <a:pt x="0" y="70717"/>
                </a:lnTo>
                <a:cubicBezTo>
                  <a:pt x="0" y="31661"/>
                  <a:pt x="31661" y="0"/>
                  <a:pt x="7071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14300" dir="16200000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 noGrp="1"/>
          </p:cNvSpPr>
          <p:nvPr>
            <p:ph type="pic" sz="quarter" idx="11"/>
          </p:nvPr>
        </p:nvSpPr>
        <p:spPr>
          <a:xfrm>
            <a:off x="8026399" y="723899"/>
            <a:ext cx="2654300" cy="3606800"/>
          </a:xfrm>
          <a:custGeom>
            <a:avLst/>
            <a:gdLst>
              <a:gd name="connsiteX0" fmla="*/ 69065 w 2654300"/>
              <a:gd name="connsiteY0" fmla="*/ 0 h 3606800"/>
              <a:gd name="connsiteX1" fmla="*/ 2585235 w 2654300"/>
              <a:gd name="connsiteY1" fmla="*/ 0 h 3606800"/>
              <a:gd name="connsiteX2" fmla="*/ 2654300 w 2654300"/>
              <a:gd name="connsiteY2" fmla="*/ 69065 h 3606800"/>
              <a:gd name="connsiteX3" fmla="*/ 2654300 w 2654300"/>
              <a:gd name="connsiteY3" fmla="*/ 3537735 h 3606800"/>
              <a:gd name="connsiteX4" fmla="*/ 2585235 w 2654300"/>
              <a:gd name="connsiteY4" fmla="*/ 3606800 h 3606800"/>
              <a:gd name="connsiteX5" fmla="*/ 69065 w 2654300"/>
              <a:gd name="connsiteY5" fmla="*/ 3606800 h 3606800"/>
              <a:gd name="connsiteX6" fmla="*/ 0 w 2654300"/>
              <a:gd name="connsiteY6" fmla="*/ 3537735 h 3606800"/>
              <a:gd name="connsiteX7" fmla="*/ 0 w 2654300"/>
              <a:gd name="connsiteY7" fmla="*/ 69065 h 3606800"/>
              <a:gd name="connsiteX8" fmla="*/ 69065 w 2654300"/>
              <a:gd name="connsiteY8" fmla="*/ 0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300" h="3606800">
                <a:moveTo>
                  <a:pt x="69065" y="0"/>
                </a:moveTo>
                <a:lnTo>
                  <a:pt x="2585235" y="0"/>
                </a:lnTo>
                <a:cubicBezTo>
                  <a:pt x="2623379" y="0"/>
                  <a:pt x="2654300" y="30921"/>
                  <a:pt x="2654300" y="69065"/>
                </a:cubicBezTo>
                <a:lnTo>
                  <a:pt x="2654300" y="3537735"/>
                </a:lnTo>
                <a:cubicBezTo>
                  <a:pt x="2654300" y="3575879"/>
                  <a:pt x="2623379" y="3606800"/>
                  <a:pt x="2585235" y="3606800"/>
                </a:cubicBezTo>
                <a:lnTo>
                  <a:pt x="69065" y="3606800"/>
                </a:lnTo>
                <a:cubicBezTo>
                  <a:pt x="30921" y="3606800"/>
                  <a:pt x="0" y="3575879"/>
                  <a:pt x="0" y="3537735"/>
                </a:cubicBezTo>
                <a:lnTo>
                  <a:pt x="0" y="69065"/>
                </a:lnTo>
                <a:cubicBezTo>
                  <a:pt x="0" y="30921"/>
                  <a:pt x="30921" y="0"/>
                  <a:pt x="690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143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4343400"/>
            <a:ext cx="12192000" cy="2514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451100" y="1612900"/>
            <a:ext cx="2781300" cy="2730500"/>
          </a:xfrm>
          <a:custGeom>
            <a:avLst/>
            <a:gdLst>
              <a:gd name="connsiteX0" fmla="*/ 83581 w 2781300"/>
              <a:gd name="connsiteY0" fmla="*/ 0 h 2730500"/>
              <a:gd name="connsiteX1" fmla="*/ 2697719 w 2781300"/>
              <a:gd name="connsiteY1" fmla="*/ 0 h 2730500"/>
              <a:gd name="connsiteX2" fmla="*/ 2781300 w 2781300"/>
              <a:gd name="connsiteY2" fmla="*/ 83581 h 2730500"/>
              <a:gd name="connsiteX3" fmla="*/ 2781300 w 2781300"/>
              <a:gd name="connsiteY3" fmla="*/ 2646919 h 2730500"/>
              <a:gd name="connsiteX4" fmla="*/ 2697719 w 2781300"/>
              <a:gd name="connsiteY4" fmla="*/ 2730500 h 2730500"/>
              <a:gd name="connsiteX5" fmla="*/ 83581 w 2781300"/>
              <a:gd name="connsiteY5" fmla="*/ 2730500 h 2730500"/>
              <a:gd name="connsiteX6" fmla="*/ 0 w 2781300"/>
              <a:gd name="connsiteY6" fmla="*/ 2646919 h 2730500"/>
              <a:gd name="connsiteX7" fmla="*/ 0 w 2781300"/>
              <a:gd name="connsiteY7" fmla="*/ 83581 h 2730500"/>
              <a:gd name="connsiteX8" fmla="*/ 83581 w 2781300"/>
              <a:gd name="connsiteY8" fmla="*/ 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300" h="2730500">
                <a:moveTo>
                  <a:pt x="83581" y="0"/>
                </a:moveTo>
                <a:lnTo>
                  <a:pt x="2697719" y="0"/>
                </a:lnTo>
                <a:cubicBezTo>
                  <a:pt x="2743880" y="0"/>
                  <a:pt x="2781300" y="37420"/>
                  <a:pt x="2781300" y="83581"/>
                </a:cubicBezTo>
                <a:lnTo>
                  <a:pt x="2781300" y="2646919"/>
                </a:lnTo>
                <a:cubicBezTo>
                  <a:pt x="2781300" y="2693080"/>
                  <a:pt x="2743880" y="2730500"/>
                  <a:pt x="2697719" y="2730500"/>
                </a:cubicBezTo>
                <a:lnTo>
                  <a:pt x="83581" y="2730500"/>
                </a:lnTo>
                <a:cubicBezTo>
                  <a:pt x="37420" y="2730500"/>
                  <a:pt x="0" y="2693080"/>
                  <a:pt x="0" y="2646919"/>
                </a:cubicBezTo>
                <a:lnTo>
                  <a:pt x="0" y="83581"/>
                </a:lnTo>
                <a:cubicBezTo>
                  <a:pt x="0" y="37420"/>
                  <a:pt x="37420" y="0"/>
                  <a:pt x="835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Input 7"/>
          <p:cNvSpPr/>
          <p:nvPr userDrawn="1"/>
        </p:nvSpPr>
        <p:spPr>
          <a:xfrm rot="16200000">
            <a:off x="6642100" y="1308100"/>
            <a:ext cx="6858000" cy="4241800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181600" y="1625600"/>
            <a:ext cx="2654300" cy="1739900"/>
          </a:xfrm>
          <a:custGeom>
            <a:avLst/>
            <a:gdLst>
              <a:gd name="connsiteX0" fmla="*/ 69439 w 2654300"/>
              <a:gd name="connsiteY0" fmla="*/ 0 h 1739900"/>
              <a:gd name="connsiteX1" fmla="*/ 2584861 w 2654300"/>
              <a:gd name="connsiteY1" fmla="*/ 0 h 1739900"/>
              <a:gd name="connsiteX2" fmla="*/ 2654300 w 2654300"/>
              <a:gd name="connsiteY2" fmla="*/ 69439 h 1739900"/>
              <a:gd name="connsiteX3" fmla="*/ 2654300 w 2654300"/>
              <a:gd name="connsiteY3" fmla="*/ 1670461 h 1739900"/>
              <a:gd name="connsiteX4" fmla="*/ 2584861 w 2654300"/>
              <a:gd name="connsiteY4" fmla="*/ 1739900 h 1739900"/>
              <a:gd name="connsiteX5" fmla="*/ 69439 w 2654300"/>
              <a:gd name="connsiteY5" fmla="*/ 1739900 h 1739900"/>
              <a:gd name="connsiteX6" fmla="*/ 0 w 2654300"/>
              <a:gd name="connsiteY6" fmla="*/ 1670461 h 1739900"/>
              <a:gd name="connsiteX7" fmla="*/ 0 w 2654300"/>
              <a:gd name="connsiteY7" fmla="*/ 69439 h 1739900"/>
              <a:gd name="connsiteX8" fmla="*/ 69439 w 2654300"/>
              <a:gd name="connsiteY8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300" h="1739900">
                <a:moveTo>
                  <a:pt x="69439" y="0"/>
                </a:moveTo>
                <a:lnTo>
                  <a:pt x="2584861" y="0"/>
                </a:lnTo>
                <a:cubicBezTo>
                  <a:pt x="2623211" y="0"/>
                  <a:pt x="2654300" y="31089"/>
                  <a:pt x="2654300" y="69439"/>
                </a:cubicBezTo>
                <a:lnTo>
                  <a:pt x="2654300" y="1670461"/>
                </a:lnTo>
                <a:cubicBezTo>
                  <a:pt x="2654300" y="1708811"/>
                  <a:pt x="2623211" y="1739900"/>
                  <a:pt x="2584861" y="1739900"/>
                </a:cubicBezTo>
                <a:lnTo>
                  <a:pt x="69439" y="1739900"/>
                </a:lnTo>
                <a:cubicBezTo>
                  <a:pt x="31089" y="1739900"/>
                  <a:pt x="0" y="1708811"/>
                  <a:pt x="0" y="1670461"/>
                </a:cubicBezTo>
                <a:lnTo>
                  <a:pt x="0" y="69439"/>
                </a:lnTo>
                <a:cubicBezTo>
                  <a:pt x="0" y="31089"/>
                  <a:pt x="31089" y="0"/>
                  <a:pt x="69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8001000" y="1625600"/>
            <a:ext cx="2654300" cy="1739900"/>
          </a:xfrm>
          <a:custGeom>
            <a:avLst/>
            <a:gdLst>
              <a:gd name="connsiteX0" fmla="*/ 69439 w 2654300"/>
              <a:gd name="connsiteY0" fmla="*/ 0 h 1739900"/>
              <a:gd name="connsiteX1" fmla="*/ 2584861 w 2654300"/>
              <a:gd name="connsiteY1" fmla="*/ 0 h 1739900"/>
              <a:gd name="connsiteX2" fmla="*/ 2654300 w 2654300"/>
              <a:gd name="connsiteY2" fmla="*/ 69439 h 1739900"/>
              <a:gd name="connsiteX3" fmla="*/ 2654300 w 2654300"/>
              <a:gd name="connsiteY3" fmla="*/ 1670461 h 1739900"/>
              <a:gd name="connsiteX4" fmla="*/ 2584861 w 2654300"/>
              <a:gd name="connsiteY4" fmla="*/ 1739900 h 1739900"/>
              <a:gd name="connsiteX5" fmla="*/ 69439 w 2654300"/>
              <a:gd name="connsiteY5" fmla="*/ 1739900 h 1739900"/>
              <a:gd name="connsiteX6" fmla="*/ 0 w 2654300"/>
              <a:gd name="connsiteY6" fmla="*/ 1670461 h 1739900"/>
              <a:gd name="connsiteX7" fmla="*/ 0 w 2654300"/>
              <a:gd name="connsiteY7" fmla="*/ 69439 h 1739900"/>
              <a:gd name="connsiteX8" fmla="*/ 69439 w 2654300"/>
              <a:gd name="connsiteY8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300" h="1739900">
                <a:moveTo>
                  <a:pt x="69439" y="0"/>
                </a:moveTo>
                <a:lnTo>
                  <a:pt x="2584861" y="0"/>
                </a:lnTo>
                <a:cubicBezTo>
                  <a:pt x="2623211" y="0"/>
                  <a:pt x="2654300" y="31089"/>
                  <a:pt x="2654300" y="69439"/>
                </a:cubicBezTo>
                <a:lnTo>
                  <a:pt x="2654300" y="1670461"/>
                </a:lnTo>
                <a:cubicBezTo>
                  <a:pt x="2654300" y="1708811"/>
                  <a:pt x="2623211" y="1739900"/>
                  <a:pt x="2584861" y="1739900"/>
                </a:cubicBezTo>
                <a:lnTo>
                  <a:pt x="69439" y="1739900"/>
                </a:lnTo>
                <a:cubicBezTo>
                  <a:pt x="31089" y="1739900"/>
                  <a:pt x="0" y="1708811"/>
                  <a:pt x="0" y="1670461"/>
                </a:cubicBezTo>
                <a:lnTo>
                  <a:pt x="0" y="69439"/>
                </a:lnTo>
                <a:cubicBezTo>
                  <a:pt x="0" y="31089"/>
                  <a:pt x="31089" y="0"/>
                  <a:pt x="69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27000" algn="l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121400" y="3517900"/>
            <a:ext cx="2654300" cy="1739900"/>
          </a:xfrm>
          <a:custGeom>
            <a:avLst/>
            <a:gdLst>
              <a:gd name="connsiteX0" fmla="*/ 69439 w 2654300"/>
              <a:gd name="connsiteY0" fmla="*/ 0 h 1739900"/>
              <a:gd name="connsiteX1" fmla="*/ 2584861 w 2654300"/>
              <a:gd name="connsiteY1" fmla="*/ 0 h 1739900"/>
              <a:gd name="connsiteX2" fmla="*/ 2654300 w 2654300"/>
              <a:gd name="connsiteY2" fmla="*/ 69439 h 1739900"/>
              <a:gd name="connsiteX3" fmla="*/ 2654300 w 2654300"/>
              <a:gd name="connsiteY3" fmla="*/ 1670461 h 1739900"/>
              <a:gd name="connsiteX4" fmla="*/ 2584861 w 2654300"/>
              <a:gd name="connsiteY4" fmla="*/ 1739900 h 1739900"/>
              <a:gd name="connsiteX5" fmla="*/ 69439 w 2654300"/>
              <a:gd name="connsiteY5" fmla="*/ 1739900 h 1739900"/>
              <a:gd name="connsiteX6" fmla="*/ 0 w 2654300"/>
              <a:gd name="connsiteY6" fmla="*/ 1670461 h 1739900"/>
              <a:gd name="connsiteX7" fmla="*/ 0 w 2654300"/>
              <a:gd name="connsiteY7" fmla="*/ 69439 h 1739900"/>
              <a:gd name="connsiteX8" fmla="*/ 69439 w 2654300"/>
              <a:gd name="connsiteY8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300" h="1739900">
                <a:moveTo>
                  <a:pt x="69439" y="0"/>
                </a:moveTo>
                <a:lnTo>
                  <a:pt x="2584861" y="0"/>
                </a:lnTo>
                <a:cubicBezTo>
                  <a:pt x="2623211" y="0"/>
                  <a:pt x="2654300" y="31089"/>
                  <a:pt x="2654300" y="69439"/>
                </a:cubicBezTo>
                <a:lnTo>
                  <a:pt x="2654300" y="1670461"/>
                </a:lnTo>
                <a:cubicBezTo>
                  <a:pt x="2654300" y="1708811"/>
                  <a:pt x="2623211" y="1739900"/>
                  <a:pt x="2584861" y="1739900"/>
                </a:cubicBezTo>
                <a:lnTo>
                  <a:pt x="69439" y="1739900"/>
                </a:lnTo>
                <a:cubicBezTo>
                  <a:pt x="31089" y="1739900"/>
                  <a:pt x="0" y="1708811"/>
                  <a:pt x="0" y="1670461"/>
                </a:cubicBezTo>
                <a:lnTo>
                  <a:pt x="0" y="69439"/>
                </a:lnTo>
                <a:cubicBezTo>
                  <a:pt x="0" y="31089"/>
                  <a:pt x="31089" y="0"/>
                  <a:pt x="69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27000" algn="l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940800" y="3517900"/>
            <a:ext cx="2654300" cy="1739900"/>
          </a:xfrm>
          <a:custGeom>
            <a:avLst/>
            <a:gdLst>
              <a:gd name="connsiteX0" fmla="*/ 69439 w 2654300"/>
              <a:gd name="connsiteY0" fmla="*/ 0 h 1739900"/>
              <a:gd name="connsiteX1" fmla="*/ 2584861 w 2654300"/>
              <a:gd name="connsiteY1" fmla="*/ 0 h 1739900"/>
              <a:gd name="connsiteX2" fmla="*/ 2654300 w 2654300"/>
              <a:gd name="connsiteY2" fmla="*/ 69439 h 1739900"/>
              <a:gd name="connsiteX3" fmla="*/ 2654300 w 2654300"/>
              <a:gd name="connsiteY3" fmla="*/ 1670461 h 1739900"/>
              <a:gd name="connsiteX4" fmla="*/ 2584861 w 2654300"/>
              <a:gd name="connsiteY4" fmla="*/ 1739900 h 1739900"/>
              <a:gd name="connsiteX5" fmla="*/ 69439 w 2654300"/>
              <a:gd name="connsiteY5" fmla="*/ 1739900 h 1739900"/>
              <a:gd name="connsiteX6" fmla="*/ 0 w 2654300"/>
              <a:gd name="connsiteY6" fmla="*/ 1670461 h 1739900"/>
              <a:gd name="connsiteX7" fmla="*/ 0 w 2654300"/>
              <a:gd name="connsiteY7" fmla="*/ 69439 h 1739900"/>
              <a:gd name="connsiteX8" fmla="*/ 69439 w 2654300"/>
              <a:gd name="connsiteY8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300" h="1739900">
                <a:moveTo>
                  <a:pt x="69439" y="0"/>
                </a:moveTo>
                <a:lnTo>
                  <a:pt x="2584861" y="0"/>
                </a:lnTo>
                <a:cubicBezTo>
                  <a:pt x="2623211" y="0"/>
                  <a:pt x="2654300" y="31089"/>
                  <a:pt x="2654300" y="69439"/>
                </a:cubicBezTo>
                <a:lnTo>
                  <a:pt x="2654300" y="1670461"/>
                </a:lnTo>
                <a:cubicBezTo>
                  <a:pt x="2654300" y="1708811"/>
                  <a:pt x="2623211" y="1739900"/>
                  <a:pt x="2584861" y="1739900"/>
                </a:cubicBezTo>
                <a:lnTo>
                  <a:pt x="69439" y="1739900"/>
                </a:lnTo>
                <a:cubicBezTo>
                  <a:pt x="31089" y="1739900"/>
                  <a:pt x="0" y="1708811"/>
                  <a:pt x="0" y="1670461"/>
                </a:cubicBezTo>
                <a:lnTo>
                  <a:pt x="0" y="69439"/>
                </a:lnTo>
                <a:cubicBezTo>
                  <a:pt x="0" y="31089"/>
                  <a:pt x="31089" y="0"/>
                  <a:pt x="69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0" grpId="0" animBg="1"/>
      <p:bldP spid="2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35000" y="4356100"/>
            <a:ext cx="10947400" cy="1828800"/>
          </a:xfrm>
          <a:custGeom>
            <a:avLst/>
            <a:gdLst>
              <a:gd name="connsiteX0" fmla="*/ 72987 w 10947400"/>
              <a:gd name="connsiteY0" fmla="*/ 0 h 1828800"/>
              <a:gd name="connsiteX1" fmla="*/ 10874413 w 10947400"/>
              <a:gd name="connsiteY1" fmla="*/ 0 h 1828800"/>
              <a:gd name="connsiteX2" fmla="*/ 10947400 w 10947400"/>
              <a:gd name="connsiteY2" fmla="*/ 72987 h 1828800"/>
              <a:gd name="connsiteX3" fmla="*/ 10947400 w 10947400"/>
              <a:gd name="connsiteY3" fmla="*/ 1755813 h 1828800"/>
              <a:gd name="connsiteX4" fmla="*/ 10874413 w 10947400"/>
              <a:gd name="connsiteY4" fmla="*/ 1828800 h 1828800"/>
              <a:gd name="connsiteX5" fmla="*/ 72987 w 10947400"/>
              <a:gd name="connsiteY5" fmla="*/ 1828800 h 1828800"/>
              <a:gd name="connsiteX6" fmla="*/ 0 w 10947400"/>
              <a:gd name="connsiteY6" fmla="*/ 1755813 h 1828800"/>
              <a:gd name="connsiteX7" fmla="*/ 0 w 10947400"/>
              <a:gd name="connsiteY7" fmla="*/ 72987 h 1828800"/>
              <a:gd name="connsiteX8" fmla="*/ 72987 w 109474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7400" h="1828800">
                <a:moveTo>
                  <a:pt x="72987" y="0"/>
                </a:moveTo>
                <a:lnTo>
                  <a:pt x="10874413" y="0"/>
                </a:lnTo>
                <a:cubicBezTo>
                  <a:pt x="10914723" y="0"/>
                  <a:pt x="10947400" y="32677"/>
                  <a:pt x="10947400" y="72987"/>
                </a:cubicBezTo>
                <a:lnTo>
                  <a:pt x="10947400" y="1755813"/>
                </a:lnTo>
                <a:cubicBezTo>
                  <a:pt x="10947400" y="1796123"/>
                  <a:pt x="10914723" y="1828800"/>
                  <a:pt x="10874413" y="1828800"/>
                </a:cubicBezTo>
                <a:lnTo>
                  <a:pt x="72987" y="1828800"/>
                </a:lnTo>
                <a:cubicBezTo>
                  <a:pt x="32677" y="1828800"/>
                  <a:pt x="0" y="1796123"/>
                  <a:pt x="0" y="1755813"/>
                </a:cubicBezTo>
                <a:lnTo>
                  <a:pt x="0" y="72987"/>
                </a:lnTo>
                <a:cubicBezTo>
                  <a:pt x="0" y="32677"/>
                  <a:pt x="32677" y="0"/>
                  <a:pt x="729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536700" y="1600200"/>
            <a:ext cx="9156700" cy="1828800"/>
          </a:xfrm>
          <a:prstGeom prst="roundRect">
            <a:avLst>
              <a:gd name="adj" fmla="val 3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010400" y="2514600"/>
            <a:ext cx="2755900" cy="3670300"/>
          </a:xfrm>
          <a:custGeom>
            <a:avLst/>
            <a:gdLst>
              <a:gd name="connsiteX0" fmla="*/ 109988 w 2755900"/>
              <a:gd name="connsiteY0" fmla="*/ 0 h 3670300"/>
              <a:gd name="connsiteX1" fmla="*/ 2645912 w 2755900"/>
              <a:gd name="connsiteY1" fmla="*/ 0 h 3670300"/>
              <a:gd name="connsiteX2" fmla="*/ 2755900 w 2755900"/>
              <a:gd name="connsiteY2" fmla="*/ 109988 h 3670300"/>
              <a:gd name="connsiteX3" fmla="*/ 2755900 w 2755900"/>
              <a:gd name="connsiteY3" fmla="*/ 3560312 h 3670300"/>
              <a:gd name="connsiteX4" fmla="*/ 2645912 w 2755900"/>
              <a:gd name="connsiteY4" fmla="*/ 3670300 h 3670300"/>
              <a:gd name="connsiteX5" fmla="*/ 109988 w 2755900"/>
              <a:gd name="connsiteY5" fmla="*/ 3670300 h 3670300"/>
              <a:gd name="connsiteX6" fmla="*/ 0 w 2755900"/>
              <a:gd name="connsiteY6" fmla="*/ 3560312 h 3670300"/>
              <a:gd name="connsiteX7" fmla="*/ 0 w 2755900"/>
              <a:gd name="connsiteY7" fmla="*/ 109988 h 3670300"/>
              <a:gd name="connsiteX8" fmla="*/ 109988 w 2755900"/>
              <a:gd name="connsiteY8" fmla="*/ 0 h 36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900" h="3670300">
                <a:moveTo>
                  <a:pt x="109988" y="0"/>
                </a:moveTo>
                <a:lnTo>
                  <a:pt x="2645912" y="0"/>
                </a:lnTo>
                <a:cubicBezTo>
                  <a:pt x="2706657" y="0"/>
                  <a:pt x="2755900" y="49243"/>
                  <a:pt x="2755900" y="109988"/>
                </a:cubicBezTo>
                <a:lnTo>
                  <a:pt x="2755900" y="3560312"/>
                </a:lnTo>
                <a:cubicBezTo>
                  <a:pt x="2755900" y="3621057"/>
                  <a:pt x="2706657" y="3670300"/>
                  <a:pt x="2645912" y="3670300"/>
                </a:cubicBezTo>
                <a:lnTo>
                  <a:pt x="109988" y="3670300"/>
                </a:lnTo>
                <a:cubicBezTo>
                  <a:pt x="49243" y="3670300"/>
                  <a:pt x="0" y="3621057"/>
                  <a:pt x="0" y="3560312"/>
                </a:cubicBezTo>
                <a:lnTo>
                  <a:pt x="0" y="109988"/>
                </a:lnTo>
                <a:cubicBezTo>
                  <a:pt x="0" y="49243"/>
                  <a:pt x="49243" y="0"/>
                  <a:pt x="1099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77800" dist="114300" dir="16200000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327400" y="0"/>
            <a:ext cx="3683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7912100" y="685800"/>
            <a:ext cx="2781300" cy="5499100"/>
          </a:xfrm>
          <a:prstGeom prst="roundRect">
            <a:avLst>
              <a:gd name="adj" fmla="val 3534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121400" y="1625600"/>
            <a:ext cx="3632200" cy="1828800"/>
          </a:xfrm>
          <a:custGeom>
            <a:avLst/>
            <a:gdLst>
              <a:gd name="connsiteX0" fmla="*/ 72987 w 3632200"/>
              <a:gd name="connsiteY0" fmla="*/ 0 h 1828800"/>
              <a:gd name="connsiteX1" fmla="*/ 3559213 w 3632200"/>
              <a:gd name="connsiteY1" fmla="*/ 0 h 1828800"/>
              <a:gd name="connsiteX2" fmla="*/ 3632200 w 3632200"/>
              <a:gd name="connsiteY2" fmla="*/ 72987 h 1828800"/>
              <a:gd name="connsiteX3" fmla="*/ 3632200 w 3632200"/>
              <a:gd name="connsiteY3" fmla="*/ 1755813 h 1828800"/>
              <a:gd name="connsiteX4" fmla="*/ 3559213 w 3632200"/>
              <a:gd name="connsiteY4" fmla="*/ 1828800 h 1828800"/>
              <a:gd name="connsiteX5" fmla="*/ 72987 w 3632200"/>
              <a:gd name="connsiteY5" fmla="*/ 1828800 h 1828800"/>
              <a:gd name="connsiteX6" fmla="*/ 0 w 3632200"/>
              <a:gd name="connsiteY6" fmla="*/ 1755813 h 1828800"/>
              <a:gd name="connsiteX7" fmla="*/ 0 w 3632200"/>
              <a:gd name="connsiteY7" fmla="*/ 72987 h 1828800"/>
              <a:gd name="connsiteX8" fmla="*/ 72987 w 36322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2200" h="1828800">
                <a:moveTo>
                  <a:pt x="72987" y="0"/>
                </a:moveTo>
                <a:lnTo>
                  <a:pt x="3559213" y="0"/>
                </a:lnTo>
                <a:cubicBezTo>
                  <a:pt x="3599523" y="0"/>
                  <a:pt x="3632200" y="32677"/>
                  <a:pt x="3632200" y="72987"/>
                </a:cubicBezTo>
                <a:lnTo>
                  <a:pt x="3632200" y="1755813"/>
                </a:lnTo>
                <a:cubicBezTo>
                  <a:pt x="3632200" y="1796123"/>
                  <a:pt x="3599523" y="1828800"/>
                  <a:pt x="3559213" y="1828800"/>
                </a:cubicBezTo>
                <a:lnTo>
                  <a:pt x="72987" y="1828800"/>
                </a:lnTo>
                <a:cubicBezTo>
                  <a:pt x="32677" y="1828800"/>
                  <a:pt x="0" y="1796123"/>
                  <a:pt x="0" y="1755813"/>
                </a:cubicBezTo>
                <a:lnTo>
                  <a:pt x="0" y="72987"/>
                </a:lnTo>
                <a:cubicBezTo>
                  <a:pt x="0" y="32677"/>
                  <a:pt x="32677" y="0"/>
                  <a:pt x="729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27000" algn="l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10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25651FC-50AB-4E74-9A0D-D4FE227B3A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3397962" y="2967335"/>
            <a:ext cx="539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F7 Club Gym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0532" y="2525315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065" y="3890665"/>
            <a:ext cx="57858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7032" y="3406141"/>
            <a:ext cx="139207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92897" y="3405118"/>
            <a:ext cx="139207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DB4CC7E-1E97-45F6-A745-0DF85B4E8D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r="8304"/>
          <a:stretch>
            <a:fillRect/>
          </a:stretch>
        </p:blipFill>
        <p:spPr/>
      </p:pic>
      <p:sp>
        <p:nvSpPr>
          <p:cNvPr id="4" name="Rounded Rectangle 3"/>
          <p:cNvSpPr/>
          <p:nvPr/>
        </p:nvSpPr>
        <p:spPr>
          <a:xfrm>
            <a:off x="628650" y="3441700"/>
            <a:ext cx="1809750" cy="1816100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3938998" y="970507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Find A Club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4050" y="2676480"/>
            <a:ext cx="118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8152738" y="2952671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04050" y="3384656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01732" y="2676480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10250420" y="2952671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01732" y="3384656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04050" y="4386674"/>
            <a:ext cx="4019654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11294421" y="6159499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003488" y="610734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48545" y="3772456"/>
            <a:ext cx="369959" cy="370612"/>
            <a:chOff x="6516688" y="4676776"/>
            <a:chExt cx="898525" cy="90011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7042150" y="4676776"/>
              <a:ext cx="373063" cy="373062"/>
            </a:xfrm>
            <a:custGeom>
              <a:avLst/>
              <a:gdLst>
                <a:gd name="T0" fmla="*/ 2533 w 2680"/>
                <a:gd name="T1" fmla="*/ 2003 h 2680"/>
                <a:gd name="T2" fmla="*/ 2004 w 2680"/>
                <a:gd name="T3" fmla="*/ 1474 h 2680"/>
                <a:gd name="T4" fmla="*/ 2402 w 2680"/>
                <a:gd name="T5" fmla="*/ 1076 h 2680"/>
                <a:gd name="T6" fmla="*/ 2457 w 2680"/>
                <a:gd name="T7" fmla="*/ 944 h 2680"/>
                <a:gd name="T8" fmla="*/ 2402 w 2680"/>
                <a:gd name="T9" fmla="*/ 811 h 2680"/>
                <a:gd name="T10" fmla="*/ 1869 w 2680"/>
                <a:gd name="T11" fmla="*/ 278 h 2680"/>
                <a:gd name="T12" fmla="*/ 1604 w 2680"/>
                <a:gd name="T13" fmla="*/ 278 h 2680"/>
                <a:gd name="T14" fmla="*/ 1206 w 2680"/>
                <a:gd name="T15" fmla="*/ 676 h 2680"/>
                <a:gd name="T16" fmla="*/ 677 w 2680"/>
                <a:gd name="T17" fmla="*/ 147 h 2680"/>
                <a:gd name="T18" fmla="*/ 147 w 2680"/>
                <a:gd name="T19" fmla="*/ 147 h 2680"/>
                <a:gd name="T20" fmla="*/ 147 w 2680"/>
                <a:gd name="T21" fmla="*/ 677 h 2680"/>
                <a:gd name="T22" fmla="*/ 2003 w 2680"/>
                <a:gd name="T23" fmla="*/ 2533 h 2680"/>
                <a:gd name="T24" fmla="*/ 2533 w 2680"/>
                <a:gd name="T25" fmla="*/ 2533 h 2680"/>
                <a:gd name="T26" fmla="*/ 2533 w 2680"/>
                <a:gd name="T27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2004" y="1474"/>
                  </a:lnTo>
                  <a:lnTo>
                    <a:pt x="2402" y="1076"/>
                  </a:lnTo>
                  <a:cubicBezTo>
                    <a:pt x="2437" y="1041"/>
                    <a:pt x="2457" y="993"/>
                    <a:pt x="2457" y="944"/>
                  </a:cubicBezTo>
                  <a:cubicBezTo>
                    <a:pt x="2457" y="894"/>
                    <a:pt x="2437" y="846"/>
                    <a:pt x="2402" y="811"/>
                  </a:cubicBezTo>
                  <a:lnTo>
                    <a:pt x="1869" y="278"/>
                  </a:lnTo>
                  <a:cubicBezTo>
                    <a:pt x="1799" y="208"/>
                    <a:pt x="1674" y="208"/>
                    <a:pt x="1604" y="278"/>
                  </a:cubicBezTo>
                  <a:lnTo>
                    <a:pt x="1206" y="676"/>
                  </a:ln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6516688" y="5203825"/>
              <a:ext cx="371475" cy="373062"/>
            </a:xfrm>
            <a:custGeom>
              <a:avLst/>
              <a:gdLst>
                <a:gd name="T0" fmla="*/ 2533 w 2680"/>
                <a:gd name="T1" fmla="*/ 2003 h 2680"/>
                <a:gd name="T2" fmla="*/ 677 w 2680"/>
                <a:gd name="T3" fmla="*/ 147 h 2680"/>
                <a:gd name="T4" fmla="*/ 147 w 2680"/>
                <a:gd name="T5" fmla="*/ 147 h 2680"/>
                <a:gd name="T6" fmla="*/ 147 w 2680"/>
                <a:gd name="T7" fmla="*/ 677 h 2680"/>
                <a:gd name="T8" fmla="*/ 676 w 2680"/>
                <a:gd name="T9" fmla="*/ 1206 h 2680"/>
                <a:gd name="T10" fmla="*/ 279 w 2680"/>
                <a:gd name="T11" fmla="*/ 1603 h 2680"/>
                <a:gd name="T12" fmla="*/ 224 w 2680"/>
                <a:gd name="T13" fmla="*/ 1736 h 2680"/>
                <a:gd name="T14" fmla="*/ 279 w 2680"/>
                <a:gd name="T15" fmla="*/ 1868 h 2680"/>
                <a:gd name="T16" fmla="*/ 812 w 2680"/>
                <a:gd name="T17" fmla="*/ 2401 h 2680"/>
                <a:gd name="T18" fmla="*/ 944 w 2680"/>
                <a:gd name="T19" fmla="*/ 2456 h 2680"/>
                <a:gd name="T20" fmla="*/ 1077 w 2680"/>
                <a:gd name="T21" fmla="*/ 2401 h 2680"/>
                <a:gd name="T22" fmla="*/ 1474 w 2680"/>
                <a:gd name="T23" fmla="*/ 2004 h 2680"/>
                <a:gd name="T24" fmla="*/ 2003 w 2680"/>
                <a:gd name="T25" fmla="*/ 2533 h 2680"/>
                <a:gd name="T26" fmla="*/ 2533 w 2680"/>
                <a:gd name="T27" fmla="*/ 2533 h 2680"/>
                <a:gd name="T28" fmla="*/ 2533 w 2680"/>
                <a:gd name="T29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676" y="1206"/>
                  </a:lnTo>
                  <a:lnTo>
                    <a:pt x="279" y="1603"/>
                  </a:lnTo>
                  <a:cubicBezTo>
                    <a:pt x="244" y="1638"/>
                    <a:pt x="224" y="1686"/>
                    <a:pt x="224" y="1736"/>
                  </a:cubicBezTo>
                  <a:cubicBezTo>
                    <a:pt x="224" y="1786"/>
                    <a:pt x="244" y="1833"/>
                    <a:pt x="279" y="1868"/>
                  </a:cubicBezTo>
                  <a:lnTo>
                    <a:pt x="812" y="2401"/>
                  </a:lnTo>
                  <a:cubicBezTo>
                    <a:pt x="848" y="2437"/>
                    <a:pt x="896" y="2456"/>
                    <a:pt x="944" y="2456"/>
                  </a:cubicBezTo>
                  <a:cubicBezTo>
                    <a:pt x="992" y="2456"/>
                    <a:pt x="1040" y="2437"/>
                    <a:pt x="1077" y="2401"/>
                  </a:cubicBezTo>
                  <a:lnTo>
                    <a:pt x="1474" y="2004"/>
                  </a:ln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6831013" y="4992688"/>
              <a:ext cx="269875" cy="268287"/>
            </a:xfrm>
            <a:custGeom>
              <a:avLst/>
              <a:gdLst>
                <a:gd name="T0" fmla="*/ 1138 w 1934"/>
                <a:gd name="T1" fmla="*/ 0 h 1938"/>
                <a:gd name="T2" fmla="*/ 0 w 1934"/>
                <a:gd name="T3" fmla="*/ 1142 h 1938"/>
                <a:gd name="T4" fmla="*/ 796 w 1934"/>
                <a:gd name="T5" fmla="*/ 1938 h 1938"/>
                <a:gd name="T6" fmla="*/ 1934 w 1934"/>
                <a:gd name="T7" fmla="*/ 796 h 1938"/>
                <a:gd name="T8" fmla="*/ 1138 w 1934"/>
                <a:gd name="T9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" h="1938">
                  <a:moveTo>
                    <a:pt x="1138" y="0"/>
                  </a:moveTo>
                  <a:lnTo>
                    <a:pt x="0" y="1142"/>
                  </a:lnTo>
                  <a:lnTo>
                    <a:pt x="796" y="1938"/>
                  </a:lnTo>
                  <a:lnTo>
                    <a:pt x="1934" y="796"/>
                  </a:lnTo>
                  <a:lnTo>
                    <a:pt x="1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6896100" y="4749800"/>
              <a:ext cx="444500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3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7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8"/>
            <p:cNvSpPr>
              <a:spLocks/>
            </p:cNvSpPr>
            <p:nvPr/>
          </p:nvSpPr>
          <p:spPr bwMode="auto">
            <a:xfrm>
              <a:off x="6589713" y="5056188"/>
              <a:ext cx="446088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2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6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90111" y="4081345"/>
            <a:ext cx="1486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  <a:endParaRPr lang="id-ID" sz="3600" b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1" grpId="0" animBg="1"/>
      <p:bldP spid="12" grpId="0"/>
      <p:bldP spid="14" grpId="0"/>
      <p:bldP spid="15" grpId="0" animBg="1"/>
      <p:bldP spid="16" grpId="0"/>
      <p:bldP spid="17" grpId="0"/>
      <p:bldP spid="19" grpId="0" animBg="1"/>
      <p:bldP spid="2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22875" y="3429000"/>
            <a:ext cx="3613150" cy="1828800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3938998" y="970507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Athletics Tips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5059" y="2090108"/>
            <a:ext cx="22279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5058" y="2509454"/>
            <a:ext cx="5493651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646158" y="3788432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5058" y="3804855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6158" y="4260061"/>
            <a:ext cx="27335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59308" y="3597456"/>
            <a:ext cx="118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10407996" y="3873647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59309" y="4305632"/>
            <a:ext cx="18363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8636" y="5665894"/>
            <a:ext cx="8774729" cy="312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73B0A19-3473-4104-99D3-6B78F1CD74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r="6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20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B9D238E-78CA-4FE8-8D28-700064E456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3" b="2906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3454400"/>
            <a:ext cx="12192000" cy="3403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685800"/>
            <a:ext cx="2768600" cy="3657600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474739" y="1008271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Find A Class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474739" y="2049382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53639" y="2065805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4739" y="2521011"/>
            <a:ext cx="385907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4798" y="1383782"/>
            <a:ext cx="118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7883486" y="1659973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34798" y="2307112"/>
            <a:ext cx="143529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469732" y="2504588"/>
            <a:ext cx="1965422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748583" y="1766018"/>
            <a:ext cx="529409" cy="48456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9704500" y="2307112"/>
            <a:ext cx="1453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474740" y="3940225"/>
            <a:ext cx="378900" cy="356828"/>
            <a:chOff x="2143125" y="4519613"/>
            <a:chExt cx="817563" cy="769937"/>
          </a:xfrm>
          <a:solidFill>
            <a:schemeClr val="accent2"/>
          </a:solidFill>
        </p:grpSpPr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853639" y="3888194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74739" y="4343400"/>
            <a:ext cx="385907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59716" y="5562024"/>
            <a:ext cx="6472567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6" grpId="0"/>
      <p:bldP spid="17" grpId="0" animBg="1"/>
      <p:bldP spid="19" grpId="0"/>
      <p:bldP spid="34" grpId="0"/>
      <p:bldP spid="39" grpId="0"/>
      <p:bldP spid="40" grpId="0"/>
      <p:bldP spid="41" grpId="0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7877996" y="1587500"/>
            <a:ext cx="431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Personal Training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7997" y="2527300"/>
            <a:ext cx="3572476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87720" y="3898900"/>
            <a:ext cx="322540" cy="300769"/>
            <a:chOff x="1498601" y="4710113"/>
            <a:chExt cx="893763" cy="8334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2079626" y="4710113"/>
              <a:ext cx="312738" cy="327025"/>
            </a:xfrm>
            <a:custGeom>
              <a:avLst/>
              <a:gdLst>
                <a:gd name="T0" fmla="*/ 1875 w 2250"/>
                <a:gd name="T1" fmla="*/ 0 h 2354"/>
                <a:gd name="T2" fmla="*/ 1875 w 2250"/>
                <a:gd name="T3" fmla="*/ 188 h 2354"/>
                <a:gd name="T4" fmla="*/ 1313 w 2250"/>
                <a:gd name="T5" fmla="*/ 750 h 2354"/>
                <a:gd name="T6" fmla="*/ 375 w 2250"/>
                <a:gd name="T7" fmla="*/ 750 h 2354"/>
                <a:gd name="T8" fmla="*/ 375 w 2250"/>
                <a:gd name="T9" fmla="*/ 1875 h 2354"/>
                <a:gd name="T10" fmla="*/ 0 w 2250"/>
                <a:gd name="T11" fmla="*/ 1875 h 2354"/>
                <a:gd name="T12" fmla="*/ 0 w 2250"/>
                <a:gd name="T13" fmla="*/ 2349 h 2354"/>
                <a:gd name="T14" fmla="*/ 563 w 2250"/>
                <a:gd name="T15" fmla="*/ 2250 h 2354"/>
                <a:gd name="T16" fmla="*/ 1125 w 2250"/>
                <a:gd name="T17" fmla="*/ 2354 h 2354"/>
                <a:gd name="T18" fmla="*/ 1125 w 2250"/>
                <a:gd name="T19" fmla="*/ 1875 h 2354"/>
                <a:gd name="T20" fmla="*/ 750 w 2250"/>
                <a:gd name="T21" fmla="*/ 1875 h 2354"/>
                <a:gd name="T22" fmla="*/ 750 w 2250"/>
                <a:gd name="T23" fmla="*/ 1125 h 2354"/>
                <a:gd name="T24" fmla="*/ 1313 w 2250"/>
                <a:gd name="T25" fmla="*/ 1125 h 2354"/>
                <a:gd name="T26" fmla="*/ 2250 w 2250"/>
                <a:gd name="T27" fmla="*/ 188 h 2354"/>
                <a:gd name="T28" fmla="*/ 2250 w 2250"/>
                <a:gd name="T29" fmla="*/ 0 h 2354"/>
                <a:gd name="T30" fmla="*/ 1875 w 2250"/>
                <a:gd name="T31" fmla="*/ 0 h 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0" h="2354">
                  <a:moveTo>
                    <a:pt x="1875" y="0"/>
                  </a:moveTo>
                  <a:lnTo>
                    <a:pt x="1875" y="188"/>
                  </a:lnTo>
                  <a:cubicBezTo>
                    <a:pt x="1875" y="498"/>
                    <a:pt x="1623" y="750"/>
                    <a:pt x="1313" y="750"/>
                  </a:cubicBezTo>
                  <a:lnTo>
                    <a:pt x="375" y="750"/>
                  </a:lnTo>
                  <a:lnTo>
                    <a:pt x="375" y="1875"/>
                  </a:lnTo>
                  <a:lnTo>
                    <a:pt x="0" y="1875"/>
                  </a:lnTo>
                  <a:lnTo>
                    <a:pt x="0" y="2349"/>
                  </a:lnTo>
                  <a:cubicBezTo>
                    <a:pt x="178" y="2286"/>
                    <a:pt x="367" y="2250"/>
                    <a:pt x="563" y="2250"/>
                  </a:cubicBezTo>
                  <a:cubicBezTo>
                    <a:pt x="761" y="2250"/>
                    <a:pt x="948" y="2291"/>
                    <a:pt x="1125" y="2354"/>
                  </a:cubicBezTo>
                  <a:lnTo>
                    <a:pt x="1125" y="1875"/>
                  </a:lnTo>
                  <a:lnTo>
                    <a:pt x="750" y="1875"/>
                  </a:lnTo>
                  <a:lnTo>
                    <a:pt x="750" y="1125"/>
                  </a:lnTo>
                  <a:lnTo>
                    <a:pt x="1313" y="1125"/>
                  </a:lnTo>
                  <a:cubicBezTo>
                    <a:pt x="1829" y="1125"/>
                    <a:pt x="2250" y="704"/>
                    <a:pt x="2250" y="188"/>
                  </a:cubicBezTo>
                  <a:lnTo>
                    <a:pt x="2250" y="0"/>
                  </a:lnTo>
                  <a:lnTo>
                    <a:pt x="1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1498601" y="5075238"/>
              <a:ext cx="893763" cy="468312"/>
            </a:xfrm>
            <a:custGeom>
              <a:avLst/>
              <a:gdLst>
                <a:gd name="T0" fmla="*/ 4933 w 6433"/>
                <a:gd name="T1" fmla="*/ 2606 h 3375"/>
                <a:gd name="T2" fmla="*/ 6058 w 6433"/>
                <a:gd name="T3" fmla="*/ 1313 h 3375"/>
                <a:gd name="T4" fmla="*/ 4746 w 6433"/>
                <a:gd name="T5" fmla="*/ 0 h 3375"/>
                <a:gd name="T6" fmla="*/ 3837 w 6433"/>
                <a:gd name="T7" fmla="*/ 379 h 3375"/>
                <a:gd name="T8" fmla="*/ 4725 w 6433"/>
                <a:gd name="T9" fmla="*/ 581 h 3375"/>
                <a:gd name="T10" fmla="*/ 5308 w 6433"/>
                <a:gd name="T11" fmla="*/ 1313 h 3375"/>
                <a:gd name="T12" fmla="*/ 4725 w 6433"/>
                <a:gd name="T13" fmla="*/ 2044 h 3375"/>
                <a:gd name="T14" fmla="*/ 3837 w 6433"/>
                <a:gd name="T15" fmla="*/ 2246 h 3375"/>
                <a:gd name="T16" fmla="*/ 4558 w 6433"/>
                <a:gd name="T17" fmla="*/ 2606 h 3375"/>
                <a:gd name="T18" fmla="*/ 4558 w 6433"/>
                <a:gd name="T19" fmla="*/ 3000 h 3375"/>
                <a:gd name="T20" fmla="*/ 1533 w 6433"/>
                <a:gd name="T21" fmla="*/ 3000 h 3375"/>
                <a:gd name="T22" fmla="*/ 1533 w 6433"/>
                <a:gd name="T23" fmla="*/ 2313 h 3375"/>
                <a:gd name="T24" fmla="*/ 4616 w 6433"/>
                <a:gd name="T25" fmla="*/ 1806 h 3375"/>
                <a:gd name="T26" fmla="*/ 4929 w 6433"/>
                <a:gd name="T27" fmla="*/ 1459 h 3375"/>
                <a:gd name="T28" fmla="*/ 4660 w 6433"/>
                <a:gd name="T29" fmla="*/ 1076 h 3375"/>
                <a:gd name="T30" fmla="*/ 1228 w 6433"/>
                <a:gd name="T31" fmla="*/ 111 h 3375"/>
                <a:gd name="T32" fmla="*/ 37 w 6433"/>
                <a:gd name="T33" fmla="*/ 1166 h 3375"/>
                <a:gd name="T34" fmla="*/ 1158 w 6433"/>
                <a:gd name="T35" fmla="*/ 2353 h 3375"/>
                <a:gd name="T36" fmla="*/ 1158 w 6433"/>
                <a:gd name="T37" fmla="*/ 3000 h 3375"/>
                <a:gd name="T38" fmla="*/ 33 w 6433"/>
                <a:gd name="T39" fmla="*/ 3000 h 3375"/>
                <a:gd name="T40" fmla="*/ 33 w 6433"/>
                <a:gd name="T41" fmla="*/ 3375 h 3375"/>
                <a:gd name="T42" fmla="*/ 6433 w 6433"/>
                <a:gd name="T43" fmla="*/ 3375 h 3375"/>
                <a:gd name="T44" fmla="*/ 6433 w 6433"/>
                <a:gd name="T45" fmla="*/ 3000 h 3375"/>
                <a:gd name="T46" fmla="*/ 4933 w 6433"/>
                <a:gd name="T47" fmla="*/ 3000 h 3375"/>
                <a:gd name="T48" fmla="*/ 4933 w 6433"/>
                <a:gd name="T49" fmla="*/ 2606 h 3375"/>
                <a:gd name="T50" fmla="*/ 783 w 6433"/>
                <a:gd name="T51" fmla="*/ 1313 h 3375"/>
                <a:gd name="T52" fmla="*/ 1346 w 6433"/>
                <a:gd name="T53" fmla="*/ 750 h 3375"/>
                <a:gd name="T54" fmla="*/ 1873 w 6433"/>
                <a:gd name="T55" fmla="*/ 1125 h 3375"/>
                <a:gd name="T56" fmla="*/ 2658 w 6433"/>
                <a:gd name="T57" fmla="*/ 1125 h 3375"/>
                <a:gd name="T58" fmla="*/ 2658 w 6433"/>
                <a:gd name="T59" fmla="*/ 1500 h 3375"/>
                <a:gd name="T60" fmla="*/ 1873 w 6433"/>
                <a:gd name="T61" fmla="*/ 1500 h 3375"/>
                <a:gd name="T62" fmla="*/ 1346 w 6433"/>
                <a:gd name="T63" fmla="*/ 1875 h 3375"/>
                <a:gd name="T64" fmla="*/ 783 w 6433"/>
                <a:gd name="T65" fmla="*/ 1313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33" h="3375">
                  <a:moveTo>
                    <a:pt x="4933" y="2606"/>
                  </a:moveTo>
                  <a:cubicBezTo>
                    <a:pt x="5567" y="2514"/>
                    <a:pt x="6058" y="1972"/>
                    <a:pt x="6058" y="1313"/>
                  </a:cubicBezTo>
                  <a:cubicBezTo>
                    <a:pt x="6058" y="589"/>
                    <a:pt x="5469" y="0"/>
                    <a:pt x="4746" y="0"/>
                  </a:cubicBezTo>
                  <a:cubicBezTo>
                    <a:pt x="4398" y="0"/>
                    <a:pt x="4079" y="142"/>
                    <a:pt x="3837" y="379"/>
                  </a:cubicBezTo>
                  <a:lnTo>
                    <a:pt x="4725" y="581"/>
                  </a:lnTo>
                  <a:cubicBezTo>
                    <a:pt x="5068" y="660"/>
                    <a:pt x="5308" y="960"/>
                    <a:pt x="5308" y="1313"/>
                  </a:cubicBezTo>
                  <a:cubicBezTo>
                    <a:pt x="5308" y="1665"/>
                    <a:pt x="5068" y="1965"/>
                    <a:pt x="4725" y="2044"/>
                  </a:cubicBezTo>
                  <a:lnTo>
                    <a:pt x="3837" y="2246"/>
                  </a:lnTo>
                  <a:cubicBezTo>
                    <a:pt x="4034" y="2439"/>
                    <a:pt x="4284" y="2565"/>
                    <a:pt x="4558" y="2606"/>
                  </a:cubicBezTo>
                  <a:lnTo>
                    <a:pt x="4558" y="3000"/>
                  </a:lnTo>
                  <a:lnTo>
                    <a:pt x="1533" y="3000"/>
                  </a:lnTo>
                  <a:lnTo>
                    <a:pt x="1533" y="2313"/>
                  </a:lnTo>
                  <a:lnTo>
                    <a:pt x="4616" y="1806"/>
                  </a:lnTo>
                  <a:cubicBezTo>
                    <a:pt x="4790" y="1777"/>
                    <a:pt x="4918" y="1634"/>
                    <a:pt x="4929" y="1459"/>
                  </a:cubicBezTo>
                  <a:cubicBezTo>
                    <a:pt x="4939" y="1283"/>
                    <a:pt x="4829" y="1126"/>
                    <a:pt x="4660" y="1076"/>
                  </a:cubicBezTo>
                  <a:cubicBezTo>
                    <a:pt x="1310" y="108"/>
                    <a:pt x="1452" y="124"/>
                    <a:pt x="1228" y="111"/>
                  </a:cubicBezTo>
                  <a:cubicBezTo>
                    <a:pt x="609" y="74"/>
                    <a:pt x="75" y="547"/>
                    <a:pt x="37" y="1166"/>
                  </a:cubicBezTo>
                  <a:cubicBezTo>
                    <a:pt x="0" y="1783"/>
                    <a:pt x="476" y="2352"/>
                    <a:pt x="1158" y="2353"/>
                  </a:cubicBezTo>
                  <a:lnTo>
                    <a:pt x="1158" y="3000"/>
                  </a:lnTo>
                  <a:lnTo>
                    <a:pt x="33" y="3000"/>
                  </a:lnTo>
                  <a:lnTo>
                    <a:pt x="33" y="3375"/>
                  </a:lnTo>
                  <a:lnTo>
                    <a:pt x="6433" y="3375"/>
                  </a:lnTo>
                  <a:lnTo>
                    <a:pt x="6433" y="3000"/>
                  </a:lnTo>
                  <a:lnTo>
                    <a:pt x="4933" y="3000"/>
                  </a:lnTo>
                  <a:lnTo>
                    <a:pt x="4933" y="2606"/>
                  </a:lnTo>
                  <a:close/>
                  <a:moveTo>
                    <a:pt x="783" y="1313"/>
                  </a:moveTo>
                  <a:cubicBezTo>
                    <a:pt x="783" y="1002"/>
                    <a:pt x="1035" y="750"/>
                    <a:pt x="1346" y="750"/>
                  </a:cubicBezTo>
                  <a:cubicBezTo>
                    <a:pt x="1590" y="750"/>
                    <a:pt x="1796" y="907"/>
                    <a:pt x="1873" y="1125"/>
                  </a:cubicBezTo>
                  <a:lnTo>
                    <a:pt x="2658" y="1125"/>
                  </a:lnTo>
                  <a:lnTo>
                    <a:pt x="2658" y="1500"/>
                  </a:lnTo>
                  <a:lnTo>
                    <a:pt x="1873" y="1500"/>
                  </a:lnTo>
                  <a:cubicBezTo>
                    <a:pt x="1796" y="1718"/>
                    <a:pt x="1590" y="1875"/>
                    <a:pt x="1346" y="1875"/>
                  </a:cubicBezTo>
                  <a:cubicBezTo>
                    <a:pt x="1035" y="1875"/>
                    <a:pt x="783" y="1623"/>
                    <a:pt x="783" y="1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1555751" y="4760913"/>
              <a:ext cx="260350" cy="306387"/>
            </a:xfrm>
            <a:custGeom>
              <a:avLst/>
              <a:gdLst>
                <a:gd name="T0" fmla="*/ 563 w 1875"/>
                <a:gd name="T1" fmla="*/ 1125 h 2195"/>
                <a:gd name="T2" fmla="*/ 750 w 1875"/>
                <a:gd name="T3" fmla="*/ 1125 h 2195"/>
                <a:gd name="T4" fmla="*/ 750 w 1875"/>
                <a:gd name="T5" fmla="*/ 1500 h 2195"/>
                <a:gd name="T6" fmla="*/ 375 w 1875"/>
                <a:gd name="T7" fmla="*/ 1500 h 2195"/>
                <a:gd name="T8" fmla="*/ 375 w 1875"/>
                <a:gd name="T9" fmla="*/ 2116 h 2195"/>
                <a:gd name="T10" fmla="*/ 750 w 1875"/>
                <a:gd name="T11" fmla="*/ 2063 h 2195"/>
                <a:gd name="T12" fmla="*/ 1500 w 1875"/>
                <a:gd name="T13" fmla="*/ 2195 h 2195"/>
                <a:gd name="T14" fmla="*/ 1500 w 1875"/>
                <a:gd name="T15" fmla="*/ 1500 h 2195"/>
                <a:gd name="T16" fmla="*/ 1125 w 1875"/>
                <a:gd name="T17" fmla="*/ 1500 h 2195"/>
                <a:gd name="T18" fmla="*/ 1125 w 1875"/>
                <a:gd name="T19" fmla="*/ 1125 h 2195"/>
                <a:gd name="T20" fmla="*/ 1875 w 1875"/>
                <a:gd name="T21" fmla="*/ 1125 h 2195"/>
                <a:gd name="T22" fmla="*/ 1875 w 1875"/>
                <a:gd name="T23" fmla="*/ 938 h 2195"/>
                <a:gd name="T24" fmla="*/ 938 w 1875"/>
                <a:gd name="T25" fmla="*/ 0 h 2195"/>
                <a:gd name="T26" fmla="*/ 563 w 1875"/>
                <a:gd name="T27" fmla="*/ 0 h 2195"/>
                <a:gd name="T28" fmla="*/ 0 w 1875"/>
                <a:gd name="T29" fmla="*/ 563 h 2195"/>
                <a:gd name="T30" fmla="*/ 563 w 1875"/>
                <a:gd name="T31" fmla="*/ 1125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5" h="2195">
                  <a:moveTo>
                    <a:pt x="563" y="1125"/>
                  </a:moveTo>
                  <a:lnTo>
                    <a:pt x="750" y="1125"/>
                  </a:lnTo>
                  <a:lnTo>
                    <a:pt x="750" y="1500"/>
                  </a:lnTo>
                  <a:lnTo>
                    <a:pt x="375" y="1500"/>
                  </a:lnTo>
                  <a:lnTo>
                    <a:pt x="375" y="2116"/>
                  </a:lnTo>
                  <a:cubicBezTo>
                    <a:pt x="496" y="2084"/>
                    <a:pt x="620" y="2063"/>
                    <a:pt x="750" y="2063"/>
                  </a:cubicBezTo>
                  <a:cubicBezTo>
                    <a:pt x="1008" y="2063"/>
                    <a:pt x="1146" y="2121"/>
                    <a:pt x="1500" y="2195"/>
                  </a:cubicBezTo>
                  <a:lnTo>
                    <a:pt x="1500" y="1500"/>
                  </a:lnTo>
                  <a:lnTo>
                    <a:pt x="1125" y="1500"/>
                  </a:lnTo>
                  <a:lnTo>
                    <a:pt x="1125" y="1125"/>
                  </a:lnTo>
                  <a:lnTo>
                    <a:pt x="1875" y="1125"/>
                  </a:lnTo>
                  <a:lnTo>
                    <a:pt x="1875" y="938"/>
                  </a:lnTo>
                  <a:cubicBezTo>
                    <a:pt x="1875" y="421"/>
                    <a:pt x="1454" y="0"/>
                    <a:pt x="938" y="0"/>
                  </a:cubicBezTo>
                  <a:lnTo>
                    <a:pt x="563" y="0"/>
                  </a:lnTo>
                  <a:cubicBezTo>
                    <a:pt x="252" y="0"/>
                    <a:pt x="0" y="252"/>
                    <a:pt x="0" y="563"/>
                  </a:cubicBezTo>
                  <a:cubicBezTo>
                    <a:pt x="0" y="873"/>
                    <a:pt x="252" y="1125"/>
                    <a:pt x="563" y="1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31"/>
            <p:cNvSpPr>
              <a:spLocks noChangeArrowheads="1"/>
            </p:cNvSpPr>
            <p:nvPr/>
          </p:nvSpPr>
          <p:spPr bwMode="auto">
            <a:xfrm>
              <a:off x="1658938" y="5230813"/>
              <a:ext cx="52388" cy="52387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405362" y="3911354"/>
            <a:ext cx="22279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87720" y="4432935"/>
            <a:ext cx="3462753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3657" y="4450955"/>
            <a:ext cx="118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6162345" y="4727146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13657" y="5159131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2234" y="879324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12%</a:t>
            </a:r>
            <a:endParaRPr lang="id-ID" sz="36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3140922" y="1155515"/>
            <a:ext cx="286603" cy="34832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92234" y="1587500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CF0069E9-A33E-4560-983C-329BF87F85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16590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D097455-8D15-4EEE-B5BD-2ABBEA80E7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3" r="18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0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52574" y="4457700"/>
            <a:ext cx="4454525" cy="1701800"/>
          </a:xfrm>
          <a:prstGeom prst="roundRect">
            <a:avLst>
              <a:gd name="adj" fmla="val 2602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38874" y="2527300"/>
            <a:ext cx="4454525" cy="1701800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3938998" y="970507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Exclusive Offer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1942" y="1756597"/>
            <a:ext cx="7608117" cy="312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48021" y="4881919"/>
            <a:ext cx="378900" cy="356828"/>
            <a:chOff x="2143125" y="4519613"/>
            <a:chExt cx="817563" cy="769937"/>
          </a:xfrm>
          <a:solidFill>
            <a:schemeClr val="accent2"/>
          </a:solidFill>
        </p:grpSpPr>
        <p:sp>
          <p:nvSpPr>
            <p:cNvPr id="11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26920" y="4829888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8020" y="5285094"/>
            <a:ext cx="331269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6756423" y="2840951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35323" y="2857374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56423" y="3312580"/>
            <a:ext cx="3859079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DC04FF75-3776-4AA2-B8C1-4B6FC5F1A2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7" b="21347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A95532BF-89BF-47BB-89E5-FC5FB1F3B5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7" b="21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36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3" grpId="0"/>
      <p:bldP spid="14" grpId="0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7254876" y="3441700"/>
            <a:ext cx="4937125" cy="1803400"/>
          </a:xfrm>
          <a:custGeom>
            <a:avLst/>
            <a:gdLst>
              <a:gd name="connsiteX0" fmla="*/ 46924 w 4937125"/>
              <a:gd name="connsiteY0" fmla="*/ 0 h 1803400"/>
              <a:gd name="connsiteX1" fmla="*/ 4937125 w 4937125"/>
              <a:gd name="connsiteY1" fmla="*/ 0 h 1803400"/>
              <a:gd name="connsiteX2" fmla="*/ 4937125 w 4937125"/>
              <a:gd name="connsiteY2" fmla="*/ 1803400 h 1803400"/>
              <a:gd name="connsiteX3" fmla="*/ 46924 w 4937125"/>
              <a:gd name="connsiteY3" fmla="*/ 1803400 h 1803400"/>
              <a:gd name="connsiteX4" fmla="*/ 0 w 4937125"/>
              <a:gd name="connsiteY4" fmla="*/ 1756476 h 1803400"/>
              <a:gd name="connsiteX5" fmla="*/ 0 w 4937125"/>
              <a:gd name="connsiteY5" fmla="*/ 46924 h 1803400"/>
              <a:gd name="connsiteX6" fmla="*/ 46924 w 4937125"/>
              <a:gd name="connsiteY6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7125" h="1803400">
                <a:moveTo>
                  <a:pt x="46924" y="0"/>
                </a:moveTo>
                <a:lnTo>
                  <a:pt x="4937125" y="0"/>
                </a:lnTo>
                <a:lnTo>
                  <a:pt x="4937125" y="1803400"/>
                </a:lnTo>
                <a:lnTo>
                  <a:pt x="46924" y="1803400"/>
                </a:lnTo>
                <a:cubicBezTo>
                  <a:pt x="21009" y="1803400"/>
                  <a:pt x="0" y="1782391"/>
                  <a:pt x="0" y="1756476"/>
                </a:cubicBezTo>
                <a:lnTo>
                  <a:pt x="0" y="46924"/>
                </a:lnTo>
                <a:cubicBezTo>
                  <a:pt x="0" y="21009"/>
                  <a:pt x="21009" y="0"/>
                  <a:pt x="469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3938998" y="970507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Gain </a:t>
            </a:r>
            <a:r>
              <a:rPr lang="en-US" sz="4000" b="1" dirty="0">
                <a:solidFill>
                  <a:schemeClr val="accent4"/>
                </a:solidFill>
                <a:latin typeface="+mj-lt"/>
              </a:rPr>
              <a:t>Your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Mass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7788" y="2133006"/>
            <a:ext cx="6576423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192" y="3622524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12%</a:t>
            </a:r>
            <a:endParaRPr lang="id-ID" sz="36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9186880" y="3898715"/>
            <a:ext cx="286603" cy="34832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8192" y="4330700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099712" y="4468380"/>
            <a:ext cx="475727" cy="435426"/>
            <a:chOff x="2532063" y="4748213"/>
            <a:chExt cx="862012" cy="78898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44B7FB5C-6060-4CBA-8982-4C5E3BD92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1702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428855E0-5B4B-4678-B4FE-A3901916AB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1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46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3050" y="1612900"/>
            <a:ext cx="3638550" cy="1816100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543050" y="4665871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 </a:t>
            </a:r>
            <a:r>
              <a:rPr lang="en-US" sz="4000" b="1" dirty="0">
                <a:solidFill>
                  <a:schemeClr val="accent4"/>
                </a:solidFill>
                <a:latin typeface="+mj-lt"/>
              </a:rPr>
              <a:t>Our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Member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6101331" y="3883523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80231" y="3899946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1331" y="4444735"/>
            <a:ext cx="483052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75878" y="1964576"/>
            <a:ext cx="529409" cy="48456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9731795" y="2505670"/>
            <a:ext cx="1453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72693" y="1767128"/>
            <a:ext cx="118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4635" y="2482109"/>
            <a:ext cx="2727616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11294421" y="6159499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03488" y="610734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2CB4676-9B02-43AE-8321-305C865000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6" b="10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6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8" grpId="0"/>
      <p:bldP spid="19" grpId="0"/>
      <p:bldP spid="20" grpId="0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375491" y="1035567"/>
            <a:ext cx="4830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Member Benefits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5491" y="1960843"/>
            <a:ext cx="4830526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3744" y="1245862"/>
            <a:ext cx="118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45686" y="1960843"/>
            <a:ext cx="2236296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73744" y="3570160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56%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022432" y="3846351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73745" y="4278336"/>
            <a:ext cx="1836322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73744" y="5286594"/>
            <a:ext cx="2236296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11294421" y="6159499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03488" y="610734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48314E-E562-4D6E-A53F-C2E85A659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6" b="23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81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461091" y="1922671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Visit </a:t>
            </a:r>
            <a:r>
              <a:rPr lang="en-US" sz="4000" b="1" dirty="0">
                <a:solidFill>
                  <a:schemeClr val="accent4"/>
                </a:solidFill>
                <a:latin typeface="+mj-lt"/>
              </a:rPr>
              <a:t>Our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Club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461091" y="2982771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39991" y="2999194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1091" y="3454400"/>
            <a:ext cx="385907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1091" y="4509489"/>
            <a:ext cx="483052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883924" y="4382843"/>
            <a:ext cx="325112" cy="29757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9272691" y="4051104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accent4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3600" b="1" dirty="0">
              <a:solidFill>
                <a:schemeClr val="accent4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57854" y="4714021"/>
            <a:ext cx="1905681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55204D1-C7CD-4242-B332-976A76CE95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2" b="198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92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26" grpId="0"/>
      <p:bldP spid="27" grpId="0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E8FCA23-E5E8-4AB2-82FB-14F4546AA7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r="24815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6996753" y="1025099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Fitness Club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71032" y="2511189"/>
            <a:ext cx="414430" cy="390288"/>
            <a:chOff x="2143125" y="4519613"/>
            <a:chExt cx="817563" cy="769937"/>
          </a:xfrm>
          <a:solidFill>
            <a:schemeClr val="accent4"/>
          </a:solidFill>
        </p:grpSpPr>
        <p:sp>
          <p:nvSpPr>
            <p:cNvPr id="7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7749624" y="2219161"/>
            <a:ext cx="1486825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  <a:endParaRPr lang="id-ID" sz="3600" b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5937" y="2915125"/>
            <a:ext cx="272876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5937" y="3787349"/>
            <a:ext cx="3624972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35"/>
          <p:cNvSpPr>
            <a:spLocks noEditPoints="1"/>
          </p:cNvSpPr>
          <p:nvPr/>
        </p:nvSpPr>
        <p:spPr bwMode="auto">
          <a:xfrm>
            <a:off x="1492785" y="1826682"/>
            <a:ext cx="490826" cy="709453"/>
          </a:xfrm>
          <a:custGeom>
            <a:avLst/>
            <a:gdLst>
              <a:gd name="T0" fmla="*/ 139 w 497"/>
              <a:gd name="T1" fmla="*/ 28 h 720"/>
              <a:gd name="T2" fmla="*/ 167 w 497"/>
              <a:gd name="T3" fmla="*/ 35 h 720"/>
              <a:gd name="T4" fmla="*/ 150 w 497"/>
              <a:gd name="T5" fmla="*/ 5 h 720"/>
              <a:gd name="T6" fmla="*/ 212 w 497"/>
              <a:gd name="T7" fmla="*/ 35 h 720"/>
              <a:gd name="T8" fmla="*/ 230 w 497"/>
              <a:gd name="T9" fmla="*/ 35 h 720"/>
              <a:gd name="T10" fmla="*/ 260 w 497"/>
              <a:gd name="T11" fmla="*/ 89 h 720"/>
              <a:gd name="T12" fmla="*/ 260 w 497"/>
              <a:gd name="T13" fmla="*/ 102 h 720"/>
              <a:gd name="T14" fmla="*/ 256 w 497"/>
              <a:gd name="T15" fmla="*/ 102 h 720"/>
              <a:gd name="T16" fmla="*/ 243 w 497"/>
              <a:gd name="T17" fmla="*/ 65 h 720"/>
              <a:gd name="T18" fmla="*/ 163 w 497"/>
              <a:gd name="T19" fmla="*/ 65 h 720"/>
              <a:gd name="T20" fmla="*/ 155 w 497"/>
              <a:gd name="T21" fmla="*/ 102 h 720"/>
              <a:gd name="T22" fmla="*/ 148 w 497"/>
              <a:gd name="T23" fmla="*/ 102 h 720"/>
              <a:gd name="T24" fmla="*/ 139 w 497"/>
              <a:gd name="T25" fmla="*/ 28 h 720"/>
              <a:gd name="T26" fmla="*/ 384 w 497"/>
              <a:gd name="T27" fmla="*/ 7 h 720"/>
              <a:gd name="T28" fmla="*/ 368 w 497"/>
              <a:gd name="T29" fmla="*/ 69 h 720"/>
              <a:gd name="T30" fmla="*/ 401 w 497"/>
              <a:gd name="T31" fmla="*/ 94 h 720"/>
              <a:gd name="T32" fmla="*/ 412 w 497"/>
              <a:gd name="T33" fmla="*/ 135 h 720"/>
              <a:gd name="T34" fmla="*/ 366 w 497"/>
              <a:gd name="T35" fmla="*/ 138 h 720"/>
              <a:gd name="T36" fmla="*/ 317 w 497"/>
              <a:gd name="T37" fmla="*/ 136 h 720"/>
              <a:gd name="T38" fmla="*/ 290 w 497"/>
              <a:gd name="T39" fmla="*/ 130 h 720"/>
              <a:gd name="T40" fmla="*/ 259 w 497"/>
              <a:gd name="T41" fmla="*/ 139 h 720"/>
              <a:gd name="T42" fmla="*/ 197 w 497"/>
              <a:gd name="T43" fmla="*/ 130 h 720"/>
              <a:gd name="T44" fmla="*/ 135 w 497"/>
              <a:gd name="T45" fmla="*/ 140 h 720"/>
              <a:gd name="T46" fmla="*/ 102 w 497"/>
              <a:gd name="T47" fmla="*/ 130 h 720"/>
              <a:gd name="T48" fmla="*/ 71 w 497"/>
              <a:gd name="T49" fmla="*/ 152 h 720"/>
              <a:gd name="T50" fmla="*/ 5 w 497"/>
              <a:gd name="T51" fmla="*/ 346 h 720"/>
              <a:gd name="T52" fmla="*/ 69 w 497"/>
              <a:gd name="T53" fmla="*/ 346 h 720"/>
              <a:gd name="T54" fmla="*/ 71 w 497"/>
              <a:gd name="T55" fmla="*/ 244 h 720"/>
              <a:gd name="T56" fmla="*/ 112 w 497"/>
              <a:gd name="T57" fmla="*/ 325 h 720"/>
              <a:gd name="T58" fmla="*/ 158 w 497"/>
              <a:gd name="T59" fmla="*/ 402 h 720"/>
              <a:gd name="T60" fmla="*/ 127 w 497"/>
              <a:gd name="T61" fmla="*/ 402 h 720"/>
              <a:gd name="T62" fmla="*/ 127 w 497"/>
              <a:gd name="T63" fmla="*/ 426 h 720"/>
              <a:gd name="T64" fmla="*/ 128 w 497"/>
              <a:gd name="T65" fmla="*/ 426 h 720"/>
              <a:gd name="T66" fmla="*/ 141 w 497"/>
              <a:gd name="T67" fmla="*/ 692 h 720"/>
              <a:gd name="T68" fmla="*/ 168 w 497"/>
              <a:gd name="T69" fmla="*/ 719 h 720"/>
              <a:gd name="T70" fmla="*/ 196 w 497"/>
              <a:gd name="T71" fmla="*/ 691 h 720"/>
              <a:gd name="T72" fmla="*/ 191 w 497"/>
              <a:gd name="T73" fmla="*/ 459 h 720"/>
              <a:gd name="T74" fmla="*/ 136 w 497"/>
              <a:gd name="T75" fmla="*/ 430 h 720"/>
              <a:gd name="T76" fmla="*/ 196 w 497"/>
              <a:gd name="T77" fmla="*/ 459 h 720"/>
              <a:gd name="T78" fmla="*/ 204 w 497"/>
              <a:gd name="T79" fmla="*/ 459 h 720"/>
              <a:gd name="T80" fmla="*/ 219 w 497"/>
              <a:gd name="T81" fmla="*/ 452 h 720"/>
              <a:gd name="T82" fmla="*/ 214 w 497"/>
              <a:gd name="T83" fmla="*/ 692 h 720"/>
              <a:gd name="T84" fmla="*/ 242 w 497"/>
              <a:gd name="T85" fmla="*/ 720 h 720"/>
              <a:gd name="T86" fmla="*/ 269 w 497"/>
              <a:gd name="T87" fmla="*/ 693 h 720"/>
              <a:gd name="T88" fmla="*/ 282 w 497"/>
              <a:gd name="T89" fmla="*/ 417 h 720"/>
              <a:gd name="T90" fmla="*/ 279 w 497"/>
              <a:gd name="T91" fmla="*/ 420 h 720"/>
              <a:gd name="T92" fmla="*/ 279 w 497"/>
              <a:gd name="T93" fmla="*/ 402 h 720"/>
              <a:gd name="T94" fmla="*/ 231 w 497"/>
              <a:gd name="T95" fmla="*/ 402 h 720"/>
              <a:gd name="T96" fmla="*/ 291 w 497"/>
              <a:gd name="T97" fmla="*/ 325 h 720"/>
              <a:gd name="T98" fmla="*/ 335 w 497"/>
              <a:gd name="T99" fmla="*/ 206 h 720"/>
              <a:gd name="T100" fmla="*/ 335 w 497"/>
              <a:gd name="T101" fmla="*/ 204 h 720"/>
              <a:gd name="T102" fmla="*/ 335 w 497"/>
              <a:gd name="T103" fmla="*/ 201 h 720"/>
              <a:gd name="T104" fmla="*/ 470 w 497"/>
              <a:gd name="T105" fmla="*/ 161 h 720"/>
              <a:gd name="T106" fmla="*/ 384 w 497"/>
              <a:gd name="T107" fmla="*/ 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7" h="720">
                <a:moveTo>
                  <a:pt x="139" y="28"/>
                </a:moveTo>
                <a:cubicBezTo>
                  <a:pt x="144" y="24"/>
                  <a:pt x="167" y="35"/>
                  <a:pt x="167" y="35"/>
                </a:cubicBezTo>
                <a:cubicBezTo>
                  <a:pt x="167" y="35"/>
                  <a:pt x="147" y="24"/>
                  <a:pt x="150" y="5"/>
                </a:cubicBezTo>
                <a:cubicBezTo>
                  <a:pt x="192" y="38"/>
                  <a:pt x="212" y="35"/>
                  <a:pt x="212" y="35"/>
                </a:cubicBezTo>
                <a:lnTo>
                  <a:pt x="230" y="35"/>
                </a:lnTo>
                <a:cubicBezTo>
                  <a:pt x="260" y="35"/>
                  <a:pt x="260" y="59"/>
                  <a:pt x="260" y="89"/>
                </a:cubicBezTo>
                <a:lnTo>
                  <a:pt x="260" y="102"/>
                </a:lnTo>
                <a:lnTo>
                  <a:pt x="256" y="102"/>
                </a:lnTo>
                <a:lnTo>
                  <a:pt x="243" y="65"/>
                </a:lnTo>
                <a:lnTo>
                  <a:pt x="163" y="65"/>
                </a:lnTo>
                <a:lnTo>
                  <a:pt x="155" y="102"/>
                </a:lnTo>
                <a:lnTo>
                  <a:pt x="148" y="102"/>
                </a:lnTo>
                <a:cubicBezTo>
                  <a:pt x="148" y="102"/>
                  <a:pt x="150" y="46"/>
                  <a:pt x="139" y="28"/>
                </a:cubicBezTo>
                <a:close/>
                <a:moveTo>
                  <a:pt x="384" y="7"/>
                </a:moveTo>
                <a:cubicBezTo>
                  <a:pt x="344" y="0"/>
                  <a:pt x="327" y="61"/>
                  <a:pt x="368" y="69"/>
                </a:cubicBezTo>
                <a:cubicBezTo>
                  <a:pt x="382" y="72"/>
                  <a:pt x="393" y="82"/>
                  <a:pt x="401" y="94"/>
                </a:cubicBezTo>
                <a:cubicBezTo>
                  <a:pt x="407" y="102"/>
                  <a:pt x="421" y="125"/>
                  <a:pt x="412" y="135"/>
                </a:cubicBezTo>
                <a:cubicBezTo>
                  <a:pt x="405" y="142"/>
                  <a:pt x="375" y="138"/>
                  <a:pt x="366" y="138"/>
                </a:cubicBezTo>
                <a:cubicBezTo>
                  <a:pt x="350" y="138"/>
                  <a:pt x="333" y="137"/>
                  <a:pt x="317" y="136"/>
                </a:cubicBezTo>
                <a:cubicBezTo>
                  <a:pt x="309" y="133"/>
                  <a:pt x="300" y="130"/>
                  <a:pt x="290" y="130"/>
                </a:cubicBezTo>
                <a:cubicBezTo>
                  <a:pt x="278" y="130"/>
                  <a:pt x="267" y="133"/>
                  <a:pt x="259" y="139"/>
                </a:cubicBezTo>
                <a:cubicBezTo>
                  <a:pt x="240" y="133"/>
                  <a:pt x="219" y="130"/>
                  <a:pt x="197" y="130"/>
                </a:cubicBezTo>
                <a:cubicBezTo>
                  <a:pt x="175" y="130"/>
                  <a:pt x="135" y="140"/>
                  <a:pt x="135" y="140"/>
                </a:cubicBezTo>
                <a:cubicBezTo>
                  <a:pt x="135" y="140"/>
                  <a:pt x="131" y="132"/>
                  <a:pt x="102" y="130"/>
                </a:cubicBezTo>
                <a:cubicBezTo>
                  <a:pt x="85" y="133"/>
                  <a:pt x="76" y="141"/>
                  <a:pt x="71" y="152"/>
                </a:cubicBezTo>
                <a:cubicBezTo>
                  <a:pt x="5" y="184"/>
                  <a:pt x="0" y="271"/>
                  <a:pt x="5" y="346"/>
                </a:cubicBezTo>
                <a:cubicBezTo>
                  <a:pt x="9" y="386"/>
                  <a:pt x="72" y="386"/>
                  <a:pt x="69" y="346"/>
                </a:cubicBezTo>
                <a:cubicBezTo>
                  <a:pt x="67" y="319"/>
                  <a:pt x="62" y="276"/>
                  <a:pt x="71" y="244"/>
                </a:cubicBezTo>
                <a:cubicBezTo>
                  <a:pt x="75" y="268"/>
                  <a:pt x="86" y="298"/>
                  <a:pt x="112" y="325"/>
                </a:cubicBezTo>
                <a:cubicBezTo>
                  <a:pt x="162" y="376"/>
                  <a:pt x="86" y="402"/>
                  <a:pt x="158" y="402"/>
                </a:cubicBezTo>
                <a:lnTo>
                  <a:pt x="127" y="402"/>
                </a:lnTo>
                <a:lnTo>
                  <a:pt x="127" y="426"/>
                </a:lnTo>
                <a:lnTo>
                  <a:pt x="128" y="426"/>
                </a:lnTo>
                <a:lnTo>
                  <a:pt x="141" y="692"/>
                </a:lnTo>
                <a:cubicBezTo>
                  <a:pt x="141" y="707"/>
                  <a:pt x="153" y="719"/>
                  <a:pt x="168" y="719"/>
                </a:cubicBezTo>
                <a:cubicBezTo>
                  <a:pt x="184" y="719"/>
                  <a:pt x="196" y="707"/>
                  <a:pt x="196" y="691"/>
                </a:cubicBezTo>
                <a:lnTo>
                  <a:pt x="191" y="459"/>
                </a:lnTo>
                <a:cubicBezTo>
                  <a:pt x="174" y="453"/>
                  <a:pt x="151" y="439"/>
                  <a:pt x="136" y="430"/>
                </a:cubicBezTo>
                <a:lnTo>
                  <a:pt x="196" y="459"/>
                </a:lnTo>
                <a:lnTo>
                  <a:pt x="204" y="459"/>
                </a:lnTo>
                <a:lnTo>
                  <a:pt x="219" y="452"/>
                </a:lnTo>
                <a:lnTo>
                  <a:pt x="214" y="692"/>
                </a:lnTo>
                <a:cubicBezTo>
                  <a:pt x="214" y="708"/>
                  <a:pt x="226" y="720"/>
                  <a:pt x="242" y="720"/>
                </a:cubicBezTo>
                <a:cubicBezTo>
                  <a:pt x="257" y="720"/>
                  <a:pt x="269" y="708"/>
                  <a:pt x="269" y="693"/>
                </a:cubicBezTo>
                <a:lnTo>
                  <a:pt x="282" y="417"/>
                </a:lnTo>
                <a:cubicBezTo>
                  <a:pt x="281" y="418"/>
                  <a:pt x="280" y="419"/>
                  <a:pt x="279" y="420"/>
                </a:cubicBezTo>
                <a:lnTo>
                  <a:pt x="279" y="402"/>
                </a:lnTo>
                <a:lnTo>
                  <a:pt x="231" y="402"/>
                </a:lnTo>
                <a:cubicBezTo>
                  <a:pt x="324" y="402"/>
                  <a:pt x="247" y="394"/>
                  <a:pt x="291" y="325"/>
                </a:cubicBezTo>
                <a:cubicBezTo>
                  <a:pt x="335" y="255"/>
                  <a:pt x="335" y="206"/>
                  <a:pt x="335" y="206"/>
                </a:cubicBezTo>
                <a:cubicBezTo>
                  <a:pt x="335" y="205"/>
                  <a:pt x="335" y="205"/>
                  <a:pt x="335" y="204"/>
                </a:cubicBezTo>
                <a:lnTo>
                  <a:pt x="335" y="201"/>
                </a:lnTo>
                <a:cubicBezTo>
                  <a:pt x="384" y="204"/>
                  <a:pt x="447" y="210"/>
                  <a:pt x="470" y="161"/>
                </a:cubicBezTo>
                <a:cubicBezTo>
                  <a:pt x="497" y="103"/>
                  <a:pt x="445" y="19"/>
                  <a:pt x="384" y="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92785" y="2598099"/>
            <a:ext cx="1453914" cy="38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400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2785" y="2915125"/>
            <a:ext cx="1264063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1294421" y="6159499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03488" y="610734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 animBg="1"/>
      <p:bldP spid="13" grpId="0"/>
      <p:bldP spid="14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23100" y="1612900"/>
            <a:ext cx="4584700" cy="1727200"/>
          </a:xfrm>
          <a:prstGeom prst="roundRect">
            <a:avLst>
              <a:gd name="adj" fmla="val 3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595836" y="1523224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Welcome Note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5835" y="2803108"/>
            <a:ext cx="4019654" cy="10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5836" y="4444957"/>
            <a:ext cx="2933799" cy="42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Victor </a:t>
            </a:r>
            <a:r>
              <a:rPr lang="en-US" sz="160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Igbonefo</a:t>
            </a:r>
            <a:endParaRPr lang="id-ID" sz="1600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Freeform 35"/>
          <p:cNvSpPr>
            <a:spLocks noEditPoints="1"/>
          </p:cNvSpPr>
          <p:nvPr/>
        </p:nvSpPr>
        <p:spPr bwMode="auto">
          <a:xfrm>
            <a:off x="7699135" y="2101384"/>
            <a:ext cx="451328" cy="652361"/>
          </a:xfrm>
          <a:custGeom>
            <a:avLst/>
            <a:gdLst>
              <a:gd name="T0" fmla="*/ 139 w 497"/>
              <a:gd name="T1" fmla="*/ 28 h 720"/>
              <a:gd name="T2" fmla="*/ 167 w 497"/>
              <a:gd name="T3" fmla="*/ 35 h 720"/>
              <a:gd name="T4" fmla="*/ 150 w 497"/>
              <a:gd name="T5" fmla="*/ 5 h 720"/>
              <a:gd name="T6" fmla="*/ 212 w 497"/>
              <a:gd name="T7" fmla="*/ 35 h 720"/>
              <a:gd name="T8" fmla="*/ 230 w 497"/>
              <a:gd name="T9" fmla="*/ 35 h 720"/>
              <a:gd name="T10" fmla="*/ 260 w 497"/>
              <a:gd name="T11" fmla="*/ 89 h 720"/>
              <a:gd name="T12" fmla="*/ 260 w 497"/>
              <a:gd name="T13" fmla="*/ 102 h 720"/>
              <a:gd name="T14" fmla="*/ 256 w 497"/>
              <a:gd name="T15" fmla="*/ 102 h 720"/>
              <a:gd name="T16" fmla="*/ 243 w 497"/>
              <a:gd name="T17" fmla="*/ 65 h 720"/>
              <a:gd name="T18" fmla="*/ 163 w 497"/>
              <a:gd name="T19" fmla="*/ 65 h 720"/>
              <a:gd name="T20" fmla="*/ 155 w 497"/>
              <a:gd name="T21" fmla="*/ 102 h 720"/>
              <a:gd name="T22" fmla="*/ 148 w 497"/>
              <a:gd name="T23" fmla="*/ 102 h 720"/>
              <a:gd name="T24" fmla="*/ 139 w 497"/>
              <a:gd name="T25" fmla="*/ 28 h 720"/>
              <a:gd name="T26" fmla="*/ 384 w 497"/>
              <a:gd name="T27" fmla="*/ 7 h 720"/>
              <a:gd name="T28" fmla="*/ 368 w 497"/>
              <a:gd name="T29" fmla="*/ 69 h 720"/>
              <a:gd name="T30" fmla="*/ 401 w 497"/>
              <a:gd name="T31" fmla="*/ 94 h 720"/>
              <a:gd name="T32" fmla="*/ 412 w 497"/>
              <a:gd name="T33" fmla="*/ 135 h 720"/>
              <a:gd name="T34" fmla="*/ 366 w 497"/>
              <a:gd name="T35" fmla="*/ 138 h 720"/>
              <a:gd name="T36" fmla="*/ 317 w 497"/>
              <a:gd name="T37" fmla="*/ 136 h 720"/>
              <a:gd name="T38" fmla="*/ 290 w 497"/>
              <a:gd name="T39" fmla="*/ 130 h 720"/>
              <a:gd name="T40" fmla="*/ 259 w 497"/>
              <a:gd name="T41" fmla="*/ 139 h 720"/>
              <a:gd name="T42" fmla="*/ 197 w 497"/>
              <a:gd name="T43" fmla="*/ 130 h 720"/>
              <a:gd name="T44" fmla="*/ 135 w 497"/>
              <a:gd name="T45" fmla="*/ 140 h 720"/>
              <a:gd name="T46" fmla="*/ 102 w 497"/>
              <a:gd name="T47" fmla="*/ 130 h 720"/>
              <a:gd name="T48" fmla="*/ 71 w 497"/>
              <a:gd name="T49" fmla="*/ 152 h 720"/>
              <a:gd name="T50" fmla="*/ 5 w 497"/>
              <a:gd name="T51" fmla="*/ 346 h 720"/>
              <a:gd name="T52" fmla="*/ 69 w 497"/>
              <a:gd name="T53" fmla="*/ 346 h 720"/>
              <a:gd name="T54" fmla="*/ 71 w 497"/>
              <a:gd name="T55" fmla="*/ 244 h 720"/>
              <a:gd name="T56" fmla="*/ 112 w 497"/>
              <a:gd name="T57" fmla="*/ 325 h 720"/>
              <a:gd name="T58" fmla="*/ 158 w 497"/>
              <a:gd name="T59" fmla="*/ 402 h 720"/>
              <a:gd name="T60" fmla="*/ 127 w 497"/>
              <a:gd name="T61" fmla="*/ 402 h 720"/>
              <a:gd name="T62" fmla="*/ 127 w 497"/>
              <a:gd name="T63" fmla="*/ 426 h 720"/>
              <a:gd name="T64" fmla="*/ 128 w 497"/>
              <a:gd name="T65" fmla="*/ 426 h 720"/>
              <a:gd name="T66" fmla="*/ 141 w 497"/>
              <a:gd name="T67" fmla="*/ 692 h 720"/>
              <a:gd name="T68" fmla="*/ 168 w 497"/>
              <a:gd name="T69" fmla="*/ 719 h 720"/>
              <a:gd name="T70" fmla="*/ 196 w 497"/>
              <a:gd name="T71" fmla="*/ 691 h 720"/>
              <a:gd name="T72" fmla="*/ 191 w 497"/>
              <a:gd name="T73" fmla="*/ 459 h 720"/>
              <a:gd name="T74" fmla="*/ 136 w 497"/>
              <a:gd name="T75" fmla="*/ 430 h 720"/>
              <a:gd name="T76" fmla="*/ 196 w 497"/>
              <a:gd name="T77" fmla="*/ 459 h 720"/>
              <a:gd name="T78" fmla="*/ 204 w 497"/>
              <a:gd name="T79" fmla="*/ 459 h 720"/>
              <a:gd name="T80" fmla="*/ 219 w 497"/>
              <a:gd name="T81" fmla="*/ 452 h 720"/>
              <a:gd name="T82" fmla="*/ 214 w 497"/>
              <a:gd name="T83" fmla="*/ 692 h 720"/>
              <a:gd name="T84" fmla="*/ 242 w 497"/>
              <a:gd name="T85" fmla="*/ 720 h 720"/>
              <a:gd name="T86" fmla="*/ 269 w 497"/>
              <a:gd name="T87" fmla="*/ 693 h 720"/>
              <a:gd name="T88" fmla="*/ 282 w 497"/>
              <a:gd name="T89" fmla="*/ 417 h 720"/>
              <a:gd name="T90" fmla="*/ 279 w 497"/>
              <a:gd name="T91" fmla="*/ 420 h 720"/>
              <a:gd name="T92" fmla="*/ 279 w 497"/>
              <a:gd name="T93" fmla="*/ 402 h 720"/>
              <a:gd name="T94" fmla="*/ 231 w 497"/>
              <a:gd name="T95" fmla="*/ 402 h 720"/>
              <a:gd name="T96" fmla="*/ 291 w 497"/>
              <a:gd name="T97" fmla="*/ 325 h 720"/>
              <a:gd name="T98" fmla="*/ 335 w 497"/>
              <a:gd name="T99" fmla="*/ 206 h 720"/>
              <a:gd name="T100" fmla="*/ 335 w 497"/>
              <a:gd name="T101" fmla="*/ 204 h 720"/>
              <a:gd name="T102" fmla="*/ 335 w 497"/>
              <a:gd name="T103" fmla="*/ 201 h 720"/>
              <a:gd name="T104" fmla="*/ 470 w 497"/>
              <a:gd name="T105" fmla="*/ 161 h 720"/>
              <a:gd name="T106" fmla="*/ 384 w 497"/>
              <a:gd name="T107" fmla="*/ 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7" h="720">
                <a:moveTo>
                  <a:pt x="139" y="28"/>
                </a:moveTo>
                <a:cubicBezTo>
                  <a:pt x="144" y="24"/>
                  <a:pt x="167" y="35"/>
                  <a:pt x="167" y="35"/>
                </a:cubicBezTo>
                <a:cubicBezTo>
                  <a:pt x="167" y="35"/>
                  <a:pt x="147" y="24"/>
                  <a:pt x="150" y="5"/>
                </a:cubicBezTo>
                <a:cubicBezTo>
                  <a:pt x="192" y="38"/>
                  <a:pt x="212" y="35"/>
                  <a:pt x="212" y="35"/>
                </a:cubicBezTo>
                <a:lnTo>
                  <a:pt x="230" y="35"/>
                </a:lnTo>
                <a:cubicBezTo>
                  <a:pt x="260" y="35"/>
                  <a:pt x="260" y="59"/>
                  <a:pt x="260" y="89"/>
                </a:cubicBezTo>
                <a:lnTo>
                  <a:pt x="260" y="102"/>
                </a:lnTo>
                <a:lnTo>
                  <a:pt x="256" y="102"/>
                </a:lnTo>
                <a:lnTo>
                  <a:pt x="243" y="65"/>
                </a:lnTo>
                <a:lnTo>
                  <a:pt x="163" y="65"/>
                </a:lnTo>
                <a:lnTo>
                  <a:pt x="155" y="102"/>
                </a:lnTo>
                <a:lnTo>
                  <a:pt x="148" y="102"/>
                </a:lnTo>
                <a:cubicBezTo>
                  <a:pt x="148" y="102"/>
                  <a:pt x="150" y="46"/>
                  <a:pt x="139" y="28"/>
                </a:cubicBezTo>
                <a:close/>
                <a:moveTo>
                  <a:pt x="384" y="7"/>
                </a:moveTo>
                <a:cubicBezTo>
                  <a:pt x="344" y="0"/>
                  <a:pt x="327" y="61"/>
                  <a:pt x="368" y="69"/>
                </a:cubicBezTo>
                <a:cubicBezTo>
                  <a:pt x="382" y="72"/>
                  <a:pt x="393" y="82"/>
                  <a:pt x="401" y="94"/>
                </a:cubicBezTo>
                <a:cubicBezTo>
                  <a:pt x="407" y="102"/>
                  <a:pt x="421" y="125"/>
                  <a:pt x="412" y="135"/>
                </a:cubicBezTo>
                <a:cubicBezTo>
                  <a:pt x="405" y="142"/>
                  <a:pt x="375" y="138"/>
                  <a:pt x="366" y="138"/>
                </a:cubicBezTo>
                <a:cubicBezTo>
                  <a:pt x="350" y="138"/>
                  <a:pt x="333" y="137"/>
                  <a:pt x="317" y="136"/>
                </a:cubicBezTo>
                <a:cubicBezTo>
                  <a:pt x="309" y="133"/>
                  <a:pt x="300" y="130"/>
                  <a:pt x="290" y="130"/>
                </a:cubicBezTo>
                <a:cubicBezTo>
                  <a:pt x="278" y="130"/>
                  <a:pt x="267" y="133"/>
                  <a:pt x="259" y="139"/>
                </a:cubicBezTo>
                <a:cubicBezTo>
                  <a:pt x="240" y="133"/>
                  <a:pt x="219" y="130"/>
                  <a:pt x="197" y="130"/>
                </a:cubicBezTo>
                <a:cubicBezTo>
                  <a:pt x="175" y="130"/>
                  <a:pt x="135" y="140"/>
                  <a:pt x="135" y="140"/>
                </a:cubicBezTo>
                <a:cubicBezTo>
                  <a:pt x="135" y="140"/>
                  <a:pt x="131" y="132"/>
                  <a:pt x="102" y="130"/>
                </a:cubicBezTo>
                <a:cubicBezTo>
                  <a:pt x="85" y="133"/>
                  <a:pt x="76" y="141"/>
                  <a:pt x="71" y="152"/>
                </a:cubicBezTo>
                <a:cubicBezTo>
                  <a:pt x="5" y="184"/>
                  <a:pt x="0" y="271"/>
                  <a:pt x="5" y="346"/>
                </a:cubicBezTo>
                <a:cubicBezTo>
                  <a:pt x="9" y="386"/>
                  <a:pt x="72" y="386"/>
                  <a:pt x="69" y="346"/>
                </a:cubicBezTo>
                <a:cubicBezTo>
                  <a:pt x="67" y="319"/>
                  <a:pt x="62" y="276"/>
                  <a:pt x="71" y="244"/>
                </a:cubicBezTo>
                <a:cubicBezTo>
                  <a:pt x="75" y="268"/>
                  <a:pt x="86" y="298"/>
                  <a:pt x="112" y="325"/>
                </a:cubicBezTo>
                <a:cubicBezTo>
                  <a:pt x="162" y="376"/>
                  <a:pt x="86" y="402"/>
                  <a:pt x="158" y="402"/>
                </a:cubicBezTo>
                <a:lnTo>
                  <a:pt x="127" y="402"/>
                </a:lnTo>
                <a:lnTo>
                  <a:pt x="127" y="426"/>
                </a:lnTo>
                <a:lnTo>
                  <a:pt x="128" y="426"/>
                </a:lnTo>
                <a:lnTo>
                  <a:pt x="141" y="692"/>
                </a:lnTo>
                <a:cubicBezTo>
                  <a:pt x="141" y="707"/>
                  <a:pt x="153" y="719"/>
                  <a:pt x="168" y="719"/>
                </a:cubicBezTo>
                <a:cubicBezTo>
                  <a:pt x="184" y="719"/>
                  <a:pt x="196" y="707"/>
                  <a:pt x="196" y="691"/>
                </a:cubicBezTo>
                <a:lnTo>
                  <a:pt x="191" y="459"/>
                </a:lnTo>
                <a:cubicBezTo>
                  <a:pt x="174" y="453"/>
                  <a:pt x="151" y="439"/>
                  <a:pt x="136" y="430"/>
                </a:cubicBezTo>
                <a:lnTo>
                  <a:pt x="196" y="459"/>
                </a:lnTo>
                <a:lnTo>
                  <a:pt x="204" y="459"/>
                </a:lnTo>
                <a:lnTo>
                  <a:pt x="219" y="452"/>
                </a:lnTo>
                <a:lnTo>
                  <a:pt x="214" y="692"/>
                </a:lnTo>
                <a:cubicBezTo>
                  <a:pt x="214" y="708"/>
                  <a:pt x="226" y="720"/>
                  <a:pt x="242" y="720"/>
                </a:cubicBezTo>
                <a:cubicBezTo>
                  <a:pt x="257" y="720"/>
                  <a:pt x="269" y="708"/>
                  <a:pt x="269" y="693"/>
                </a:cubicBezTo>
                <a:lnTo>
                  <a:pt x="282" y="417"/>
                </a:lnTo>
                <a:cubicBezTo>
                  <a:pt x="281" y="418"/>
                  <a:pt x="280" y="419"/>
                  <a:pt x="279" y="420"/>
                </a:cubicBezTo>
                <a:lnTo>
                  <a:pt x="279" y="402"/>
                </a:lnTo>
                <a:lnTo>
                  <a:pt x="231" y="402"/>
                </a:lnTo>
                <a:cubicBezTo>
                  <a:pt x="324" y="402"/>
                  <a:pt x="247" y="394"/>
                  <a:pt x="291" y="325"/>
                </a:cubicBezTo>
                <a:cubicBezTo>
                  <a:pt x="335" y="255"/>
                  <a:pt x="335" y="206"/>
                  <a:pt x="335" y="206"/>
                </a:cubicBezTo>
                <a:cubicBezTo>
                  <a:pt x="335" y="205"/>
                  <a:pt x="335" y="205"/>
                  <a:pt x="335" y="204"/>
                </a:cubicBezTo>
                <a:lnTo>
                  <a:pt x="335" y="201"/>
                </a:lnTo>
                <a:cubicBezTo>
                  <a:pt x="384" y="204"/>
                  <a:pt x="447" y="210"/>
                  <a:pt x="470" y="161"/>
                </a:cubicBezTo>
                <a:cubicBezTo>
                  <a:pt x="497" y="103"/>
                  <a:pt x="445" y="19"/>
                  <a:pt x="384" y="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64298" y="2326823"/>
            <a:ext cx="2618809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5835" y="4867317"/>
            <a:ext cx="226648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Founder &amp; CEO</a:t>
            </a:r>
            <a:endParaRPr lang="id-ID" sz="1100" i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64298" y="1904463"/>
            <a:ext cx="2618809" cy="42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6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720A0C3-D79A-48E3-90C7-7694DAEBEE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16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48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  <p:bldP spid="11" grpId="0" animBg="1"/>
      <p:bldP spid="12" grpId="0"/>
      <p:bldP spid="13" grpId="0"/>
      <p:bldP spid="14" grpId="0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BB2860-3FC7-4E3A-8D63-8A94792AED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6" b="17656"/>
          <a:stretch>
            <a:fillRect/>
          </a:stretch>
        </p:blipFill>
        <p:spPr/>
      </p:pic>
      <p:sp>
        <p:nvSpPr>
          <p:cNvPr id="6" name="Freeform 5"/>
          <p:cNvSpPr/>
          <p:nvPr/>
        </p:nvSpPr>
        <p:spPr>
          <a:xfrm>
            <a:off x="0" y="0"/>
            <a:ext cx="12192000" cy="5257800"/>
          </a:xfrm>
          <a:custGeom>
            <a:avLst/>
            <a:gdLst>
              <a:gd name="connsiteX0" fmla="*/ 0 w 12192000"/>
              <a:gd name="connsiteY0" fmla="*/ 0 h 5257800"/>
              <a:gd name="connsiteX1" fmla="*/ 12192000 w 12192000"/>
              <a:gd name="connsiteY1" fmla="*/ 0 h 5257800"/>
              <a:gd name="connsiteX2" fmla="*/ 12192000 w 12192000"/>
              <a:gd name="connsiteY2" fmla="*/ 4206240 h 5257800"/>
              <a:gd name="connsiteX3" fmla="*/ 0 w 12192000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57800">
                <a:moveTo>
                  <a:pt x="0" y="0"/>
                </a:moveTo>
                <a:lnTo>
                  <a:pt x="12192000" y="0"/>
                </a:lnTo>
                <a:lnTo>
                  <a:pt x="12192000" y="4206240"/>
                </a:lnTo>
                <a:lnTo>
                  <a:pt x="0" y="525780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97700" y="1612900"/>
            <a:ext cx="3695700" cy="1714500"/>
          </a:xfrm>
          <a:prstGeom prst="roundRect">
            <a:avLst>
              <a:gd name="adj" fmla="val 2602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97700" y="3429000"/>
            <a:ext cx="3695700" cy="2730500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461091" y="1922671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Single </a:t>
            </a:r>
            <a:r>
              <a:rPr lang="en-US" sz="4000" b="1" dirty="0">
                <a:solidFill>
                  <a:schemeClr val="accent4"/>
                </a:solidFill>
                <a:latin typeface="+mj-lt"/>
              </a:rPr>
              <a:t>Day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Access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1091" y="3429000"/>
            <a:ext cx="4421094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7206" y="1705565"/>
            <a:ext cx="118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9148" y="2420546"/>
            <a:ext cx="2727616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2022" y="3673381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22%</a:t>
            </a:r>
            <a:endParaRPr lang="id-ID" sz="36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9320710" y="3949572"/>
            <a:ext cx="286603" cy="34832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172022" y="4596711"/>
            <a:ext cx="1435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906956" y="4794187"/>
            <a:ext cx="196542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/>
      <p:bldP spid="8" grpId="0"/>
      <p:bldP spid="11" grpId="0"/>
      <p:bldP spid="12" grpId="0"/>
      <p:bldP spid="13" grpId="0"/>
      <p:bldP spid="14" grpId="0" animBg="1"/>
      <p:bldP spid="16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9FC75ED-1114-4A1F-8A38-40DDA24D84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 r="29198"/>
          <a:stretch>
            <a:fillRect/>
          </a:stretch>
        </p:blipFill>
        <p:spPr/>
      </p:pic>
      <p:sp>
        <p:nvSpPr>
          <p:cNvPr id="4" name="Rounded Rectangle 3"/>
          <p:cNvSpPr/>
          <p:nvPr/>
        </p:nvSpPr>
        <p:spPr>
          <a:xfrm>
            <a:off x="1507671" y="4343400"/>
            <a:ext cx="8271329" cy="1828800"/>
          </a:xfrm>
          <a:prstGeom prst="roundRect">
            <a:avLst>
              <a:gd name="adj" fmla="val 3991"/>
            </a:avLst>
          </a:prstGeom>
          <a:solidFill>
            <a:schemeClr val="accent2"/>
          </a:solidFill>
          <a:ln>
            <a:noFill/>
          </a:ln>
          <a:effectLst>
            <a:outerShdw blurRad="177800" dist="1143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375492" y="1463814"/>
            <a:ext cx="470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Prepaid Membership</a:t>
            </a:r>
            <a:endParaRPr lang="en-US" sz="32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5492" y="2574920"/>
            <a:ext cx="483052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511969" y="4716036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0869" y="4732459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1969" y="5187665"/>
            <a:ext cx="3859079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7130" y="4479489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12%</a:t>
            </a:r>
            <a:endParaRPr lang="id-ID" sz="36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8225818" y="4755680"/>
            <a:ext cx="286603" cy="34832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77130" y="5187665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600200"/>
            <a:ext cx="4279900" cy="2730500"/>
          </a:xfrm>
          <a:custGeom>
            <a:avLst/>
            <a:gdLst>
              <a:gd name="connsiteX0" fmla="*/ 0 w 4279900"/>
              <a:gd name="connsiteY0" fmla="*/ 0 h 2730500"/>
              <a:gd name="connsiteX1" fmla="*/ 4208852 w 4279900"/>
              <a:gd name="connsiteY1" fmla="*/ 0 h 2730500"/>
              <a:gd name="connsiteX2" fmla="*/ 4279900 w 4279900"/>
              <a:gd name="connsiteY2" fmla="*/ 71048 h 2730500"/>
              <a:gd name="connsiteX3" fmla="*/ 4279900 w 4279900"/>
              <a:gd name="connsiteY3" fmla="*/ 2659452 h 2730500"/>
              <a:gd name="connsiteX4" fmla="*/ 4208852 w 4279900"/>
              <a:gd name="connsiteY4" fmla="*/ 2730500 h 2730500"/>
              <a:gd name="connsiteX5" fmla="*/ 0 w 4279900"/>
              <a:gd name="connsiteY5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9900" h="2730500">
                <a:moveTo>
                  <a:pt x="0" y="0"/>
                </a:moveTo>
                <a:lnTo>
                  <a:pt x="4208852" y="0"/>
                </a:lnTo>
                <a:cubicBezTo>
                  <a:pt x="4248091" y="0"/>
                  <a:pt x="4279900" y="31809"/>
                  <a:pt x="4279900" y="71048"/>
                </a:cubicBezTo>
                <a:lnTo>
                  <a:pt x="4279900" y="2659452"/>
                </a:lnTo>
                <a:cubicBezTo>
                  <a:pt x="4279900" y="2698691"/>
                  <a:pt x="4248091" y="2730500"/>
                  <a:pt x="4208852" y="2730500"/>
                </a:cubicBezTo>
                <a:lnTo>
                  <a:pt x="0" y="27305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91038" y="1947637"/>
            <a:ext cx="705177" cy="645438"/>
            <a:chOff x="2532063" y="4748213"/>
            <a:chExt cx="862012" cy="78898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53806" y="2509353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5748" y="3224334"/>
            <a:ext cx="2727616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348268" y="4740473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Group Training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7491" y="4740473"/>
            <a:ext cx="43937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938515" y="1243562"/>
            <a:ext cx="325112" cy="29757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9327282" y="911823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accent4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3600" b="1" dirty="0">
              <a:solidFill>
                <a:schemeClr val="accent4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12445" y="1574740"/>
            <a:ext cx="19056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12444" y="2635893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56%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10061132" y="2912084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12445" y="3344069"/>
            <a:ext cx="18363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31B5912C-E560-472C-BE44-87309ED980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r="23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27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25" grpId="0"/>
      <p:bldP spid="26" grpId="0"/>
      <p:bldP spid="27" grpId="0"/>
      <p:bldP spid="28" grpId="0" animBg="1"/>
      <p:bldP spid="29" grpId="0"/>
      <p:bldP spid="31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6996753" y="1025099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Fitness Camp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753" y="2574920"/>
            <a:ext cx="4314004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6312" y="4534080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12%</a:t>
            </a:r>
            <a:endParaRPr lang="id-ID" sz="36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8335000" y="4810271"/>
            <a:ext cx="286603" cy="34832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86312" y="5242256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092438" y="4674036"/>
            <a:ext cx="529409" cy="48456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048355" y="5215130"/>
            <a:ext cx="1453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23106A5-9F64-4ADD-9702-18571FB2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r="20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08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0CC7791-CD25-4B4B-842D-321A372DAF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30350" y="3440746"/>
            <a:ext cx="2647950" cy="1816100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84675" y="3440746"/>
            <a:ext cx="2647950" cy="1816100"/>
          </a:xfrm>
          <a:prstGeom prst="roundRect">
            <a:avLst>
              <a:gd name="adj" fmla="val 2602"/>
            </a:avLst>
          </a:prstGeom>
          <a:solidFill>
            <a:schemeClr val="accent3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140574" y="3440746"/>
            <a:ext cx="3527425" cy="1816100"/>
          </a:xfrm>
          <a:prstGeom prst="roundRect">
            <a:avLst>
              <a:gd name="adj" fmla="val 2602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3938998" y="970507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Events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7788" y="2133006"/>
            <a:ext cx="6576423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5627" y="3587526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7569" y="4302507"/>
            <a:ext cx="20214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3114" y="3587526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42%</a:t>
            </a:r>
            <a:endParaRPr lang="id-ID" sz="36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5056" y="4302507"/>
            <a:ext cx="20214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7538411" y="3794976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17311" y="3811399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38412" y="4266605"/>
            <a:ext cx="2833888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/>
      <p:bldP spid="18" grpId="0"/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12C900E-860D-4263-829F-BE27FD4AEC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474811" y="2274838"/>
            <a:ext cx="5485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It’s Time To Break</a:t>
            </a:r>
            <a:endParaRPr lang="en-US" sz="72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60358" y="2528247"/>
            <a:ext cx="1842448" cy="1811741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85545" y="2523129"/>
            <a:ext cx="1842448" cy="1811741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2894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3938998" y="970507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</a:t>
            </a:r>
            <a:r>
              <a:rPr lang="en-US" sz="4000" b="1" dirty="0">
                <a:solidFill>
                  <a:schemeClr val="accent4"/>
                </a:solidFill>
                <a:latin typeface="+mj-lt"/>
              </a:rPr>
              <a:t>Our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Team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7749" y="3523502"/>
            <a:ext cx="18585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Name Here</a:t>
            </a:r>
            <a:endParaRPr lang="id-ID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5440" y="3990800"/>
            <a:ext cx="132317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Position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FC3B91-6144-45E9-AD08-C5C587F3BA34}"/>
              </a:ext>
            </a:extLst>
          </p:cNvPr>
          <p:cNvGrpSpPr/>
          <p:nvPr/>
        </p:nvGrpSpPr>
        <p:grpSpPr>
          <a:xfrm>
            <a:off x="2405394" y="4498631"/>
            <a:ext cx="923261" cy="179579"/>
            <a:chOff x="10671408" y="6050672"/>
            <a:chExt cx="923261" cy="179579"/>
          </a:xfrm>
          <a:solidFill>
            <a:schemeClr val="bg1"/>
          </a:solidFill>
        </p:grpSpPr>
        <p:grpSp>
          <p:nvGrpSpPr>
            <p:cNvPr id="14" name="Group 673"/>
            <p:cNvGrpSpPr>
              <a:grpSpLocks noChangeAspect="1"/>
            </p:cNvGrpSpPr>
            <p:nvPr/>
          </p:nvGrpSpPr>
          <p:grpSpPr bwMode="auto">
            <a:xfrm>
              <a:off x="11417315" y="6050672"/>
              <a:ext cx="177354" cy="179579"/>
              <a:chOff x="6267" y="2329"/>
              <a:chExt cx="797" cy="807"/>
            </a:xfrm>
            <a:grpFill/>
          </p:grpSpPr>
          <p:sp>
            <p:nvSpPr>
              <p:cNvPr id="18" name="Freeform 675"/>
              <p:cNvSpPr>
                <a:spLocks/>
              </p:cNvSpPr>
              <p:nvPr/>
            </p:nvSpPr>
            <p:spPr bwMode="auto">
              <a:xfrm>
                <a:off x="6586" y="2651"/>
                <a:ext cx="159" cy="162"/>
              </a:xfrm>
              <a:custGeom>
                <a:avLst/>
                <a:gdLst>
                  <a:gd name="T0" fmla="*/ 399 w 798"/>
                  <a:gd name="T1" fmla="*/ 0 h 646"/>
                  <a:gd name="T2" fmla="*/ 455 w 798"/>
                  <a:gd name="T3" fmla="*/ 3 h 646"/>
                  <a:gd name="T4" fmla="*/ 509 w 798"/>
                  <a:gd name="T5" fmla="*/ 12 h 646"/>
                  <a:gd name="T6" fmla="*/ 559 w 798"/>
                  <a:gd name="T7" fmla="*/ 27 h 646"/>
                  <a:gd name="T8" fmla="*/ 606 w 798"/>
                  <a:gd name="T9" fmla="*/ 47 h 646"/>
                  <a:gd name="T10" fmla="*/ 650 w 798"/>
                  <a:gd name="T11" fmla="*/ 72 h 646"/>
                  <a:gd name="T12" fmla="*/ 689 w 798"/>
                  <a:gd name="T13" fmla="*/ 102 h 646"/>
                  <a:gd name="T14" fmla="*/ 722 w 798"/>
                  <a:gd name="T15" fmla="*/ 134 h 646"/>
                  <a:gd name="T16" fmla="*/ 748 w 798"/>
                  <a:gd name="T17" fmla="*/ 167 h 646"/>
                  <a:gd name="T18" fmla="*/ 770 w 798"/>
                  <a:gd name="T19" fmla="*/ 204 h 646"/>
                  <a:gd name="T20" fmla="*/ 785 w 798"/>
                  <a:gd name="T21" fmla="*/ 241 h 646"/>
                  <a:gd name="T22" fmla="*/ 795 w 798"/>
                  <a:gd name="T23" fmla="*/ 281 h 646"/>
                  <a:gd name="T24" fmla="*/ 798 w 798"/>
                  <a:gd name="T25" fmla="*/ 323 h 646"/>
                  <a:gd name="T26" fmla="*/ 795 w 798"/>
                  <a:gd name="T27" fmla="*/ 366 h 646"/>
                  <a:gd name="T28" fmla="*/ 783 w 798"/>
                  <a:gd name="T29" fmla="*/ 409 h 646"/>
                  <a:gd name="T30" fmla="*/ 767 w 798"/>
                  <a:gd name="T31" fmla="*/ 448 h 646"/>
                  <a:gd name="T32" fmla="*/ 743 w 798"/>
                  <a:gd name="T33" fmla="*/ 485 h 646"/>
                  <a:gd name="T34" fmla="*/ 715 w 798"/>
                  <a:gd name="T35" fmla="*/ 520 h 646"/>
                  <a:gd name="T36" fmla="*/ 681 w 798"/>
                  <a:gd name="T37" fmla="*/ 551 h 646"/>
                  <a:gd name="T38" fmla="*/ 642 w 798"/>
                  <a:gd name="T39" fmla="*/ 578 h 646"/>
                  <a:gd name="T40" fmla="*/ 600 w 798"/>
                  <a:gd name="T41" fmla="*/ 601 h 646"/>
                  <a:gd name="T42" fmla="*/ 554 w 798"/>
                  <a:gd name="T43" fmla="*/ 621 h 646"/>
                  <a:gd name="T44" fmla="*/ 505 w 798"/>
                  <a:gd name="T45" fmla="*/ 634 h 646"/>
                  <a:gd name="T46" fmla="*/ 453 w 798"/>
                  <a:gd name="T47" fmla="*/ 643 h 646"/>
                  <a:gd name="T48" fmla="*/ 399 w 798"/>
                  <a:gd name="T49" fmla="*/ 646 h 646"/>
                  <a:gd name="T50" fmla="*/ 344 w 798"/>
                  <a:gd name="T51" fmla="*/ 643 h 646"/>
                  <a:gd name="T52" fmla="*/ 293 w 798"/>
                  <a:gd name="T53" fmla="*/ 634 h 646"/>
                  <a:gd name="T54" fmla="*/ 243 w 798"/>
                  <a:gd name="T55" fmla="*/ 621 h 646"/>
                  <a:gd name="T56" fmla="*/ 197 w 798"/>
                  <a:gd name="T57" fmla="*/ 601 h 646"/>
                  <a:gd name="T58" fmla="*/ 155 w 798"/>
                  <a:gd name="T59" fmla="*/ 578 h 646"/>
                  <a:gd name="T60" fmla="*/ 117 w 798"/>
                  <a:gd name="T61" fmla="*/ 551 h 646"/>
                  <a:gd name="T62" fmla="*/ 82 w 798"/>
                  <a:gd name="T63" fmla="*/ 520 h 646"/>
                  <a:gd name="T64" fmla="*/ 54 w 798"/>
                  <a:gd name="T65" fmla="*/ 485 h 646"/>
                  <a:gd name="T66" fmla="*/ 31 w 798"/>
                  <a:gd name="T67" fmla="*/ 448 h 646"/>
                  <a:gd name="T68" fmla="*/ 14 w 798"/>
                  <a:gd name="T69" fmla="*/ 409 h 646"/>
                  <a:gd name="T70" fmla="*/ 4 w 798"/>
                  <a:gd name="T71" fmla="*/ 366 h 646"/>
                  <a:gd name="T72" fmla="*/ 0 w 798"/>
                  <a:gd name="T73" fmla="*/ 323 h 646"/>
                  <a:gd name="T74" fmla="*/ 3 w 798"/>
                  <a:gd name="T75" fmla="*/ 281 h 646"/>
                  <a:gd name="T76" fmla="*/ 12 w 798"/>
                  <a:gd name="T77" fmla="*/ 241 h 646"/>
                  <a:gd name="T78" fmla="*/ 29 w 798"/>
                  <a:gd name="T79" fmla="*/ 204 h 646"/>
                  <a:gd name="T80" fmla="*/ 49 w 798"/>
                  <a:gd name="T81" fmla="*/ 167 h 646"/>
                  <a:gd name="T82" fmla="*/ 75 w 798"/>
                  <a:gd name="T83" fmla="*/ 134 h 646"/>
                  <a:gd name="T84" fmla="*/ 109 w 798"/>
                  <a:gd name="T85" fmla="*/ 102 h 646"/>
                  <a:gd name="T86" fmla="*/ 148 w 798"/>
                  <a:gd name="T87" fmla="*/ 72 h 646"/>
                  <a:gd name="T88" fmla="*/ 191 w 798"/>
                  <a:gd name="T89" fmla="*/ 47 h 646"/>
                  <a:gd name="T90" fmla="*/ 238 w 798"/>
                  <a:gd name="T91" fmla="*/ 27 h 646"/>
                  <a:gd name="T92" fmla="*/ 289 w 798"/>
                  <a:gd name="T93" fmla="*/ 12 h 646"/>
                  <a:gd name="T94" fmla="*/ 343 w 798"/>
                  <a:gd name="T95" fmla="*/ 3 h 646"/>
                  <a:gd name="T96" fmla="*/ 399 w 798"/>
                  <a:gd name="T9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8" h="646">
                    <a:moveTo>
                      <a:pt x="399" y="0"/>
                    </a:moveTo>
                    <a:lnTo>
                      <a:pt x="455" y="3"/>
                    </a:lnTo>
                    <a:lnTo>
                      <a:pt x="509" y="12"/>
                    </a:lnTo>
                    <a:lnTo>
                      <a:pt x="559" y="27"/>
                    </a:lnTo>
                    <a:lnTo>
                      <a:pt x="606" y="47"/>
                    </a:lnTo>
                    <a:lnTo>
                      <a:pt x="650" y="72"/>
                    </a:lnTo>
                    <a:lnTo>
                      <a:pt x="689" y="102"/>
                    </a:lnTo>
                    <a:lnTo>
                      <a:pt x="722" y="134"/>
                    </a:lnTo>
                    <a:lnTo>
                      <a:pt x="748" y="167"/>
                    </a:lnTo>
                    <a:lnTo>
                      <a:pt x="770" y="204"/>
                    </a:lnTo>
                    <a:lnTo>
                      <a:pt x="785" y="241"/>
                    </a:lnTo>
                    <a:lnTo>
                      <a:pt x="795" y="281"/>
                    </a:lnTo>
                    <a:lnTo>
                      <a:pt x="798" y="323"/>
                    </a:lnTo>
                    <a:lnTo>
                      <a:pt x="795" y="366"/>
                    </a:lnTo>
                    <a:lnTo>
                      <a:pt x="783" y="409"/>
                    </a:lnTo>
                    <a:lnTo>
                      <a:pt x="767" y="448"/>
                    </a:lnTo>
                    <a:lnTo>
                      <a:pt x="743" y="485"/>
                    </a:lnTo>
                    <a:lnTo>
                      <a:pt x="715" y="520"/>
                    </a:lnTo>
                    <a:lnTo>
                      <a:pt x="681" y="551"/>
                    </a:lnTo>
                    <a:lnTo>
                      <a:pt x="642" y="578"/>
                    </a:lnTo>
                    <a:lnTo>
                      <a:pt x="600" y="601"/>
                    </a:lnTo>
                    <a:lnTo>
                      <a:pt x="554" y="621"/>
                    </a:lnTo>
                    <a:lnTo>
                      <a:pt x="505" y="634"/>
                    </a:lnTo>
                    <a:lnTo>
                      <a:pt x="453" y="643"/>
                    </a:lnTo>
                    <a:lnTo>
                      <a:pt x="399" y="646"/>
                    </a:lnTo>
                    <a:lnTo>
                      <a:pt x="344" y="643"/>
                    </a:lnTo>
                    <a:lnTo>
                      <a:pt x="293" y="634"/>
                    </a:lnTo>
                    <a:lnTo>
                      <a:pt x="243" y="621"/>
                    </a:lnTo>
                    <a:lnTo>
                      <a:pt x="197" y="601"/>
                    </a:lnTo>
                    <a:lnTo>
                      <a:pt x="155" y="578"/>
                    </a:lnTo>
                    <a:lnTo>
                      <a:pt x="117" y="551"/>
                    </a:lnTo>
                    <a:lnTo>
                      <a:pt x="82" y="520"/>
                    </a:lnTo>
                    <a:lnTo>
                      <a:pt x="54" y="485"/>
                    </a:lnTo>
                    <a:lnTo>
                      <a:pt x="31" y="448"/>
                    </a:lnTo>
                    <a:lnTo>
                      <a:pt x="14" y="409"/>
                    </a:lnTo>
                    <a:lnTo>
                      <a:pt x="4" y="366"/>
                    </a:lnTo>
                    <a:lnTo>
                      <a:pt x="0" y="323"/>
                    </a:lnTo>
                    <a:lnTo>
                      <a:pt x="3" y="281"/>
                    </a:lnTo>
                    <a:lnTo>
                      <a:pt x="12" y="241"/>
                    </a:lnTo>
                    <a:lnTo>
                      <a:pt x="29" y="204"/>
                    </a:lnTo>
                    <a:lnTo>
                      <a:pt x="49" y="167"/>
                    </a:lnTo>
                    <a:lnTo>
                      <a:pt x="75" y="134"/>
                    </a:lnTo>
                    <a:lnTo>
                      <a:pt x="109" y="102"/>
                    </a:lnTo>
                    <a:lnTo>
                      <a:pt x="148" y="72"/>
                    </a:lnTo>
                    <a:lnTo>
                      <a:pt x="191" y="47"/>
                    </a:lnTo>
                    <a:lnTo>
                      <a:pt x="238" y="27"/>
                    </a:lnTo>
                    <a:lnTo>
                      <a:pt x="289" y="12"/>
                    </a:lnTo>
                    <a:lnTo>
                      <a:pt x="343" y="3"/>
                    </a:lnTo>
                    <a:lnTo>
                      <a:pt x="3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676"/>
              <p:cNvSpPr>
                <a:spLocks/>
              </p:cNvSpPr>
              <p:nvPr/>
            </p:nvSpPr>
            <p:spPr bwMode="auto">
              <a:xfrm>
                <a:off x="6763" y="2555"/>
                <a:ext cx="77" cy="78"/>
              </a:xfrm>
              <a:custGeom>
                <a:avLst/>
                <a:gdLst>
                  <a:gd name="T0" fmla="*/ 334 w 385"/>
                  <a:gd name="T1" fmla="*/ 0 h 312"/>
                  <a:gd name="T2" fmla="*/ 385 w 385"/>
                  <a:gd name="T3" fmla="*/ 0 h 312"/>
                  <a:gd name="T4" fmla="*/ 385 w 385"/>
                  <a:gd name="T5" fmla="*/ 311 h 312"/>
                  <a:gd name="T6" fmla="*/ 1 w 385"/>
                  <a:gd name="T7" fmla="*/ 312 h 312"/>
                  <a:gd name="T8" fmla="*/ 0 w 385"/>
                  <a:gd name="T9" fmla="*/ 1 h 312"/>
                  <a:gd name="T10" fmla="*/ 334 w 385"/>
                  <a:gd name="T11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312">
                    <a:moveTo>
                      <a:pt x="334" y="0"/>
                    </a:moveTo>
                    <a:lnTo>
                      <a:pt x="385" y="0"/>
                    </a:lnTo>
                    <a:lnTo>
                      <a:pt x="385" y="311"/>
                    </a:lnTo>
                    <a:lnTo>
                      <a:pt x="1" y="312"/>
                    </a:lnTo>
                    <a:lnTo>
                      <a:pt x="0" y="1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677"/>
              <p:cNvSpPr>
                <a:spLocks noEditPoints="1"/>
              </p:cNvSpPr>
              <p:nvPr/>
            </p:nvSpPr>
            <p:spPr bwMode="auto">
              <a:xfrm>
                <a:off x="6267" y="2329"/>
                <a:ext cx="797" cy="807"/>
              </a:xfrm>
              <a:custGeom>
                <a:avLst/>
                <a:gdLst>
                  <a:gd name="T0" fmla="*/ 1191 w 3987"/>
                  <a:gd name="T1" fmla="*/ 708 h 3229"/>
                  <a:gd name="T2" fmla="*/ 1047 w 3987"/>
                  <a:gd name="T3" fmla="*/ 761 h 3229"/>
                  <a:gd name="T4" fmla="*/ 939 w 3987"/>
                  <a:gd name="T5" fmla="*/ 849 h 3229"/>
                  <a:gd name="T6" fmla="*/ 873 w 3987"/>
                  <a:gd name="T7" fmla="*/ 964 h 3229"/>
                  <a:gd name="T8" fmla="*/ 860 w 3987"/>
                  <a:gd name="T9" fmla="*/ 2178 h 3229"/>
                  <a:gd name="T10" fmla="*/ 889 w 3987"/>
                  <a:gd name="T11" fmla="*/ 2306 h 3229"/>
                  <a:gd name="T12" fmla="*/ 970 w 3987"/>
                  <a:gd name="T13" fmla="*/ 2413 h 3229"/>
                  <a:gd name="T14" fmla="*/ 1092 w 3987"/>
                  <a:gd name="T15" fmla="*/ 2491 h 3229"/>
                  <a:gd name="T16" fmla="*/ 1243 w 3987"/>
                  <a:gd name="T17" fmla="*/ 2530 h 3229"/>
                  <a:gd name="T18" fmla="*/ 2744 w 3987"/>
                  <a:gd name="T19" fmla="*/ 2530 h 3229"/>
                  <a:gd name="T20" fmla="*/ 2896 w 3987"/>
                  <a:gd name="T21" fmla="*/ 2491 h 3229"/>
                  <a:gd name="T22" fmla="*/ 3017 w 3987"/>
                  <a:gd name="T23" fmla="*/ 2413 h 3229"/>
                  <a:gd name="T24" fmla="*/ 3098 w 3987"/>
                  <a:gd name="T25" fmla="*/ 2306 h 3229"/>
                  <a:gd name="T26" fmla="*/ 3128 w 3987"/>
                  <a:gd name="T27" fmla="*/ 2178 h 3229"/>
                  <a:gd name="T28" fmla="*/ 3114 w 3987"/>
                  <a:gd name="T29" fmla="*/ 964 h 3229"/>
                  <a:gd name="T30" fmla="*/ 3049 w 3987"/>
                  <a:gd name="T31" fmla="*/ 849 h 3229"/>
                  <a:gd name="T32" fmla="*/ 2940 w 3987"/>
                  <a:gd name="T33" fmla="*/ 761 h 3229"/>
                  <a:gd name="T34" fmla="*/ 2797 w 3987"/>
                  <a:gd name="T35" fmla="*/ 708 h 3229"/>
                  <a:gd name="T36" fmla="*/ 1298 w 3987"/>
                  <a:gd name="T37" fmla="*/ 697 h 3229"/>
                  <a:gd name="T38" fmla="*/ 2244 w 3987"/>
                  <a:gd name="T39" fmla="*/ 13 h 3229"/>
                  <a:gd name="T40" fmla="*/ 2600 w 3987"/>
                  <a:gd name="T41" fmla="*/ 77 h 3229"/>
                  <a:gd name="T42" fmla="*/ 2931 w 3987"/>
                  <a:gd name="T43" fmla="*/ 190 h 3229"/>
                  <a:gd name="T44" fmla="*/ 3226 w 3987"/>
                  <a:gd name="T45" fmla="*/ 348 h 3229"/>
                  <a:gd name="T46" fmla="*/ 3483 w 3987"/>
                  <a:gd name="T47" fmla="*/ 543 h 3229"/>
                  <a:gd name="T48" fmla="*/ 3695 w 3987"/>
                  <a:gd name="T49" fmla="*/ 774 h 3229"/>
                  <a:gd name="T50" fmla="*/ 3854 w 3987"/>
                  <a:gd name="T51" fmla="*/ 1032 h 3229"/>
                  <a:gd name="T52" fmla="*/ 3954 w 3987"/>
                  <a:gd name="T53" fmla="*/ 1314 h 3229"/>
                  <a:gd name="T54" fmla="*/ 3987 w 3987"/>
                  <a:gd name="T55" fmla="*/ 1615 h 3229"/>
                  <a:gd name="T56" fmla="*/ 3954 w 3987"/>
                  <a:gd name="T57" fmla="*/ 1916 h 3229"/>
                  <a:gd name="T58" fmla="*/ 3854 w 3987"/>
                  <a:gd name="T59" fmla="*/ 2197 h 3229"/>
                  <a:gd name="T60" fmla="*/ 3695 w 3987"/>
                  <a:gd name="T61" fmla="*/ 2456 h 3229"/>
                  <a:gd name="T62" fmla="*/ 3483 w 3987"/>
                  <a:gd name="T63" fmla="*/ 2686 h 3229"/>
                  <a:gd name="T64" fmla="*/ 3226 w 3987"/>
                  <a:gd name="T65" fmla="*/ 2882 h 3229"/>
                  <a:gd name="T66" fmla="*/ 2931 w 3987"/>
                  <a:gd name="T67" fmla="*/ 3039 h 3229"/>
                  <a:gd name="T68" fmla="*/ 2600 w 3987"/>
                  <a:gd name="T69" fmla="*/ 3152 h 3229"/>
                  <a:gd name="T70" fmla="*/ 2244 w 3987"/>
                  <a:gd name="T71" fmla="*/ 3216 h 3229"/>
                  <a:gd name="T72" fmla="*/ 1868 w 3987"/>
                  <a:gd name="T73" fmla="*/ 3225 h 3229"/>
                  <a:gd name="T74" fmla="*/ 1504 w 3987"/>
                  <a:gd name="T75" fmla="*/ 3180 h 3229"/>
                  <a:gd name="T76" fmla="*/ 1163 w 3987"/>
                  <a:gd name="T77" fmla="*/ 3082 h 3229"/>
                  <a:gd name="T78" fmla="*/ 855 w 3987"/>
                  <a:gd name="T79" fmla="*/ 2939 h 3229"/>
                  <a:gd name="T80" fmla="*/ 585 w 3987"/>
                  <a:gd name="T81" fmla="*/ 2756 h 3229"/>
                  <a:gd name="T82" fmla="*/ 358 w 3987"/>
                  <a:gd name="T83" fmla="*/ 2537 h 3229"/>
                  <a:gd name="T84" fmla="*/ 181 w 3987"/>
                  <a:gd name="T85" fmla="*/ 2286 h 3229"/>
                  <a:gd name="T86" fmla="*/ 61 w 3987"/>
                  <a:gd name="T87" fmla="*/ 2012 h 3229"/>
                  <a:gd name="T88" fmla="*/ 3 w 3987"/>
                  <a:gd name="T89" fmla="*/ 1717 h 3229"/>
                  <a:gd name="T90" fmla="*/ 16 w 3987"/>
                  <a:gd name="T91" fmla="*/ 1413 h 3229"/>
                  <a:gd name="T92" fmla="*/ 95 w 3987"/>
                  <a:gd name="T93" fmla="*/ 1124 h 3229"/>
                  <a:gd name="T94" fmla="*/ 234 w 3987"/>
                  <a:gd name="T95" fmla="*/ 856 h 3229"/>
                  <a:gd name="T96" fmla="*/ 428 w 3987"/>
                  <a:gd name="T97" fmla="*/ 616 h 3229"/>
                  <a:gd name="T98" fmla="*/ 671 w 3987"/>
                  <a:gd name="T99" fmla="*/ 408 h 3229"/>
                  <a:gd name="T100" fmla="*/ 954 w 3987"/>
                  <a:gd name="T101" fmla="*/ 237 h 3229"/>
                  <a:gd name="T102" fmla="*/ 1274 w 3987"/>
                  <a:gd name="T103" fmla="*/ 109 h 3229"/>
                  <a:gd name="T104" fmla="*/ 1622 w 3987"/>
                  <a:gd name="T105" fmla="*/ 28 h 3229"/>
                  <a:gd name="T106" fmla="*/ 1994 w 3987"/>
                  <a:gd name="T107" fmla="*/ 0 h 3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87" h="3229">
                    <a:moveTo>
                      <a:pt x="1298" y="697"/>
                    </a:moveTo>
                    <a:lnTo>
                      <a:pt x="1243" y="700"/>
                    </a:lnTo>
                    <a:lnTo>
                      <a:pt x="1191" y="708"/>
                    </a:lnTo>
                    <a:lnTo>
                      <a:pt x="1140" y="721"/>
                    </a:lnTo>
                    <a:lnTo>
                      <a:pt x="1092" y="738"/>
                    </a:lnTo>
                    <a:lnTo>
                      <a:pt x="1047" y="761"/>
                    </a:lnTo>
                    <a:lnTo>
                      <a:pt x="1008" y="787"/>
                    </a:lnTo>
                    <a:lnTo>
                      <a:pt x="970" y="816"/>
                    </a:lnTo>
                    <a:lnTo>
                      <a:pt x="939" y="849"/>
                    </a:lnTo>
                    <a:lnTo>
                      <a:pt x="912" y="885"/>
                    </a:lnTo>
                    <a:lnTo>
                      <a:pt x="889" y="923"/>
                    </a:lnTo>
                    <a:lnTo>
                      <a:pt x="873" y="964"/>
                    </a:lnTo>
                    <a:lnTo>
                      <a:pt x="863" y="1007"/>
                    </a:lnTo>
                    <a:lnTo>
                      <a:pt x="860" y="1051"/>
                    </a:lnTo>
                    <a:lnTo>
                      <a:pt x="860" y="2178"/>
                    </a:lnTo>
                    <a:lnTo>
                      <a:pt x="863" y="2223"/>
                    </a:lnTo>
                    <a:lnTo>
                      <a:pt x="873" y="2265"/>
                    </a:lnTo>
                    <a:lnTo>
                      <a:pt x="889" y="2306"/>
                    </a:lnTo>
                    <a:lnTo>
                      <a:pt x="912" y="2345"/>
                    </a:lnTo>
                    <a:lnTo>
                      <a:pt x="939" y="2380"/>
                    </a:lnTo>
                    <a:lnTo>
                      <a:pt x="970" y="2413"/>
                    </a:lnTo>
                    <a:lnTo>
                      <a:pt x="1008" y="2443"/>
                    </a:lnTo>
                    <a:lnTo>
                      <a:pt x="1047" y="2469"/>
                    </a:lnTo>
                    <a:lnTo>
                      <a:pt x="1092" y="2491"/>
                    </a:lnTo>
                    <a:lnTo>
                      <a:pt x="1140" y="2508"/>
                    </a:lnTo>
                    <a:lnTo>
                      <a:pt x="1191" y="2521"/>
                    </a:lnTo>
                    <a:lnTo>
                      <a:pt x="1243" y="2530"/>
                    </a:lnTo>
                    <a:lnTo>
                      <a:pt x="1298" y="2533"/>
                    </a:lnTo>
                    <a:lnTo>
                      <a:pt x="2689" y="2533"/>
                    </a:lnTo>
                    <a:lnTo>
                      <a:pt x="2744" y="2530"/>
                    </a:lnTo>
                    <a:lnTo>
                      <a:pt x="2797" y="2521"/>
                    </a:lnTo>
                    <a:lnTo>
                      <a:pt x="2847" y="2508"/>
                    </a:lnTo>
                    <a:lnTo>
                      <a:pt x="2896" y="2491"/>
                    </a:lnTo>
                    <a:lnTo>
                      <a:pt x="2940" y="2469"/>
                    </a:lnTo>
                    <a:lnTo>
                      <a:pt x="2981" y="2443"/>
                    </a:lnTo>
                    <a:lnTo>
                      <a:pt x="3017" y="2413"/>
                    </a:lnTo>
                    <a:lnTo>
                      <a:pt x="3049" y="2380"/>
                    </a:lnTo>
                    <a:lnTo>
                      <a:pt x="3077" y="2345"/>
                    </a:lnTo>
                    <a:lnTo>
                      <a:pt x="3098" y="2306"/>
                    </a:lnTo>
                    <a:lnTo>
                      <a:pt x="3114" y="2265"/>
                    </a:lnTo>
                    <a:lnTo>
                      <a:pt x="3124" y="2223"/>
                    </a:lnTo>
                    <a:lnTo>
                      <a:pt x="3128" y="2178"/>
                    </a:lnTo>
                    <a:lnTo>
                      <a:pt x="3128" y="1051"/>
                    </a:lnTo>
                    <a:lnTo>
                      <a:pt x="3124" y="1007"/>
                    </a:lnTo>
                    <a:lnTo>
                      <a:pt x="3114" y="964"/>
                    </a:lnTo>
                    <a:lnTo>
                      <a:pt x="3098" y="923"/>
                    </a:lnTo>
                    <a:lnTo>
                      <a:pt x="3077" y="885"/>
                    </a:lnTo>
                    <a:lnTo>
                      <a:pt x="3049" y="849"/>
                    </a:lnTo>
                    <a:lnTo>
                      <a:pt x="3017" y="816"/>
                    </a:lnTo>
                    <a:lnTo>
                      <a:pt x="2981" y="787"/>
                    </a:lnTo>
                    <a:lnTo>
                      <a:pt x="2940" y="761"/>
                    </a:lnTo>
                    <a:lnTo>
                      <a:pt x="2896" y="738"/>
                    </a:lnTo>
                    <a:lnTo>
                      <a:pt x="2847" y="721"/>
                    </a:lnTo>
                    <a:lnTo>
                      <a:pt x="2797" y="708"/>
                    </a:lnTo>
                    <a:lnTo>
                      <a:pt x="2744" y="700"/>
                    </a:lnTo>
                    <a:lnTo>
                      <a:pt x="2689" y="697"/>
                    </a:lnTo>
                    <a:lnTo>
                      <a:pt x="1298" y="697"/>
                    </a:lnTo>
                    <a:close/>
                    <a:moveTo>
                      <a:pt x="1994" y="0"/>
                    </a:moveTo>
                    <a:lnTo>
                      <a:pt x="2120" y="4"/>
                    </a:lnTo>
                    <a:lnTo>
                      <a:pt x="2244" y="13"/>
                    </a:lnTo>
                    <a:lnTo>
                      <a:pt x="2365" y="28"/>
                    </a:lnTo>
                    <a:lnTo>
                      <a:pt x="2484" y="50"/>
                    </a:lnTo>
                    <a:lnTo>
                      <a:pt x="2600" y="77"/>
                    </a:lnTo>
                    <a:lnTo>
                      <a:pt x="2714" y="109"/>
                    </a:lnTo>
                    <a:lnTo>
                      <a:pt x="2824" y="148"/>
                    </a:lnTo>
                    <a:lnTo>
                      <a:pt x="2931" y="190"/>
                    </a:lnTo>
                    <a:lnTo>
                      <a:pt x="3033" y="237"/>
                    </a:lnTo>
                    <a:lnTo>
                      <a:pt x="3132" y="290"/>
                    </a:lnTo>
                    <a:lnTo>
                      <a:pt x="3226" y="348"/>
                    </a:lnTo>
                    <a:lnTo>
                      <a:pt x="3318" y="408"/>
                    </a:lnTo>
                    <a:lnTo>
                      <a:pt x="3404" y="474"/>
                    </a:lnTo>
                    <a:lnTo>
                      <a:pt x="3483" y="543"/>
                    </a:lnTo>
                    <a:lnTo>
                      <a:pt x="3559" y="616"/>
                    </a:lnTo>
                    <a:lnTo>
                      <a:pt x="3631" y="693"/>
                    </a:lnTo>
                    <a:lnTo>
                      <a:pt x="3695" y="774"/>
                    </a:lnTo>
                    <a:lnTo>
                      <a:pt x="3754" y="856"/>
                    </a:lnTo>
                    <a:lnTo>
                      <a:pt x="3806" y="943"/>
                    </a:lnTo>
                    <a:lnTo>
                      <a:pt x="3854" y="1032"/>
                    </a:lnTo>
                    <a:lnTo>
                      <a:pt x="3894" y="1124"/>
                    </a:lnTo>
                    <a:lnTo>
                      <a:pt x="3927" y="1218"/>
                    </a:lnTo>
                    <a:lnTo>
                      <a:pt x="3954" y="1314"/>
                    </a:lnTo>
                    <a:lnTo>
                      <a:pt x="3972" y="1413"/>
                    </a:lnTo>
                    <a:lnTo>
                      <a:pt x="3984" y="1513"/>
                    </a:lnTo>
                    <a:lnTo>
                      <a:pt x="3987" y="1615"/>
                    </a:lnTo>
                    <a:lnTo>
                      <a:pt x="3984" y="1717"/>
                    </a:lnTo>
                    <a:lnTo>
                      <a:pt x="3972" y="1817"/>
                    </a:lnTo>
                    <a:lnTo>
                      <a:pt x="3954" y="1916"/>
                    </a:lnTo>
                    <a:lnTo>
                      <a:pt x="3927" y="2012"/>
                    </a:lnTo>
                    <a:lnTo>
                      <a:pt x="3894" y="2105"/>
                    </a:lnTo>
                    <a:lnTo>
                      <a:pt x="3854" y="2197"/>
                    </a:lnTo>
                    <a:lnTo>
                      <a:pt x="3806" y="2286"/>
                    </a:lnTo>
                    <a:lnTo>
                      <a:pt x="3754" y="2373"/>
                    </a:lnTo>
                    <a:lnTo>
                      <a:pt x="3695" y="2456"/>
                    </a:lnTo>
                    <a:lnTo>
                      <a:pt x="3631" y="2537"/>
                    </a:lnTo>
                    <a:lnTo>
                      <a:pt x="3559" y="2613"/>
                    </a:lnTo>
                    <a:lnTo>
                      <a:pt x="3483" y="2686"/>
                    </a:lnTo>
                    <a:lnTo>
                      <a:pt x="3404" y="2756"/>
                    </a:lnTo>
                    <a:lnTo>
                      <a:pt x="3318" y="2821"/>
                    </a:lnTo>
                    <a:lnTo>
                      <a:pt x="3226" y="2882"/>
                    </a:lnTo>
                    <a:lnTo>
                      <a:pt x="3132" y="2939"/>
                    </a:lnTo>
                    <a:lnTo>
                      <a:pt x="3033" y="2992"/>
                    </a:lnTo>
                    <a:lnTo>
                      <a:pt x="2931" y="3039"/>
                    </a:lnTo>
                    <a:lnTo>
                      <a:pt x="2824" y="3082"/>
                    </a:lnTo>
                    <a:lnTo>
                      <a:pt x="2714" y="3120"/>
                    </a:lnTo>
                    <a:lnTo>
                      <a:pt x="2600" y="3152"/>
                    </a:lnTo>
                    <a:lnTo>
                      <a:pt x="2484" y="3180"/>
                    </a:lnTo>
                    <a:lnTo>
                      <a:pt x="2365" y="3201"/>
                    </a:lnTo>
                    <a:lnTo>
                      <a:pt x="2244" y="3216"/>
                    </a:lnTo>
                    <a:lnTo>
                      <a:pt x="2120" y="3225"/>
                    </a:lnTo>
                    <a:lnTo>
                      <a:pt x="1994" y="3229"/>
                    </a:lnTo>
                    <a:lnTo>
                      <a:pt x="1868" y="3225"/>
                    </a:lnTo>
                    <a:lnTo>
                      <a:pt x="1743" y="3216"/>
                    </a:lnTo>
                    <a:lnTo>
                      <a:pt x="1622" y="3201"/>
                    </a:lnTo>
                    <a:lnTo>
                      <a:pt x="1504" y="3180"/>
                    </a:lnTo>
                    <a:lnTo>
                      <a:pt x="1387" y="3152"/>
                    </a:lnTo>
                    <a:lnTo>
                      <a:pt x="1274" y="3120"/>
                    </a:lnTo>
                    <a:lnTo>
                      <a:pt x="1163" y="3082"/>
                    </a:lnTo>
                    <a:lnTo>
                      <a:pt x="1057" y="3039"/>
                    </a:lnTo>
                    <a:lnTo>
                      <a:pt x="954" y="2992"/>
                    </a:lnTo>
                    <a:lnTo>
                      <a:pt x="855" y="2939"/>
                    </a:lnTo>
                    <a:lnTo>
                      <a:pt x="761" y="2882"/>
                    </a:lnTo>
                    <a:lnTo>
                      <a:pt x="671" y="2821"/>
                    </a:lnTo>
                    <a:lnTo>
                      <a:pt x="585" y="2756"/>
                    </a:lnTo>
                    <a:lnTo>
                      <a:pt x="504" y="2686"/>
                    </a:lnTo>
                    <a:lnTo>
                      <a:pt x="428" y="2613"/>
                    </a:lnTo>
                    <a:lnTo>
                      <a:pt x="358" y="2537"/>
                    </a:lnTo>
                    <a:lnTo>
                      <a:pt x="293" y="2456"/>
                    </a:lnTo>
                    <a:lnTo>
                      <a:pt x="234" y="2373"/>
                    </a:lnTo>
                    <a:lnTo>
                      <a:pt x="181" y="2286"/>
                    </a:lnTo>
                    <a:lnTo>
                      <a:pt x="134" y="2197"/>
                    </a:lnTo>
                    <a:lnTo>
                      <a:pt x="95" y="2105"/>
                    </a:lnTo>
                    <a:lnTo>
                      <a:pt x="61" y="2012"/>
                    </a:lnTo>
                    <a:lnTo>
                      <a:pt x="35" y="1916"/>
                    </a:lnTo>
                    <a:lnTo>
                      <a:pt x="16" y="1817"/>
                    </a:lnTo>
                    <a:lnTo>
                      <a:pt x="3" y="1717"/>
                    </a:lnTo>
                    <a:lnTo>
                      <a:pt x="0" y="1615"/>
                    </a:lnTo>
                    <a:lnTo>
                      <a:pt x="3" y="1513"/>
                    </a:lnTo>
                    <a:lnTo>
                      <a:pt x="16" y="1413"/>
                    </a:lnTo>
                    <a:lnTo>
                      <a:pt x="35" y="1314"/>
                    </a:lnTo>
                    <a:lnTo>
                      <a:pt x="61" y="1218"/>
                    </a:lnTo>
                    <a:lnTo>
                      <a:pt x="95" y="1124"/>
                    </a:lnTo>
                    <a:lnTo>
                      <a:pt x="134" y="1032"/>
                    </a:lnTo>
                    <a:lnTo>
                      <a:pt x="181" y="943"/>
                    </a:lnTo>
                    <a:lnTo>
                      <a:pt x="234" y="856"/>
                    </a:lnTo>
                    <a:lnTo>
                      <a:pt x="293" y="774"/>
                    </a:lnTo>
                    <a:lnTo>
                      <a:pt x="358" y="693"/>
                    </a:lnTo>
                    <a:lnTo>
                      <a:pt x="428" y="616"/>
                    </a:lnTo>
                    <a:lnTo>
                      <a:pt x="504" y="543"/>
                    </a:lnTo>
                    <a:lnTo>
                      <a:pt x="585" y="474"/>
                    </a:lnTo>
                    <a:lnTo>
                      <a:pt x="671" y="408"/>
                    </a:lnTo>
                    <a:lnTo>
                      <a:pt x="761" y="348"/>
                    </a:lnTo>
                    <a:lnTo>
                      <a:pt x="855" y="290"/>
                    </a:lnTo>
                    <a:lnTo>
                      <a:pt x="954" y="237"/>
                    </a:lnTo>
                    <a:lnTo>
                      <a:pt x="1057" y="190"/>
                    </a:lnTo>
                    <a:lnTo>
                      <a:pt x="1163" y="148"/>
                    </a:lnTo>
                    <a:lnTo>
                      <a:pt x="1274" y="109"/>
                    </a:lnTo>
                    <a:lnTo>
                      <a:pt x="1387" y="77"/>
                    </a:lnTo>
                    <a:lnTo>
                      <a:pt x="1504" y="50"/>
                    </a:lnTo>
                    <a:lnTo>
                      <a:pt x="1622" y="28"/>
                    </a:lnTo>
                    <a:lnTo>
                      <a:pt x="1743" y="13"/>
                    </a:lnTo>
                    <a:lnTo>
                      <a:pt x="1868" y="4"/>
                    </a:lnTo>
                    <a:lnTo>
                      <a:pt x="19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678"/>
              <p:cNvSpPr>
                <a:spLocks/>
              </p:cNvSpPr>
              <p:nvPr/>
            </p:nvSpPr>
            <p:spPr bwMode="auto">
              <a:xfrm>
                <a:off x="6483" y="2685"/>
                <a:ext cx="365" cy="232"/>
              </a:xfrm>
              <a:custGeom>
                <a:avLst/>
                <a:gdLst>
                  <a:gd name="T0" fmla="*/ 0 w 1826"/>
                  <a:gd name="T1" fmla="*/ 0 h 928"/>
                  <a:gd name="T2" fmla="*/ 338 w 1826"/>
                  <a:gd name="T3" fmla="*/ 0 h 928"/>
                  <a:gd name="T4" fmla="*/ 319 w 1826"/>
                  <a:gd name="T5" fmla="*/ 45 h 928"/>
                  <a:gd name="T6" fmla="*/ 304 w 1826"/>
                  <a:gd name="T7" fmla="*/ 92 h 928"/>
                  <a:gd name="T8" fmla="*/ 296 w 1826"/>
                  <a:gd name="T9" fmla="*/ 139 h 928"/>
                  <a:gd name="T10" fmla="*/ 293 w 1826"/>
                  <a:gd name="T11" fmla="*/ 189 h 928"/>
                  <a:gd name="T12" fmla="*/ 297 w 1826"/>
                  <a:gd name="T13" fmla="*/ 243 h 928"/>
                  <a:gd name="T14" fmla="*/ 307 w 1826"/>
                  <a:gd name="T15" fmla="*/ 296 h 928"/>
                  <a:gd name="T16" fmla="*/ 324 w 1826"/>
                  <a:gd name="T17" fmla="*/ 347 h 928"/>
                  <a:gd name="T18" fmla="*/ 348 w 1826"/>
                  <a:gd name="T19" fmla="*/ 396 h 928"/>
                  <a:gd name="T20" fmla="*/ 378 w 1826"/>
                  <a:gd name="T21" fmla="*/ 442 h 928"/>
                  <a:gd name="T22" fmla="*/ 413 w 1826"/>
                  <a:gd name="T23" fmla="*/ 485 h 928"/>
                  <a:gd name="T24" fmla="*/ 453 w 1826"/>
                  <a:gd name="T25" fmla="*/ 525 h 928"/>
                  <a:gd name="T26" fmla="*/ 498 w 1826"/>
                  <a:gd name="T27" fmla="*/ 561 h 928"/>
                  <a:gd name="T28" fmla="*/ 546 w 1826"/>
                  <a:gd name="T29" fmla="*/ 594 h 928"/>
                  <a:gd name="T30" fmla="*/ 600 w 1826"/>
                  <a:gd name="T31" fmla="*/ 622 h 928"/>
                  <a:gd name="T32" fmla="*/ 657 w 1826"/>
                  <a:gd name="T33" fmla="*/ 646 h 928"/>
                  <a:gd name="T34" fmla="*/ 717 w 1826"/>
                  <a:gd name="T35" fmla="*/ 665 h 928"/>
                  <a:gd name="T36" fmla="*/ 780 w 1826"/>
                  <a:gd name="T37" fmla="*/ 679 h 928"/>
                  <a:gd name="T38" fmla="*/ 846 w 1826"/>
                  <a:gd name="T39" fmla="*/ 688 h 928"/>
                  <a:gd name="T40" fmla="*/ 913 w 1826"/>
                  <a:gd name="T41" fmla="*/ 691 h 928"/>
                  <a:gd name="T42" fmla="*/ 981 w 1826"/>
                  <a:gd name="T43" fmla="*/ 688 h 928"/>
                  <a:gd name="T44" fmla="*/ 1045 w 1826"/>
                  <a:gd name="T45" fmla="*/ 679 h 928"/>
                  <a:gd name="T46" fmla="*/ 1109 w 1826"/>
                  <a:gd name="T47" fmla="*/ 665 h 928"/>
                  <a:gd name="T48" fmla="*/ 1169 w 1826"/>
                  <a:gd name="T49" fmla="*/ 646 h 928"/>
                  <a:gd name="T50" fmla="*/ 1226 w 1826"/>
                  <a:gd name="T51" fmla="*/ 622 h 928"/>
                  <a:gd name="T52" fmla="*/ 1279 w 1826"/>
                  <a:gd name="T53" fmla="*/ 594 h 928"/>
                  <a:gd name="T54" fmla="*/ 1329 w 1826"/>
                  <a:gd name="T55" fmla="*/ 561 h 928"/>
                  <a:gd name="T56" fmla="*/ 1373 w 1826"/>
                  <a:gd name="T57" fmla="*/ 525 h 928"/>
                  <a:gd name="T58" fmla="*/ 1413 w 1826"/>
                  <a:gd name="T59" fmla="*/ 485 h 928"/>
                  <a:gd name="T60" fmla="*/ 1448 w 1826"/>
                  <a:gd name="T61" fmla="*/ 442 h 928"/>
                  <a:gd name="T62" fmla="*/ 1478 w 1826"/>
                  <a:gd name="T63" fmla="*/ 396 h 928"/>
                  <a:gd name="T64" fmla="*/ 1502 w 1826"/>
                  <a:gd name="T65" fmla="*/ 347 h 928"/>
                  <a:gd name="T66" fmla="*/ 1519 w 1826"/>
                  <a:gd name="T67" fmla="*/ 296 h 928"/>
                  <a:gd name="T68" fmla="*/ 1529 w 1826"/>
                  <a:gd name="T69" fmla="*/ 243 h 928"/>
                  <a:gd name="T70" fmla="*/ 1533 w 1826"/>
                  <a:gd name="T71" fmla="*/ 189 h 928"/>
                  <a:gd name="T72" fmla="*/ 1531 w 1826"/>
                  <a:gd name="T73" fmla="*/ 139 h 928"/>
                  <a:gd name="T74" fmla="*/ 1521 w 1826"/>
                  <a:gd name="T75" fmla="*/ 92 h 928"/>
                  <a:gd name="T76" fmla="*/ 1507 w 1826"/>
                  <a:gd name="T77" fmla="*/ 45 h 928"/>
                  <a:gd name="T78" fmla="*/ 1487 w 1826"/>
                  <a:gd name="T79" fmla="*/ 0 h 928"/>
                  <a:gd name="T80" fmla="*/ 1826 w 1826"/>
                  <a:gd name="T81" fmla="*/ 0 h 928"/>
                  <a:gd name="T82" fmla="*/ 1826 w 1826"/>
                  <a:gd name="T83" fmla="*/ 752 h 928"/>
                  <a:gd name="T84" fmla="*/ 1822 w 1826"/>
                  <a:gd name="T85" fmla="*/ 783 h 928"/>
                  <a:gd name="T86" fmla="*/ 1812 w 1826"/>
                  <a:gd name="T87" fmla="*/ 814 h 928"/>
                  <a:gd name="T88" fmla="*/ 1796 w 1826"/>
                  <a:gd name="T89" fmla="*/ 841 h 928"/>
                  <a:gd name="T90" fmla="*/ 1775 w 1826"/>
                  <a:gd name="T91" fmla="*/ 865 h 928"/>
                  <a:gd name="T92" fmla="*/ 1749 w 1826"/>
                  <a:gd name="T93" fmla="*/ 886 h 928"/>
                  <a:gd name="T94" fmla="*/ 1718 w 1826"/>
                  <a:gd name="T95" fmla="*/ 904 h 928"/>
                  <a:gd name="T96" fmla="*/ 1684 w 1826"/>
                  <a:gd name="T97" fmla="*/ 917 h 928"/>
                  <a:gd name="T98" fmla="*/ 1648 w 1826"/>
                  <a:gd name="T99" fmla="*/ 925 h 928"/>
                  <a:gd name="T100" fmla="*/ 1608 w 1826"/>
                  <a:gd name="T101" fmla="*/ 928 h 928"/>
                  <a:gd name="T102" fmla="*/ 217 w 1826"/>
                  <a:gd name="T103" fmla="*/ 928 h 928"/>
                  <a:gd name="T104" fmla="*/ 179 w 1826"/>
                  <a:gd name="T105" fmla="*/ 925 h 928"/>
                  <a:gd name="T106" fmla="*/ 141 w 1826"/>
                  <a:gd name="T107" fmla="*/ 917 h 928"/>
                  <a:gd name="T108" fmla="*/ 107 w 1826"/>
                  <a:gd name="T109" fmla="*/ 904 h 928"/>
                  <a:gd name="T110" fmla="*/ 77 w 1826"/>
                  <a:gd name="T111" fmla="*/ 886 h 928"/>
                  <a:gd name="T112" fmla="*/ 51 w 1826"/>
                  <a:gd name="T113" fmla="*/ 865 h 928"/>
                  <a:gd name="T114" fmla="*/ 30 w 1826"/>
                  <a:gd name="T115" fmla="*/ 841 h 928"/>
                  <a:gd name="T116" fmla="*/ 14 w 1826"/>
                  <a:gd name="T117" fmla="*/ 814 h 928"/>
                  <a:gd name="T118" fmla="*/ 4 w 1826"/>
                  <a:gd name="T119" fmla="*/ 783 h 928"/>
                  <a:gd name="T120" fmla="*/ 0 w 1826"/>
                  <a:gd name="T121" fmla="*/ 752 h 928"/>
                  <a:gd name="T122" fmla="*/ 0 w 1826"/>
                  <a:gd name="T123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26" h="928">
                    <a:moveTo>
                      <a:pt x="0" y="0"/>
                    </a:moveTo>
                    <a:lnTo>
                      <a:pt x="338" y="0"/>
                    </a:lnTo>
                    <a:lnTo>
                      <a:pt x="319" y="45"/>
                    </a:lnTo>
                    <a:lnTo>
                      <a:pt x="304" y="92"/>
                    </a:lnTo>
                    <a:lnTo>
                      <a:pt x="296" y="139"/>
                    </a:lnTo>
                    <a:lnTo>
                      <a:pt x="293" y="189"/>
                    </a:lnTo>
                    <a:lnTo>
                      <a:pt x="297" y="243"/>
                    </a:lnTo>
                    <a:lnTo>
                      <a:pt x="307" y="296"/>
                    </a:lnTo>
                    <a:lnTo>
                      <a:pt x="324" y="347"/>
                    </a:lnTo>
                    <a:lnTo>
                      <a:pt x="348" y="396"/>
                    </a:lnTo>
                    <a:lnTo>
                      <a:pt x="378" y="442"/>
                    </a:lnTo>
                    <a:lnTo>
                      <a:pt x="413" y="485"/>
                    </a:lnTo>
                    <a:lnTo>
                      <a:pt x="453" y="525"/>
                    </a:lnTo>
                    <a:lnTo>
                      <a:pt x="498" y="561"/>
                    </a:lnTo>
                    <a:lnTo>
                      <a:pt x="546" y="594"/>
                    </a:lnTo>
                    <a:lnTo>
                      <a:pt x="600" y="622"/>
                    </a:lnTo>
                    <a:lnTo>
                      <a:pt x="657" y="646"/>
                    </a:lnTo>
                    <a:lnTo>
                      <a:pt x="717" y="665"/>
                    </a:lnTo>
                    <a:lnTo>
                      <a:pt x="780" y="679"/>
                    </a:lnTo>
                    <a:lnTo>
                      <a:pt x="846" y="688"/>
                    </a:lnTo>
                    <a:lnTo>
                      <a:pt x="913" y="691"/>
                    </a:lnTo>
                    <a:lnTo>
                      <a:pt x="981" y="688"/>
                    </a:lnTo>
                    <a:lnTo>
                      <a:pt x="1045" y="679"/>
                    </a:lnTo>
                    <a:lnTo>
                      <a:pt x="1109" y="665"/>
                    </a:lnTo>
                    <a:lnTo>
                      <a:pt x="1169" y="646"/>
                    </a:lnTo>
                    <a:lnTo>
                      <a:pt x="1226" y="622"/>
                    </a:lnTo>
                    <a:lnTo>
                      <a:pt x="1279" y="594"/>
                    </a:lnTo>
                    <a:lnTo>
                      <a:pt x="1329" y="561"/>
                    </a:lnTo>
                    <a:lnTo>
                      <a:pt x="1373" y="525"/>
                    </a:lnTo>
                    <a:lnTo>
                      <a:pt x="1413" y="485"/>
                    </a:lnTo>
                    <a:lnTo>
                      <a:pt x="1448" y="442"/>
                    </a:lnTo>
                    <a:lnTo>
                      <a:pt x="1478" y="396"/>
                    </a:lnTo>
                    <a:lnTo>
                      <a:pt x="1502" y="347"/>
                    </a:lnTo>
                    <a:lnTo>
                      <a:pt x="1519" y="296"/>
                    </a:lnTo>
                    <a:lnTo>
                      <a:pt x="1529" y="243"/>
                    </a:lnTo>
                    <a:lnTo>
                      <a:pt x="1533" y="189"/>
                    </a:lnTo>
                    <a:lnTo>
                      <a:pt x="1531" y="139"/>
                    </a:lnTo>
                    <a:lnTo>
                      <a:pt x="1521" y="92"/>
                    </a:lnTo>
                    <a:lnTo>
                      <a:pt x="1507" y="45"/>
                    </a:lnTo>
                    <a:lnTo>
                      <a:pt x="1487" y="0"/>
                    </a:lnTo>
                    <a:lnTo>
                      <a:pt x="1826" y="0"/>
                    </a:lnTo>
                    <a:lnTo>
                      <a:pt x="1826" y="752"/>
                    </a:lnTo>
                    <a:lnTo>
                      <a:pt x="1822" y="783"/>
                    </a:lnTo>
                    <a:lnTo>
                      <a:pt x="1812" y="814"/>
                    </a:lnTo>
                    <a:lnTo>
                      <a:pt x="1796" y="841"/>
                    </a:lnTo>
                    <a:lnTo>
                      <a:pt x="1775" y="865"/>
                    </a:lnTo>
                    <a:lnTo>
                      <a:pt x="1749" y="886"/>
                    </a:lnTo>
                    <a:lnTo>
                      <a:pt x="1718" y="904"/>
                    </a:lnTo>
                    <a:lnTo>
                      <a:pt x="1684" y="917"/>
                    </a:lnTo>
                    <a:lnTo>
                      <a:pt x="1648" y="925"/>
                    </a:lnTo>
                    <a:lnTo>
                      <a:pt x="1608" y="928"/>
                    </a:lnTo>
                    <a:lnTo>
                      <a:pt x="217" y="928"/>
                    </a:lnTo>
                    <a:lnTo>
                      <a:pt x="179" y="925"/>
                    </a:lnTo>
                    <a:lnTo>
                      <a:pt x="141" y="917"/>
                    </a:lnTo>
                    <a:lnTo>
                      <a:pt x="107" y="904"/>
                    </a:lnTo>
                    <a:lnTo>
                      <a:pt x="77" y="886"/>
                    </a:lnTo>
                    <a:lnTo>
                      <a:pt x="51" y="865"/>
                    </a:lnTo>
                    <a:lnTo>
                      <a:pt x="30" y="841"/>
                    </a:lnTo>
                    <a:lnTo>
                      <a:pt x="14" y="814"/>
                    </a:lnTo>
                    <a:lnTo>
                      <a:pt x="4" y="783"/>
                    </a:lnTo>
                    <a:lnTo>
                      <a:pt x="0" y="7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850"/>
            <p:cNvSpPr>
              <a:spLocks noEditPoints="1"/>
            </p:cNvSpPr>
            <p:nvPr/>
          </p:nvSpPr>
          <p:spPr bwMode="auto">
            <a:xfrm>
              <a:off x="11158154" y="6060306"/>
              <a:ext cx="169279" cy="169279"/>
            </a:xfrm>
            <a:custGeom>
              <a:avLst/>
              <a:gdLst>
                <a:gd name="T0" fmla="*/ 538 w 3619"/>
                <a:gd name="T1" fmla="*/ 1378 h 3620"/>
                <a:gd name="T2" fmla="*/ 538 w 3619"/>
                <a:gd name="T3" fmla="*/ 3174 h 3620"/>
                <a:gd name="T4" fmla="*/ 1025 w 3619"/>
                <a:gd name="T5" fmla="*/ 3221 h 3620"/>
                <a:gd name="T6" fmla="*/ 1117 w 3619"/>
                <a:gd name="T7" fmla="*/ 3152 h 3620"/>
                <a:gd name="T8" fmla="*/ 1093 w 3619"/>
                <a:gd name="T9" fmla="*/ 1359 h 3620"/>
                <a:gd name="T10" fmla="*/ 2547 w 3619"/>
                <a:gd name="T11" fmla="*/ 1302 h 3620"/>
                <a:gd name="T12" fmla="*/ 2269 w 3619"/>
                <a:gd name="T13" fmla="*/ 1342 h 3620"/>
                <a:gd name="T14" fmla="*/ 2085 w 3619"/>
                <a:gd name="T15" fmla="*/ 1449 h 3620"/>
                <a:gd name="T16" fmla="*/ 1985 w 3619"/>
                <a:gd name="T17" fmla="*/ 1418 h 3620"/>
                <a:gd name="T18" fmla="*/ 1920 w 3619"/>
                <a:gd name="T19" fmla="*/ 1334 h 3620"/>
                <a:gd name="T20" fmla="*/ 1415 w 3619"/>
                <a:gd name="T21" fmla="*/ 1356 h 3620"/>
                <a:gd name="T22" fmla="*/ 1392 w 3619"/>
                <a:gd name="T23" fmla="*/ 3157 h 3620"/>
                <a:gd name="T24" fmla="*/ 1476 w 3619"/>
                <a:gd name="T25" fmla="*/ 3221 h 3620"/>
                <a:gd name="T26" fmla="*/ 1973 w 3619"/>
                <a:gd name="T27" fmla="*/ 3178 h 3620"/>
                <a:gd name="T28" fmla="*/ 1990 w 3619"/>
                <a:gd name="T29" fmla="*/ 2170 h 3620"/>
                <a:gd name="T30" fmla="*/ 2023 w 3619"/>
                <a:gd name="T31" fmla="*/ 2036 h 3620"/>
                <a:gd name="T32" fmla="*/ 2101 w 3619"/>
                <a:gd name="T33" fmla="*/ 1905 h 3620"/>
                <a:gd name="T34" fmla="*/ 2241 w 3619"/>
                <a:gd name="T35" fmla="*/ 1824 h 3620"/>
                <a:gd name="T36" fmla="*/ 2432 w 3619"/>
                <a:gd name="T37" fmla="*/ 1833 h 3620"/>
                <a:gd name="T38" fmla="*/ 2553 w 3619"/>
                <a:gd name="T39" fmla="*/ 1923 h 3620"/>
                <a:gd name="T40" fmla="*/ 2611 w 3619"/>
                <a:gd name="T41" fmla="*/ 2060 h 3620"/>
                <a:gd name="T42" fmla="*/ 2630 w 3619"/>
                <a:gd name="T43" fmla="*/ 2204 h 3620"/>
                <a:gd name="T44" fmla="*/ 2630 w 3619"/>
                <a:gd name="T45" fmla="*/ 2320 h 3620"/>
                <a:gd name="T46" fmla="*/ 2655 w 3619"/>
                <a:gd name="T47" fmla="*/ 3196 h 3620"/>
                <a:gd name="T48" fmla="*/ 3175 w 3619"/>
                <a:gd name="T49" fmla="*/ 3218 h 3620"/>
                <a:gd name="T50" fmla="*/ 3240 w 3619"/>
                <a:gd name="T51" fmla="*/ 3134 h 3620"/>
                <a:gd name="T52" fmla="*/ 3238 w 3619"/>
                <a:gd name="T53" fmla="*/ 2160 h 3620"/>
                <a:gd name="T54" fmla="*/ 3224 w 3619"/>
                <a:gd name="T55" fmla="*/ 1948 h 3620"/>
                <a:gd name="T56" fmla="*/ 3178 w 3619"/>
                <a:gd name="T57" fmla="*/ 1733 h 3620"/>
                <a:gd name="T58" fmla="*/ 3082 w 3619"/>
                <a:gd name="T59" fmla="*/ 1540 h 3620"/>
                <a:gd name="T60" fmla="*/ 2920 w 3619"/>
                <a:gd name="T61" fmla="*/ 1391 h 3620"/>
                <a:gd name="T62" fmla="*/ 2673 w 3619"/>
                <a:gd name="T63" fmla="*/ 1309 h 3620"/>
                <a:gd name="T64" fmla="*/ 727 w 3619"/>
                <a:gd name="T65" fmla="*/ 411 h 3620"/>
                <a:gd name="T66" fmla="*/ 534 w 3619"/>
                <a:gd name="T67" fmla="*/ 529 h 3620"/>
                <a:gd name="T68" fmla="*/ 440 w 3619"/>
                <a:gd name="T69" fmla="*/ 736 h 3620"/>
                <a:gd name="T70" fmla="*/ 483 w 3619"/>
                <a:gd name="T71" fmla="*/ 965 h 3620"/>
                <a:gd name="T72" fmla="*/ 641 w 3619"/>
                <a:gd name="T73" fmla="*/ 1125 h 3620"/>
                <a:gd name="T74" fmla="*/ 870 w 3619"/>
                <a:gd name="T75" fmla="*/ 1167 h 3620"/>
                <a:gd name="T76" fmla="*/ 1079 w 3619"/>
                <a:gd name="T77" fmla="*/ 1072 h 3620"/>
                <a:gd name="T78" fmla="*/ 1195 w 3619"/>
                <a:gd name="T79" fmla="*/ 880 h 3620"/>
                <a:gd name="T80" fmla="*/ 1182 w 3619"/>
                <a:gd name="T81" fmla="*/ 646 h 3620"/>
                <a:gd name="T82" fmla="*/ 1042 w 3619"/>
                <a:gd name="T83" fmla="*/ 469 h 3620"/>
                <a:gd name="T84" fmla="*/ 822 w 3619"/>
                <a:gd name="T85" fmla="*/ 399 h 3620"/>
                <a:gd name="T86" fmla="*/ 3420 w 3619"/>
                <a:gd name="T87" fmla="*/ 27 h 3620"/>
                <a:gd name="T88" fmla="*/ 3575 w 3619"/>
                <a:gd name="T89" fmla="*/ 162 h 3620"/>
                <a:gd name="T90" fmla="*/ 3619 w 3619"/>
                <a:gd name="T91" fmla="*/ 3293 h 3620"/>
                <a:gd name="T92" fmla="*/ 3551 w 3619"/>
                <a:gd name="T93" fmla="*/ 3493 h 3620"/>
                <a:gd name="T94" fmla="*/ 3379 w 3619"/>
                <a:gd name="T95" fmla="*/ 3609 h 3620"/>
                <a:gd name="T96" fmla="*/ 241 w 3619"/>
                <a:gd name="T97" fmla="*/ 3609 h 3620"/>
                <a:gd name="T98" fmla="*/ 68 w 3619"/>
                <a:gd name="T99" fmla="*/ 3493 h 3620"/>
                <a:gd name="T100" fmla="*/ 0 w 3619"/>
                <a:gd name="T101" fmla="*/ 3293 h 3620"/>
                <a:gd name="T102" fmla="*/ 45 w 3619"/>
                <a:gd name="T103" fmla="*/ 162 h 3620"/>
                <a:gd name="T104" fmla="*/ 200 w 3619"/>
                <a:gd name="T105" fmla="*/ 27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19" h="3620">
                  <a:moveTo>
                    <a:pt x="619" y="1330"/>
                  </a:moveTo>
                  <a:lnTo>
                    <a:pt x="594" y="1334"/>
                  </a:lnTo>
                  <a:lnTo>
                    <a:pt x="572" y="1343"/>
                  </a:lnTo>
                  <a:lnTo>
                    <a:pt x="552" y="1359"/>
                  </a:lnTo>
                  <a:lnTo>
                    <a:pt x="538" y="1378"/>
                  </a:lnTo>
                  <a:lnTo>
                    <a:pt x="528" y="1401"/>
                  </a:lnTo>
                  <a:lnTo>
                    <a:pt x="524" y="1426"/>
                  </a:lnTo>
                  <a:lnTo>
                    <a:pt x="524" y="3126"/>
                  </a:lnTo>
                  <a:lnTo>
                    <a:pt x="528" y="3152"/>
                  </a:lnTo>
                  <a:lnTo>
                    <a:pt x="538" y="3174"/>
                  </a:lnTo>
                  <a:lnTo>
                    <a:pt x="552" y="3193"/>
                  </a:lnTo>
                  <a:lnTo>
                    <a:pt x="572" y="3208"/>
                  </a:lnTo>
                  <a:lnTo>
                    <a:pt x="594" y="3218"/>
                  </a:lnTo>
                  <a:lnTo>
                    <a:pt x="619" y="3221"/>
                  </a:lnTo>
                  <a:lnTo>
                    <a:pt x="1025" y="3221"/>
                  </a:lnTo>
                  <a:lnTo>
                    <a:pt x="1050" y="3218"/>
                  </a:lnTo>
                  <a:lnTo>
                    <a:pt x="1073" y="3208"/>
                  </a:lnTo>
                  <a:lnTo>
                    <a:pt x="1093" y="3193"/>
                  </a:lnTo>
                  <a:lnTo>
                    <a:pt x="1107" y="3174"/>
                  </a:lnTo>
                  <a:lnTo>
                    <a:pt x="1117" y="3152"/>
                  </a:lnTo>
                  <a:lnTo>
                    <a:pt x="1120" y="3126"/>
                  </a:lnTo>
                  <a:lnTo>
                    <a:pt x="1120" y="1426"/>
                  </a:lnTo>
                  <a:lnTo>
                    <a:pt x="1117" y="1401"/>
                  </a:lnTo>
                  <a:lnTo>
                    <a:pt x="1107" y="1378"/>
                  </a:lnTo>
                  <a:lnTo>
                    <a:pt x="1093" y="1359"/>
                  </a:lnTo>
                  <a:lnTo>
                    <a:pt x="1073" y="1343"/>
                  </a:lnTo>
                  <a:lnTo>
                    <a:pt x="1050" y="1334"/>
                  </a:lnTo>
                  <a:lnTo>
                    <a:pt x="1025" y="1330"/>
                  </a:lnTo>
                  <a:lnTo>
                    <a:pt x="619" y="1330"/>
                  </a:lnTo>
                  <a:close/>
                  <a:moveTo>
                    <a:pt x="2547" y="1302"/>
                  </a:moveTo>
                  <a:lnTo>
                    <a:pt x="2482" y="1304"/>
                  </a:lnTo>
                  <a:lnTo>
                    <a:pt x="2422" y="1308"/>
                  </a:lnTo>
                  <a:lnTo>
                    <a:pt x="2367" y="1317"/>
                  </a:lnTo>
                  <a:lnTo>
                    <a:pt x="2315" y="1328"/>
                  </a:lnTo>
                  <a:lnTo>
                    <a:pt x="2269" y="1342"/>
                  </a:lnTo>
                  <a:lnTo>
                    <a:pt x="2225" y="1359"/>
                  </a:lnTo>
                  <a:lnTo>
                    <a:pt x="2185" y="1379"/>
                  </a:lnTo>
                  <a:lnTo>
                    <a:pt x="2149" y="1400"/>
                  </a:lnTo>
                  <a:lnTo>
                    <a:pt x="2115" y="1423"/>
                  </a:lnTo>
                  <a:lnTo>
                    <a:pt x="2085" y="1449"/>
                  </a:lnTo>
                  <a:lnTo>
                    <a:pt x="2057" y="1476"/>
                  </a:lnTo>
                  <a:lnTo>
                    <a:pt x="2031" y="1504"/>
                  </a:lnTo>
                  <a:lnTo>
                    <a:pt x="2007" y="1535"/>
                  </a:lnTo>
                  <a:lnTo>
                    <a:pt x="1985" y="1566"/>
                  </a:lnTo>
                  <a:lnTo>
                    <a:pt x="1985" y="1418"/>
                  </a:lnTo>
                  <a:lnTo>
                    <a:pt x="1982" y="1395"/>
                  </a:lnTo>
                  <a:lnTo>
                    <a:pt x="1973" y="1374"/>
                  </a:lnTo>
                  <a:lnTo>
                    <a:pt x="1959" y="1356"/>
                  </a:lnTo>
                  <a:lnTo>
                    <a:pt x="1941" y="1342"/>
                  </a:lnTo>
                  <a:lnTo>
                    <a:pt x="1920" y="1334"/>
                  </a:lnTo>
                  <a:lnTo>
                    <a:pt x="1897" y="1330"/>
                  </a:lnTo>
                  <a:lnTo>
                    <a:pt x="1476" y="1330"/>
                  </a:lnTo>
                  <a:lnTo>
                    <a:pt x="1453" y="1334"/>
                  </a:lnTo>
                  <a:lnTo>
                    <a:pt x="1432" y="1342"/>
                  </a:lnTo>
                  <a:lnTo>
                    <a:pt x="1415" y="1356"/>
                  </a:lnTo>
                  <a:lnTo>
                    <a:pt x="1400" y="1374"/>
                  </a:lnTo>
                  <a:lnTo>
                    <a:pt x="1392" y="1395"/>
                  </a:lnTo>
                  <a:lnTo>
                    <a:pt x="1389" y="1418"/>
                  </a:lnTo>
                  <a:lnTo>
                    <a:pt x="1389" y="3134"/>
                  </a:lnTo>
                  <a:lnTo>
                    <a:pt x="1392" y="3157"/>
                  </a:lnTo>
                  <a:lnTo>
                    <a:pt x="1400" y="3178"/>
                  </a:lnTo>
                  <a:lnTo>
                    <a:pt x="1415" y="3196"/>
                  </a:lnTo>
                  <a:lnTo>
                    <a:pt x="1432" y="3209"/>
                  </a:lnTo>
                  <a:lnTo>
                    <a:pt x="1453" y="3218"/>
                  </a:lnTo>
                  <a:lnTo>
                    <a:pt x="1476" y="3221"/>
                  </a:lnTo>
                  <a:lnTo>
                    <a:pt x="1897" y="3221"/>
                  </a:lnTo>
                  <a:lnTo>
                    <a:pt x="1920" y="3218"/>
                  </a:lnTo>
                  <a:lnTo>
                    <a:pt x="1941" y="3209"/>
                  </a:lnTo>
                  <a:lnTo>
                    <a:pt x="1959" y="3196"/>
                  </a:lnTo>
                  <a:lnTo>
                    <a:pt x="1973" y="3178"/>
                  </a:lnTo>
                  <a:lnTo>
                    <a:pt x="1982" y="3157"/>
                  </a:lnTo>
                  <a:lnTo>
                    <a:pt x="1985" y="3134"/>
                  </a:lnTo>
                  <a:lnTo>
                    <a:pt x="1985" y="2214"/>
                  </a:lnTo>
                  <a:lnTo>
                    <a:pt x="1988" y="2193"/>
                  </a:lnTo>
                  <a:lnTo>
                    <a:pt x="1990" y="2170"/>
                  </a:lnTo>
                  <a:lnTo>
                    <a:pt x="1994" y="2146"/>
                  </a:lnTo>
                  <a:lnTo>
                    <a:pt x="2000" y="2119"/>
                  </a:lnTo>
                  <a:lnTo>
                    <a:pt x="2006" y="2093"/>
                  </a:lnTo>
                  <a:lnTo>
                    <a:pt x="2014" y="2065"/>
                  </a:lnTo>
                  <a:lnTo>
                    <a:pt x="2023" y="2036"/>
                  </a:lnTo>
                  <a:lnTo>
                    <a:pt x="2035" y="2009"/>
                  </a:lnTo>
                  <a:lnTo>
                    <a:pt x="2048" y="1981"/>
                  </a:lnTo>
                  <a:lnTo>
                    <a:pt x="2064" y="1955"/>
                  </a:lnTo>
                  <a:lnTo>
                    <a:pt x="2081" y="1930"/>
                  </a:lnTo>
                  <a:lnTo>
                    <a:pt x="2101" y="1905"/>
                  </a:lnTo>
                  <a:lnTo>
                    <a:pt x="2123" y="1883"/>
                  </a:lnTo>
                  <a:lnTo>
                    <a:pt x="2149" y="1865"/>
                  </a:lnTo>
                  <a:lnTo>
                    <a:pt x="2176" y="1847"/>
                  </a:lnTo>
                  <a:lnTo>
                    <a:pt x="2207" y="1834"/>
                  </a:lnTo>
                  <a:lnTo>
                    <a:pt x="2241" y="1824"/>
                  </a:lnTo>
                  <a:lnTo>
                    <a:pt x="2279" y="1817"/>
                  </a:lnTo>
                  <a:lnTo>
                    <a:pt x="2318" y="1815"/>
                  </a:lnTo>
                  <a:lnTo>
                    <a:pt x="2360" y="1817"/>
                  </a:lnTo>
                  <a:lnTo>
                    <a:pt x="2398" y="1823"/>
                  </a:lnTo>
                  <a:lnTo>
                    <a:pt x="2432" y="1833"/>
                  </a:lnTo>
                  <a:lnTo>
                    <a:pt x="2461" y="1845"/>
                  </a:lnTo>
                  <a:lnTo>
                    <a:pt x="2489" y="1861"/>
                  </a:lnTo>
                  <a:lnTo>
                    <a:pt x="2513" y="1880"/>
                  </a:lnTo>
                  <a:lnTo>
                    <a:pt x="2534" y="1901"/>
                  </a:lnTo>
                  <a:lnTo>
                    <a:pt x="2553" y="1923"/>
                  </a:lnTo>
                  <a:lnTo>
                    <a:pt x="2569" y="1948"/>
                  </a:lnTo>
                  <a:lnTo>
                    <a:pt x="2583" y="1975"/>
                  </a:lnTo>
                  <a:lnTo>
                    <a:pt x="2594" y="2002"/>
                  </a:lnTo>
                  <a:lnTo>
                    <a:pt x="2604" y="2031"/>
                  </a:lnTo>
                  <a:lnTo>
                    <a:pt x="2611" y="2060"/>
                  </a:lnTo>
                  <a:lnTo>
                    <a:pt x="2618" y="2089"/>
                  </a:lnTo>
                  <a:lnTo>
                    <a:pt x="2622" y="2119"/>
                  </a:lnTo>
                  <a:lnTo>
                    <a:pt x="2626" y="2148"/>
                  </a:lnTo>
                  <a:lnTo>
                    <a:pt x="2628" y="2176"/>
                  </a:lnTo>
                  <a:lnTo>
                    <a:pt x="2630" y="2204"/>
                  </a:lnTo>
                  <a:lnTo>
                    <a:pt x="2630" y="2231"/>
                  </a:lnTo>
                  <a:lnTo>
                    <a:pt x="2630" y="2256"/>
                  </a:lnTo>
                  <a:lnTo>
                    <a:pt x="2630" y="2280"/>
                  </a:lnTo>
                  <a:lnTo>
                    <a:pt x="2630" y="2301"/>
                  </a:lnTo>
                  <a:lnTo>
                    <a:pt x="2630" y="2320"/>
                  </a:lnTo>
                  <a:lnTo>
                    <a:pt x="2630" y="2336"/>
                  </a:lnTo>
                  <a:lnTo>
                    <a:pt x="2630" y="3134"/>
                  </a:lnTo>
                  <a:lnTo>
                    <a:pt x="2632" y="3157"/>
                  </a:lnTo>
                  <a:lnTo>
                    <a:pt x="2641" y="3178"/>
                  </a:lnTo>
                  <a:lnTo>
                    <a:pt x="2655" y="3196"/>
                  </a:lnTo>
                  <a:lnTo>
                    <a:pt x="2673" y="3209"/>
                  </a:lnTo>
                  <a:lnTo>
                    <a:pt x="2694" y="3218"/>
                  </a:lnTo>
                  <a:lnTo>
                    <a:pt x="2717" y="3221"/>
                  </a:lnTo>
                  <a:lnTo>
                    <a:pt x="3152" y="3221"/>
                  </a:lnTo>
                  <a:lnTo>
                    <a:pt x="3175" y="3218"/>
                  </a:lnTo>
                  <a:lnTo>
                    <a:pt x="3196" y="3209"/>
                  </a:lnTo>
                  <a:lnTo>
                    <a:pt x="3214" y="3196"/>
                  </a:lnTo>
                  <a:lnTo>
                    <a:pt x="3228" y="3178"/>
                  </a:lnTo>
                  <a:lnTo>
                    <a:pt x="3237" y="3157"/>
                  </a:lnTo>
                  <a:lnTo>
                    <a:pt x="3240" y="3134"/>
                  </a:lnTo>
                  <a:lnTo>
                    <a:pt x="3240" y="2311"/>
                  </a:lnTo>
                  <a:lnTo>
                    <a:pt x="3240" y="2276"/>
                  </a:lnTo>
                  <a:lnTo>
                    <a:pt x="3239" y="2238"/>
                  </a:lnTo>
                  <a:lnTo>
                    <a:pt x="3239" y="2200"/>
                  </a:lnTo>
                  <a:lnTo>
                    <a:pt x="3238" y="2160"/>
                  </a:lnTo>
                  <a:lnTo>
                    <a:pt x="3237" y="2119"/>
                  </a:lnTo>
                  <a:lnTo>
                    <a:pt x="3235" y="2077"/>
                  </a:lnTo>
                  <a:lnTo>
                    <a:pt x="3233" y="2034"/>
                  </a:lnTo>
                  <a:lnTo>
                    <a:pt x="3228" y="1991"/>
                  </a:lnTo>
                  <a:lnTo>
                    <a:pt x="3224" y="1948"/>
                  </a:lnTo>
                  <a:lnTo>
                    <a:pt x="3217" y="1904"/>
                  </a:lnTo>
                  <a:lnTo>
                    <a:pt x="3210" y="1861"/>
                  </a:lnTo>
                  <a:lnTo>
                    <a:pt x="3201" y="1818"/>
                  </a:lnTo>
                  <a:lnTo>
                    <a:pt x="3190" y="1775"/>
                  </a:lnTo>
                  <a:lnTo>
                    <a:pt x="3178" y="1733"/>
                  </a:lnTo>
                  <a:lnTo>
                    <a:pt x="3163" y="1693"/>
                  </a:lnTo>
                  <a:lnTo>
                    <a:pt x="3146" y="1652"/>
                  </a:lnTo>
                  <a:lnTo>
                    <a:pt x="3127" y="1613"/>
                  </a:lnTo>
                  <a:lnTo>
                    <a:pt x="3106" y="1576"/>
                  </a:lnTo>
                  <a:lnTo>
                    <a:pt x="3082" y="1540"/>
                  </a:lnTo>
                  <a:lnTo>
                    <a:pt x="3055" y="1505"/>
                  </a:lnTo>
                  <a:lnTo>
                    <a:pt x="3027" y="1473"/>
                  </a:lnTo>
                  <a:lnTo>
                    <a:pt x="2994" y="1444"/>
                  </a:lnTo>
                  <a:lnTo>
                    <a:pt x="2958" y="1416"/>
                  </a:lnTo>
                  <a:lnTo>
                    <a:pt x="2920" y="1391"/>
                  </a:lnTo>
                  <a:lnTo>
                    <a:pt x="2878" y="1368"/>
                  </a:lnTo>
                  <a:lnTo>
                    <a:pt x="2833" y="1349"/>
                  </a:lnTo>
                  <a:lnTo>
                    <a:pt x="2783" y="1332"/>
                  </a:lnTo>
                  <a:lnTo>
                    <a:pt x="2730" y="1319"/>
                  </a:lnTo>
                  <a:lnTo>
                    <a:pt x="2673" y="1309"/>
                  </a:lnTo>
                  <a:lnTo>
                    <a:pt x="2612" y="1304"/>
                  </a:lnTo>
                  <a:lnTo>
                    <a:pt x="2547" y="1302"/>
                  </a:lnTo>
                  <a:close/>
                  <a:moveTo>
                    <a:pt x="822" y="399"/>
                  </a:moveTo>
                  <a:lnTo>
                    <a:pt x="773" y="402"/>
                  </a:lnTo>
                  <a:lnTo>
                    <a:pt x="727" y="411"/>
                  </a:lnTo>
                  <a:lnTo>
                    <a:pt x="683" y="426"/>
                  </a:lnTo>
                  <a:lnTo>
                    <a:pt x="641" y="444"/>
                  </a:lnTo>
                  <a:lnTo>
                    <a:pt x="603" y="469"/>
                  </a:lnTo>
                  <a:lnTo>
                    <a:pt x="566" y="497"/>
                  </a:lnTo>
                  <a:lnTo>
                    <a:pt x="534" y="529"/>
                  </a:lnTo>
                  <a:lnTo>
                    <a:pt x="506" y="564"/>
                  </a:lnTo>
                  <a:lnTo>
                    <a:pt x="483" y="604"/>
                  </a:lnTo>
                  <a:lnTo>
                    <a:pt x="463" y="646"/>
                  </a:lnTo>
                  <a:lnTo>
                    <a:pt x="448" y="690"/>
                  </a:lnTo>
                  <a:lnTo>
                    <a:pt x="440" y="736"/>
                  </a:lnTo>
                  <a:lnTo>
                    <a:pt x="437" y="785"/>
                  </a:lnTo>
                  <a:lnTo>
                    <a:pt x="440" y="833"/>
                  </a:lnTo>
                  <a:lnTo>
                    <a:pt x="448" y="880"/>
                  </a:lnTo>
                  <a:lnTo>
                    <a:pt x="463" y="924"/>
                  </a:lnTo>
                  <a:lnTo>
                    <a:pt x="483" y="965"/>
                  </a:lnTo>
                  <a:lnTo>
                    <a:pt x="506" y="1005"/>
                  </a:lnTo>
                  <a:lnTo>
                    <a:pt x="534" y="1040"/>
                  </a:lnTo>
                  <a:lnTo>
                    <a:pt x="566" y="1072"/>
                  </a:lnTo>
                  <a:lnTo>
                    <a:pt x="603" y="1101"/>
                  </a:lnTo>
                  <a:lnTo>
                    <a:pt x="641" y="1125"/>
                  </a:lnTo>
                  <a:lnTo>
                    <a:pt x="683" y="1144"/>
                  </a:lnTo>
                  <a:lnTo>
                    <a:pt x="727" y="1158"/>
                  </a:lnTo>
                  <a:lnTo>
                    <a:pt x="773" y="1167"/>
                  </a:lnTo>
                  <a:lnTo>
                    <a:pt x="822" y="1170"/>
                  </a:lnTo>
                  <a:lnTo>
                    <a:pt x="870" y="1167"/>
                  </a:lnTo>
                  <a:lnTo>
                    <a:pt x="917" y="1158"/>
                  </a:lnTo>
                  <a:lnTo>
                    <a:pt x="962" y="1144"/>
                  </a:lnTo>
                  <a:lnTo>
                    <a:pt x="1004" y="1125"/>
                  </a:lnTo>
                  <a:lnTo>
                    <a:pt x="1042" y="1101"/>
                  </a:lnTo>
                  <a:lnTo>
                    <a:pt x="1079" y="1072"/>
                  </a:lnTo>
                  <a:lnTo>
                    <a:pt x="1111" y="1040"/>
                  </a:lnTo>
                  <a:lnTo>
                    <a:pt x="1138" y="1005"/>
                  </a:lnTo>
                  <a:lnTo>
                    <a:pt x="1162" y="965"/>
                  </a:lnTo>
                  <a:lnTo>
                    <a:pt x="1182" y="924"/>
                  </a:lnTo>
                  <a:lnTo>
                    <a:pt x="1195" y="880"/>
                  </a:lnTo>
                  <a:lnTo>
                    <a:pt x="1204" y="833"/>
                  </a:lnTo>
                  <a:lnTo>
                    <a:pt x="1208" y="785"/>
                  </a:lnTo>
                  <a:lnTo>
                    <a:pt x="1204" y="736"/>
                  </a:lnTo>
                  <a:lnTo>
                    <a:pt x="1195" y="690"/>
                  </a:lnTo>
                  <a:lnTo>
                    <a:pt x="1182" y="646"/>
                  </a:lnTo>
                  <a:lnTo>
                    <a:pt x="1162" y="604"/>
                  </a:lnTo>
                  <a:lnTo>
                    <a:pt x="1138" y="564"/>
                  </a:lnTo>
                  <a:lnTo>
                    <a:pt x="1111" y="529"/>
                  </a:lnTo>
                  <a:lnTo>
                    <a:pt x="1079" y="497"/>
                  </a:lnTo>
                  <a:lnTo>
                    <a:pt x="1042" y="469"/>
                  </a:lnTo>
                  <a:lnTo>
                    <a:pt x="1004" y="444"/>
                  </a:lnTo>
                  <a:lnTo>
                    <a:pt x="962" y="426"/>
                  </a:lnTo>
                  <a:lnTo>
                    <a:pt x="917" y="411"/>
                  </a:lnTo>
                  <a:lnTo>
                    <a:pt x="870" y="402"/>
                  </a:lnTo>
                  <a:lnTo>
                    <a:pt x="822" y="399"/>
                  </a:lnTo>
                  <a:close/>
                  <a:moveTo>
                    <a:pt x="328" y="0"/>
                  </a:moveTo>
                  <a:lnTo>
                    <a:pt x="3292" y="0"/>
                  </a:lnTo>
                  <a:lnTo>
                    <a:pt x="3337" y="4"/>
                  </a:lnTo>
                  <a:lnTo>
                    <a:pt x="3379" y="12"/>
                  </a:lnTo>
                  <a:lnTo>
                    <a:pt x="3420" y="27"/>
                  </a:lnTo>
                  <a:lnTo>
                    <a:pt x="3458" y="45"/>
                  </a:lnTo>
                  <a:lnTo>
                    <a:pt x="3493" y="69"/>
                  </a:lnTo>
                  <a:lnTo>
                    <a:pt x="3524" y="96"/>
                  </a:lnTo>
                  <a:lnTo>
                    <a:pt x="3551" y="128"/>
                  </a:lnTo>
                  <a:lnTo>
                    <a:pt x="3575" y="162"/>
                  </a:lnTo>
                  <a:lnTo>
                    <a:pt x="3594" y="201"/>
                  </a:lnTo>
                  <a:lnTo>
                    <a:pt x="3608" y="241"/>
                  </a:lnTo>
                  <a:lnTo>
                    <a:pt x="3617" y="283"/>
                  </a:lnTo>
                  <a:lnTo>
                    <a:pt x="3619" y="328"/>
                  </a:lnTo>
                  <a:lnTo>
                    <a:pt x="3619" y="3293"/>
                  </a:lnTo>
                  <a:lnTo>
                    <a:pt x="3617" y="3337"/>
                  </a:lnTo>
                  <a:lnTo>
                    <a:pt x="3608" y="3380"/>
                  </a:lnTo>
                  <a:lnTo>
                    <a:pt x="3594" y="3420"/>
                  </a:lnTo>
                  <a:lnTo>
                    <a:pt x="3575" y="3458"/>
                  </a:lnTo>
                  <a:lnTo>
                    <a:pt x="3551" y="3493"/>
                  </a:lnTo>
                  <a:lnTo>
                    <a:pt x="3524" y="3524"/>
                  </a:lnTo>
                  <a:lnTo>
                    <a:pt x="3493" y="3551"/>
                  </a:lnTo>
                  <a:lnTo>
                    <a:pt x="3458" y="3576"/>
                  </a:lnTo>
                  <a:lnTo>
                    <a:pt x="3420" y="3594"/>
                  </a:lnTo>
                  <a:lnTo>
                    <a:pt x="3379" y="3609"/>
                  </a:lnTo>
                  <a:lnTo>
                    <a:pt x="3337" y="3618"/>
                  </a:lnTo>
                  <a:lnTo>
                    <a:pt x="3292" y="3620"/>
                  </a:lnTo>
                  <a:lnTo>
                    <a:pt x="328" y="3620"/>
                  </a:lnTo>
                  <a:lnTo>
                    <a:pt x="283" y="3618"/>
                  </a:lnTo>
                  <a:lnTo>
                    <a:pt x="241" y="3609"/>
                  </a:lnTo>
                  <a:lnTo>
                    <a:pt x="200" y="3594"/>
                  </a:lnTo>
                  <a:lnTo>
                    <a:pt x="163" y="3576"/>
                  </a:lnTo>
                  <a:lnTo>
                    <a:pt x="128" y="3551"/>
                  </a:lnTo>
                  <a:lnTo>
                    <a:pt x="96" y="3524"/>
                  </a:lnTo>
                  <a:lnTo>
                    <a:pt x="68" y="3493"/>
                  </a:lnTo>
                  <a:lnTo>
                    <a:pt x="45" y="3458"/>
                  </a:lnTo>
                  <a:lnTo>
                    <a:pt x="26" y="3420"/>
                  </a:lnTo>
                  <a:lnTo>
                    <a:pt x="12" y="3380"/>
                  </a:lnTo>
                  <a:lnTo>
                    <a:pt x="3" y="3337"/>
                  </a:lnTo>
                  <a:lnTo>
                    <a:pt x="0" y="3293"/>
                  </a:lnTo>
                  <a:lnTo>
                    <a:pt x="0" y="328"/>
                  </a:lnTo>
                  <a:lnTo>
                    <a:pt x="3" y="283"/>
                  </a:lnTo>
                  <a:lnTo>
                    <a:pt x="12" y="241"/>
                  </a:lnTo>
                  <a:lnTo>
                    <a:pt x="26" y="201"/>
                  </a:lnTo>
                  <a:lnTo>
                    <a:pt x="45" y="162"/>
                  </a:lnTo>
                  <a:lnTo>
                    <a:pt x="68" y="128"/>
                  </a:lnTo>
                  <a:lnTo>
                    <a:pt x="96" y="96"/>
                  </a:lnTo>
                  <a:lnTo>
                    <a:pt x="128" y="69"/>
                  </a:lnTo>
                  <a:lnTo>
                    <a:pt x="163" y="45"/>
                  </a:lnTo>
                  <a:lnTo>
                    <a:pt x="200" y="27"/>
                  </a:lnTo>
                  <a:lnTo>
                    <a:pt x="241" y="12"/>
                  </a:lnTo>
                  <a:lnTo>
                    <a:pt x="283" y="4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36"/>
            <p:cNvSpPr>
              <a:spLocks noEditPoints="1"/>
            </p:cNvSpPr>
            <p:nvPr/>
          </p:nvSpPr>
          <p:spPr bwMode="auto">
            <a:xfrm>
              <a:off x="10671408" y="6050673"/>
              <a:ext cx="177332" cy="179578"/>
            </a:xfrm>
            <a:custGeom>
              <a:avLst/>
              <a:gdLst>
                <a:gd name="T0" fmla="*/ 1968 w 3474"/>
                <a:gd name="T1" fmla="*/ 985 h 3518"/>
                <a:gd name="T2" fmla="*/ 1814 w 3474"/>
                <a:gd name="T3" fmla="*/ 1094 h 3518"/>
                <a:gd name="T4" fmla="*/ 1724 w 3474"/>
                <a:gd name="T5" fmla="*/ 1263 h 3518"/>
                <a:gd name="T6" fmla="*/ 1722 w 3474"/>
                <a:gd name="T7" fmla="*/ 1454 h 3518"/>
                <a:gd name="T8" fmla="*/ 1405 w 3474"/>
                <a:gd name="T9" fmla="*/ 1392 h 3518"/>
                <a:gd name="T10" fmla="*/ 1126 w 3474"/>
                <a:gd name="T11" fmla="*/ 1247 h 3518"/>
                <a:gd name="T12" fmla="*/ 899 w 3474"/>
                <a:gd name="T13" fmla="*/ 1032 h 3518"/>
                <a:gd name="T14" fmla="*/ 846 w 3474"/>
                <a:gd name="T15" fmla="*/ 1192 h 3518"/>
                <a:gd name="T16" fmla="*/ 873 w 3474"/>
                <a:gd name="T17" fmla="*/ 1384 h 3518"/>
                <a:gd name="T18" fmla="*/ 984 w 3474"/>
                <a:gd name="T19" fmla="*/ 1542 h 3518"/>
                <a:gd name="T20" fmla="*/ 883 w 3474"/>
                <a:gd name="T21" fmla="*/ 1541 h 3518"/>
                <a:gd name="T22" fmla="*/ 844 w 3474"/>
                <a:gd name="T23" fmla="*/ 1579 h 3518"/>
                <a:gd name="T24" fmla="*/ 918 w 3474"/>
                <a:gd name="T25" fmla="*/ 1765 h 3518"/>
                <a:gd name="T26" fmla="*/ 1067 w 3474"/>
                <a:gd name="T27" fmla="*/ 1891 h 3518"/>
                <a:gd name="T28" fmla="*/ 1092 w 3474"/>
                <a:gd name="T29" fmla="*/ 1936 h 3518"/>
                <a:gd name="T30" fmla="*/ 1000 w 3474"/>
                <a:gd name="T31" fmla="*/ 1977 h 3518"/>
                <a:gd name="T32" fmla="*/ 1121 w 3474"/>
                <a:gd name="T33" fmla="*/ 2130 h 3518"/>
                <a:gd name="T34" fmla="*/ 1303 w 3474"/>
                <a:gd name="T35" fmla="*/ 2207 h 3518"/>
                <a:gd name="T36" fmla="*/ 1187 w 3474"/>
                <a:gd name="T37" fmla="*/ 2314 h 3518"/>
                <a:gd name="T38" fmla="*/ 928 w 3474"/>
                <a:gd name="T39" fmla="*/ 2382 h 3518"/>
                <a:gd name="T40" fmla="*/ 830 w 3474"/>
                <a:gd name="T41" fmla="*/ 2419 h 3518"/>
                <a:gd name="T42" fmla="*/ 1129 w 3474"/>
                <a:gd name="T43" fmla="*/ 2534 h 3518"/>
                <a:gd name="T44" fmla="*/ 1459 w 3474"/>
                <a:gd name="T45" fmla="*/ 2558 h 3518"/>
                <a:gd name="T46" fmla="*/ 1762 w 3474"/>
                <a:gd name="T47" fmla="*/ 2497 h 3518"/>
                <a:gd name="T48" fmla="*/ 2017 w 3474"/>
                <a:gd name="T49" fmla="*/ 2367 h 3518"/>
                <a:gd name="T50" fmla="*/ 2220 w 3474"/>
                <a:gd name="T51" fmla="*/ 2186 h 3518"/>
                <a:gd name="T52" fmla="*/ 2372 w 3474"/>
                <a:gd name="T53" fmla="*/ 1965 h 3518"/>
                <a:gd name="T54" fmla="*/ 2469 w 3474"/>
                <a:gd name="T55" fmla="*/ 1722 h 3518"/>
                <a:gd name="T56" fmla="*/ 2511 w 3474"/>
                <a:gd name="T57" fmla="*/ 1471 h 3518"/>
                <a:gd name="T58" fmla="*/ 2600 w 3474"/>
                <a:gd name="T59" fmla="*/ 1282 h 3518"/>
                <a:gd name="T60" fmla="*/ 2657 w 3474"/>
                <a:gd name="T61" fmla="*/ 1170 h 3518"/>
                <a:gd name="T62" fmla="*/ 2522 w 3474"/>
                <a:gd name="T63" fmla="*/ 1184 h 3518"/>
                <a:gd name="T64" fmla="*/ 2641 w 3474"/>
                <a:gd name="T65" fmla="*/ 1033 h 3518"/>
                <a:gd name="T66" fmla="*/ 2471 w 3474"/>
                <a:gd name="T67" fmla="*/ 1068 h 3518"/>
                <a:gd name="T68" fmla="*/ 2295 w 3474"/>
                <a:gd name="T69" fmla="*/ 1002 h 3518"/>
                <a:gd name="T70" fmla="*/ 2112 w 3474"/>
                <a:gd name="T71" fmla="*/ 957 h 3518"/>
                <a:gd name="T72" fmla="*/ 2060 w 3474"/>
                <a:gd name="T73" fmla="*/ 31 h 3518"/>
                <a:gd name="T74" fmla="*/ 2460 w 3474"/>
                <a:gd name="T75" fmla="*/ 161 h 3518"/>
                <a:gd name="T76" fmla="*/ 2811 w 3474"/>
                <a:gd name="T77" fmla="*/ 379 h 3518"/>
                <a:gd name="T78" fmla="*/ 3101 w 3474"/>
                <a:gd name="T79" fmla="*/ 671 h 3518"/>
                <a:gd name="T80" fmla="*/ 3316 w 3474"/>
                <a:gd name="T81" fmla="*/ 1028 h 3518"/>
                <a:gd name="T82" fmla="*/ 3445 w 3474"/>
                <a:gd name="T83" fmla="*/ 1431 h 3518"/>
                <a:gd name="T84" fmla="*/ 3471 w 3474"/>
                <a:gd name="T85" fmla="*/ 1870 h 3518"/>
                <a:gd name="T86" fmla="*/ 3393 w 3474"/>
                <a:gd name="T87" fmla="*/ 2294 h 3518"/>
                <a:gd name="T88" fmla="*/ 3220 w 3474"/>
                <a:gd name="T89" fmla="*/ 2675 h 3518"/>
                <a:gd name="T90" fmla="*/ 2965 w 3474"/>
                <a:gd name="T91" fmla="*/ 3002 h 3518"/>
                <a:gd name="T92" fmla="*/ 2643 w 3474"/>
                <a:gd name="T93" fmla="*/ 3260 h 3518"/>
                <a:gd name="T94" fmla="*/ 2266 w 3474"/>
                <a:gd name="T95" fmla="*/ 3434 h 3518"/>
                <a:gd name="T96" fmla="*/ 1847 w 3474"/>
                <a:gd name="T97" fmla="*/ 3514 h 3518"/>
                <a:gd name="T98" fmla="*/ 1414 w 3474"/>
                <a:gd name="T99" fmla="*/ 3487 h 3518"/>
                <a:gd name="T100" fmla="*/ 1014 w 3474"/>
                <a:gd name="T101" fmla="*/ 3357 h 3518"/>
                <a:gd name="T102" fmla="*/ 663 w 3474"/>
                <a:gd name="T103" fmla="*/ 3140 h 3518"/>
                <a:gd name="T104" fmla="*/ 373 w 3474"/>
                <a:gd name="T105" fmla="*/ 2847 h 3518"/>
                <a:gd name="T106" fmla="*/ 157 w 3474"/>
                <a:gd name="T107" fmla="*/ 2491 h 3518"/>
                <a:gd name="T108" fmla="*/ 30 w 3474"/>
                <a:gd name="T109" fmla="*/ 2087 h 3518"/>
                <a:gd name="T110" fmla="*/ 3 w 3474"/>
                <a:gd name="T111" fmla="*/ 1648 h 3518"/>
                <a:gd name="T112" fmla="*/ 83 w 3474"/>
                <a:gd name="T113" fmla="*/ 1225 h 3518"/>
                <a:gd name="T114" fmla="*/ 255 w 3474"/>
                <a:gd name="T115" fmla="*/ 843 h 3518"/>
                <a:gd name="T116" fmla="*/ 510 w 3474"/>
                <a:gd name="T117" fmla="*/ 516 h 3518"/>
                <a:gd name="T118" fmla="*/ 831 w 3474"/>
                <a:gd name="T119" fmla="*/ 259 h 3518"/>
                <a:gd name="T120" fmla="*/ 1208 w 3474"/>
                <a:gd name="T121" fmla="*/ 84 h 3518"/>
                <a:gd name="T122" fmla="*/ 1628 w 3474"/>
                <a:gd name="T123" fmla="*/ 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4" h="3518">
                  <a:moveTo>
                    <a:pt x="2112" y="957"/>
                  </a:moveTo>
                  <a:lnTo>
                    <a:pt x="2061" y="961"/>
                  </a:lnTo>
                  <a:lnTo>
                    <a:pt x="2014" y="970"/>
                  </a:lnTo>
                  <a:lnTo>
                    <a:pt x="1968" y="985"/>
                  </a:lnTo>
                  <a:lnTo>
                    <a:pt x="1924" y="1005"/>
                  </a:lnTo>
                  <a:lnTo>
                    <a:pt x="1883" y="1030"/>
                  </a:lnTo>
                  <a:lnTo>
                    <a:pt x="1846" y="1060"/>
                  </a:lnTo>
                  <a:lnTo>
                    <a:pt x="1814" y="1094"/>
                  </a:lnTo>
                  <a:lnTo>
                    <a:pt x="1784" y="1131"/>
                  </a:lnTo>
                  <a:lnTo>
                    <a:pt x="1759" y="1172"/>
                  </a:lnTo>
                  <a:lnTo>
                    <a:pt x="1739" y="1216"/>
                  </a:lnTo>
                  <a:lnTo>
                    <a:pt x="1724" y="1263"/>
                  </a:lnTo>
                  <a:lnTo>
                    <a:pt x="1716" y="1311"/>
                  </a:lnTo>
                  <a:lnTo>
                    <a:pt x="1713" y="1362"/>
                  </a:lnTo>
                  <a:lnTo>
                    <a:pt x="1715" y="1409"/>
                  </a:lnTo>
                  <a:lnTo>
                    <a:pt x="1722" y="1454"/>
                  </a:lnTo>
                  <a:lnTo>
                    <a:pt x="1640" y="1448"/>
                  </a:lnTo>
                  <a:lnTo>
                    <a:pt x="1559" y="1435"/>
                  </a:lnTo>
                  <a:lnTo>
                    <a:pt x="1481" y="1416"/>
                  </a:lnTo>
                  <a:lnTo>
                    <a:pt x="1405" y="1392"/>
                  </a:lnTo>
                  <a:lnTo>
                    <a:pt x="1331" y="1363"/>
                  </a:lnTo>
                  <a:lnTo>
                    <a:pt x="1259" y="1329"/>
                  </a:lnTo>
                  <a:lnTo>
                    <a:pt x="1191" y="1289"/>
                  </a:lnTo>
                  <a:lnTo>
                    <a:pt x="1126" y="1247"/>
                  </a:lnTo>
                  <a:lnTo>
                    <a:pt x="1064" y="1198"/>
                  </a:lnTo>
                  <a:lnTo>
                    <a:pt x="1005" y="1146"/>
                  </a:lnTo>
                  <a:lnTo>
                    <a:pt x="950" y="1091"/>
                  </a:lnTo>
                  <a:lnTo>
                    <a:pt x="899" y="1032"/>
                  </a:lnTo>
                  <a:lnTo>
                    <a:pt x="880" y="1068"/>
                  </a:lnTo>
                  <a:lnTo>
                    <a:pt x="865" y="1108"/>
                  </a:lnTo>
                  <a:lnTo>
                    <a:pt x="854" y="1149"/>
                  </a:lnTo>
                  <a:lnTo>
                    <a:pt x="846" y="1192"/>
                  </a:lnTo>
                  <a:lnTo>
                    <a:pt x="844" y="1236"/>
                  </a:lnTo>
                  <a:lnTo>
                    <a:pt x="848" y="1287"/>
                  </a:lnTo>
                  <a:lnTo>
                    <a:pt x="857" y="1337"/>
                  </a:lnTo>
                  <a:lnTo>
                    <a:pt x="873" y="1384"/>
                  </a:lnTo>
                  <a:lnTo>
                    <a:pt x="893" y="1429"/>
                  </a:lnTo>
                  <a:lnTo>
                    <a:pt x="919" y="1471"/>
                  </a:lnTo>
                  <a:lnTo>
                    <a:pt x="950" y="1508"/>
                  </a:lnTo>
                  <a:lnTo>
                    <a:pt x="984" y="1542"/>
                  </a:lnTo>
                  <a:lnTo>
                    <a:pt x="1022" y="1572"/>
                  </a:lnTo>
                  <a:lnTo>
                    <a:pt x="974" y="1568"/>
                  </a:lnTo>
                  <a:lnTo>
                    <a:pt x="928" y="1557"/>
                  </a:lnTo>
                  <a:lnTo>
                    <a:pt x="883" y="1541"/>
                  </a:lnTo>
                  <a:lnTo>
                    <a:pt x="841" y="1522"/>
                  </a:lnTo>
                  <a:lnTo>
                    <a:pt x="841" y="1524"/>
                  </a:lnTo>
                  <a:lnTo>
                    <a:pt x="841" y="1527"/>
                  </a:lnTo>
                  <a:lnTo>
                    <a:pt x="844" y="1579"/>
                  </a:lnTo>
                  <a:lnTo>
                    <a:pt x="854" y="1629"/>
                  </a:lnTo>
                  <a:lnTo>
                    <a:pt x="870" y="1678"/>
                  </a:lnTo>
                  <a:lnTo>
                    <a:pt x="891" y="1723"/>
                  </a:lnTo>
                  <a:lnTo>
                    <a:pt x="918" y="1765"/>
                  </a:lnTo>
                  <a:lnTo>
                    <a:pt x="949" y="1803"/>
                  </a:lnTo>
                  <a:lnTo>
                    <a:pt x="984" y="1837"/>
                  </a:lnTo>
                  <a:lnTo>
                    <a:pt x="1025" y="1867"/>
                  </a:lnTo>
                  <a:lnTo>
                    <a:pt x="1067" y="1891"/>
                  </a:lnTo>
                  <a:lnTo>
                    <a:pt x="1113" y="1910"/>
                  </a:lnTo>
                  <a:lnTo>
                    <a:pt x="1162" y="1923"/>
                  </a:lnTo>
                  <a:lnTo>
                    <a:pt x="1128" y="1931"/>
                  </a:lnTo>
                  <a:lnTo>
                    <a:pt x="1092" y="1936"/>
                  </a:lnTo>
                  <a:lnTo>
                    <a:pt x="1056" y="1937"/>
                  </a:lnTo>
                  <a:lnTo>
                    <a:pt x="1018" y="1935"/>
                  </a:lnTo>
                  <a:lnTo>
                    <a:pt x="981" y="1930"/>
                  </a:lnTo>
                  <a:lnTo>
                    <a:pt x="1000" y="1977"/>
                  </a:lnTo>
                  <a:lnTo>
                    <a:pt x="1024" y="2021"/>
                  </a:lnTo>
                  <a:lnTo>
                    <a:pt x="1052" y="2062"/>
                  </a:lnTo>
                  <a:lnTo>
                    <a:pt x="1084" y="2098"/>
                  </a:lnTo>
                  <a:lnTo>
                    <a:pt x="1121" y="2130"/>
                  </a:lnTo>
                  <a:lnTo>
                    <a:pt x="1163" y="2157"/>
                  </a:lnTo>
                  <a:lnTo>
                    <a:pt x="1206" y="2179"/>
                  </a:lnTo>
                  <a:lnTo>
                    <a:pt x="1254" y="2196"/>
                  </a:lnTo>
                  <a:lnTo>
                    <a:pt x="1303" y="2207"/>
                  </a:lnTo>
                  <a:lnTo>
                    <a:pt x="1355" y="2211"/>
                  </a:lnTo>
                  <a:lnTo>
                    <a:pt x="1302" y="2250"/>
                  </a:lnTo>
                  <a:lnTo>
                    <a:pt x="1246" y="2284"/>
                  </a:lnTo>
                  <a:lnTo>
                    <a:pt x="1187" y="2314"/>
                  </a:lnTo>
                  <a:lnTo>
                    <a:pt x="1126" y="2339"/>
                  </a:lnTo>
                  <a:lnTo>
                    <a:pt x="1062" y="2359"/>
                  </a:lnTo>
                  <a:lnTo>
                    <a:pt x="995" y="2373"/>
                  </a:lnTo>
                  <a:lnTo>
                    <a:pt x="928" y="2382"/>
                  </a:lnTo>
                  <a:lnTo>
                    <a:pt x="858" y="2385"/>
                  </a:lnTo>
                  <a:lnTo>
                    <a:pt x="811" y="2383"/>
                  </a:lnTo>
                  <a:lnTo>
                    <a:pt x="763" y="2378"/>
                  </a:lnTo>
                  <a:lnTo>
                    <a:pt x="830" y="2419"/>
                  </a:lnTo>
                  <a:lnTo>
                    <a:pt x="902" y="2455"/>
                  </a:lnTo>
                  <a:lnTo>
                    <a:pt x="975" y="2487"/>
                  </a:lnTo>
                  <a:lnTo>
                    <a:pt x="1051" y="2513"/>
                  </a:lnTo>
                  <a:lnTo>
                    <a:pt x="1129" y="2534"/>
                  </a:lnTo>
                  <a:lnTo>
                    <a:pt x="1209" y="2548"/>
                  </a:lnTo>
                  <a:lnTo>
                    <a:pt x="1292" y="2558"/>
                  </a:lnTo>
                  <a:lnTo>
                    <a:pt x="1376" y="2561"/>
                  </a:lnTo>
                  <a:lnTo>
                    <a:pt x="1459" y="2558"/>
                  </a:lnTo>
                  <a:lnTo>
                    <a:pt x="1540" y="2550"/>
                  </a:lnTo>
                  <a:lnTo>
                    <a:pt x="1617" y="2537"/>
                  </a:lnTo>
                  <a:lnTo>
                    <a:pt x="1691" y="2519"/>
                  </a:lnTo>
                  <a:lnTo>
                    <a:pt x="1762" y="2497"/>
                  </a:lnTo>
                  <a:lnTo>
                    <a:pt x="1831" y="2471"/>
                  </a:lnTo>
                  <a:lnTo>
                    <a:pt x="1896" y="2440"/>
                  </a:lnTo>
                  <a:lnTo>
                    <a:pt x="1958" y="2406"/>
                  </a:lnTo>
                  <a:lnTo>
                    <a:pt x="2017" y="2367"/>
                  </a:lnTo>
                  <a:lnTo>
                    <a:pt x="2072" y="2327"/>
                  </a:lnTo>
                  <a:lnTo>
                    <a:pt x="2125" y="2283"/>
                  </a:lnTo>
                  <a:lnTo>
                    <a:pt x="2174" y="2235"/>
                  </a:lnTo>
                  <a:lnTo>
                    <a:pt x="2220" y="2186"/>
                  </a:lnTo>
                  <a:lnTo>
                    <a:pt x="2263" y="2133"/>
                  </a:lnTo>
                  <a:lnTo>
                    <a:pt x="2303" y="2079"/>
                  </a:lnTo>
                  <a:lnTo>
                    <a:pt x="2338" y="2023"/>
                  </a:lnTo>
                  <a:lnTo>
                    <a:pt x="2372" y="1965"/>
                  </a:lnTo>
                  <a:lnTo>
                    <a:pt x="2401" y="1905"/>
                  </a:lnTo>
                  <a:lnTo>
                    <a:pt x="2428" y="1845"/>
                  </a:lnTo>
                  <a:lnTo>
                    <a:pt x="2450" y="1784"/>
                  </a:lnTo>
                  <a:lnTo>
                    <a:pt x="2469" y="1722"/>
                  </a:lnTo>
                  <a:lnTo>
                    <a:pt x="2485" y="1659"/>
                  </a:lnTo>
                  <a:lnTo>
                    <a:pt x="2497" y="1596"/>
                  </a:lnTo>
                  <a:lnTo>
                    <a:pt x="2506" y="1534"/>
                  </a:lnTo>
                  <a:lnTo>
                    <a:pt x="2511" y="1471"/>
                  </a:lnTo>
                  <a:lnTo>
                    <a:pt x="2513" y="1409"/>
                  </a:lnTo>
                  <a:lnTo>
                    <a:pt x="2512" y="1357"/>
                  </a:lnTo>
                  <a:lnTo>
                    <a:pt x="2558" y="1321"/>
                  </a:lnTo>
                  <a:lnTo>
                    <a:pt x="2600" y="1282"/>
                  </a:lnTo>
                  <a:lnTo>
                    <a:pt x="2641" y="1240"/>
                  </a:lnTo>
                  <a:lnTo>
                    <a:pt x="2677" y="1195"/>
                  </a:lnTo>
                  <a:lnTo>
                    <a:pt x="2711" y="1148"/>
                  </a:lnTo>
                  <a:lnTo>
                    <a:pt x="2657" y="1170"/>
                  </a:lnTo>
                  <a:lnTo>
                    <a:pt x="2600" y="1188"/>
                  </a:lnTo>
                  <a:lnTo>
                    <a:pt x="2542" y="1201"/>
                  </a:lnTo>
                  <a:lnTo>
                    <a:pt x="2482" y="1211"/>
                  </a:lnTo>
                  <a:lnTo>
                    <a:pt x="2522" y="1184"/>
                  </a:lnTo>
                  <a:lnTo>
                    <a:pt x="2558" y="1152"/>
                  </a:lnTo>
                  <a:lnTo>
                    <a:pt x="2589" y="1116"/>
                  </a:lnTo>
                  <a:lnTo>
                    <a:pt x="2618" y="1076"/>
                  </a:lnTo>
                  <a:lnTo>
                    <a:pt x="2641" y="1033"/>
                  </a:lnTo>
                  <a:lnTo>
                    <a:pt x="2658" y="987"/>
                  </a:lnTo>
                  <a:lnTo>
                    <a:pt x="2598" y="1020"/>
                  </a:lnTo>
                  <a:lnTo>
                    <a:pt x="2536" y="1046"/>
                  </a:lnTo>
                  <a:lnTo>
                    <a:pt x="2471" y="1068"/>
                  </a:lnTo>
                  <a:lnTo>
                    <a:pt x="2404" y="1085"/>
                  </a:lnTo>
                  <a:lnTo>
                    <a:pt x="2371" y="1053"/>
                  </a:lnTo>
                  <a:lnTo>
                    <a:pt x="2334" y="1025"/>
                  </a:lnTo>
                  <a:lnTo>
                    <a:pt x="2295" y="1002"/>
                  </a:lnTo>
                  <a:lnTo>
                    <a:pt x="2253" y="984"/>
                  </a:lnTo>
                  <a:lnTo>
                    <a:pt x="2207" y="969"/>
                  </a:lnTo>
                  <a:lnTo>
                    <a:pt x="2160" y="961"/>
                  </a:lnTo>
                  <a:lnTo>
                    <a:pt x="2112" y="957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0913981" y="6050672"/>
              <a:ext cx="176474" cy="178913"/>
            </a:xfrm>
            <a:custGeom>
              <a:avLst/>
              <a:gdLst>
                <a:gd name="T0" fmla="*/ 1686 w 3263"/>
                <a:gd name="T1" fmla="*/ 759 h 3314"/>
                <a:gd name="T2" fmla="*/ 1577 w 3263"/>
                <a:gd name="T3" fmla="*/ 794 h 3314"/>
                <a:gd name="T4" fmla="*/ 1496 w 3263"/>
                <a:gd name="T5" fmla="*/ 850 h 3314"/>
                <a:gd name="T6" fmla="*/ 1439 w 3263"/>
                <a:gd name="T7" fmla="*/ 920 h 3314"/>
                <a:gd name="T8" fmla="*/ 1403 w 3263"/>
                <a:gd name="T9" fmla="*/ 1000 h 3314"/>
                <a:gd name="T10" fmla="*/ 1384 w 3263"/>
                <a:gd name="T11" fmla="*/ 1081 h 3314"/>
                <a:gd name="T12" fmla="*/ 1379 w 3263"/>
                <a:gd name="T13" fmla="*/ 1156 h 3314"/>
                <a:gd name="T14" fmla="*/ 1192 w 3263"/>
                <a:gd name="T15" fmla="*/ 1715 h 3314"/>
                <a:gd name="T16" fmla="*/ 1772 w 3263"/>
                <a:gd name="T17" fmla="*/ 2676 h 3314"/>
                <a:gd name="T18" fmla="*/ 2072 w 3263"/>
                <a:gd name="T19" fmla="*/ 1376 h 3314"/>
                <a:gd name="T20" fmla="*/ 1774 w 3263"/>
                <a:gd name="T21" fmla="*/ 1153 h 3314"/>
                <a:gd name="T22" fmla="*/ 1795 w 3263"/>
                <a:gd name="T23" fmla="*/ 1107 h 3314"/>
                <a:gd name="T24" fmla="*/ 1831 w 3263"/>
                <a:gd name="T25" fmla="*/ 1087 h 3314"/>
                <a:gd name="T26" fmla="*/ 2066 w 3263"/>
                <a:gd name="T27" fmla="*/ 1084 h 3314"/>
                <a:gd name="T28" fmla="*/ 1632 w 3263"/>
                <a:gd name="T29" fmla="*/ 0 h 3314"/>
                <a:gd name="T30" fmla="*/ 1935 w 3263"/>
                <a:gd name="T31" fmla="*/ 29 h 3314"/>
                <a:gd name="T32" fmla="*/ 2221 w 3263"/>
                <a:gd name="T33" fmla="*/ 112 h 3314"/>
                <a:gd name="T34" fmla="*/ 2482 w 3263"/>
                <a:gd name="T35" fmla="*/ 243 h 3314"/>
                <a:gd name="T36" fmla="*/ 2715 w 3263"/>
                <a:gd name="T37" fmla="*/ 418 h 3314"/>
                <a:gd name="T38" fmla="*/ 2912 w 3263"/>
                <a:gd name="T39" fmla="*/ 632 h 3314"/>
                <a:gd name="T40" fmla="*/ 3072 w 3263"/>
                <a:gd name="T41" fmla="*/ 879 h 3314"/>
                <a:gd name="T42" fmla="*/ 3186 w 3263"/>
                <a:gd name="T43" fmla="*/ 1153 h 3314"/>
                <a:gd name="T44" fmla="*/ 3250 w 3263"/>
                <a:gd name="T45" fmla="*/ 1450 h 3314"/>
                <a:gd name="T46" fmla="*/ 3259 w 3263"/>
                <a:gd name="T47" fmla="*/ 1762 h 3314"/>
                <a:gd name="T48" fmla="*/ 3214 w 3263"/>
                <a:gd name="T49" fmla="*/ 2064 h 3314"/>
                <a:gd name="T50" fmla="*/ 3115 w 3263"/>
                <a:gd name="T51" fmla="*/ 2346 h 3314"/>
                <a:gd name="T52" fmla="*/ 2971 w 3263"/>
                <a:gd name="T53" fmla="*/ 2603 h 3314"/>
                <a:gd name="T54" fmla="*/ 2785 w 3263"/>
                <a:gd name="T55" fmla="*/ 2828 h 3314"/>
                <a:gd name="T56" fmla="*/ 2562 w 3263"/>
                <a:gd name="T57" fmla="*/ 3017 h 3314"/>
                <a:gd name="T58" fmla="*/ 2310 w 3263"/>
                <a:gd name="T59" fmla="*/ 3163 h 3314"/>
                <a:gd name="T60" fmla="*/ 2033 w 3263"/>
                <a:gd name="T61" fmla="*/ 3263 h 3314"/>
                <a:gd name="T62" fmla="*/ 1735 w 3263"/>
                <a:gd name="T63" fmla="*/ 3310 h 3314"/>
                <a:gd name="T64" fmla="*/ 1427 w 3263"/>
                <a:gd name="T65" fmla="*/ 3301 h 3314"/>
                <a:gd name="T66" fmla="*/ 1135 w 3263"/>
                <a:gd name="T67" fmla="*/ 3235 h 3314"/>
                <a:gd name="T68" fmla="*/ 865 w 3263"/>
                <a:gd name="T69" fmla="*/ 3119 h 3314"/>
                <a:gd name="T70" fmla="*/ 622 w 3263"/>
                <a:gd name="T71" fmla="*/ 2958 h 3314"/>
                <a:gd name="T72" fmla="*/ 412 w 3263"/>
                <a:gd name="T73" fmla="*/ 2757 h 3314"/>
                <a:gd name="T74" fmla="*/ 240 w 3263"/>
                <a:gd name="T75" fmla="*/ 2520 h 3314"/>
                <a:gd name="T76" fmla="*/ 110 w 3263"/>
                <a:gd name="T77" fmla="*/ 2255 h 3314"/>
                <a:gd name="T78" fmla="*/ 29 w 3263"/>
                <a:gd name="T79" fmla="*/ 1966 h 3314"/>
                <a:gd name="T80" fmla="*/ 0 w 3263"/>
                <a:gd name="T81" fmla="*/ 1657 h 3314"/>
                <a:gd name="T82" fmla="*/ 29 w 3263"/>
                <a:gd name="T83" fmla="*/ 1348 h 3314"/>
                <a:gd name="T84" fmla="*/ 110 w 3263"/>
                <a:gd name="T85" fmla="*/ 1059 h 3314"/>
                <a:gd name="T86" fmla="*/ 240 w 3263"/>
                <a:gd name="T87" fmla="*/ 794 h 3314"/>
                <a:gd name="T88" fmla="*/ 412 w 3263"/>
                <a:gd name="T89" fmla="*/ 557 h 3314"/>
                <a:gd name="T90" fmla="*/ 622 w 3263"/>
                <a:gd name="T91" fmla="*/ 356 h 3314"/>
                <a:gd name="T92" fmla="*/ 865 w 3263"/>
                <a:gd name="T93" fmla="*/ 195 h 3314"/>
                <a:gd name="T94" fmla="*/ 1135 w 3263"/>
                <a:gd name="T95" fmla="*/ 79 h 3314"/>
                <a:gd name="T96" fmla="*/ 1427 w 3263"/>
                <a:gd name="T97" fmla="*/ 13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3" h="3314">
                  <a:moveTo>
                    <a:pt x="1776" y="753"/>
                  </a:moveTo>
                  <a:lnTo>
                    <a:pt x="1729" y="754"/>
                  </a:lnTo>
                  <a:lnTo>
                    <a:pt x="1686" y="759"/>
                  </a:lnTo>
                  <a:lnTo>
                    <a:pt x="1646" y="769"/>
                  </a:lnTo>
                  <a:lnTo>
                    <a:pt x="1610" y="780"/>
                  </a:lnTo>
                  <a:lnTo>
                    <a:pt x="1577" y="794"/>
                  </a:lnTo>
                  <a:lnTo>
                    <a:pt x="1547" y="810"/>
                  </a:lnTo>
                  <a:lnTo>
                    <a:pt x="1521" y="829"/>
                  </a:lnTo>
                  <a:lnTo>
                    <a:pt x="1496" y="850"/>
                  </a:lnTo>
                  <a:lnTo>
                    <a:pt x="1475" y="871"/>
                  </a:lnTo>
                  <a:lnTo>
                    <a:pt x="1456" y="895"/>
                  </a:lnTo>
                  <a:lnTo>
                    <a:pt x="1439" y="920"/>
                  </a:lnTo>
                  <a:lnTo>
                    <a:pt x="1426" y="946"/>
                  </a:lnTo>
                  <a:lnTo>
                    <a:pt x="1413" y="973"/>
                  </a:lnTo>
                  <a:lnTo>
                    <a:pt x="1403" y="1000"/>
                  </a:lnTo>
                  <a:lnTo>
                    <a:pt x="1395" y="1027"/>
                  </a:lnTo>
                  <a:lnTo>
                    <a:pt x="1389" y="1054"/>
                  </a:lnTo>
                  <a:lnTo>
                    <a:pt x="1384" y="1081"/>
                  </a:lnTo>
                  <a:lnTo>
                    <a:pt x="1381" y="1107"/>
                  </a:lnTo>
                  <a:lnTo>
                    <a:pt x="1379" y="1132"/>
                  </a:lnTo>
                  <a:lnTo>
                    <a:pt x="1379" y="1156"/>
                  </a:lnTo>
                  <a:lnTo>
                    <a:pt x="1379" y="1376"/>
                  </a:lnTo>
                  <a:lnTo>
                    <a:pt x="1192" y="1376"/>
                  </a:lnTo>
                  <a:lnTo>
                    <a:pt x="1192" y="1715"/>
                  </a:lnTo>
                  <a:lnTo>
                    <a:pt x="1379" y="1715"/>
                  </a:lnTo>
                  <a:lnTo>
                    <a:pt x="1379" y="2676"/>
                  </a:lnTo>
                  <a:lnTo>
                    <a:pt x="1772" y="2676"/>
                  </a:lnTo>
                  <a:lnTo>
                    <a:pt x="1772" y="1715"/>
                  </a:lnTo>
                  <a:lnTo>
                    <a:pt x="2037" y="1715"/>
                  </a:lnTo>
                  <a:lnTo>
                    <a:pt x="2072" y="1376"/>
                  </a:lnTo>
                  <a:lnTo>
                    <a:pt x="1772" y="1376"/>
                  </a:lnTo>
                  <a:lnTo>
                    <a:pt x="1772" y="1176"/>
                  </a:lnTo>
                  <a:lnTo>
                    <a:pt x="1774" y="1153"/>
                  </a:lnTo>
                  <a:lnTo>
                    <a:pt x="1779" y="1135"/>
                  </a:lnTo>
                  <a:lnTo>
                    <a:pt x="1786" y="1119"/>
                  </a:lnTo>
                  <a:lnTo>
                    <a:pt x="1795" y="1107"/>
                  </a:lnTo>
                  <a:lnTo>
                    <a:pt x="1806" y="1097"/>
                  </a:lnTo>
                  <a:lnTo>
                    <a:pt x="1819" y="1091"/>
                  </a:lnTo>
                  <a:lnTo>
                    <a:pt x="1831" y="1087"/>
                  </a:lnTo>
                  <a:lnTo>
                    <a:pt x="1843" y="1085"/>
                  </a:lnTo>
                  <a:lnTo>
                    <a:pt x="1855" y="1084"/>
                  </a:lnTo>
                  <a:lnTo>
                    <a:pt x="2066" y="1084"/>
                  </a:lnTo>
                  <a:lnTo>
                    <a:pt x="2066" y="754"/>
                  </a:lnTo>
                  <a:lnTo>
                    <a:pt x="1776" y="753"/>
                  </a:lnTo>
                  <a:close/>
                  <a:moveTo>
                    <a:pt x="1632" y="0"/>
                  </a:moveTo>
                  <a:lnTo>
                    <a:pt x="1735" y="4"/>
                  </a:lnTo>
                  <a:lnTo>
                    <a:pt x="1836" y="13"/>
                  </a:lnTo>
                  <a:lnTo>
                    <a:pt x="1935" y="29"/>
                  </a:lnTo>
                  <a:lnTo>
                    <a:pt x="2033" y="51"/>
                  </a:lnTo>
                  <a:lnTo>
                    <a:pt x="2128" y="79"/>
                  </a:lnTo>
                  <a:lnTo>
                    <a:pt x="2221" y="112"/>
                  </a:lnTo>
                  <a:lnTo>
                    <a:pt x="2310" y="151"/>
                  </a:lnTo>
                  <a:lnTo>
                    <a:pt x="2398" y="195"/>
                  </a:lnTo>
                  <a:lnTo>
                    <a:pt x="2482" y="243"/>
                  </a:lnTo>
                  <a:lnTo>
                    <a:pt x="2562" y="297"/>
                  </a:lnTo>
                  <a:lnTo>
                    <a:pt x="2640" y="356"/>
                  </a:lnTo>
                  <a:lnTo>
                    <a:pt x="2715" y="418"/>
                  </a:lnTo>
                  <a:lnTo>
                    <a:pt x="2785" y="486"/>
                  </a:lnTo>
                  <a:lnTo>
                    <a:pt x="2850" y="557"/>
                  </a:lnTo>
                  <a:lnTo>
                    <a:pt x="2912" y="632"/>
                  </a:lnTo>
                  <a:lnTo>
                    <a:pt x="2971" y="711"/>
                  </a:lnTo>
                  <a:lnTo>
                    <a:pt x="3024" y="794"/>
                  </a:lnTo>
                  <a:lnTo>
                    <a:pt x="3072" y="879"/>
                  </a:lnTo>
                  <a:lnTo>
                    <a:pt x="3115" y="968"/>
                  </a:lnTo>
                  <a:lnTo>
                    <a:pt x="3153" y="1059"/>
                  </a:lnTo>
                  <a:lnTo>
                    <a:pt x="3186" y="1153"/>
                  </a:lnTo>
                  <a:lnTo>
                    <a:pt x="3214" y="1250"/>
                  </a:lnTo>
                  <a:lnTo>
                    <a:pt x="3235" y="1348"/>
                  </a:lnTo>
                  <a:lnTo>
                    <a:pt x="3250" y="1450"/>
                  </a:lnTo>
                  <a:lnTo>
                    <a:pt x="3259" y="1552"/>
                  </a:lnTo>
                  <a:lnTo>
                    <a:pt x="3263" y="1657"/>
                  </a:lnTo>
                  <a:lnTo>
                    <a:pt x="3259" y="1762"/>
                  </a:lnTo>
                  <a:lnTo>
                    <a:pt x="3250" y="1864"/>
                  </a:lnTo>
                  <a:lnTo>
                    <a:pt x="3235" y="1966"/>
                  </a:lnTo>
                  <a:lnTo>
                    <a:pt x="3214" y="2064"/>
                  </a:lnTo>
                  <a:lnTo>
                    <a:pt x="3186" y="2161"/>
                  </a:lnTo>
                  <a:lnTo>
                    <a:pt x="3153" y="2255"/>
                  </a:lnTo>
                  <a:lnTo>
                    <a:pt x="3115" y="2346"/>
                  </a:lnTo>
                  <a:lnTo>
                    <a:pt x="3072" y="2435"/>
                  </a:lnTo>
                  <a:lnTo>
                    <a:pt x="3024" y="2520"/>
                  </a:lnTo>
                  <a:lnTo>
                    <a:pt x="2971" y="2603"/>
                  </a:lnTo>
                  <a:lnTo>
                    <a:pt x="2912" y="2682"/>
                  </a:lnTo>
                  <a:lnTo>
                    <a:pt x="2850" y="2757"/>
                  </a:lnTo>
                  <a:lnTo>
                    <a:pt x="2785" y="2828"/>
                  </a:lnTo>
                  <a:lnTo>
                    <a:pt x="2715" y="2895"/>
                  </a:lnTo>
                  <a:lnTo>
                    <a:pt x="2640" y="2958"/>
                  </a:lnTo>
                  <a:lnTo>
                    <a:pt x="2562" y="3017"/>
                  </a:lnTo>
                  <a:lnTo>
                    <a:pt x="2482" y="3071"/>
                  </a:lnTo>
                  <a:lnTo>
                    <a:pt x="2398" y="3119"/>
                  </a:lnTo>
                  <a:lnTo>
                    <a:pt x="2310" y="3163"/>
                  </a:lnTo>
                  <a:lnTo>
                    <a:pt x="2221" y="3202"/>
                  </a:lnTo>
                  <a:lnTo>
                    <a:pt x="2128" y="3235"/>
                  </a:lnTo>
                  <a:lnTo>
                    <a:pt x="2033" y="3263"/>
                  </a:lnTo>
                  <a:lnTo>
                    <a:pt x="1935" y="3285"/>
                  </a:lnTo>
                  <a:lnTo>
                    <a:pt x="1836" y="3301"/>
                  </a:lnTo>
                  <a:lnTo>
                    <a:pt x="1735" y="3310"/>
                  </a:lnTo>
                  <a:lnTo>
                    <a:pt x="1632" y="3314"/>
                  </a:lnTo>
                  <a:lnTo>
                    <a:pt x="1529" y="3310"/>
                  </a:lnTo>
                  <a:lnTo>
                    <a:pt x="1427" y="3301"/>
                  </a:lnTo>
                  <a:lnTo>
                    <a:pt x="1328" y="3285"/>
                  </a:lnTo>
                  <a:lnTo>
                    <a:pt x="1231" y="3263"/>
                  </a:lnTo>
                  <a:lnTo>
                    <a:pt x="1135" y="3235"/>
                  </a:lnTo>
                  <a:lnTo>
                    <a:pt x="1043" y="3202"/>
                  </a:lnTo>
                  <a:lnTo>
                    <a:pt x="952" y="3163"/>
                  </a:lnTo>
                  <a:lnTo>
                    <a:pt x="865" y="3119"/>
                  </a:lnTo>
                  <a:lnTo>
                    <a:pt x="781" y="3071"/>
                  </a:lnTo>
                  <a:lnTo>
                    <a:pt x="700" y="3017"/>
                  </a:lnTo>
                  <a:lnTo>
                    <a:pt x="622" y="2958"/>
                  </a:lnTo>
                  <a:lnTo>
                    <a:pt x="549" y="2895"/>
                  </a:lnTo>
                  <a:lnTo>
                    <a:pt x="479" y="2828"/>
                  </a:lnTo>
                  <a:lnTo>
                    <a:pt x="412" y="2757"/>
                  </a:lnTo>
                  <a:lnTo>
                    <a:pt x="350" y="2682"/>
                  </a:lnTo>
                  <a:lnTo>
                    <a:pt x="293" y="2603"/>
                  </a:lnTo>
                  <a:lnTo>
                    <a:pt x="240" y="2520"/>
                  </a:lnTo>
                  <a:lnTo>
                    <a:pt x="192" y="2435"/>
                  </a:lnTo>
                  <a:lnTo>
                    <a:pt x="148" y="2346"/>
                  </a:lnTo>
                  <a:lnTo>
                    <a:pt x="110" y="2255"/>
                  </a:lnTo>
                  <a:lnTo>
                    <a:pt x="78" y="2161"/>
                  </a:lnTo>
                  <a:lnTo>
                    <a:pt x="50" y="2064"/>
                  </a:lnTo>
                  <a:lnTo>
                    <a:pt x="29" y="1966"/>
                  </a:lnTo>
                  <a:lnTo>
                    <a:pt x="13" y="1864"/>
                  </a:lnTo>
                  <a:lnTo>
                    <a:pt x="3" y="1762"/>
                  </a:lnTo>
                  <a:lnTo>
                    <a:pt x="0" y="1657"/>
                  </a:lnTo>
                  <a:lnTo>
                    <a:pt x="3" y="1552"/>
                  </a:lnTo>
                  <a:lnTo>
                    <a:pt x="13" y="1450"/>
                  </a:lnTo>
                  <a:lnTo>
                    <a:pt x="29" y="1348"/>
                  </a:lnTo>
                  <a:lnTo>
                    <a:pt x="50" y="1250"/>
                  </a:lnTo>
                  <a:lnTo>
                    <a:pt x="78" y="1153"/>
                  </a:lnTo>
                  <a:lnTo>
                    <a:pt x="110" y="1059"/>
                  </a:lnTo>
                  <a:lnTo>
                    <a:pt x="148" y="968"/>
                  </a:lnTo>
                  <a:lnTo>
                    <a:pt x="192" y="879"/>
                  </a:lnTo>
                  <a:lnTo>
                    <a:pt x="240" y="794"/>
                  </a:lnTo>
                  <a:lnTo>
                    <a:pt x="293" y="711"/>
                  </a:lnTo>
                  <a:lnTo>
                    <a:pt x="350" y="632"/>
                  </a:lnTo>
                  <a:lnTo>
                    <a:pt x="412" y="557"/>
                  </a:lnTo>
                  <a:lnTo>
                    <a:pt x="479" y="486"/>
                  </a:lnTo>
                  <a:lnTo>
                    <a:pt x="549" y="418"/>
                  </a:lnTo>
                  <a:lnTo>
                    <a:pt x="622" y="356"/>
                  </a:lnTo>
                  <a:lnTo>
                    <a:pt x="700" y="297"/>
                  </a:lnTo>
                  <a:lnTo>
                    <a:pt x="781" y="243"/>
                  </a:lnTo>
                  <a:lnTo>
                    <a:pt x="865" y="195"/>
                  </a:lnTo>
                  <a:lnTo>
                    <a:pt x="952" y="151"/>
                  </a:lnTo>
                  <a:lnTo>
                    <a:pt x="1043" y="112"/>
                  </a:lnTo>
                  <a:lnTo>
                    <a:pt x="1135" y="79"/>
                  </a:lnTo>
                  <a:lnTo>
                    <a:pt x="1231" y="51"/>
                  </a:lnTo>
                  <a:lnTo>
                    <a:pt x="1328" y="29"/>
                  </a:lnTo>
                  <a:lnTo>
                    <a:pt x="1427" y="13"/>
                  </a:lnTo>
                  <a:lnTo>
                    <a:pt x="1529" y="4"/>
                  </a:lnTo>
                  <a:lnTo>
                    <a:pt x="1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71048" y="2056599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Name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1047" y="2478959"/>
            <a:ext cx="2266481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Position</a:t>
            </a:r>
            <a:endParaRPr lang="id-ID" sz="1100" i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FC3B91-6144-45E9-AD08-C5C587F3BA34}"/>
              </a:ext>
            </a:extLst>
          </p:cNvPr>
          <p:cNvGrpSpPr/>
          <p:nvPr/>
        </p:nvGrpSpPr>
        <p:grpSpPr>
          <a:xfrm>
            <a:off x="4666583" y="2903172"/>
            <a:ext cx="923261" cy="179579"/>
            <a:chOff x="10671408" y="6050672"/>
            <a:chExt cx="923261" cy="179579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25" name="Group 673"/>
            <p:cNvGrpSpPr>
              <a:grpSpLocks noChangeAspect="1"/>
            </p:cNvGrpSpPr>
            <p:nvPr/>
          </p:nvGrpSpPr>
          <p:grpSpPr bwMode="auto">
            <a:xfrm>
              <a:off x="11417315" y="6050672"/>
              <a:ext cx="177354" cy="179579"/>
              <a:chOff x="6267" y="2329"/>
              <a:chExt cx="797" cy="807"/>
            </a:xfrm>
            <a:grpFill/>
          </p:grpSpPr>
          <p:sp>
            <p:nvSpPr>
              <p:cNvPr id="29" name="Freeform 675"/>
              <p:cNvSpPr>
                <a:spLocks/>
              </p:cNvSpPr>
              <p:nvPr/>
            </p:nvSpPr>
            <p:spPr bwMode="auto">
              <a:xfrm>
                <a:off x="6586" y="2651"/>
                <a:ext cx="159" cy="162"/>
              </a:xfrm>
              <a:custGeom>
                <a:avLst/>
                <a:gdLst>
                  <a:gd name="T0" fmla="*/ 399 w 798"/>
                  <a:gd name="T1" fmla="*/ 0 h 646"/>
                  <a:gd name="T2" fmla="*/ 455 w 798"/>
                  <a:gd name="T3" fmla="*/ 3 h 646"/>
                  <a:gd name="T4" fmla="*/ 509 w 798"/>
                  <a:gd name="T5" fmla="*/ 12 h 646"/>
                  <a:gd name="T6" fmla="*/ 559 w 798"/>
                  <a:gd name="T7" fmla="*/ 27 h 646"/>
                  <a:gd name="T8" fmla="*/ 606 w 798"/>
                  <a:gd name="T9" fmla="*/ 47 h 646"/>
                  <a:gd name="T10" fmla="*/ 650 w 798"/>
                  <a:gd name="T11" fmla="*/ 72 h 646"/>
                  <a:gd name="T12" fmla="*/ 689 w 798"/>
                  <a:gd name="T13" fmla="*/ 102 h 646"/>
                  <a:gd name="T14" fmla="*/ 722 w 798"/>
                  <a:gd name="T15" fmla="*/ 134 h 646"/>
                  <a:gd name="T16" fmla="*/ 748 w 798"/>
                  <a:gd name="T17" fmla="*/ 167 h 646"/>
                  <a:gd name="T18" fmla="*/ 770 w 798"/>
                  <a:gd name="T19" fmla="*/ 204 h 646"/>
                  <a:gd name="T20" fmla="*/ 785 w 798"/>
                  <a:gd name="T21" fmla="*/ 241 h 646"/>
                  <a:gd name="T22" fmla="*/ 795 w 798"/>
                  <a:gd name="T23" fmla="*/ 281 h 646"/>
                  <a:gd name="T24" fmla="*/ 798 w 798"/>
                  <a:gd name="T25" fmla="*/ 323 h 646"/>
                  <a:gd name="T26" fmla="*/ 795 w 798"/>
                  <a:gd name="T27" fmla="*/ 366 h 646"/>
                  <a:gd name="T28" fmla="*/ 783 w 798"/>
                  <a:gd name="T29" fmla="*/ 409 h 646"/>
                  <a:gd name="T30" fmla="*/ 767 w 798"/>
                  <a:gd name="T31" fmla="*/ 448 h 646"/>
                  <a:gd name="T32" fmla="*/ 743 w 798"/>
                  <a:gd name="T33" fmla="*/ 485 h 646"/>
                  <a:gd name="T34" fmla="*/ 715 w 798"/>
                  <a:gd name="T35" fmla="*/ 520 h 646"/>
                  <a:gd name="T36" fmla="*/ 681 w 798"/>
                  <a:gd name="T37" fmla="*/ 551 h 646"/>
                  <a:gd name="T38" fmla="*/ 642 w 798"/>
                  <a:gd name="T39" fmla="*/ 578 h 646"/>
                  <a:gd name="T40" fmla="*/ 600 w 798"/>
                  <a:gd name="T41" fmla="*/ 601 h 646"/>
                  <a:gd name="T42" fmla="*/ 554 w 798"/>
                  <a:gd name="T43" fmla="*/ 621 h 646"/>
                  <a:gd name="T44" fmla="*/ 505 w 798"/>
                  <a:gd name="T45" fmla="*/ 634 h 646"/>
                  <a:gd name="T46" fmla="*/ 453 w 798"/>
                  <a:gd name="T47" fmla="*/ 643 h 646"/>
                  <a:gd name="T48" fmla="*/ 399 w 798"/>
                  <a:gd name="T49" fmla="*/ 646 h 646"/>
                  <a:gd name="T50" fmla="*/ 344 w 798"/>
                  <a:gd name="T51" fmla="*/ 643 h 646"/>
                  <a:gd name="T52" fmla="*/ 293 w 798"/>
                  <a:gd name="T53" fmla="*/ 634 h 646"/>
                  <a:gd name="T54" fmla="*/ 243 w 798"/>
                  <a:gd name="T55" fmla="*/ 621 h 646"/>
                  <a:gd name="T56" fmla="*/ 197 w 798"/>
                  <a:gd name="T57" fmla="*/ 601 h 646"/>
                  <a:gd name="T58" fmla="*/ 155 w 798"/>
                  <a:gd name="T59" fmla="*/ 578 h 646"/>
                  <a:gd name="T60" fmla="*/ 117 w 798"/>
                  <a:gd name="T61" fmla="*/ 551 h 646"/>
                  <a:gd name="T62" fmla="*/ 82 w 798"/>
                  <a:gd name="T63" fmla="*/ 520 h 646"/>
                  <a:gd name="T64" fmla="*/ 54 w 798"/>
                  <a:gd name="T65" fmla="*/ 485 h 646"/>
                  <a:gd name="T66" fmla="*/ 31 w 798"/>
                  <a:gd name="T67" fmla="*/ 448 h 646"/>
                  <a:gd name="T68" fmla="*/ 14 w 798"/>
                  <a:gd name="T69" fmla="*/ 409 h 646"/>
                  <a:gd name="T70" fmla="*/ 4 w 798"/>
                  <a:gd name="T71" fmla="*/ 366 h 646"/>
                  <a:gd name="T72" fmla="*/ 0 w 798"/>
                  <a:gd name="T73" fmla="*/ 323 h 646"/>
                  <a:gd name="T74" fmla="*/ 3 w 798"/>
                  <a:gd name="T75" fmla="*/ 281 h 646"/>
                  <a:gd name="T76" fmla="*/ 12 w 798"/>
                  <a:gd name="T77" fmla="*/ 241 h 646"/>
                  <a:gd name="T78" fmla="*/ 29 w 798"/>
                  <a:gd name="T79" fmla="*/ 204 h 646"/>
                  <a:gd name="T80" fmla="*/ 49 w 798"/>
                  <a:gd name="T81" fmla="*/ 167 h 646"/>
                  <a:gd name="T82" fmla="*/ 75 w 798"/>
                  <a:gd name="T83" fmla="*/ 134 h 646"/>
                  <a:gd name="T84" fmla="*/ 109 w 798"/>
                  <a:gd name="T85" fmla="*/ 102 h 646"/>
                  <a:gd name="T86" fmla="*/ 148 w 798"/>
                  <a:gd name="T87" fmla="*/ 72 h 646"/>
                  <a:gd name="T88" fmla="*/ 191 w 798"/>
                  <a:gd name="T89" fmla="*/ 47 h 646"/>
                  <a:gd name="T90" fmla="*/ 238 w 798"/>
                  <a:gd name="T91" fmla="*/ 27 h 646"/>
                  <a:gd name="T92" fmla="*/ 289 w 798"/>
                  <a:gd name="T93" fmla="*/ 12 h 646"/>
                  <a:gd name="T94" fmla="*/ 343 w 798"/>
                  <a:gd name="T95" fmla="*/ 3 h 646"/>
                  <a:gd name="T96" fmla="*/ 399 w 798"/>
                  <a:gd name="T9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8" h="646">
                    <a:moveTo>
                      <a:pt x="399" y="0"/>
                    </a:moveTo>
                    <a:lnTo>
                      <a:pt x="455" y="3"/>
                    </a:lnTo>
                    <a:lnTo>
                      <a:pt x="509" y="12"/>
                    </a:lnTo>
                    <a:lnTo>
                      <a:pt x="559" y="27"/>
                    </a:lnTo>
                    <a:lnTo>
                      <a:pt x="606" y="47"/>
                    </a:lnTo>
                    <a:lnTo>
                      <a:pt x="650" y="72"/>
                    </a:lnTo>
                    <a:lnTo>
                      <a:pt x="689" y="102"/>
                    </a:lnTo>
                    <a:lnTo>
                      <a:pt x="722" y="134"/>
                    </a:lnTo>
                    <a:lnTo>
                      <a:pt x="748" y="167"/>
                    </a:lnTo>
                    <a:lnTo>
                      <a:pt x="770" y="204"/>
                    </a:lnTo>
                    <a:lnTo>
                      <a:pt x="785" y="241"/>
                    </a:lnTo>
                    <a:lnTo>
                      <a:pt x="795" y="281"/>
                    </a:lnTo>
                    <a:lnTo>
                      <a:pt x="798" y="323"/>
                    </a:lnTo>
                    <a:lnTo>
                      <a:pt x="795" y="366"/>
                    </a:lnTo>
                    <a:lnTo>
                      <a:pt x="783" y="409"/>
                    </a:lnTo>
                    <a:lnTo>
                      <a:pt x="767" y="448"/>
                    </a:lnTo>
                    <a:lnTo>
                      <a:pt x="743" y="485"/>
                    </a:lnTo>
                    <a:lnTo>
                      <a:pt x="715" y="520"/>
                    </a:lnTo>
                    <a:lnTo>
                      <a:pt x="681" y="551"/>
                    </a:lnTo>
                    <a:lnTo>
                      <a:pt x="642" y="578"/>
                    </a:lnTo>
                    <a:lnTo>
                      <a:pt x="600" y="601"/>
                    </a:lnTo>
                    <a:lnTo>
                      <a:pt x="554" y="621"/>
                    </a:lnTo>
                    <a:lnTo>
                      <a:pt x="505" y="634"/>
                    </a:lnTo>
                    <a:lnTo>
                      <a:pt x="453" y="643"/>
                    </a:lnTo>
                    <a:lnTo>
                      <a:pt x="399" y="646"/>
                    </a:lnTo>
                    <a:lnTo>
                      <a:pt x="344" y="643"/>
                    </a:lnTo>
                    <a:lnTo>
                      <a:pt x="293" y="634"/>
                    </a:lnTo>
                    <a:lnTo>
                      <a:pt x="243" y="621"/>
                    </a:lnTo>
                    <a:lnTo>
                      <a:pt x="197" y="601"/>
                    </a:lnTo>
                    <a:lnTo>
                      <a:pt x="155" y="578"/>
                    </a:lnTo>
                    <a:lnTo>
                      <a:pt x="117" y="551"/>
                    </a:lnTo>
                    <a:lnTo>
                      <a:pt x="82" y="520"/>
                    </a:lnTo>
                    <a:lnTo>
                      <a:pt x="54" y="485"/>
                    </a:lnTo>
                    <a:lnTo>
                      <a:pt x="31" y="448"/>
                    </a:lnTo>
                    <a:lnTo>
                      <a:pt x="14" y="409"/>
                    </a:lnTo>
                    <a:lnTo>
                      <a:pt x="4" y="366"/>
                    </a:lnTo>
                    <a:lnTo>
                      <a:pt x="0" y="323"/>
                    </a:lnTo>
                    <a:lnTo>
                      <a:pt x="3" y="281"/>
                    </a:lnTo>
                    <a:lnTo>
                      <a:pt x="12" y="241"/>
                    </a:lnTo>
                    <a:lnTo>
                      <a:pt x="29" y="204"/>
                    </a:lnTo>
                    <a:lnTo>
                      <a:pt x="49" y="167"/>
                    </a:lnTo>
                    <a:lnTo>
                      <a:pt x="75" y="134"/>
                    </a:lnTo>
                    <a:lnTo>
                      <a:pt x="109" y="102"/>
                    </a:lnTo>
                    <a:lnTo>
                      <a:pt x="148" y="72"/>
                    </a:lnTo>
                    <a:lnTo>
                      <a:pt x="191" y="47"/>
                    </a:lnTo>
                    <a:lnTo>
                      <a:pt x="238" y="27"/>
                    </a:lnTo>
                    <a:lnTo>
                      <a:pt x="289" y="12"/>
                    </a:lnTo>
                    <a:lnTo>
                      <a:pt x="343" y="3"/>
                    </a:lnTo>
                    <a:lnTo>
                      <a:pt x="3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676"/>
              <p:cNvSpPr>
                <a:spLocks/>
              </p:cNvSpPr>
              <p:nvPr/>
            </p:nvSpPr>
            <p:spPr bwMode="auto">
              <a:xfrm>
                <a:off x="6763" y="2555"/>
                <a:ext cx="77" cy="78"/>
              </a:xfrm>
              <a:custGeom>
                <a:avLst/>
                <a:gdLst>
                  <a:gd name="T0" fmla="*/ 334 w 385"/>
                  <a:gd name="T1" fmla="*/ 0 h 312"/>
                  <a:gd name="T2" fmla="*/ 385 w 385"/>
                  <a:gd name="T3" fmla="*/ 0 h 312"/>
                  <a:gd name="T4" fmla="*/ 385 w 385"/>
                  <a:gd name="T5" fmla="*/ 311 h 312"/>
                  <a:gd name="T6" fmla="*/ 1 w 385"/>
                  <a:gd name="T7" fmla="*/ 312 h 312"/>
                  <a:gd name="T8" fmla="*/ 0 w 385"/>
                  <a:gd name="T9" fmla="*/ 1 h 312"/>
                  <a:gd name="T10" fmla="*/ 334 w 385"/>
                  <a:gd name="T11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312">
                    <a:moveTo>
                      <a:pt x="334" y="0"/>
                    </a:moveTo>
                    <a:lnTo>
                      <a:pt x="385" y="0"/>
                    </a:lnTo>
                    <a:lnTo>
                      <a:pt x="385" y="311"/>
                    </a:lnTo>
                    <a:lnTo>
                      <a:pt x="1" y="312"/>
                    </a:lnTo>
                    <a:lnTo>
                      <a:pt x="0" y="1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677"/>
              <p:cNvSpPr>
                <a:spLocks noEditPoints="1"/>
              </p:cNvSpPr>
              <p:nvPr/>
            </p:nvSpPr>
            <p:spPr bwMode="auto">
              <a:xfrm>
                <a:off x="6267" y="2329"/>
                <a:ext cx="797" cy="807"/>
              </a:xfrm>
              <a:custGeom>
                <a:avLst/>
                <a:gdLst>
                  <a:gd name="T0" fmla="*/ 1191 w 3987"/>
                  <a:gd name="T1" fmla="*/ 708 h 3229"/>
                  <a:gd name="T2" fmla="*/ 1047 w 3987"/>
                  <a:gd name="T3" fmla="*/ 761 h 3229"/>
                  <a:gd name="T4" fmla="*/ 939 w 3987"/>
                  <a:gd name="T5" fmla="*/ 849 h 3229"/>
                  <a:gd name="T6" fmla="*/ 873 w 3987"/>
                  <a:gd name="T7" fmla="*/ 964 h 3229"/>
                  <a:gd name="T8" fmla="*/ 860 w 3987"/>
                  <a:gd name="T9" fmla="*/ 2178 h 3229"/>
                  <a:gd name="T10" fmla="*/ 889 w 3987"/>
                  <a:gd name="T11" fmla="*/ 2306 h 3229"/>
                  <a:gd name="T12" fmla="*/ 970 w 3987"/>
                  <a:gd name="T13" fmla="*/ 2413 h 3229"/>
                  <a:gd name="T14" fmla="*/ 1092 w 3987"/>
                  <a:gd name="T15" fmla="*/ 2491 h 3229"/>
                  <a:gd name="T16" fmla="*/ 1243 w 3987"/>
                  <a:gd name="T17" fmla="*/ 2530 h 3229"/>
                  <a:gd name="T18" fmla="*/ 2744 w 3987"/>
                  <a:gd name="T19" fmla="*/ 2530 h 3229"/>
                  <a:gd name="T20" fmla="*/ 2896 w 3987"/>
                  <a:gd name="T21" fmla="*/ 2491 h 3229"/>
                  <a:gd name="T22" fmla="*/ 3017 w 3987"/>
                  <a:gd name="T23" fmla="*/ 2413 h 3229"/>
                  <a:gd name="T24" fmla="*/ 3098 w 3987"/>
                  <a:gd name="T25" fmla="*/ 2306 h 3229"/>
                  <a:gd name="T26" fmla="*/ 3128 w 3987"/>
                  <a:gd name="T27" fmla="*/ 2178 h 3229"/>
                  <a:gd name="T28" fmla="*/ 3114 w 3987"/>
                  <a:gd name="T29" fmla="*/ 964 h 3229"/>
                  <a:gd name="T30" fmla="*/ 3049 w 3987"/>
                  <a:gd name="T31" fmla="*/ 849 h 3229"/>
                  <a:gd name="T32" fmla="*/ 2940 w 3987"/>
                  <a:gd name="T33" fmla="*/ 761 h 3229"/>
                  <a:gd name="T34" fmla="*/ 2797 w 3987"/>
                  <a:gd name="T35" fmla="*/ 708 h 3229"/>
                  <a:gd name="T36" fmla="*/ 1298 w 3987"/>
                  <a:gd name="T37" fmla="*/ 697 h 3229"/>
                  <a:gd name="T38" fmla="*/ 2244 w 3987"/>
                  <a:gd name="T39" fmla="*/ 13 h 3229"/>
                  <a:gd name="T40" fmla="*/ 2600 w 3987"/>
                  <a:gd name="T41" fmla="*/ 77 h 3229"/>
                  <a:gd name="T42" fmla="*/ 2931 w 3987"/>
                  <a:gd name="T43" fmla="*/ 190 h 3229"/>
                  <a:gd name="T44" fmla="*/ 3226 w 3987"/>
                  <a:gd name="T45" fmla="*/ 348 h 3229"/>
                  <a:gd name="T46" fmla="*/ 3483 w 3987"/>
                  <a:gd name="T47" fmla="*/ 543 h 3229"/>
                  <a:gd name="T48" fmla="*/ 3695 w 3987"/>
                  <a:gd name="T49" fmla="*/ 774 h 3229"/>
                  <a:gd name="T50" fmla="*/ 3854 w 3987"/>
                  <a:gd name="T51" fmla="*/ 1032 h 3229"/>
                  <a:gd name="T52" fmla="*/ 3954 w 3987"/>
                  <a:gd name="T53" fmla="*/ 1314 h 3229"/>
                  <a:gd name="T54" fmla="*/ 3987 w 3987"/>
                  <a:gd name="T55" fmla="*/ 1615 h 3229"/>
                  <a:gd name="T56" fmla="*/ 3954 w 3987"/>
                  <a:gd name="T57" fmla="*/ 1916 h 3229"/>
                  <a:gd name="T58" fmla="*/ 3854 w 3987"/>
                  <a:gd name="T59" fmla="*/ 2197 h 3229"/>
                  <a:gd name="T60" fmla="*/ 3695 w 3987"/>
                  <a:gd name="T61" fmla="*/ 2456 h 3229"/>
                  <a:gd name="T62" fmla="*/ 3483 w 3987"/>
                  <a:gd name="T63" fmla="*/ 2686 h 3229"/>
                  <a:gd name="T64" fmla="*/ 3226 w 3987"/>
                  <a:gd name="T65" fmla="*/ 2882 h 3229"/>
                  <a:gd name="T66" fmla="*/ 2931 w 3987"/>
                  <a:gd name="T67" fmla="*/ 3039 h 3229"/>
                  <a:gd name="T68" fmla="*/ 2600 w 3987"/>
                  <a:gd name="T69" fmla="*/ 3152 h 3229"/>
                  <a:gd name="T70" fmla="*/ 2244 w 3987"/>
                  <a:gd name="T71" fmla="*/ 3216 h 3229"/>
                  <a:gd name="T72" fmla="*/ 1868 w 3987"/>
                  <a:gd name="T73" fmla="*/ 3225 h 3229"/>
                  <a:gd name="T74" fmla="*/ 1504 w 3987"/>
                  <a:gd name="T75" fmla="*/ 3180 h 3229"/>
                  <a:gd name="T76" fmla="*/ 1163 w 3987"/>
                  <a:gd name="T77" fmla="*/ 3082 h 3229"/>
                  <a:gd name="T78" fmla="*/ 855 w 3987"/>
                  <a:gd name="T79" fmla="*/ 2939 h 3229"/>
                  <a:gd name="T80" fmla="*/ 585 w 3987"/>
                  <a:gd name="T81" fmla="*/ 2756 h 3229"/>
                  <a:gd name="T82" fmla="*/ 358 w 3987"/>
                  <a:gd name="T83" fmla="*/ 2537 h 3229"/>
                  <a:gd name="T84" fmla="*/ 181 w 3987"/>
                  <a:gd name="T85" fmla="*/ 2286 h 3229"/>
                  <a:gd name="T86" fmla="*/ 61 w 3987"/>
                  <a:gd name="T87" fmla="*/ 2012 h 3229"/>
                  <a:gd name="T88" fmla="*/ 3 w 3987"/>
                  <a:gd name="T89" fmla="*/ 1717 h 3229"/>
                  <a:gd name="T90" fmla="*/ 16 w 3987"/>
                  <a:gd name="T91" fmla="*/ 1413 h 3229"/>
                  <a:gd name="T92" fmla="*/ 95 w 3987"/>
                  <a:gd name="T93" fmla="*/ 1124 h 3229"/>
                  <a:gd name="T94" fmla="*/ 234 w 3987"/>
                  <a:gd name="T95" fmla="*/ 856 h 3229"/>
                  <a:gd name="T96" fmla="*/ 428 w 3987"/>
                  <a:gd name="T97" fmla="*/ 616 h 3229"/>
                  <a:gd name="T98" fmla="*/ 671 w 3987"/>
                  <a:gd name="T99" fmla="*/ 408 h 3229"/>
                  <a:gd name="T100" fmla="*/ 954 w 3987"/>
                  <a:gd name="T101" fmla="*/ 237 h 3229"/>
                  <a:gd name="T102" fmla="*/ 1274 w 3987"/>
                  <a:gd name="T103" fmla="*/ 109 h 3229"/>
                  <a:gd name="T104" fmla="*/ 1622 w 3987"/>
                  <a:gd name="T105" fmla="*/ 28 h 3229"/>
                  <a:gd name="T106" fmla="*/ 1994 w 3987"/>
                  <a:gd name="T107" fmla="*/ 0 h 3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87" h="3229">
                    <a:moveTo>
                      <a:pt x="1298" y="697"/>
                    </a:moveTo>
                    <a:lnTo>
                      <a:pt x="1243" y="700"/>
                    </a:lnTo>
                    <a:lnTo>
                      <a:pt x="1191" y="708"/>
                    </a:lnTo>
                    <a:lnTo>
                      <a:pt x="1140" y="721"/>
                    </a:lnTo>
                    <a:lnTo>
                      <a:pt x="1092" y="738"/>
                    </a:lnTo>
                    <a:lnTo>
                      <a:pt x="1047" y="761"/>
                    </a:lnTo>
                    <a:lnTo>
                      <a:pt x="1008" y="787"/>
                    </a:lnTo>
                    <a:lnTo>
                      <a:pt x="970" y="816"/>
                    </a:lnTo>
                    <a:lnTo>
                      <a:pt x="939" y="849"/>
                    </a:lnTo>
                    <a:lnTo>
                      <a:pt x="912" y="885"/>
                    </a:lnTo>
                    <a:lnTo>
                      <a:pt x="889" y="923"/>
                    </a:lnTo>
                    <a:lnTo>
                      <a:pt x="873" y="964"/>
                    </a:lnTo>
                    <a:lnTo>
                      <a:pt x="863" y="1007"/>
                    </a:lnTo>
                    <a:lnTo>
                      <a:pt x="860" y="1051"/>
                    </a:lnTo>
                    <a:lnTo>
                      <a:pt x="860" y="2178"/>
                    </a:lnTo>
                    <a:lnTo>
                      <a:pt x="863" y="2223"/>
                    </a:lnTo>
                    <a:lnTo>
                      <a:pt x="873" y="2265"/>
                    </a:lnTo>
                    <a:lnTo>
                      <a:pt x="889" y="2306"/>
                    </a:lnTo>
                    <a:lnTo>
                      <a:pt x="912" y="2345"/>
                    </a:lnTo>
                    <a:lnTo>
                      <a:pt x="939" y="2380"/>
                    </a:lnTo>
                    <a:lnTo>
                      <a:pt x="970" y="2413"/>
                    </a:lnTo>
                    <a:lnTo>
                      <a:pt x="1008" y="2443"/>
                    </a:lnTo>
                    <a:lnTo>
                      <a:pt x="1047" y="2469"/>
                    </a:lnTo>
                    <a:lnTo>
                      <a:pt x="1092" y="2491"/>
                    </a:lnTo>
                    <a:lnTo>
                      <a:pt x="1140" y="2508"/>
                    </a:lnTo>
                    <a:lnTo>
                      <a:pt x="1191" y="2521"/>
                    </a:lnTo>
                    <a:lnTo>
                      <a:pt x="1243" y="2530"/>
                    </a:lnTo>
                    <a:lnTo>
                      <a:pt x="1298" y="2533"/>
                    </a:lnTo>
                    <a:lnTo>
                      <a:pt x="2689" y="2533"/>
                    </a:lnTo>
                    <a:lnTo>
                      <a:pt x="2744" y="2530"/>
                    </a:lnTo>
                    <a:lnTo>
                      <a:pt x="2797" y="2521"/>
                    </a:lnTo>
                    <a:lnTo>
                      <a:pt x="2847" y="2508"/>
                    </a:lnTo>
                    <a:lnTo>
                      <a:pt x="2896" y="2491"/>
                    </a:lnTo>
                    <a:lnTo>
                      <a:pt x="2940" y="2469"/>
                    </a:lnTo>
                    <a:lnTo>
                      <a:pt x="2981" y="2443"/>
                    </a:lnTo>
                    <a:lnTo>
                      <a:pt x="3017" y="2413"/>
                    </a:lnTo>
                    <a:lnTo>
                      <a:pt x="3049" y="2380"/>
                    </a:lnTo>
                    <a:lnTo>
                      <a:pt x="3077" y="2345"/>
                    </a:lnTo>
                    <a:lnTo>
                      <a:pt x="3098" y="2306"/>
                    </a:lnTo>
                    <a:lnTo>
                      <a:pt x="3114" y="2265"/>
                    </a:lnTo>
                    <a:lnTo>
                      <a:pt x="3124" y="2223"/>
                    </a:lnTo>
                    <a:lnTo>
                      <a:pt x="3128" y="2178"/>
                    </a:lnTo>
                    <a:lnTo>
                      <a:pt x="3128" y="1051"/>
                    </a:lnTo>
                    <a:lnTo>
                      <a:pt x="3124" y="1007"/>
                    </a:lnTo>
                    <a:lnTo>
                      <a:pt x="3114" y="964"/>
                    </a:lnTo>
                    <a:lnTo>
                      <a:pt x="3098" y="923"/>
                    </a:lnTo>
                    <a:lnTo>
                      <a:pt x="3077" y="885"/>
                    </a:lnTo>
                    <a:lnTo>
                      <a:pt x="3049" y="849"/>
                    </a:lnTo>
                    <a:lnTo>
                      <a:pt x="3017" y="816"/>
                    </a:lnTo>
                    <a:lnTo>
                      <a:pt x="2981" y="787"/>
                    </a:lnTo>
                    <a:lnTo>
                      <a:pt x="2940" y="761"/>
                    </a:lnTo>
                    <a:lnTo>
                      <a:pt x="2896" y="738"/>
                    </a:lnTo>
                    <a:lnTo>
                      <a:pt x="2847" y="721"/>
                    </a:lnTo>
                    <a:lnTo>
                      <a:pt x="2797" y="708"/>
                    </a:lnTo>
                    <a:lnTo>
                      <a:pt x="2744" y="700"/>
                    </a:lnTo>
                    <a:lnTo>
                      <a:pt x="2689" y="697"/>
                    </a:lnTo>
                    <a:lnTo>
                      <a:pt x="1298" y="697"/>
                    </a:lnTo>
                    <a:close/>
                    <a:moveTo>
                      <a:pt x="1994" y="0"/>
                    </a:moveTo>
                    <a:lnTo>
                      <a:pt x="2120" y="4"/>
                    </a:lnTo>
                    <a:lnTo>
                      <a:pt x="2244" y="13"/>
                    </a:lnTo>
                    <a:lnTo>
                      <a:pt x="2365" y="28"/>
                    </a:lnTo>
                    <a:lnTo>
                      <a:pt x="2484" y="50"/>
                    </a:lnTo>
                    <a:lnTo>
                      <a:pt x="2600" y="77"/>
                    </a:lnTo>
                    <a:lnTo>
                      <a:pt x="2714" y="109"/>
                    </a:lnTo>
                    <a:lnTo>
                      <a:pt x="2824" y="148"/>
                    </a:lnTo>
                    <a:lnTo>
                      <a:pt x="2931" y="190"/>
                    </a:lnTo>
                    <a:lnTo>
                      <a:pt x="3033" y="237"/>
                    </a:lnTo>
                    <a:lnTo>
                      <a:pt x="3132" y="290"/>
                    </a:lnTo>
                    <a:lnTo>
                      <a:pt x="3226" y="348"/>
                    </a:lnTo>
                    <a:lnTo>
                      <a:pt x="3318" y="408"/>
                    </a:lnTo>
                    <a:lnTo>
                      <a:pt x="3404" y="474"/>
                    </a:lnTo>
                    <a:lnTo>
                      <a:pt x="3483" y="543"/>
                    </a:lnTo>
                    <a:lnTo>
                      <a:pt x="3559" y="616"/>
                    </a:lnTo>
                    <a:lnTo>
                      <a:pt x="3631" y="693"/>
                    </a:lnTo>
                    <a:lnTo>
                      <a:pt x="3695" y="774"/>
                    </a:lnTo>
                    <a:lnTo>
                      <a:pt x="3754" y="856"/>
                    </a:lnTo>
                    <a:lnTo>
                      <a:pt x="3806" y="943"/>
                    </a:lnTo>
                    <a:lnTo>
                      <a:pt x="3854" y="1032"/>
                    </a:lnTo>
                    <a:lnTo>
                      <a:pt x="3894" y="1124"/>
                    </a:lnTo>
                    <a:lnTo>
                      <a:pt x="3927" y="1218"/>
                    </a:lnTo>
                    <a:lnTo>
                      <a:pt x="3954" y="1314"/>
                    </a:lnTo>
                    <a:lnTo>
                      <a:pt x="3972" y="1413"/>
                    </a:lnTo>
                    <a:lnTo>
                      <a:pt x="3984" y="1513"/>
                    </a:lnTo>
                    <a:lnTo>
                      <a:pt x="3987" y="1615"/>
                    </a:lnTo>
                    <a:lnTo>
                      <a:pt x="3984" y="1717"/>
                    </a:lnTo>
                    <a:lnTo>
                      <a:pt x="3972" y="1817"/>
                    </a:lnTo>
                    <a:lnTo>
                      <a:pt x="3954" y="1916"/>
                    </a:lnTo>
                    <a:lnTo>
                      <a:pt x="3927" y="2012"/>
                    </a:lnTo>
                    <a:lnTo>
                      <a:pt x="3894" y="2105"/>
                    </a:lnTo>
                    <a:lnTo>
                      <a:pt x="3854" y="2197"/>
                    </a:lnTo>
                    <a:lnTo>
                      <a:pt x="3806" y="2286"/>
                    </a:lnTo>
                    <a:lnTo>
                      <a:pt x="3754" y="2373"/>
                    </a:lnTo>
                    <a:lnTo>
                      <a:pt x="3695" y="2456"/>
                    </a:lnTo>
                    <a:lnTo>
                      <a:pt x="3631" y="2537"/>
                    </a:lnTo>
                    <a:lnTo>
                      <a:pt x="3559" y="2613"/>
                    </a:lnTo>
                    <a:lnTo>
                      <a:pt x="3483" y="2686"/>
                    </a:lnTo>
                    <a:lnTo>
                      <a:pt x="3404" y="2756"/>
                    </a:lnTo>
                    <a:lnTo>
                      <a:pt x="3318" y="2821"/>
                    </a:lnTo>
                    <a:lnTo>
                      <a:pt x="3226" y="2882"/>
                    </a:lnTo>
                    <a:lnTo>
                      <a:pt x="3132" y="2939"/>
                    </a:lnTo>
                    <a:lnTo>
                      <a:pt x="3033" y="2992"/>
                    </a:lnTo>
                    <a:lnTo>
                      <a:pt x="2931" y="3039"/>
                    </a:lnTo>
                    <a:lnTo>
                      <a:pt x="2824" y="3082"/>
                    </a:lnTo>
                    <a:lnTo>
                      <a:pt x="2714" y="3120"/>
                    </a:lnTo>
                    <a:lnTo>
                      <a:pt x="2600" y="3152"/>
                    </a:lnTo>
                    <a:lnTo>
                      <a:pt x="2484" y="3180"/>
                    </a:lnTo>
                    <a:lnTo>
                      <a:pt x="2365" y="3201"/>
                    </a:lnTo>
                    <a:lnTo>
                      <a:pt x="2244" y="3216"/>
                    </a:lnTo>
                    <a:lnTo>
                      <a:pt x="2120" y="3225"/>
                    </a:lnTo>
                    <a:lnTo>
                      <a:pt x="1994" y="3229"/>
                    </a:lnTo>
                    <a:lnTo>
                      <a:pt x="1868" y="3225"/>
                    </a:lnTo>
                    <a:lnTo>
                      <a:pt x="1743" y="3216"/>
                    </a:lnTo>
                    <a:lnTo>
                      <a:pt x="1622" y="3201"/>
                    </a:lnTo>
                    <a:lnTo>
                      <a:pt x="1504" y="3180"/>
                    </a:lnTo>
                    <a:lnTo>
                      <a:pt x="1387" y="3152"/>
                    </a:lnTo>
                    <a:lnTo>
                      <a:pt x="1274" y="3120"/>
                    </a:lnTo>
                    <a:lnTo>
                      <a:pt x="1163" y="3082"/>
                    </a:lnTo>
                    <a:lnTo>
                      <a:pt x="1057" y="3039"/>
                    </a:lnTo>
                    <a:lnTo>
                      <a:pt x="954" y="2992"/>
                    </a:lnTo>
                    <a:lnTo>
                      <a:pt x="855" y="2939"/>
                    </a:lnTo>
                    <a:lnTo>
                      <a:pt x="761" y="2882"/>
                    </a:lnTo>
                    <a:lnTo>
                      <a:pt x="671" y="2821"/>
                    </a:lnTo>
                    <a:lnTo>
                      <a:pt x="585" y="2756"/>
                    </a:lnTo>
                    <a:lnTo>
                      <a:pt x="504" y="2686"/>
                    </a:lnTo>
                    <a:lnTo>
                      <a:pt x="428" y="2613"/>
                    </a:lnTo>
                    <a:lnTo>
                      <a:pt x="358" y="2537"/>
                    </a:lnTo>
                    <a:lnTo>
                      <a:pt x="293" y="2456"/>
                    </a:lnTo>
                    <a:lnTo>
                      <a:pt x="234" y="2373"/>
                    </a:lnTo>
                    <a:lnTo>
                      <a:pt x="181" y="2286"/>
                    </a:lnTo>
                    <a:lnTo>
                      <a:pt x="134" y="2197"/>
                    </a:lnTo>
                    <a:lnTo>
                      <a:pt x="95" y="2105"/>
                    </a:lnTo>
                    <a:lnTo>
                      <a:pt x="61" y="2012"/>
                    </a:lnTo>
                    <a:lnTo>
                      <a:pt x="35" y="1916"/>
                    </a:lnTo>
                    <a:lnTo>
                      <a:pt x="16" y="1817"/>
                    </a:lnTo>
                    <a:lnTo>
                      <a:pt x="3" y="1717"/>
                    </a:lnTo>
                    <a:lnTo>
                      <a:pt x="0" y="1615"/>
                    </a:lnTo>
                    <a:lnTo>
                      <a:pt x="3" y="1513"/>
                    </a:lnTo>
                    <a:lnTo>
                      <a:pt x="16" y="1413"/>
                    </a:lnTo>
                    <a:lnTo>
                      <a:pt x="35" y="1314"/>
                    </a:lnTo>
                    <a:lnTo>
                      <a:pt x="61" y="1218"/>
                    </a:lnTo>
                    <a:lnTo>
                      <a:pt x="95" y="1124"/>
                    </a:lnTo>
                    <a:lnTo>
                      <a:pt x="134" y="1032"/>
                    </a:lnTo>
                    <a:lnTo>
                      <a:pt x="181" y="943"/>
                    </a:lnTo>
                    <a:lnTo>
                      <a:pt x="234" y="856"/>
                    </a:lnTo>
                    <a:lnTo>
                      <a:pt x="293" y="774"/>
                    </a:lnTo>
                    <a:lnTo>
                      <a:pt x="358" y="693"/>
                    </a:lnTo>
                    <a:lnTo>
                      <a:pt x="428" y="616"/>
                    </a:lnTo>
                    <a:lnTo>
                      <a:pt x="504" y="543"/>
                    </a:lnTo>
                    <a:lnTo>
                      <a:pt x="585" y="474"/>
                    </a:lnTo>
                    <a:lnTo>
                      <a:pt x="671" y="408"/>
                    </a:lnTo>
                    <a:lnTo>
                      <a:pt x="761" y="348"/>
                    </a:lnTo>
                    <a:lnTo>
                      <a:pt x="855" y="290"/>
                    </a:lnTo>
                    <a:lnTo>
                      <a:pt x="954" y="237"/>
                    </a:lnTo>
                    <a:lnTo>
                      <a:pt x="1057" y="190"/>
                    </a:lnTo>
                    <a:lnTo>
                      <a:pt x="1163" y="148"/>
                    </a:lnTo>
                    <a:lnTo>
                      <a:pt x="1274" y="109"/>
                    </a:lnTo>
                    <a:lnTo>
                      <a:pt x="1387" y="77"/>
                    </a:lnTo>
                    <a:lnTo>
                      <a:pt x="1504" y="50"/>
                    </a:lnTo>
                    <a:lnTo>
                      <a:pt x="1622" y="28"/>
                    </a:lnTo>
                    <a:lnTo>
                      <a:pt x="1743" y="13"/>
                    </a:lnTo>
                    <a:lnTo>
                      <a:pt x="1868" y="4"/>
                    </a:lnTo>
                    <a:lnTo>
                      <a:pt x="19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78"/>
              <p:cNvSpPr>
                <a:spLocks/>
              </p:cNvSpPr>
              <p:nvPr/>
            </p:nvSpPr>
            <p:spPr bwMode="auto">
              <a:xfrm>
                <a:off x="6483" y="2685"/>
                <a:ext cx="365" cy="232"/>
              </a:xfrm>
              <a:custGeom>
                <a:avLst/>
                <a:gdLst>
                  <a:gd name="T0" fmla="*/ 0 w 1826"/>
                  <a:gd name="T1" fmla="*/ 0 h 928"/>
                  <a:gd name="T2" fmla="*/ 338 w 1826"/>
                  <a:gd name="T3" fmla="*/ 0 h 928"/>
                  <a:gd name="T4" fmla="*/ 319 w 1826"/>
                  <a:gd name="T5" fmla="*/ 45 h 928"/>
                  <a:gd name="T6" fmla="*/ 304 w 1826"/>
                  <a:gd name="T7" fmla="*/ 92 h 928"/>
                  <a:gd name="T8" fmla="*/ 296 w 1826"/>
                  <a:gd name="T9" fmla="*/ 139 h 928"/>
                  <a:gd name="T10" fmla="*/ 293 w 1826"/>
                  <a:gd name="T11" fmla="*/ 189 h 928"/>
                  <a:gd name="T12" fmla="*/ 297 w 1826"/>
                  <a:gd name="T13" fmla="*/ 243 h 928"/>
                  <a:gd name="T14" fmla="*/ 307 w 1826"/>
                  <a:gd name="T15" fmla="*/ 296 h 928"/>
                  <a:gd name="T16" fmla="*/ 324 w 1826"/>
                  <a:gd name="T17" fmla="*/ 347 h 928"/>
                  <a:gd name="T18" fmla="*/ 348 w 1826"/>
                  <a:gd name="T19" fmla="*/ 396 h 928"/>
                  <a:gd name="T20" fmla="*/ 378 w 1826"/>
                  <a:gd name="T21" fmla="*/ 442 h 928"/>
                  <a:gd name="T22" fmla="*/ 413 w 1826"/>
                  <a:gd name="T23" fmla="*/ 485 h 928"/>
                  <a:gd name="T24" fmla="*/ 453 w 1826"/>
                  <a:gd name="T25" fmla="*/ 525 h 928"/>
                  <a:gd name="T26" fmla="*/ 498 w 1826"/>
                  <a:gd name="T27" fmla="*/ 561 h 928"/>
                  <a:gd name="T28" fmla="*/ 546 w 1826"/>
                  <a:gd name="T29" fmla="*/ 594 h 928"/>
                  <a:gd name="T30" fmla="*/ 600 w 1826"/>
                  <a:gd name="T31" fmla="*/ 622 h 928"/>
                  <a:gd name="T32" fmla="*/ 657 w 1826"/>
                  <a:gd name="T33" fmla="*/ 646 h 928"/>
                  <a:gd name="T34" fmla="*/ 717 w 1826"/>
                  <a:gd name="T35" fmla="*/ 665 h 928"/>
                  <a:gd name="T36" fmla="*/ 780 w 1826"/>
                  <a:gd name="T37" fmla="*/ 679 h 928"/>
                  <a:gd name="T38" fmla="*/ 846 w 1826"/>
                  <a:gd name="T39" fmla="*/ 688 h 928"/>
                  <a:gd name="T40" fmla="*/ 913 w 1826"/>
                  <a:gd name="T41" fmla="*/ 691 h 928"/>
                  <a:gd name="T42" fmla="*/ 981 w 1826"/>
                  <a:gd name="T43" fmla="*/ 688 h 928"/>
                  <a:gd name="T44" fmla="*/ 1045 w 1826"/>
                  <a:gd name="T45" fmla="*/ 679 h 928"/>
                  <a:gd name="T46" fmla="*/ 1109 w 1826"/>
                  <a:gd name="T47" fmla="*/ 665 h 928"/>
                  <a:gd name="T48" fmla="*/ 1169 w 1826"/>
                  <a:gd name="T49" fmla="*/ 646 h 928"/>
                  <a:gd name="T50" fmla="*/ 1226 w 1826"/>
                  <a:gd name="T51" fmla="*/ 622 h 928"/>
                  <a:gd name="T52" fmla="*/ 1279 w 1826"/>
                  <a:gd name="T53" fmla="*/ 594 h 928"/>
                  <a:gd name="T54" fmla="*/ 1329 w 1826"/>
                  <a:gd name="T55" fmla="*/ 561 h 928"/>
                  <a:gd name="T56" fmla="*/ 1373 w 1826"/>
                  <a:gd name="T57" fmla="*/ 525 h 928"/>
                  <a:gd name="T58" fmla="*/ 1413 w 1826"/>
                  <a:gd name="T59" fmla="*/ 485 h 928"/>
                  <a:gd name="T60" fmla="*/ 1448 w 1826"/>
                  <a:gd name="T61" fmla="*/ 442 h 928"/>
                  <a:gd name="T62" fmla="*/ 1478 w 1826"/>
                  <a:gd name="T63" fmla="*/ 396 h 928"/>
                  <a:gd name="T64" fmla="*/ 1502 w 1826"/>
                  <a:gd name="T65" fmla="*/ 347 h 928"/>
                  <a:gd name="T66" fmla="*/ 1519 w 1826"/>
                  <a:gd name="T67" fmla="*/ 296 h 928"/>
                  <a:gd name="T68" fmla="*/ 1529 w 1826"/>
                  <a:gd name="T69" fmla="*/ 243 h 928"/>
                  <a:gd name="T70" fmla="*/ 1533 w 1826"/>
                  <a:gd name="T71" fmla="*/ 189 h 928"/>
                  <a:gd name="T72" fmla="*/ 1531 w 1826"/>
                  <a:gd name="T73" fmla="*/ 139 h 928"/>
                  <a:gd name="T74" fmla="*/ 1521 w 1826"/>
                  <a:gd name="T75" fmla="*/ 92 h 928"/>
                  <a:gd name="T76" fmla="*/ 1507 w 1826"/>
                  <a:gd name="T77" fmla="*/ 45 h 928"/>
                  <a:gd name="T78" fmla="*/ 1487 w 1826"/>
                  <a:gd name="T79" fmla="*/ 0 h 928"/>
                  <a:gd name="T80" fmla="*/ 1826 w 1826"/>
                  <a:gd name="T81" fmla="*/ 0 h 928"/>
                  <a:gd name="T82" fmla="*/ 1826 w 1826"/>
                  <a:gd name="T83" fmla="*/ 752 h 928"/>
                  <a:gd name="T84" fmla="*/ 1822 w 1826"/>
                  <a:gd name="T85" fmla="*/ 783 h 928"/>
                  <a:gd name="T86" fmla="*/ 1812 w 1826"/>
                  <a:gd name="T87" fmla="*/ 814 h 928"/>
                  <a:gd name="T88" fmla="*/ 1796 w 1826"/>
                  <a:gd name="T89" fmla="*/ 841 h 928"/>
                  <a:gd name="T90" fmla="*/ 1775 w 1826"/>
                  <a:gd name="T91" fmla="*/ 865 h 928"/>
                  <a:gd name="T92" fmla="*/ 1749 w 1826"/>
                  <a:gd name="T93" fmla="*/ 886 h 928"/>
                  <a:gd name="T94" fmla="*/ 1718 w 1826"/>
                  <a:gd name="T95" fmla="*/ 904 h 928"/>
                  <a:gd name="T96" fmla="*/ 1684 w 1826"/>
                  <a:gd name="T97" fmla="*/ 917 h 928"/>
                  <a:gd name="T98" fmla="*/ 1648 w 1826"/>
                  <a:gd name="T99" fmla="*/ 925 h 928"/>
                  <a:gd name="T100" fmla="*/ 1608 w 1826"/>
                  <a:gd name="T101" fmla="*/ 928 h 928"/>
                  <a:gd name="T102" fmla="*/ 217 w 1826"/>
                  <a:gd name="T103" fmla="*/ 928 h 928"/>
                  <a:gd name="T104" fmla="*/ 179 w 1826"/>
                  <a:gd name="T105" fmla="*/ 925 h 928"/>
                  <a:gd name="T106" fmla="*/ 141 w 1826"/>
                  <a:gd name="T107" fmla="*/ 917 h 928"/>
                  <a:gd name="T108" fmla="*/ 107 w 1826"/>
                  <a:gd name="T109" fmla="*/ 904 h 928"/>
                  <a:gd name="T110" fmla="*/ 77 w 1826"/>
                  <a:gd name="T111" fmla="*/ 886 h 928"/>
                  <a:gd name="T112" fmla="*/ 51 w 1826"/>
                  <a:gd name="T113" fmla="*/ 865 h 928"/>
                  <a:gd name="T114" fmla="*/ 30 w 1826"/>
                  <a:gd name="T115" fmla="*/ 841 h 928"/>
                  <a:gd name="T116" fmla="*/ 14 w 1826"/>
                  <a:gd name="T117" fmla="*/ 814 h 928"/>
                  <a:gd name="T118" fmla="*/ 4 w 1826"/>
                  <a:gd name="T119" fmla="*/ 783 h 928"/>
                  <a:gd name="T120" fmla="*/ 0 w 1826"/>
                  <a:gd name="T121" fmla="*/ 752 h 928"/>
                  <a:gd name="T122" fmla="*/ 0 w 1826"/>
                  <a:gd name="T123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26" h="928">
                    <a:moveTo>
                      <a:pt x="0" y="0"/>
                    </a:moveTo>
                    <a:lnTo>
                      <a:pt x="338" y="0"/>
                    </a:lnTo>
                    <a:lnTo>
                      <a:pt x="319" y="45"/>
                    </a:lnTo>
                    <a:lnTo>
                      <a:pt x="304" y="92"/>
                    </a:lnTo>
                    <a:lnTo>
                      <a:pt x="296" y="139"/>
                    </a:lnTo>
                    <a:lnTo>
                      <a:pt x="293" y="189"/>
                    </a:lnTo>
                    <a:lnTo>
                      <a:pt x="297" y="243"/>
                    </a:lnTo>
                    <a:lnTo>
                      <a:pt x="307" y="296"/>
                    </a:lnTo>
                    <a:lnTo>
                      <a:pt x="324" y="347"/>
                    </a:lnTo>
                    <a:lnTo>
                      <a:pt x="348" y="396"/>
                    </a:lnTo>
                    <a:lnTo>
                      <a:pt x="378" y="442"/>
                    </a:lnTo>
                    <a:lnTo>
                      <a:pt x="413" y="485"/>
                    </a:lnTo>
                    <a:lnTo>
                      <a:pt x="453" y="525"/>
                    </a:lnTo>
                    <a:lnTo>
                      <a:pt x="498" y="561"/>
                    </a:lnTo>
                    <a:lnTo>
                      <a:pt x="546" y="594"/>
                    </a:lnTo>
                    <a:lnTo>
                      <a:pt x="600" y="622"/>
                    </a:lnTo>
                    <a:lnTo>
                      <a:pt x="657" y="646"/>
                    </a:lnTo>
                    <a:lnTo>
                      <a:pt x="717" y="665"/>
                    </a:lnTo>
                    <a:lnTo>
                      <a:pt x="780" y="679"/>
                    </a:lnTo>
                    <a:lnTo>
                      <a:pt x="846" y="688"/>
                    </a:lnTo>
                    <a:lnTo>
                      <a:pt x="913" y="691"/>
                    </a:lnTo>
                    <a:lnTo>
                      <a:pt x="981" y="688"/>
                    </a:lnTo>
                    <a:lnTo>
                      <a:pt x="1045" y="679"/>
                    </a:lnTo>
                    <a:lnTo>
                      <a:pt x="1109" y="665"/>
                    </a:lnTo>
                    <a:lnTo>
                      <a:pt x="1169" y="646"/>
                    </a:lnTo>
                    <a:lnTo>
                      <a:pt x="1226" y="622"/>
                    </a:lnTo>
                    <a:lnTo>
                      <a:pt x="1279" y="594"/>
                    </a:lnTo>
                    <a:lnTo>
                      <a:pt x="1329" y="561"/>
                    </a:lnTo>
                    <a:lnTo>
                      <a:pt x="1373" y="525"/>
                    </a:lnTo>
                    <a:lnTo>
                      <a:pt x="1413" y="485"/>
                    </a:lnTo>
                    <a:lnTo>
                      <a:pt x="1448" y="442"/>
                    </a:lnTo>
                    <a:lnTo>
                      <a:pt x="1478" y="396"/>
                    </a:lnTo>
                    <a:lnTo>
                      <a:pt x="1502" y="347"/>
                    </a:lnTo>
                    <a:lnTo>
                      <a:pt x="1519" y="296"/>
                    </a:lnTo>
                    <a:lnTo>
                      <a:pt x="1529" y="243"/>
                    </a:lnTo>
                    <a:lnTo>
                      <a:pt x="1533" y="189"/>
                    </a:lnTo>
                    <a:lnTo>
                      <a:pt x="1531" y="139"/>
                    </a:lnTo>
                    <a:lnTo>
                      <a:pt x="1521" y="92"/>
                    </a:lnTo>
                    <a:lnTo>
                      <a:pt x="1507" y="45"/>
                    </a:lnTo>
                    <a:lnTo>
                      <a:pt x="1487" y="0"/>
                    </a:lnTo>
                    <a:lnTo>
                      <a:pt x="1826" y="0"/>
                    </a:lnTo>
                    <a:lnTo>
                      <a:pt x="1826" y="752"/>
                    </a:lnTo>
                    <a:lnTo>
                      <a:pt x="1822" y="783"/>
                    </a:lnTo>
                    <a:lnTo>
                      <a:pt x="1812" y="814"/>
                    </a:lnTo>
                    <a:lnTo>
                      <a:pt x="1796" y="841"/>
                    </a:lnTo>
                    <a:lnTo>
                      <a:pt x="1775" y="865"/>
                    </a:lnTo>
                    <a:lnTo>
                      <a:pt x="1749" y="886"/>
                    </a:lnTo>
                    <a:lnTo>
                      <a:pt x="1718" y="904"/>
                    </a:lnTo>
                    <a:lnTo>
                      <a:pt x="1684" y="917"/>
                    </a:lnTo>
                    <a:lnTo>
                      <a:pt x="1648" y="925"/>
                    </a:lnTo>
                    <a:lnTo>
                      <a:pt x="1608" y="928"/>
                    </a:lnTo>
                    <a:lnTo>
                      <a:pt x="217" y="928"/>
                    </a:lnTo>
                    <a:lnTo>
                      <a:pt x="179" y="925"/>
                    </a:lnTo>
                    <a:lnTo>
                      <a:pt x="141" y="917"/>
                    </a:lnTo>
                    <a:lnTo>
                      <a:pt x="107" y="904"/>
                    </a:lnTo>
                    <a:lnTo>
                      <a:pt x="77" y="886"/>
                    </a:lnTo>
                    <a:lnTo>
                      <a:pt x="51" y="865"/>
                    </a:lnTo>
                    <a:lnTo>
                      <a:pt x="30" y="841"/>
                    </a:lnTo>
                    <a:lnTo>
                      <a:pt x="14" y="814"/>
                    </a:lnTo>
                    <a:lnTo>
                      <a:pt x="4" y="783"/>
                    </a:lnTo>
                    <a:lnTo>
                      <a:pt x="0" y="7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Freeform 850"/>
            <p:cNvSpPr>
              <a:spLocks noEditPoints="1"/>
            </p:cNvSpPr>
            <p:nvPr/>
          </p:nvSpPr>
          <p:spPr bwMode="auto">
            <a:xfrm>
              <a:off x="11158154" y="6060306"/>
              <a:ext cx="169279" cy="169279"/>
            </a:xfrm>
            <a:custGeom>
              <a:avLst/>
              <a:gdLst>
                <a:gd name="T0" fmla="*/ 538 w 3619"/>
                <a:gd name="T1" fmla="*/ 1378 h 3620"/>
                <a:gd name="T2" fmla="*/ 538 w 3619"/>
                <a:gd name="T3" fmla="*/ 3174 h 3620"/>
                <a:gd name="T4" fmla="*/ 1025 w 3619"/>
                <a:gd name="T5" fmla="*/ 3221 h 3620"/>
                <a:gd name="T6" fmla="*/ 1117 w 3619"/>
                <a:gd name="T7" fmla="*/ 3152 h 3620"/>
                <a:gd name="T8" fmla="*/ 1093 w 3619"/>
                <a:gd name="T9" fmla="*/ 1359 h 3620"/>
                <a:gd name="T10" fmla="*/ 2547 w 3619"/>
                <a:gd name="T11" fmla="*/ 1302 h 3620"/>
                <a:gd name="T12" fmla="*/ 2269 w 3619"/>
                <a:gd name="T13" fmla="*/ 1342 h 3620"/>
                <a:gd name="T14" fmla="*/ 2085 w 3619"/>
                <a:gd name="T15" fmla="*/ 1449 h 3620"/>
                <a:gd name="T16" fmla="*/ 1985 w 3619"/>
                <a:gd name="T17" fmla="*/ 1418 h 3620"/>
                <a:gd name="T18" fmla="*/ 1920 w 3619"/>
                <a:gd name="T19" fmla="*/ 1334 h 3620"/>
                <a:gd name="T20" fmla="*/ 1415 w 3619"/>
                <a:gd name="T21" fmla="*/ 1356 h 3620"/>
                <a:gd name="T22" fmla="*/ 1392 w 3619"/>
                <a:gd name="T23" fmla="*/ 3157 h 3620"/>
                <a:gd name="T24" fmla="*/ 1476 w 3619"/>
                <a:gd name="T25" fmla="*/ 3221 h 3620"/>
                <a:gd name="T26" fmla="*/ 1973 w 3619"/>
                <a:gd name="T27" fmla="*/ 3178 h 3620"/>
                <a:gd name="T28" fmla="*/ 1990 w 3619"/>
                <a:gd name="T29" fmla="*/ 2170 h 3620"/>
                <a:gd name="T30" fmla="*/ 2023 w 3619"/>
                <a:gd name="T31" fmla="*/ 2036 h 3620"/>
                <a:gd name="T32" fmla="*/ 2101 w 3619"/>
                <a:gd name="T33" fmla="*/ 1905 h 3620"/>
                <a:gd name="T34" fmla="*/ 2241 w 3619"/>
                <a:gd name="T35" fmla="*/ 1824 h 3620"/>
                <a:gd name="T36" fmla="*/ 2432 w 3619"/>
                <a:gd name="T37" fmla="*/ 1833 h 3620"/>
                <a:gd name="T38" fmla="*/ 2553 w 3619"/>
                <a:gd name="T39" fmla="*/ 1923 h 3620"/>
                <a:gd name="T40" fmla="*/ 2611 w 3619"/>
                <a:gd name="T41" fmla="*/ 2060 h 3620"/>
                <a:gd name="T42" fmla="*/ 2630 w 3619"/>
                <a:gd name="T43" fmla="*/ 2204 h 3620"/>
                <a:gd name="T44" fmla="*/ 2630 w 3619"/>
                <a:gd name="T45" fmla="*/ 2320 h 3620"/>
                <a:gd name="T46" fmla="*/ 2655 w 3619"/>
                <a:gd name="T47" fmla="*/ 3196 h 3620"/>
                <a:gd name="T48" fmla="*/ 3175 w 3619"/>
                <a:gd name="T49" fmla="*/ 3218 h 3620"/>
                <a:gd name="T50" fmla="*/ 3240 w 3619"/>
                <a:gd name="T51" fmla="*/ 3134 h 3620"/>
                <a:gd name="T52" fmla="*/ 3238 w 3619"/>
                <a:gd name="T53" fmla="*/ 2160 h 3620"/>
                <a:gd name="T54" fmla="*/ 3224 w 3619"/>
                <a:gd name="T55" fmla="*/ 1948 h 3620"/>
                <a:gd name="T56" fmla="*/ 3178 w 3619"/>
                <a:gd name="T57" fmla="*/ 1733 h 3620"/>
                <a:gd name="T58" fmla="*/ 3082 w 3619"/>
                <a:gd name="T59" fmla="*/ 1540 h 3620"/>
                <a:gd name="T60" fmla="*/ 2920 w 3619"/>
                <a:gd name="T61" fmla="*/ 1391 h 3620"/>
                <a:gd name="T62" fmla="*/ 2673 w 3619"/>
                <a:gd name="T63" fmla="*/ 1309 h 3620"/>
                <a:gd name="T64" fmla="*/ 727 w 3619"/>
                <a:gd name="T65" fmla="*/ 411 h 3620"/>
                <a:gd name="T66" fmla="*/ 534 w 3619"/>
                <a:gd name="T67" fmla="*/ 529 h 3620"/>
                <a:gd name="T68" fmla="*/ 440 w 3619"/>
                <a:gd name="T69" fmla="*/ 736 h 3620"/>
                <a:gd name="T70" fmla="*/ 483 w 3619"/>
                <a:gd name="T71" fmla="*/ 965 h 3620"/>
                <a:gd name="T72" fmla="*/ 641 w 3619"/>
                <a:gd name="T73" fmla="*/ 1125 h 3620"/>
                <a:gd name="T74" fmla="*/ 870 w 3619"/>
                <a:gd name="T75" fmla="*/ 1167 h 3620"/>
                <a:gd name="T76" fmla="*/ 1079 w 3619"/>
                <a:gd name="T77" fmla="*/ 1072 h 3620"/>
                <a:gd name="T78" fmla="*/ 1195 w 3619"/>
                <a:gd name="T79" fmla="*/ 880 h 3620"/>
                <a:gd name="T80" fmla="*/ 1182 w 3619"/>
                <a:gd name="T81" fmla="*/ 646 h 3620"/>
                <a:gd name="T82" fmla="*/ 1042 w 3619"/>
                <a:gd name="T83" fmla="*/ 469 h 3620"/>
                <a:gd name="T84" fmla="*/ 822 w 3619"/>
                <a:gd name="T85" fmla="*/ 399 h 3620"/>
                <a:gd name="T86" fmla="*/ 3420 w 3619"/>
                <a:gd name="T87" fmla="*/ 27 h 3620"/>
                <a:gd name="T88" fmla="*/ 3575 w 3619"/>
                <a:gd name="T89" fmla="*/ 162 h 3620"/>
                <a:gd name="T90" fmla="*/ 3619 w 3619"/>
                <a:gd name="T91" fmla="*/ 3293 h 3620"/>
                <a:gd name="T92" fmla="*/ 3551 w 3619"/>
                <a:gd name="T93" fmla="*/ 3493 h 3620"/>
                <a:gd name="T94" fmla="*/ 3379 w 3619"/>
                <a:gd name="T95" fmla="*/ 3609 h 3620"/>
                <a:gd name="T96" fmla="*/ 241 w 3619"/>
                <a:gd name="T97" fmla="*/ 3609 h 3620"/>
                <a:gd name="T98" fmla="*/ 68 w 3619"/>
                <a:gd name="T99" fmla="*/ 3493 h 3620"/>
                <a:gd name="T100" fmla="*/ 0 w 3619"/>
                <a:gd name="T101" fmla="*/ 3293 h 3620"/>
                <a:gd name="T102" fmla="*/ 45 w 3619"/>
                <a:gd name="T103" fmla="*/ 162 h 3620"/>
                <a:gd name="T104" fmla="*/ 200 w 3619"/>
                <a:gd name="T105" fmla="*/ 27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19" h="3620">
                  <a:moveTo>
                    <a:pt x="619" y="1330"/>
                  </a:moveTo>
                  <a:lnTo>
                    <a:pt x="594" y="1334"/>
                  </a:lnTo>
                  <a:lnTo>
                    <a:pt x="572" y="1343"/>
                  </a:lnTo>
                  <a:lnTo>
                    <a:pt x="552" y="1359"/>
                  </a:lnTo>
                  <a:lnTo>
                    <a:pt x="538" y="1378"/>
                  </a:lnTo>
                  <a:lnTo>
                    <a:pt x="528" y="1401"/>
                  </a:lnTo>
                  <a:lnTo>
                    <a:pt x="524" y="1426"/>
                  </a:lnTo>
                  <a:lnTo>
                    <a:pt x="524" y="3126"/>
                  </a:lnTo>
                  <a:lnTo>
                    <a:pt x="528" y="3152"/>
                  </a:lnTo>
                  <a:lnTo>
                    <a:pt x="538" y="3174"/>
                  </a:lnTo>
                  <a:lnTo>
                    <a:pt x="552" y="3193"/>
                  </a:lnTo>
                  <a:lnTo>
                    <a:pt x="572" y="3208"/>
                  </a:lnTo>
                  <a:lnTo>
                    <a:pt x="594" y="3218"/>
                  </a:lnTo>
                  <a:lnTo>
                    <a:pt x="619" y="3221"/>
                  </a:lnTo>
                  <a:lnTo>
                    <a:pt x="1025" y="3221"/>
                  </a:lnTo>
                  <a:lnTo>
                    <a:pt x="1050" y="3218"/>
                  </a:lnTo>
                  <a:lnTo>
                    <a:pt x="1073" y="3208"/>
                  </a:lnTo>
                  <a:lnTo>
                    <a:pt x="1093" y="3193"/>
                  </a:lnTo>
                  <a:lnTo>
                    <a:pt x="1107" y="3174"/>
                  </a:lnTo>
                  <a:lnTo>
                    <a:pt x="1117" y="3152"/>
                  </a:lnTo>
                  <a:lnTo>
                    <a:pt x="1120" y="3126"/>
                  </a:lnTo>
                  <a:lnTo>
                    <a:pt x="1120" y="1426"/>
                  </a:lnTo>
                  <a:lnTo>
                    <a:pt x="1117" y="1401"/>
                  </a:lnTo>
                  <a:lnTo>
                    <a:pt x="1107" y="1378"/>
                  </a:lnTo>
                  <a:lnTo>
                    <a:pt x="1093" y="1359"/>
                  </a:lnTo>
                  <a:lnTo>
                    <a:pt x="1073" y="1343"/>
                  </a:lnTo>
                  <a:lnTo>
                    <a:pt x="1050" y="1334"/>
                  </a:lnTo>
                  <a:lnTo>
                    <a:pt x="1025" y="1330"/>
                  </a:lnTo>
                  <a:lnTo>
                    <a:pt x="619" y="1330"/>
                  </a:lnTo>
                  <a:close/>
                  <a:moveTo>
                    <a:pt x="2547" y="1302"/>
                  </a:moveTo>
                  <a:lnTo>
                    <a:pt x="2482" y="1304"/>
                  </a:lnTo>
                  <a:lnTo>
                    <a:pt x="2422" y="1308"/>
                  </a:lnTo>
                  <a:lnTo>
                    <a:pt x="2367" y="1317"/>
                  </a:lnTo>
                  <a:lnTo>
                    <a:pt x="2315" y="1328"/>
                  </a:lnTo>
                  <a:lnTo>
                    <a:pt x="2269" y="1342"/>
                  </a:lnTo>
                  <a:lnTo>
                    <a:pt x="2225" y="1359"/>
                  </a:lnTo>
                  <a:lnTo>
                    <a:pt x="2185" y="1379"/>
                  </a:lnTo>
                  <a:lnTo>
                    <a:pt x="2149" y="1400"/>
                  </a:lnTo>
                  <a:lnTo>
                    <a:pt x="2115" y="1423"/>
                  </a:lnTo>
                  <a:lnTo>
                    <a:pt x="2085" y="1449"/>
                  </a:lnTo>
                  <a:lnTo>
                    <a:pt x="2057" y="1476"/>
                  </a:lnTo>
                  <a:lnTo>
                    <a:pt x="2031" y="1504"/>
                  </a:lnTo>
                  <a:lnTo>
                    <a:pt x="2007" y="1535"/>
                  </a:lnTo>
                  <a:lnTo>
                    <a:pt x="1985" y="1566"/>
                  </a:lnTo>
                  <a:lnTo>
                    <a:pt x="1985" y="1418"/>
                  </a:lnTo>
                  <a:lnTo>
                    <a:pt x="1982" y="1395"/>
                  </a:lnTo>
                  <a:lnTo>
                    <a:pt x="1973" y="1374"/>
                  </a:lnTo>
                  <a:lnTo>
                    <a:pt x="1959" y="1356"/>
                  </a:lnTo>
                  <a:lnTo>
                    <a:pt x="1941" y="1342"/>
                  </a:lnTo>
                  <a:lnTo>
                    <a:pt x="1920" y="1334"/>
                  </a:lnTo>
                  <a:lnTo>
                    <a:pt x="1897" y="1330"/>
                  </a:lnTo>
                  <a:lnTo>
                    <a:pt x="1476" y="1330"/>
                  </a:lnTo>
                  <a:lnTo>
                    <a:pt x="1453" y="1334"/>
                  </a:lnTo>
                  <a:lnTo>
                    <a:pt x="1432" y="1342"/>
                  </a:lnTo>
                  <a:lnTo>
                    <a:pt x="1415" y="1356"/>
                  </a:lnTo>
                  <a:lnTo>
                    <a:pt x="1400" y="1374"/>
                  </a:lnTo>
                  <a:lnTo>
                    <a:pt x="1392" y="1395"/>
                  </a:lnTo>
                  <a:lnTo>
                    <a:pt x="1389" y="1418"/>
                  </a:lnTo>
                  <a:lnTo>
                    <a:pt x="1389" y="3134"/>
                  </a:lnTo>
                  <a:lnTo>
                    <a:pt x="1392" y="3157"/>
                  </a:lnTo>
                  <a:lnTo>
                    <a:pt x="1400" y="3178"/>
                  </a:lnTo>
                  <a:lnTo>
                    <a:pt x="1415" y="3196"/>
                  </a:lnTo>
                  <a:lnTo>
                    <a:pt x="1432" y="3209"/>
                  </a:lnTo>
                  <a:lnTo>
                    <a:pt x="1453" y="3218"/>
                  </a:lnTo>
                  <a:lnTo>
                    <a:pt x="1476" y="3221"/>
                  </a:lnTo>
                  <a:lnTo>
                    <a:pt x="1897" y="3221"/>
                  </a:lnTo>
                  <a:lnTo>
                    <a:pt x="1920" y="3218"/>
                  </a:lnTo>
                  <a:lnTo>
                    <a:pt x="1941" y="3209"/>
                  </a:lnTo>
                  <a:lnTo>
                    <a:pt x="1959" y="3196"/>
                  </a:lnTo>
                  <a:lnTo>
                    <a:pt x="1973" y="3178"/>
                  </a:lnTo>
                  <a:lnTo>
                    <a:pt x="1982" y="3157"/>
                  </a:lnTo>
                  <a:lnTo>
                    <a:pt x="1985" y="3134"/>
                  </a:lnTo>
                  <a:lnTo>
                    <a:pt x="1985" y="2214"/>
                  </a:lnTo>
                  <a:lnTo>
                    <a:pt x="1988" y="2193"/>
                  </a:lnTo>
                  <a:lnTo>
                    <a:pt x="1990" y="2170"/>
                  </a:lnTo>
                  <a:lnTo>
                    <a:pt x="1994" y="2146"/>
                  </a:lnTo>
                  <a:lnTo>
                    <a:pt x="2000" y="2119"/>
                  </a:lnTo>
                  <a:lnTo>
                    <a:pt x="2006" y="2093"/>
                  </a:lnTo>
                  <a:lnTo>
                    <a:pt x="2014" y="2065"/>
                  </a:lnTo>
                  <a:lnTo>
                    <a:pt x="2023" y="2036"/>
                  </a:lnTo>
                  <a:lnTo>
                    <a:pt x="2035" y="2009"/>
                  </a:lnTo>
                  <a:lnTo>
                    <a:pt x="2048" y="1981"/>
                  </a:lnTo>
                  <a:lnTo>
                    <a:pt x="2064" y="1955"/>
                  </a:lnTo>
                  <a:lnTo>
                    <a:pt x="2081" y="1930"/>
                  </a:lnTo>
                  <a:lnTo>
                    <a:pt x="2101" y="1905"/>
                  </a:lnTo>
                  <a:lnTo>
                    <a:pt x="2123" y="1883"/>
                  </a:lnTo>
                  <a:lnTo>
                    <a:pt x="2149" y="1865"/>
                  </a:lnTo>
                  <a:lnTo>
                    <a:pt x="2176" y="1847"/>
                  </a:lnTo>
                  <a:lnTo>
                    <a:pt x="2207" y="1834"/>
                  </a:lnTo>
                  <a:lnTo>
                    <a:pt x="2241" y="1824"/>
                  </a:lnTo>
                  <a:lnTo>
                    <a:pt x="2279" y="1817"/>
                  </a:lnTo>
                  <a:lnTo>
                    <a:pt x="2318" y="1815"/>
                  </a:lnTo>
                  <a:lnTo>
                    <a:pt x="2360" y="1817"/>
                  </a:lnTo>
                  <a:lnTo>
                    <a:pt x="2398" y="1823"/>
                  </a:lnTo>
                  <a:lnTo>
                    <a:pt x="2432" y="1833"/>
                  </a:lnTo>
                  <a:lnTo>
                    <a:pt x="2461" y="1845"/>
                  </a:lnTo>
                  <a:lnTo>
                    <a:pt x="2489" y="1861"/>
                  </a:lnTo>
                  <a:lnTo>
                    <a:pt x="2513" y="1880"/>
                  </a:lnTo>
                  <a:lnTo>
                    <a:pt x="2534" y="1901"/>
                  </a:lnTo>
                  <a:lnTo>
                    <a:pt x="2553" y="1923"/>
                  </a:lnTo>
                  <a:lnTo>
                    <a:pt x="2569" y="1948"/>
                  </a:lnTo>
                  <a:lnTo>
                    <a:pt x="2583" y="1975"/>
                  </a:lnTo>
                  <a:lnTo>
                    <a:pt x="2594" y="2002"/>
                  </a:lnTo>
                  <a:lnTo>
                    <a:pt x="2604" y="2031"/>
                  </a:lnTo>
                  <a:lnTo>
                    <a:pt x="2611" y="2060"/>
                  </a:lnTo>
                  <a:lnTo>
                    <a:pt x="2618" y="2089"/>
                  </a:lnTo>
                  <a:lnTo>
                    <a:pt x="2622" y="2119"/>
                  </a:lnTo>
                  <a:lnTo>
                    <a:pt x="2626" y="2148"/>
                  </a:lnTo>
                  <a:lnTo>
                    <a:pt x="2628" y="2176"/>
                  </a:lnTo>
                  <a:lnTo>
                    <a:pt x="2630" y="2204"/>
                  </a:lnTo>
                  <a:lnTo>
                    <a:pt x="2630" y="2231"/>
                  </a:lnTo>
                  <a:lnTo>
                    <a:pt x="2630" y="2256"/>
                  </a:lnTo>
                  <a:lnTo>
                    <a:pt x="2630" y="2280"/>
                  </a:lnTo>
                  <a:lnTo>
                    <a:pt x="2630" y="2301"/>
                  </a:lnTo>
                  <a:lnTo>
                    <a:pt x="2630" y="2320"/>
                  </a:lnTo>
                  <a:lnTo>
                    <a:pt x="2630" y="2336"/>
                  </a:lnTo>
                  <a:lnTo>
                    <a:pt x="2630" y="3134"/>
                  </a:lnTo>
                  <a:lnTo>
                    <a:pt x="2632" y="3157"/>
                  </a:lnTo>
                  <a:lnTo>
                    <a:pt x="2641" y="3178"/>
                  </a:lnTo>
                  <a:lnTo>
                    <a:pt x="2655" y="3196"/>
                  </a:lnTo>
                  <a:lnTo>
                    <a:pt x="2673" y="3209"/>
                  </a:lnTo>
                  <a:lnTo>
                    <a:pt x="2694" y="3218"/>
                  </a:lnTo>
                  <a:lnTo>
                    <a:pt x="2717" y="3221"/>
                  </a:lnTo>
                  <a:lnTo>
                    <a:pt x="3152" y="3221"/>
                  </a:lnTo>
                  <a:lnTo>
                    <a:pt x="3175" y="3218"/>
                  </a:lnTo>
                  <a:lnTo>
                    <a:pt x="3196" y="3209"/>
                  </a:lnTo>
                  <a:lnTo>
                    <a:pt x="3214" y="3196"/>
                  </a:lnTo>
                  <a:lnTo>
                    <a:pt x="3228" y="3178"/>
                  </a:lnTo>
                  <a:lnTo>
                    <a:pt x="3237" y="3157"/>
                  </a:lnTo>
                  <a:lnTo>
                    <a:pt x="3240" y="3134"/>
                  </a:lnTo>
                  <a:lnTo>
                    <a:pt x="3240" y="2311"/>
                  </a:lnTo>
                  <a:lnTo>
                    <a:pt x="3240" y="2276"/>
                  </a:lnTo>
                  <a:lnTo>
                    <a:pt x="3239" y="2238"/>
                  </a:lnTo>
                  <a:lnTo>
                    <a:pt x="3239" y="2200"/>
                  </a:lnTo>
                  <a:lnTo>
                    <a:pt x="3238" y="2160"/>
                  </a:lnTo>
                  <a:lnTo>
                    <a:pt x="3237" y="2119"/>
                  </a:lnTo>
                  <a:lnTo>
                    <a:pt x="3235" y="2077"/>
                  </a:lnTo>
                  <a:lnTo>
                    <a:pt x="3233" y="2034"/>
                  </a:lnTo>
                  <a:lnTo>
                    <a:pt x="3228" y="1991"/>
                  </a:lnTo>
                  <a:lnTo>
                    <a:pt x="3224" y="1948"/>
                  </a:lnTo>
                  <a:lnTo>
                    <a:pt x="3217" y="1904"/>
                  </a:lnTo>
                  <a:lnTo>
                    <a:pt x="3210" y="1861"/>
                  </a:lnTo>
                  <a:lnTo>
                    <a:pt x="3201" y="1818"/>
                  </a:lnTo>
                  <a:lnTo>
                    <a:pt x="3190" y="1775"/>
                  </a:lnTo>
                  <a:lnTo>
                    <a:pt x="3178" y="1733"/>
                  </a:lnTo>
                  <a:lnTo>
                    <a:pt x="3163" y="1693"/>
                  </a:lnTo>
                  <a:lnTo>
                    <a:pt x="3146" y="1652"/>
                  </a:lnTo>
                  <a:lnTo>
                    <a:pt x="3127" y="1613"/>
                  </a:lnTo>
                  <a:lnTo>
                    <a:pt x="3106" y="1576"/>
                  </a:lnTo>
                  <a:lnTo>
                    <a:pt x="3082" y="1540"/>
                  </a:lnTo>
                  <a:lnTo>
                    <a:pt x="3055" y="1505"/>
                  </a:lnTo>
                  <a:lnTo>
                    <a:pt x="3027" y="1473"/>
                  </a:lnTo>
                  <a:lnTo>
                    <a:pt x="2994" y="1444"/>
                  </a:lnTo>
                  <a:lnTo>
                    <a:pt x="2958" y="1416"/>
                  </a:lnTo>
                  <a:lnTo>
                    <a:pt x="2920" y="1391"/>
                  </a:lnTo>
                  <a:lnTo>
                    <a:pt x="2878" y="1368"/>
                  </a:lnTo>
                  <a:lnTo>
                    <a:pt x="2833" y="1349"/>
                  </a:lnTo>
                  <a:lnTo>
                    <a:pt x="2783" y="1332"/>
                  </a:lnTo>
                  <a:lnTo>
                    <a:pt x="2730" y="1319"/>
                  </a:lnTo>
                  <a:lnTo>
                    <a:pt x="2673" y="1309"/>
                  </a:lnTo>
                  <a:lnTo>
                    <a:pt x="2612" y="1304"/>
                  </a:lnTo>
                  <a:lnTo>
                    <a:pt x="2547" y="1302"/>
                  </a:lnTo>
                  <a:close/>
                  <a:moveTo>
                    <a:pt x="822" y="399"/>
                  </a:moveTo>
                  <a:lnTo>
                    <a:pt x="773" y="402"/>
                  </a:lnTo>
                  <a:lnTo>
                    <a:pt x="727" y="411"/>
                  </a:lnTo>
                  <a:lnTo>
                    <a:pt x="683" y="426"/>
                  </a:lnTo>
                  <a:lnTo>
                    <a:pt x="641" y="444"/>
                  </a:lnTo>
                  <a:lnTo>
                    <a:pt x="603" y="469"/>
                  </a:lnTo>
                  <a:lnTo>
                    <a:pt x="566" y="497"/>
                  </a:lnTo>
                  <a:lnTo>
                    <a:pt x="534" y="529"/>
                  </a:lnTo>
                  <a:lnTo>
                    <a:pt x="506" y="564"/>
                  </a:lnTo>
                  <a:lnTo>
                    <a:pt x="483" y="604"/>
                  </a:lnTo>
                  <a:lnTo>
                    <a:pt x="463" y="646"/>
                  </a:lnTo>
                  <a:lnTo>
                    <a:pt x="448" y="690"/>
                  </a:lnTo>
                  <a:lnTo>
                    <a:pt x="440" y="736"/>
                  </a:lnTo>
                  <a:lnTo>
                    <a:pt x="437" y="785"/>
                  </a:lnTo>
                  <a:lnTo>
                    <a:pt x="440" y="833"/>
                  </a:lnTo>
                  <a:lnTo>
                    <a:pt x="448" y="880"/>
                  </a:lnTo>
                  <a:lnTo>
                    <a:pt x="463" y="924"/>
                  </a:lnTo>
                  <a:lnTo>
                    <a:pt x="483" y="965"/>
                  </a:lnTo>
                  <a:lnTo>
                    <a:pt x="506" y="1005"/>
                  </a:lnTo>
                  <a:lnTo>
                    <a:pt x="534" y="1040"/>
                  </a:lnTo>
                  <a:lnTo>
                    <a:pt x="566" y="1072"/>
                  </a:lnTo>
                  <a:lnTo>
                    <a:pt x="603" y="1101"/>
                  </a:lnTo>
                  <a:lnTo>
                    <a:pt x="641" y="1125"/>
                  </a:lnTo>
                  <a:lnTo>
                    <a:pt x="683" y="1144"/>
                  </a:lnTo>
                  <a:lnTo>
                    <a:pt x="727" y="1158"/>
                  </a:lnTo>
                  <a:lnTo>
                    <a:pt x="773" y="1167"/>
                  </a:lnTo>
                  <a:lnTo>
                    <a:pt x="822" y="1170"/>
                  </a:lnTo>
                  <a:lnTo>
                    <a:pt x="870" y="1167"/>
                  </a:lnTo>
                  <a:lnTo>
                    <a:pt x="917" y="1158"/>
                  </a:lnTo>
                  <a:lnTo>
                    <a:pt x="962" y="1144"/>
                  </a:lnTo>
                  <a:lnTo>
                    <a:pt x="1004" y="1125"/>
                  </a:lnTo>
                  <a:lnTo>
                    <a:pt x="1042" y="1101"/>
                  </a:lnTo>
                  <a:lnTo>
                    <a:pt x="1079" y="1072"/>
                  </a:lnTo>
                  <a:lnTo>
                    <a:pt x="1111" y="1040"/>
                  </a:lnTo>
                  <a:lnTo>
                    <a:pt x="1138" y="1005"/>
                  </a:lnTo>
                  <a:lnTo>
                    <a:pt x="1162" y="965"/>
                  </a:lnTo>
                  <a:lnTo>
                    <a:pt x="1182" y="924"/>
                  </a:lnTo>
                  <a:lnTo>
                    <a:pt x="1195" y="880"/>
                  </a:lnTo>
                  <a:lnTo>
                    <a:pt x="1204" y="833"/>
                  </a:lnTo>
                  <a:lnTo>
                    <a:pt x="1208" y="785"/>
                  </a:lnTo>
                  <a:lnTo>
                    <a:pt x="1204" y="736"/>
                  </a:lnTo>
                  <a:lnTo>
                    <a:pt x="1195" y="690"/>
                  </a:lnTo>
                  <a:lnTo>
                    <a:pt x="1182" y="646"/>
                  </a:lnTo>
                  <a:lnTo>
                    <a:pt x="1162" y="604"/>
                  </a:lnTo>
                  <a:lnTo>
                    <a:pt x="1138" y="564"/>
                  </a:lnTo>
                  <a:lnTo>
                    <a:pt x="1111" y="529"/>
                  </a:lnTo>
                  <a:lnTo>
                    <a:pt x="1079" y="497"/>
                  </a:lnTo>
                  <a:lnTo>
                    <a:pt x="1042" y="469"/>
                  </a:lnTo>
                  <a:lnTo>
                    <a:pt x="1004" y="444"/>
                  </a:lnTo>
                  <a:lnTo>
                    <a:pt x="962" y="426"/>
                  </a:lnTo>
                  <a:lnTo>
                    <a:pt x="917" y="411"/>
                  </a:lnTo>
                  <a:lnTo>
                    <a:pt x="870" y="402"/>
                  </a:lnTo>
                  <a:lnTo>
                    <a:pt x="822" y="399"/>
                  </a:lnTo>
                  <a:close/>
                  <a:moveTo>
                    <a:pt x="328" y="0"/>
                  </a:moveTo>
                  <a:lnTo>
                    <a:pt x="3292" y="0"/>
                  </a:lnTo>
                  <a:lnTo>
                    <a:pt x="3337" y="4"/>
                  </a:lnTo>
                  <a:lnTo>
                    <a:pt x="3379" y="12"/>
                  </a:lnTo>
                  <a:lnTo>
                    <a:pt x="3420" y="27"/>
                  </a:lnTo>
                  <a:lnTo>
                    <a:pt x="3458" y="45"/>
                  </a:lnTo>
                  <a:lnTo>
                    <a:pt x="3493" y="69"/>
                  </a:lnTo>
                  <a:lnTo>
                    <a:pt x="3524" y="96"/>
                  </a:lnTo>
                  <a:lnTo>
                    <a:pt x="3551" y="128"/>
                  </a:lnTo>
                  <a:lnTo>
                    <a:pt x="3575" y="162"/>
                  </a:lnTo>
                  <a:lnTo>
                    <a:pt x="3594" y="201"/>
                  </a:lnTo>
                  <a:lnTo>
                    <a:pt x="3608" y="241"/>
                  </a:lnTo>
                  <a:lnTo>
                    <a:pt x="3617" y="283"/>
                  </a:lnTo>
                  <a:lnTo>
                    <a:pt x="3619" y="328"/>
                  </a:lnTo>
                  <a:lnTo>
                    <a:pt x="3619" y="3293"/>
                  </a:lnTo>
                  <a:lnTo>
                    <a:pt x="3617" y="3337"/>
                  </a:lnTo>
                  <a:lnTo>
                    <a:pt x="3608" y="3380"/>
                  </a:lnTo>
                  <a:lnTo>
                    <a:pt x="3594" y="3420"/>
                  </a:lnTo>
                  <a:lnTo>
                    <a:pt x="3575" y="3458"/>
                  </a:lnTo>
                  <a:lnTo>
                    <a:pt x="3551" y="3493"/>
                  </a:lnTo>
                  <a:lnTo>
                    <a:pt x="3524" y="3524"/>
                  </a:lnTo>
                  <a:lnTo>
                    <a:pt x="3493" y="3551"/>
                  </a:lnTo>
                  <a:lnTo>
                    <a:pt x="3458" y="3576"/>
                  </a:lnTo>
                  <a:lnTo>
                    <a:pt x="3420" y="3594"/>
                  </a:lnTo>
                  <a:lnTo>
                    <a:pt x="3379" y="3609"/>
                  </a:lnTo>
                  <a:lnTo>
                    <a:pt x="3337" y="3618"/>
                  </a:lnTo>
                  <a:lnTo>
                    <a:pt x="3292" y="3620"/>
                  </a:lnTo>
                  <a:lnTo>
                    <a:pt x="328" y="3620"/>
                  </a:lnTo>
                  <a:lnTo>
                    <a:pt x="283" y="3618"/>
                  </a:lnTo>
                  <a:lnTo>
                    <a:pt x="241" y="3609"/>
                  </a:lnTo>
                  <a:lnTo>
                    <a:pt x="200" y="3594"/>
                  </a:lnTo>
                  <a:lnTo>
                    <a:pt x="163" y="3576"/>
                  </a:lnTo>
                  <a:lnTo>
                    <a:pt x="128" y="3551"/>
                  </a:lnTo>
                  <a:lnTo>
                    <a:pt x="96" y="3524"/>
                  </a:lnTo>
                  <a:lnTo>
                    <a:pt x="68" y="3493"/>
                  </a:lnTo>
                  <a:lnTo>
                    <a:pt x="45" y="3458"/>
                  </a:lnTo>
                  <a:lnTo>
                    <a:pt x="26" y="3420"/>
                  </a:lnTo>
                  <a:lnTo>
                    <a:pt x="12" y="3380"/>
                  </a:lnTo>
                  <a:lnTo>
                    <a:pt x="3" y="3337"/>
                  </a:lnTo>
                  <a:lnTo>
                    <a:pt x="0" y="3293"/>
                  </a:lnTo>
                  <a:lnTo>
                    <a:pt x="0" y="328"/>
                  </a:lnTo>
                  <a:lnTo>
                    <a:pt x="3" y="283"/>
                  </a:lnTo>
                  <a:lnTo>
                    <a:pt x="12" y="241"/>
                  </a:lnTo>
                  <a:lnTo>
                    <a:pt x="26" y="201"/>
                  </a:lnTo>
                  <a:lnTo>
                    <a:pt x="45" y="162"/>
                  </a:lnTo>
                  <a:lnTo>
                    <a:pt x="68" y="128"/>
                  </a:lnTo>
                  <a:lnTo>
                    <a:pt x="96" y="96"/>
                  </a:lnTo>
                  <a:lnTo>
                    <a:pt x="128" y="69"/>
                  </a:lnTo>
                  <a:lnTo>
                    <a:pt x="163" y="45"/>
                  </a:lnTo>
                  <a:lnTo>
                    <a:pt x="200" y="27"/>
                  </a:lnTo>
                  <a:lnTo>
                    <a:pt x="241" y="12"/>
                  </a:lnTo>
                  <a:lnTo>
                    <a:pt x="283" y="4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36"/>
            <p:cNvSpPr>
              <a:spLocks noEditPoints="1"/>
            </p:cNvSpPr>
            <p:nvPr/>
          </p:nvSpPr>
          <p:spPr bwMode="auto">
            <a:xfrm>
              <a:off x="10671408" y="6050673"/>
              <a:ext cx="177332" cy="179578"/>
            </a:xfrm>
            <a:custGeom>
              <a:avLst/>
              <a:gdLst>
                <a:gd name="T0" fmla="*/ 1968 w 3474"/>
                <a:gd name="T1" fmla="*/ 985 h 3518"/>
                <a:gd name="T2" fmla="*/ 1814 w 3474"/>
                <a:gd name="T3" fmla="*/ 1094 h 3518"/>
                <a:gd name="T4" fmla="*/ 1724 w 3474"/>
                <a:gd name="T5" fmla="*/ 1263 h 3518"/>
                <a:gd name="T6" fmla="*/ 1722 w 3474"/>
                <a:gd name="T7" fmla="*/ 1454 h 3518"/>
                <a:gd name="T8" fmla="*/ 1405 w 3474"/>
                <a:gd name="T9" fmla="*/ 1392 h 3518"/>
                <a:gd name="T10" fmla="*/ 1126 w 3474"/>
                <a:gd name="T11" fmla="*/ 1247 h 3518"/>
                <a:gd name="T12" fmla="*/ 899 w 3474"/>
                <a:gd name="T13" fmla="*/ 1032 h 3518"/>
                <a:gd name="T14" fmla="*/ 846 w 3474"/>
                <a:gd name="T15" fmla="*/ 1192 h 3518"/>
                <a:gd name="T16" fmla="*/ 873 w 3474"/>
                <a:gd name="T17" fmla="*/ 1384 h 3518"/>
                <a:gd name="T18" fmla="*/ 984 w 3474"/>
                <a:gd name="T19" fmla="*/ 1542 h 3518"/>
                <a:gd name="T20" fmla="*/ 883 w 3474"/>
                <a:gd name="T21" fmla="*/ 1541 h 3518"/>
                <a:gd name="T22" fmla="*/ 844 w 3474"/>
                <a:gd name="T23" fmla="*/ 1579 h 3518"/>
                <a:gd name="T24" fmla="*/ 918 w 3474"/>
                <a:gd name="T25" fmla="*/ 1765 h 3518"/>
                <a:gd name="T26" fmla="*/ 1067 w 3474"/>
                <a:gd name="T27" fmla="*/ 1891 h 3518"/>
                <a:gd name="T28" fmla="*/ 1092 w 3474"/>
                <a:gd name="T29" fmla="*/ 1936 h 3518"/>
                <a:gd name="T30" fmla="*/ 1000 w 3474"/>
                <a:gd name="T31" fmla="*/ 1977 h 3518"/>
                <a:gd name="T32" fmla="*/ 1121 w 3474"/>
                <a:gd name="T33" fmla="*/ 2130 h 3518"/>
                <a:gd name="T34" fmla="*/ 1303 w 3474"/>
                <a:gd name="T35" fmla="*/ 2207 h 3518"/>
                <a:gd name="T36" fmla="*/ 1187 w 3474"/>
                <a:gd name="T37" fmla="*/ 2314 h 3518"/>
                <a:gd name="T38" fmla="*/ 928 w 3474"/>
                <a:gd name="T39" fmla="*/ 2382 h 3518"/>
                <a:gd name="T40" fmla="*/ 830 w 3474"/>
                <a:gd name="T41" fmla="*/ 2419 h 3518"/>
                <a:gd name="T42" fmla="*/ 1129 w 3474"/>
                <a:gd name="T43" fmla="*/ 2534 h 3518"/>
                <a:gd name="T44" fmla="*/ 1459 w 3474"/>
                <a:gd name="T45" fmla="*/ 2558 h 3518"/>
                <a:gd name="T46" fmla="*/ 1762 w 3474"/>
                <a:gd name="T47" fmla="*/ 2497 h 3518"/>
                <a:gd name="T48" fmla="*/ 2017 w 3474"/>
                <a:gd name="T49" fmla="*/ 2367 h 3518"/>
                <a:gd name="T50" fmla="*/ 2220 w 3474"/>
                <a:gd name="T51" fmla="*/ 2186 h 3518"/>
                <a:gd name="T52" fmla="*/ 2372 w 3474"/>
                <a:gd name="T53" fmla="*/ 1965 h 3518"/>
                <a:gd name="T54" fmla="*/ 2469 w 3474"/>
                <a:gd name="T55" fmla="*/ 1722 h 3518"/>
                <a:gd name="T56" fmla="*/ 2511 w 3474"/>
                <a:gd name="T57" fmla="*/ 1471 h 3518"/>
                <a:gd name="T58" fmla="*/ 2600 w 3474"/>
                <a:gd name="T59" fmla="*/ 1282 h 3518"/>
                <a:gd name="T60" fmla="*/ 2657 w 3474"/>
                <a:gd name="T61" fmla="*/ 1170 h 3518"/>
                <a:gd name="T62" fmla="*/ 2522 w 3474"/>
                <a:gd name="T63" fmla="*/ 1184 h 3518"/>
                <a:gd name="T64" fmla="*/ 2641 w 3474"/>
                <a:gd name="T65" fmla="*/ 1033 h 3518"/>
                <a:gd name="T66" fmla="*/ 2471 w 3474"/>
                <a:gd name="T67" fmla="*/ 1068 h 3518"/>
                <a:gd name="T68" fmla="*/ 2295 w 3474"/>
                <a:gd name="T69" fmla="*/ 1002 h 3518"/>
                <a:gd name="T70" fmla="*/ 2112 w 3474"/>
                <a:gd name="T71" fmla="*/ 957 h 3518"/>
                <a:gd name="T72" fmla="*/ 2060 w 3474"/>
                <a:gd name="T73" fmla="*/ 31 h 3518"/>
                <a:gd name="T74" fmla="*/ 2460 w 3474"/>
                <a:gd name="T75" fmla="*/ 161 h 3518"/>
                <a:gd name="T76" fmla="*/ 2811 w 3474"/>
                <a:gd name="T77" fmla="*/ 379 h 3518"/>
                <a:gd name="T78" fmla="*/ 3101 w 3474"/>
                <a:gd name="T79" fmla="*/ 671 h 3518"/>
                <a:gd name="T80" fmla="*/ 3316 w 3474"/>
                <a:gd name="T81" fmla="*/ 1028 h 3518"/>
                <a:gd name="T82" fmla="*/ 3445 w 3474"/>
                <a:gd name="T83" fmla="*/ 1431 h 3518"/>
                <a:gd name="T84" fmla="*/ 3471 w 3474"/>
                <a:gd name="T85" fmla="*/ 1870 h 3518"/>
                <a:gd name="T86" fmla="*/ 3393 w 3474"/>
                <a:gd name="T87" fmla="*/ 2294 h 3518"/>
                <a:gd name="T88" fmla="*/ 3220 w 3474"/>
                <a:gd name="T89" fmla="*/ 2675 h 3518"/>
                <a:gd name="T90" fmla="*/ 2965 w 3474"/>
                <a:gd name="T91" fmla="*/ 3002 h 3518"/>
                <a:gd name="T92" fmla="*/ 2643 w 3474"/>
                <a:gd name="T93" fmla="*/ 3260 h 3518"/>
                <a:gd name="T94" fmla="*/ 2266 w 3474"/>
                <a:gd name="T95" fmla="*/ 3434 h 3518"/>
                <a:gd name="T96" fmla="*/ 1847 w 3474"/>
                <a:gd name="T97" fmla="*/ 3514 h 3518"/>
                <a:gd name="T98" fmla="*/ 1414 w 3474"/>
                <a:gd name="T99" fmla="*/ 3487 h 3518"/>
                <a:gd name="T100" fmla="*/ 1014 w 3474"/>
                <a:gd name="T101" fmla="*/ 3357 h 3518"/>
                <a:gd name="T102" fmla="*/ 663 w 3474"/>
                <a:gd name="T103" fmla="*/ 3140 h 3518"/>
                <a:gd name="T104" fmla="*/ 373 w 3474"/>
                <a:gd name="T105" fmla="*/ 2847 h 3518"/>
                <a:gd name="T106" fmla="*/ 157 w 3474"/>
                <a:gd name="T107" fmla="*/ 2491 h 3518"/>
                <a:gd name="T108" fmla="*/ 30 w 3474"/>
                <a:gd name="T109" fmla="*/ 2087 h 3518"/>
                <a:gd name="T110" fmla="*/ 3 w 3474"/>
                <a:gd name="T111" fmla="*/ 1648 h 3518"/>
                <a:gd name="T112" fmla="*/ 83 w 3474"/>
                <a:gd name="T113" fmla="*/ 1225 h 3518"/>
                <a:gd name="T114" fmla="*/ 255 w 3474"/>
                <a:gd name="T115" fmla="*/ 843 h 3518"/>
                <a:gd name="T116" fmla="*/ 510 w 3474"/>
                <a:gd name="T117" fmla="*/ 516 h 3518"/>
                <a:gd name="T118" fmla="*/ 831 w 3474"/>
                <a:gd name="T119" fmla="*/ 259 h 3518"/>
                <a:gd name="T120" fmla="*/ 1208 w 3474"/>
                <a:gd name="T121" fmla="*/ 84 h 3518"/>
                <a:gd name="T122" fmla="*/ 1628 w 3474"/>
                <a:gd name="T123" fmla="*/ 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4" h="3518">
                  <a:moveTo>
                    <a:pt x="2112" y="957"/>
                  </a:moveTo>
                  <a:lnTo>
                    <a:pt x="2061" y="961"/>
                  </a:lnTo>
                  <a:lnTo>
                    <a:pt x="2014" y="970"/>
                  </a:lnTo>
                  <a:lnTo>
                    <a:pt x="1968" y="985"/>
                  </a:lnTo>
                  <a:lnTo>
                    <a:pt x="1924" y="1005"/>
                  </a:lnTo>
                  <a:lnTo>
                    <a:pt x="1883" y="1030"/>
                  </a:lnTo>
                  <a:lnTo>
                    <a:pt x="1846" y="1060"/>
                  </a:lnTo>
                  <a:lnTo>
                    <a:pt x="1814" y="1094"/>
                  </a:lnTo>
                  <a:lnTo>
                    <a:pt x="1784" y="1131"/>
                  </a:lnTo>
                  <a:lnTo>
                    <a:pt x="1759" y="1172"/>
                  </a:lnTo>
                  <a:lnTo>
                    <a:pt x="1739" y="1216"/>
                  </a:lnTo>
                  <a:lnTo>
                    <a:pt x="1724" y="1263"/>
                  </a:lnTo>
                  <a:lnTo>
                    <a:pt x="1716" y="1311"/>
                  </a:lnTo>
                  <a:lnTo>
                    <a:pt x="1713" y="1362"/>
                  </a:lnTo>
                  <a:lnTo>
                    <a:pt x="1715" y="1409"/>
                  </a:lnTo>
                  <a:lnTo>
                    <a:pt x="1722" y="1454"/>
                  </a:lnTo>
                  <a:lnTo>
                    <a:pt x="1640" y="1448"/>
                  </a:lnTo>
                  <a:lnTo>
                    <a:pt x="1559" y="1435"/>
                  </a:lnTo>
                  <a:lnTo>
                    <a:pt x="1481" y="1416"/>
                  </a:lnTo>
                  <a:lnTo>
                    <a:pt x="1405" y="1392"/>
                  </a:lnTo>
                  <a:lnTo>
                    <a:pt x="1331" y="1363"/>
                  </a:lnTo>
                  <a:lnTo>
                    <a:pt x="1259" y="1329"/>
                  </a:lnTo>
                  <a:lnTo>
                    <a:pt x="1191" y="1289"/>
                  </a:lnTo>
                  <a:lnTo>
                    <a:pt x="1126" y="1247"/>
                  </a:lnTo>
                  <a:lnTo>
                    <a:pt x="1064" y="1198"/>
                  </a:lnTo>
                  <a:lnTo>
                    <a:pt x="1005" y="1146"/>
                  </a:lnTo>
                  <a:lnTo>
                    <a:pt x="950" y="1091"/>
                  </a:lnTo>
                  <a:lnTo>
                    <a:pt x="899" y="1032"/>
                  </a:lnTo>
                  <a:lnTo>
                    <a:pt x="880" y="1068"/>
                  </a:lnTo>
                  <a:lnTo>
                    <a:pt x="865" y="1108"/>
                  </a:lnTo>
                  <a:lnTo>
                    <a:pt x="854" y="1149"/>
                  </a:lnTo>
                  <a:lnTo>
                    <a:pt x="846" y="1192"/>
                  </a:lnTo>
                  <a:lnTo>
                    <a:pt x="844" y="1236"/>
                  </a:lnTo>
                  <a:lnTo>
                    <a:pt x="848" y="1287"/>
                  </a:lnTo>
                  <a:lnTo>
                    <a:pt x="857" y="1337"/>
                  </a:lnTo>
                  <a:lnTo>
                    <a:pt x="873" y="1384"/>
                  </a:lnTo>
                  <a:lnTo>
                    <a:pt x="893" y="1429"/>
                  </a:lnTo>
                  <a:lnTo>
                    <a:pt x="919" y="1471"/>
                  </a:lnTo>
                  <a:lnTo>
                    <a:pt x="950" y="1508"/>
                  </a:lnTo>
                  <a:lnTo>
                    <a:pt x="984" y="1542"/>
                  </a:lnTo>
                  <a:lnTo>
                    <a:pt x="1022" y="1572"/>
                  </a:lnTo>
                  <a:lnTo>
                    <a:pt x="974" y="1568"/>
                  </a:lnTo>
                  <a:lnTo>
                    <a:pt x="928" y="1557"/>
                  </a:lnTo>
                  <a:lnTo>
                    <a:pt x="883" y="1541"/>
                  </a:lnTo>
                  <a:lnTo>
                    <a:pt x="841" y="1522"/>
                  </a:lnTo>
                  <a:lnTo>
                    <a:pt x="841" y="1524"/>
                  </a:lnTo>
                  <a:lnTo>
                    <a:pt x="841" y="1527"/>
                  </a:lnTo>
                  <a:lnTo>
                    <a:pt x="844" y="1579"/>
                  </a:lnTo>
                  <a:lnTo>
                    <a:pt x="854" y="1629"/>
                  </a:lnTo>
                  <a:lnTo>
                    <a:pt x="870" y="1678"/>
                  </a:lnTo>
                  <a:lnTo>
                    <a:pt x="891" y="1723"/>
                  </a:lnTo>
                  <a:lnTo>
                    <a:pt x="918" y="1765"/>
                  </a:lnTo>
                  <a:lnTo>
                    <a:pt x="949" y="1803"/>
                  </a:lnTo>
                  <a:lnTo>
                    <a:pt x="984" y="1837"/>
                  </a:lnTo>
                  <a:lnTo>
                    <a:pt x="1025" y="1867"/>
                  </a:lnTo>
                  <a:lnTo>
                    <a:pt x="1067" y="1891"/>
                  </a:lnTo>
                  <a:lnTo>
                    <a:pt x="1113" y="1910"/>
                  </a:lnTo>
                  <a:lnTo>
                    <a:pt x="1162" y="1923"/>
                  </a:lnTo>
                  <a:lnTo>
                    <a:pt x="1128" y="1931"/>
                  </a:lnTo>
                  <a:lnTo>
                    <a:pt x="1092" y="1936"/>
                  </a:lnTo>
                  <a:lnTo>
                    <a:pt x="1056" y="1937"/>
                  </a:lnTo>
                  <a:lnTo>
                    <a:pt x="1018" y="1935"/>
                  </a:lnTo>
                  <a:lnTo>
                    <a:pt x="981" y="1930"/>
                  </a:lnTo>
                  <a:lnTo>
                    <a:pt x="1000" y="1977"/>
                  </a:lnTo>
                  <a:lnTo>
                    <a:pt x="1024" y="2021"/>
                  </a:lnTo>
                  <a:lnTo>
                    <a:pt x="1052" y="2062"/>
                  </a:lnTo>
                  <a:lnTo>
                    <a:pt x="1084" y="2098"/>
                  </a:lnTo>
                  <a:lnTo>
                    <a:pt x="1121" y="2130"/>
                  </a:lnTo>
                  <a:lnTo>
                    <a:pt x="1163" y="2157"/>
                  </a:lnTo>
                  <a:lnTo>
                    <a:pt x="1206" y="2179"/>
                  </a:lnTo>
                  <a:lnTo>
                    <a:pt x="1254" y="2196"/>
                  </a:lnTo>
                  <a:lnTo>
                    <a:pt x="1303" y="2207"/>
                  </a:lnTo>
                  <a:lnTo>
                    <a:pt x="1355" y="2211"/>
                  </a:lnTo>
                  <a:lnTo>
                    <a:pt x="1302" y="2250"/>
                  </a:lnTo>
                  <a:lnTo>
                    <a:pt x="1246" y="2284"/>
                  </a:lnTo>
                  <a:lnTo>
                    <a:pt x="1187" y="2314"/>
                  </a:lnTo>
                  <a:lnTo>
                    <a:pt x="1126" y="2339"/>
                  </a:lnTo>
                  <a:lnTo>
                    <a:pt x="1062" y="2359"/>
                  </a:lnTo>
                  <a:lnTo>
                    <a:pt x="995" y="2373"/>
                  </a:lnTo>
                  <a:lnTo>
                    <a:pt x="928" y="2382"/>
                  </a:lnTo>
                  <a:lnTo>
                    <a:pt x="858" y="2385"/>
                  </a:lnTo>
                  <a:lnTo>
                    <a:pt x="811" y="2383"/>
                  </a:lnTo>
                  <a:lnTo>
                    <a:pt x="763" y="2378"/>
                  </a:lnTo>
                  <a:lnTo>
                    <a:pt x="830" y="2419"/>
                  </a:lnTo>
                  <a:lnTo>
                    <a:pt x="902" y="2455"/>
                  </a:lnTo>
                  <a:lnTo>
                    <a:pt x="975" y="2487"/>
                  </a:lnTo>
                  <a:lnTo>
                    <a:pt x="1051" y="2513"/>
                  </a:lnTo>
                  <a:lnTo>
                    <a:pt x="1129" y="2534"/>
                  </a:lnTo>
                  <a:lnTo>
                    <a:pt x="1209" y="2548"/>
                  </a:lnTo>
                  <a:lnTo>
                    <a:pt x="1292" y="2558"/>
                  </a:lnTo>
                  <a:lnTo>
                    <a:pt x="1376" y="2561"/>
                  </a:lnTo>
                  <a:lnTo>
                    <a:pt x="1459" y="2558"/>
                  </a:lnTo>
                  <a:lnTo>
                    <a:pt x="1540" y="2550"/>
                  </a:lnTo>
                  <a:lnTo>
                    <a:pt x="1617" y="2537"/>
                  </a:lnTo>
                  <a:lnTo>
                    <a:pt x="1691" y="2519"/>
                  </a:lnTo>
                  <a:lnTo>
                    <a:pt x="1762" y="2497"/>
                  </a:lnTo>
                  <a:lnTo>
                    <a:pt x="1831" y="2471"/>
                  </a:lnTo>
                  <a:lnTo>
                    <a:pt x="1896" y="2440"/>
                  </a:lnTo>
                  <a:lnTo>
                    <a:pt x="1958" y="2406"/>
                  </a:lnTo>
                  <a:lnTo>
                    <a:pt x="2017" y="2367"/>
                  </a:lnTo>
                  <a:lnTo>
                    <a:pt x="2072" y="2327"/>
                  </a:lnTo>
                  <a:lnTo>
                    <a:pt x="2125" y="2283"/>
                  </a:lnTo>
                  <a:lnTo>
                    <a:pt x="2174" y="2235"/>
                  </a:lnTo>
                  <a:lnTo>
                    <a:pt x="2220" y="2186"/>
                  </a:lnTo>
                  <a:lnTo>
                    <a:pt x="2263" y="2133"/>
                  </a:lnTo>
                  <a:lnTo>
                    <a:pt x="2303" y="2079"/>
                  </a:lnTo>
                  <a:lnTo>
                    <a:pt x="2338" y="2023"/>
                  </a:lnTo>
                  <a:lnTo>
                    <a:pt x="2372" y="1965"/>
                  </a:lnTo>
                  <a:lnTo>
                    <a:pt x="2401" y="1905"/>
                  </a:lnTo>
                  <a:lnTo>
                    <a:pt x="2428" y="1845"/>
                  </a:lnTo>
                  <a:lnTo>
                    <a:pt x="2450" y="1784"/>
                  </a:lnTo>
                  <a:lnTo>
                    <a:pt x="2469" y="1722"/>
                  </a:lnTo>
                  <a:lnTo>
                    <a:pt x="2485" y="1659"/>
                  </a:lnTo>
                  <a:lnTo>
                    <a:pt x="2497" y="1596"/>
                  </a:lnTo>
                  <a:lnTo>
                    <a:pt x="2506" y="1534"/>
                  </a:lnTo>
                  <a:lnTo>
                    <a:pt x="2511" y="1471"/>
                  </a:lnTo>
                  <a:lnTo>
                    <a:pt x="2513" y="1409"/>
                  </a:lnTo>
                  <a:lnTo>
                    <a:pt x="2512" y="1357"/>
                  </a:lnTo>
                  <a:lnTo>
                    <a:pt x="2558" y="1321"/>
                  </a:lnTo>
                  <a:lnTo>
                    <a:pt x="2600" y="1282"/>
                  </a:lnTo>
                  <a:lnTo>
                    <a:pt x="2641" y="1240"/>
                  </a:lnTo>
                  <a:lnTo>
                    <a:pt x="2677" y="1195"/>
                  </a:lnTo>
                  <a:lnTo>
                    <a:pt x="2711" y="1148"/>
                  </a:lnTo>
                  <a:lnTo>
                    <a:pt x="2657" y="1170"/>
                  </a:lnTo>
                  <a:lnTo>
                    <a:pt x="2600" y="1188"/>
                  </a:lnTo>
                  <a:lnTo>
                    <a:pt x="2542" y="1201"/>
                  </a:lnTo>
                  <a:lnTo>
                    <a:pt x="2482" y="1211"/>
                  </a:lnTo>
                  <a:lnTo>
                    <a:pt x="2522" y="1184"/>
                  </a:lnTo>
                  <a:lnTo>
                    <a:pt x="2558" y="1152"/>
                  </a:lnTo>
                  <a:lnTo>
                    <a:pt x="2589" y="1116"/>
                  </a:lnTo>
                  <a:lnTo>
                    <a:pt x="2618" y="1076"/>
                  </a:lnTo>
                  <a:lnTo>
                    <a:pt x="2641" y="1033"/>
                  </a:lnTo>
                  <a:lnTo>
                    <a:pt x="2658" y="987"/>
                  </a:lnTo>
                  <a:lnTo>
                    <a:pt x="2598" y="1020"/>
                  </a:lnTo>
                  <a:lnTo>
                    <a:pt x="2536" y="1046"/>
                  </a:lnTo>
                  <a:lnTo>
                    <a:pt x="2471" y="1068"/>
                  </a:lnTo>
                  <a:lnTo>
                    <a:pt x="2404" y="1085"/>
                  </a:lnTo>
                  <a:lnTo>
                    <a:pt x="2371" y="1053"/>
                  </a:lnTo>
                  <a:lnTo>
                    <a:pt x="2334" y="1025"/>
                  </a:lnTo>
                  <a:lnTo>
                    <a:pt x="2295" y="1002"/>
                  </a:lnTo>
                  <a:lnTo>
                    <a:pt x="2253" y="984"/>
                  </a:lnTo>
                  <a:lnTo>
                    <a:pt x="2207" y="969"/>
                  </a:lnTo>
                  <a:lnTo>
                    <a:pt x="2160" y="961"/>
                  </a:lnTo>
                  <a:lnTo>
                    <a:pt x="2112" y="957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10913981" y="6050672"/>
              <a:ext cx="176474" cy="178913"/>
            </a:xfrm>
            <a:custGeom>
              <a:avLst/>
              <a:gdLst>
                <a:gd name="T0" fmla="*/ 1686 w 3263"/>
                <a:gd name="T1" fmla="*/ 759 h 3314"/>
                <a:gd name="T2" fmla="*/ 1577 w 3263"/>
                <a:gd name="T3" fmla="*/ 794 h 3314"/>
                <a:gd name="T4" fmla="*/ 1496 w 3263"/>
                <a:gd name="T5" fmla="*/ 850 h 3314"/>
                <a:gd name="T6" fmla="*/ 1439 w 3263"/>
                <a:gd name="T7" fmla="*/ 920 h 3314"/>
                <a:gd name="T8" fmla="*/ 1403 w 3263"/>
                <a:gd name="T9" fmla="*/ 1000 h 3314"/>
                <a:gd name="T10" fmla="*/ 1384 w 3263"/>
                <a:gd name="T11" fmla="*/ 1081 h 3314"/>
                <a:gd name="T12" fmla="*/ 1379 w 3263"/>
                <a:gd name="T13" fmla="*/ 1156 h 3314"/>
                <a:gd name="T14" fmla="*/ 1192 w 3263"/>
                <a:gd name="T15" fmla="*/ 1715 h 3314"/>
                <a:gd name="T16" fmla="*/ 1772 w 3263"/>
                <a:gd name="T17" fmla="*/ 2676 h 3314"/>
                <a:gd name="T18" fmla="*/ 2072 w 3263"/>
                <a:gd name="T19" fmla="*/ 1376 h 3314"/>
                <a:gd name="T20" fmla="*/ 1774 w 3263"/>
                <a:gd name="T21" fmla="*/ 1153 h 3314"/>
                <a:gd name="T22" fmla="*/ 1795 w 3263"/>
                <a:gd name="T23" fmla="*/ 1107 h 3314"/>
                <a:gd name="T24" fmla="*/ 1831 w 3263"/>
                <a:gd name="T25" fmla="*/ 1087 h 3314"/>
                <a:gd name="T26" fmla="*/ 2066 w 3263"/>
                <a:gd name="T27" fmla="*/ 1084 h 3314"/>
                <a:gd name="T28" fmla="*/ 1632 w 3263"/>
                <a:gd name="T29" fmla="*/ 0 h 3314"/>
                <a:gd name="T30" fmla="*/ 1935 w 3263"/>
                <a:gd name="T31" fmla="*/ 29 h 3314"/>
                <a:gd name="T32" fmla="*/ 2221 w 3263"/>
                <a:gd name="T33" fmla="*/ 112 h 3314"/>
                <a:gd name="T34" fmla="*/ 2482 w 3263"/>
                <a:gd name="T35" fmla="*/ 243 h 3314"/>
                <a:gd name="T36" fmla="*/ 2715 w 3263"/>
                <a:gd name="T37" fmla="*/ 418 h 3314"/>
                <a:gd name="T38" fmla="*/ 2912 w 3263"/>
                <a:gd name="T39" fmla="*/ 632 h 3314"/>
                <a:gd name="T40" fmla="*/ 3072 w 3263"/>
                <a:gd name="T41" fmla="*/ 879 h 3314"/>
                <a:gd name="T42" fmla="*/ 3186 w 3263"/>
                <a:gd name="T43" fmla="*/ 1153 h 3314"/>
                <a:gd name="T44" fmla="*/ 3250 w 3263"/>
                <a:gd name="T45" fmla="*/ 1450 h 3314"/>
                <a:gd name="T46" fmla="*/ 3259 w 3263"/>
                <a:gd name="T47" fmla="*/ 1762 h 3314"/>
                <a:gd name="T48" fmla="*/ 3214 w 3263"/>
                <a:gd name="T49" fmla="*/ 2064 h 3314"/>
                <a:gd name="T50" fmla="*/ 3115 w 3263"/>
                <a:gd name="T51" fmla="*/ 2346 h 3314"/>
                <a:gd name="T52" fmla="*/ 2971 w 3263"/>
                <a:gd name="T53" fmla="*/ 2603 h 3314"/>
                <a:gd name="T54" fmla="*/ 2785 w 3263"/>
                <a:gd name="T55" fmla="*/ 2828 h 3314"/>
                <a:gd name="T56" fmla="*/ 2562 w 3263"/>
                <a:gd name="T57" fmla="*/ 3017 h 3314"/>
                <a:gd name="T58" fmla="*/ 2310 w 3263"/>
                <a:gd name="T59" fmla="*/ 3163 h 3314"/>
                <a:gd name="T60" fmla="*/ 2033 w 3263"/>
                <a:gd name="T61" fmla="*/ 3263 h 3314"/>
                <a:gd name="T62" fmla="*/ 1735 w 3263"/>
                <a:gd name="T63" fmla="*/ 3310 h 3314"/>
                <a:gd name="T64" fmla="*/ 1427 w 3263"/>
                <a:gd name="T65" fmla="*/ 3301 h 3314"/>
                <a:gd name="T66" fmla="*/ 1135 w 3263"/>
                <a:gd name="T67" fmla="*/ 3235 h 3314"/>
                <a:gd name="T68" fmla="*/ 865 w 3263"/>
                <a:gd name="T69" fmla="*/ 3119 h 3314"/>
                <a:gd name="T70" fmla="*/ 622 w 3263"/>
                <a:gd name="T71" fmla="*/ 2958 h 3314"/>
                <a:gd name="T72" fmla="*/ 412 w 3263"/>
                <a:gd name="T73" fmla="*/ 2757 h 3314"/>
                <a:gd name="T74" fmla="*/ 240 w 3263"/>
                <a:gd name="T75" fmla="*/ 2520 h 3314"/>
                <a:gd name="T76" fmla="*/ 110 w 3263"/>
                <a:gd name="T77" fmla="*/ 2255 h 3314"/>
                <a:gd name="T78" fmla="*/ 29 w 3263"/>
                <a:gd name="T79" fmla="*/ 1966 h 3314"/>
                <a:gd name="T80" fmla="*/ 0 w 3263"/>
                <a:gd name="T81" fmla="*/ 1657 h 3314"/>
                <a:gd name="T82" fmla="*/ 29 w 3263"/>
                <a:gd name="T83" fmla="*/ 1348 h 3314"/>
                <a:gd name="T84" fmla="*/ 110 w 3263"/>
                <a:gd name="T85" fmla="*/ 1059 h 3314"/>
                <a:gd name="T86" fmla="*/ 240 w 3263"/>
                <a:gd name="T87" fmla="*/ 794 h 3314"/>
                <a:gd name="T88" fmla="*/ 412 w 3263"/>
                <a:gd name="T89" fmla="*/ 557 h 3314"/>
                <a:gd name="T90" fmla="*/ 622 w 3263"/>
                <a:gd name="T91" fmla="*/ 356 h 3314"/>
                <a:gd name="T92" fmla="*/ 865 w 3263"/>
                <a:gd name="T93" fmla="*/ 195 h 3314"/>
                <a:gd name="T94" fmla="*/ 1135 w 3263"/>
                <a:gd name="T95" fmla="*/ 79 h 3314"/>
                <a:gd name="T96" fmla="*/ 1427 w 3263"/>
                <a:gd name="T97" fmla="*/ 13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3" h="3314">
                  <a:moveTo>
                    <a:pt x="1776" y="753"/>
                  </a:moveTo>
                  <a:lnTo>
                    <a:pt x="1729" y="754"/>
                  </a:lnTo>
                  <a:lnTo>
                    <a:pt x="1686" y="759"/>
                  </a:lnTo>
                  <a:lnTo>
                    <a:pt x="1646" y="769"/>
                  </a:lnTo>
                  <a:lnTo>
                    <a:pt x="1610" y="780"/>
                  </a:lnTo>
                  <a:lnTo>
                    <a:pt x="1577" y="794"/>
                  </a:lnTo>
                  <a:lnTo>
                    <a:pt x="1547" y="810"/>
                  </a:lnTo>
                  <a:lnTo>
                    <a:pt x="1521" y="829"/>
                  </a:lnTo>
                  <a:lnTo>
                    <a:pt x="1496" y="850"/>
                  </a:lnTo>
                  <a:lnTo>
                    <a:pt x="1475" y="871"/>
                  </a:lnTo>
                  <a:lnTo>
                    <a:pt x="1456" y="895"/>
                  </a:lnTo>
                  <a:lnTo>
                    <a:pt x="1439" y="920"/>
                  </a:lnTo>
                  <a:lnTo>
                    <a:pt x="1426" y="946"/>
                  </a:lnTo>
                  <a:lnTo>
                    <a:pt x="1413" y="973"/>
                  </a:lnTo>
                  <a:lnTo>
                    <a:pt x="1403" y="1000"/>
                  </a:lnTo>
                  <a:lnTo>
                    <a:pt x="1395" y="1027"/>
                  </a:lnTo>
                  <a:lnTo>
                    <a:pt x="1389" y="1054"/>
                  </a:lnTo>
                  <a:lnTo>
                    <a:pt x="1384" y="1081"/>
                  </a:lnTo>
                  <a:lnTo>
                    <a:pt x="1381" y="1107"/>
                  </a:lnTo>
                  <a:lnTo>
                    <a:pt x="1379" y="1132"/>
                  </a:lnTo>
                  <a:lnTo>
                    <a:pt x="1379" y="1156"/>
                  </a:lnTo>
                  <a:lnTo>
                    <a:pt x="1379" y="1376"/>
                  </a:lnTo>
                  <a:lnTo>
                    <a:pt x="1192" y="1376"/>
                  </a:lnTo>
                  <a:lnTo>
                    <a:pt x="1192" y="1715"/>
                  </a:lnTo>
                  <a:lnTo>
                    <a:pt x="1379" y="1715"/>
                  </a:lnTo>
                  <a:lnTo>
                    <a:pt x="1379" y="2676"/>
                  </a:lnTo>
                  <a:lnTo>
                    <a:pt x="1772" y="2676"/>
                  </a:lnTo>
                  <a:lnTo>
                    <a:pt x="1772" y="1715"/>
                  </a:lnTo>
                  <a:lnTo>
                    <a:pt x="2037" y="1715"/>
                  </a:lnTo>
                  <a:lnTo>
                    <a:pt x="2072" y="1376"/>
                  </a:lnTo>
                  <a:lnTo>
                    <a:pt x="1772" y="1376"/>
                  </a:lnTo>
                  <a:lnTo>
                    <a:pt x="1772" y="1176"/>
                  </a:lnTo>
                  <a:lnTo>
                    <a:pt x="1774" y="1153"/>
                  </a:lnTo>
                  <a:lnTo>
                    <a:pt x="1779" y="1135"/>
                  </a:lnTo>
                  <a:lnTo>
                    <a:pt x="1786" y="1119"/>
                  </a:lnTo>
                  <a:lnTo>
                    <a:pt x="1795" y="1107"/>
                  </a:lnTo>
                  <a:lnTo>
                    <a:pt x="1806" y="1097"/>
                  </a:lnTo>
                  <a:lnTo>
                    <a:pt x="1819" y="1091"/>
                  </a:lnTo>
                  <a:lnTo>
                    <a:pt x="1831" y="1087"/>
                  </a:lnTo>
                  <a:lnTo>
                    <a:pt x="1843" y="1085"/>
                  </a:lnTo>
                  <a:lnTo>
                    <a:pt x="1855" y="1084"/>
                  </a:lnTo>
                  <a:lnTo>
                    <a:pt x="2066" y="1084"/>
                  </a:lnTo>
                  <a:lnTo>
                    <a:pt x="2066" y="754"/>
                  </a:lnTo>
                  <a:lnTo>
                    <a:pt x="1776" y="753"/>
                  </a:lnTo>
                  <a:close/>
                  <a:moveTo>
                    <a:pt x="1632" y="0"/>
                  </a:moveTo>
                  <a:lnTo>
                    <a:pt x="1735" y="4"/>
                  </a:lnTo>
                  <a:lnTo>
                    <a:pt x="1836" y="13"/>
                  </a:lnTo>
                  <a:lnTo>
                    <a:pt x="1935" y="29"/>
                  </a:lnTo>
                  <a:lnTo>
                    <a:pt x="2033" y="51"/>
                  </a:lnTo>
                  <a:lnTo>
                    <a:pt x="2128" y="79"/>
                  </a:lnTo>
                  <a:lnTo>
                    <a:pt x="2221" y="112"/>
                  </a:lnTo>
                  <a:lnTo>
                    <a:pt x="2310" y="151"/>
                  </a:lnTo>
                  <a:lnTo>
                    <a:pt x="2398" y="195"/>
                  </a:lnTo>
                  <a:lnTo>
                    <a:pt x="2482" y="243"/>
                  </a:lnTo>
                  <a:lnTo>
                    <a:pt x="2562" y="297"/>
                  </a:lnTo>
                  <a:lnTo>
                    <a:pt x="2640" y="356"/>
                  </a:lnTo>
                  <a:lnTo>
                    <a:pt x="2715" y="418"/>
                  </a:lnTo>
                  <a:lnTo>
                    <a:pt x="2785" y="486"/>
                  </a:lnTo>
                  <a:lnTo>
                    <a:pt x="2850" y="557"/>
                  </a:lnTo>
                  <a:lnTo>
                    <a:pt x="2912" y="632"/>
                  </a:lnTo>
                  <a:lnTo>
                    <a:pt x="2971" y="711"/>
                  </a:lnTo>
                  <a:lnTo>
                    <a:pt x="3024" y="794"/>
                  </a:lnTo>
                  <a:lnTo>
                    <a:pt x="3072" y="879"/>
                  </a:lnTo>
                  <a:lnTo>
                    <a:pt x="3115" y="968"/>
                  </a:lnTo>
                  <a:lnTo>
                    <a:pt x="3153" y="1059"/>
                  </a:lnTo>
                  <a:lnTo>
                    <a:pt x="3186" y="1153"/>
                  </a:lnTo>
                  <a:lnTo>
                    <a:pt x="3214" y="1250"/>
                  </a:lnTo>
                  <a:lnTo>
                    <a:pt x="3235" y="1348"/>
                  </a:lnTo>
                  <a:lnTo>
                    <a:pt x="3250" y="1450"/>
                  </a:lnTo>
                  <a:lnTo>
                    <a:pt x="3259" y="1552"/>
                  </a:lnTo>
                  <a:lnTo>
                    <a:pt x="3263" y="1657"/>
                  </a:lnTo>
                  <a:lnTo>
                    <a:pt x="3259" y="1762"/>
                  </a:lnTo>
                  <a:lnTo>
                    <a:pt x="3250" y="1864"/>
                  </a:lnTo>
                  <a:lnTo>
                    <a:pt x="3235" y="1966"/>
                  </a:lnTo>
                  <a:lnTo>
                    <a:pt x="3214" y="2064"/>
                  </a:lnTo>
                  <a:lnTo>
                    <a:pt x="3186" y="2161"/>
                  </a:lnTo>
                  <a:lnTo>
                    <a:pt x="3153" y="2255"/>
                  </a:lnTo>
                  <a:lnTo>
                    <a:pt x="3115" y="2346"/>
                  </a:lnTo>
                  <a:lnTo>
                    <a:pt x="3072" y="2435"/>
                  </a:lnTo>
                  <a:lnTo>
                    <a:pt x="3024" y="2520"/>
                  </a:lnTo>
                  <a:lnTo>
                    <a:pt x="2971" y="2603"/>
                  </a:lnTo>
                  <a:lnTo>
                    <a:pt x="2912" y="2682"/>
                  </a:lnTo>
                  <a:lnTo>
                    <a:pt x="2850" y="2757"/>
                  </a:lnTo>
                  <a:lnTo>
                    <a:pt x="2785" y="2828"/>
                  </a:lnTo>
                  <a:lnTo>
                    <a:pt x="2715" y="2895"/>
                  </a:lnTo>
                  <a:lnTo>
                    <a:pt x="2640" y="2958"/>
                  </a:lnTo>
                  <a:lnTo>
                    <a:pt x="2562" y="3017"/>
                  </a:lnTo>
                  <a:lnTo>
                    <a:pt x="2482" y="3071"/>
                  </a:lnTo>
                  <a:lnTo>
                    <a:pt x="2398" y="3119"/>
                  </a:lnTo>
                  <a:lnTo>
                    <a:pt x="2310" y="3163"/>
                  </a:lnTo>
                  <a:lnTo>
                    <a:pt x="2221" y="3202"/>
                  </a:lnTo>
                  <a:lnTo>
                    <a:pt x="2128" y="3235"/>
                  </a:lnTo>
                  <a:lnTo>
                    <a:pt x="2033" y="3263"/>
                  </a:lnTo>
                  <a:lnTo>
                    <a:pt x="1935" y="3285"/>
                  </a:lnTo>
                  <a:lnTo>
                    <a:pt x="1836" y="3301"/>
                  </a:lnTo>
                  <a:lnTo>
                    <a:pt x="1735" y="3310"/>
                  </a:lnTo>
                  <a:lnTo>
                    <a:pt x="1632" y="3314"/>
                  </a:lnTo>
                  <a:lnTo>
                    <a:pt x="1529" y="3310"/>
                  </a:lnTo>
                  <a:lnTo>
                    <a:pt x="1427" y="3301"/>
                  </a:lnTo>
                  <a:lnTo>
                    <a:pt x="1328" y="3285"/>
                  </a:lnTo>
                  <a:lnTo>
                    <a:pt x="1231" y="3263"/>
                  </a:lnTo>
                  <a:lnTo>
                    <a:pt x="1135" y="3235"/>
                  </a:lnTo>
                  <a:lnTo>
                    <a:pt x="1043" y="3202"/>
                  </a:lnTo>
                  <a:lnTo>
                    <a:pt x="952" y="3163"/>
                  </a:lnTo>
                  <a:lnTo>
                    <a:pt x="865" y="3119"/>
                  </a:lnTo>
                  <a:lnTo>
                    <a:pt x="781" y="3071"/>
                  </a:lnTo>
                  <a:lnTo>
                    <a:pt x="700" y="3017"/>
                  </a:lnTo>
                  <a:lnTo>
                    <a:pt x="622" y="2958"/>
                  </a:lnTo>
                  <a:lnTo>
                    <a:pt x="549" y="2895"/>
                  </a:lnTo>
                  <a:lnTo>
                    <a:pt x="479" y="2828"/>
                  </a:lnTo>
                  <a:lnTo>
                    <a:pt x="412" y="2757"/>
                  </a:lnTo>
                  <a:lnTo>
                    <a:pt x="350" y="2682"/>
                  </a:lnTo>
                  <a:lnTo>
                    <a:pt x="293" y="2603"/>
                  </a:lnTo>
                  <a:lnTo>
                    <a:pt x="240" y="2520"/>
                  </a:lnTo>
                  <a:lnTo>
                    <a:pt x="192" y="2435"/>
                  </a:lnTo>
                  <a:lnTo>
                    <a:pt x="148" y="2346"/>
                  </a:lnTo>
                  <a:lnTo>
                    <a:pt x="110" y="2255"/>
                  </a:lnTo>
                  <a:lnTo>
                    <a:pt x="78" y="2161"/>
                  </a:lnTo>
                  <a:lnTo>
                    <a:pt x="50" y="2064"/>
                  </a:lnTo>
                  <a:lnTo>
                    <a:pt x="29" y="1966"/>
                  </a:lnTo>
                  <a:lnTo>
                    <a:pt x="13" y="1864"/>
                  </a:lnTo>
                  <a:lnTo>
                    <a:pt x="3" y="1762"/>
                  </a:lnTo>
                  <a:lnTo>
                    <a:pt x="0" y="1657"/>
                  </a:lnTo>
                  <a:lnTo>
                    <a:pt x="3" y="1552"/>
                  </a:lnTo>
                  <a:lnTo>
                    <a:pt x="13" y="1450"/>
                  </a:lnTo>
                  <a:lnTo>
                    <a:pt x="29" y="1348"/>
                  </a:lnTo>
                  <a:lnTo>
                    <a:pt x="50" y="1250"/>
                  </a:lnTo>
                  <a:lnTo>
                    <a:pt x="78" y="1153"/>
                  </a:lnTo>
                  <a:lnTo>
                    <a:pt x="110" y="1059"/>
                  </a:lnTo>
                  <a:lnTo>
                    <a:pt x="148" y="968"/>
                  </a:lnTo>
                  <a:lnTo>
                    <a:pt x="192" y="879"/>
                  </a:lnTo>
                  <a:lnTo>
                    <a:pt x="240" y="794"/>
                  </a:lnTo>
                  <a:lnTo>
                    <a:pt x="293" y="711"/>
                  </a:lnTo>
                  <a:lnTo>
                    <a:pt x="350" y="632"/>
                  </a:lnTo>
                  <a:lnTo>
                    <a:pt x="412" y="557"/>
                  </a:lnTo>
                  <a:lnTo>
                    <a:pt x="479" y="486"/>
                  </a:lnTo>
                  <a:lnTo>
                    <a:pt x="549" y="418"/>
                  </a:lnTo>
                  <a:lnTo>
                    <a:pt x="622" y="356"/>
                  </a:lnTo>
                  <a:lnTo>
                    <a:pt x="700" y="297"/>
                  </a:lnTo>
                  <a:lnTo>
                    <a:pt x="781" y="243"/>
                  </a:lnTo>
                  <a:lnTo>
                    <a:pt x="865" y="195"/>
                  </a:lnTo>
                  <a:lnTo>
                    <a:pt x="952" y="151"/>
                  </a:lnTo>
                  <a:lnTo>
                    <a:pt x="1043" y="112"/>
                  </a:lnTo>
                  <a:lnTo>
                    <a:pt x="1135" y="79"/>
                  </a:lnTo>
                  <a:lnTo>
                    <a:pt x="1231" y="51"/>
                  </a:lnTo>
                  <a:lnTo>
                    <a:pt x="1328" y="29"/>
                  </a:lnTo>
                  <a:lnTo>
                    <a:pt x="1427" y="13"/>
                  </a:lnTo>
                  <a:lnTo>
                    <a:pt x="1529" y="4"/>
                  </a:lnTo>
                  <a:lnTo>
                    <a:pt x="1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83495" y="2253895"/>
            <a:ext cx="325112" cy="29757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8372262" y="1922156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accent4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3600" b="1" dirty="0">
              <a:solidFill>
                <a:schemeClr val="accent4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57425" y="2585073"/>
            <a:ext cx="1905681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57425" y="3529136"/>
            <a:ext cx="2851602" cy="132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11294421" y="6159499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03488" y="610734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BFD95B2-031F-44BD-A2C8-94DD62D5E5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39A4873-F60A-4ABE-AB2D-B6B2DBF950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r="1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86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2" grpId="0"/>
      <p:bldP spid="23" grpId="0"/>
      <p:bldP spid="41" grpId="0"/>
      <p:bldP spid="42" grpId="0"/>
      <p:bldP spid="43" grpId="0"/>
      <p:bldP spid="45" grpId="0" animBg="1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502035" y="3765119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Fitness Tips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2035" y="4473005"/>
            <a:ext cx="451662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7943777" y="3401212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22677" y="3417635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3777" y="3872841"/>
            <a:ext cx="331269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969847" y="5259950"/>
            <a:ext cx="325112" cy="29757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8358614" y="4928211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accent4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3600" b="1" dirty="0">
              <a:solidFill>
                <a:schemeClr val="accent4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43777" y="5591128"/>
            <a:ext cx="1905681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5DADB74-4B2A-4A12-AA6E-11B7B5C959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1" b="34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79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21" grpId="0"/>
      <p:bldP spid="22" grpId="0"/>
      <p:bldP spid="31" grpId="0"/>
      <p:bldP spid="32" grpId="0"/>
      <p:bldP spid="33" grpId="0" animBg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472844" y="1922671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Shop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601635" y="3859070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0535" y="3875493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1636" y="4330699"/>
            <a:ext cx="221973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62725" y="1984129"/>
            <a:ext cx="414430" cy="390288"/>
            <a:chOff x="2143125" y="4519613"/>
            <a:chExt cx="817563" cy="7699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941317" y="1692101"/>
            <a:ext cx="1486825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7631" y="2388065"/>
            <a:ext cx="2130512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60962" y="4800600"/>
            <a:ext cx="221973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EA5130B-7A1F-4B93-AB44-42784C6197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r="5763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CE3C4129-80DB-4A79-8877-DB74CD3A7D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9" r="25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10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2" grpId="0"/>
      <p:bldP spid="13" grpId="0"/>
      <p:bldP spid="17" grpId="0"/>
      <p:bldP spid="19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442236-747C-4769-A263-3A6DBDA5EA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09600" y="711200"/>
            <a:ext cx="10985500" cy="5461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04950" y="2520950"/>
            <a:ext cx="3681199" cy="4337051"/>
          </a:xfrm>
          <a:custGeom>
            <a:avLst/>
            <a:gdLst>
              <a:gd name="connsiteX0" fmla="*/ 95785 w 3681199"/>
              <a:gd name="connsiteY0" fmla="*/ 0 h 4337051"/>
              <a:gd name="connsiteX1" fmla="*/ 3585414 w 3681199"/>
              <a:gd name="connsiteY1" fmla="*/ 0 h 4337051"/>
              <a:gd name="connsiteX2" fmla="*/ 3681199 w 3681199"/>
              <a:gd name="connsiteY2" fmla="*/ 95785 h 4337051"/>
              <a:gd name="connsiteX3" fmla="*/ 3681199 w 3681199"/>
              <a:gd name="connsiteY3" fmla="*/ 4337051 h 4337051"/>
              <a:gd name="connsiteX4" fmla="*/ 0 w 3681199"/>
              <a:gd name="connsiteY4" fmla="*/ 4337051 h 4337051"/>
              <a:gd name="connsiteX5" fmla="*/ 0 w 3681199"/>
              <a:gd name="connsiteY5" fmla="*/ 95785 h 4337051"/>
              <a:gd name="connsiteX6" fmla="*/ 95785 w 3681199"/>
              <a:gd name="connsiteY6" fmla="*/ 0 h 43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199" h="4337051">
                <a:moveTo>
                  <a:pt x="95785" y="0"/>
                </a:moveTo>
                <a:lnTo>
                  <a:pt x="3585414" y="0"/>
                </a:lnTo>
                <a:cubicBezTo>
                  <a:pt x="3638315" y="0"/>
                  <a:pt x="3681199" y="42884"/>
                  <a:pt x="3681199" y="95785"/>
                </a:cubicBezTo>
                <a:lnTo>
                  <a:pt x="3681199" y="4337051"/>
                </a:lnTo>
                <a:lnTo>
                  <a:pt x="0" y="4337051"/>
                </a:lnTo>
                <a:lnTo>
                  <a:pt x="0" y="95785"/>
                </a:lnTo>
                <a:cubicBezTo>
                  <a:pt x="0" y="42884"/>
                  <a:pt x="42884" y="0"/>
                  <a:pt x="95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6233622" y="1813064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Contact Detail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3622" y="3441700"/>
            <a:ext cx="4019654" cy="10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6256" y="3164701"/>
            <a:ext cx="2056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a typeface="Lato Light" charset="0"/>
                <a:cs typeface="Lato Light" charset="0"/>
              </a:rPr>
              <a:t>0800-000-000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Shape 2628"/>
          <p:cNvSpPr/>
          <p:nvPr/>
        </p:nvSpPr>
        <p:spPr>
          <a:xfrm>
            <a:off x="2207158" y="3187304"/>
            <a:ext cx="254396" cy="254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6256" y="3429000"/>
            <a:ext cx="2235869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4806" y="4379750"/>
            <a:ext cx="2056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a typeface="Lato Light" charset="0"/>
                <a:cs typeface="Lato Light" charset="0"/>
              </a:rPr>
              <a:t>New York, USA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Freeform 622"/>
          <p:cNvSpPr>
            <a:spLocks noEditPoints="1"/>
          </p:cNvSpPr>
          <p:nvPr/>
        </p:nvSpPr>
        <p:spPr bwMode="auto">
          <a:xfrm>
            <a:off x="2207158" y="4378965"/>
            <a:ext cx="268202" cy="268921"/>
          </a:xfrm>
          <a:custGeom>
            <a:avLst/>
            <a:gdLst>
              <a:gd name="T0" fmla="*/ 1370 w 3359"/>
              <a:gd name="T1" fmla="*/ 1982 h 3362"/>
              <a:gd name="T2" fmla="*/ 1342 w 3359"/>
              <a:gd name="T3" fmla="*/ 2001 h 3362"/>
              <a:gd name="T4" fmla="*/ 1332 w 3359"/>
              <a:gd name="T5" fmla="*/ 2034 h 3362"/>
              <a:gd name="T6" fmla="*/ 2027 w 3359"/>
              <a:gd name="T7" fmla="*/ 3247 h 3362"/>
              <a:gd name="T8" fmla="*/ 2025 w 3359"/>
              <a:gd name="T9" fmla="*/ 2017 h 3362"/>
              <a:gd name="T10" fmla="*/ 2005 w 3359"/>
              <a:gd name="T11" fmla="*/ 1990 h 3362"/>
              <a:gd name="T12" fmla="*/ 1973 w 3359"/>
              <a:gd name="T13" fmla="*/ 1979 h 3362"/>
              <a:gd name="T14" fmla="*/ 2374 w 3359"/>
              <a:gd name="T15" fmla="*/ 424 h 3362"/>
              <a:gd name="T16" fmla="*/ 2722 w 3359"/>
              <a:gd name="T17" fmla="*/ 962 h 3362"/>
              <a:gd name="T18" fmla="*/ 2374 w 3359"/>
              <a:gd name="T19" fmla="*/ 424 h 3362"/>
              <a:gd name="T20" fmla="*/ 405 w 3359"/>
              <a:gd name="T21" fmla="*/ 1334 h 3362"/>
              <a:gd name="T22" fmla="*/ 1216 w 3359"/>
              <a:gd name="T23" fmla="*/ 3247 h 3362"/>
              <a:gd name="T24" fmla="*/ 1219 w 3359"/>
              <a:gd name="T25" fmla="*/ 2003 h 3362"/>
              <a:gd name="T26" fmla="*/ 1239 w 3359"/>
              <a:gd name="T27" fmla="*/ 1948 h 3362"/>
              <a:gd name="T28" fmla="*/ 1277 w 3359"/>
              <a:gd name="T29" fmla="*/ 1904 h 3362"/>
              <a:gd name="T30" fmla="*/ 1328 w 3359"/>
              <a:gd name="T31" fmla="*/ 1875 h 3362"/>
              <a:gd name="T32" fmla="*/ 1387 w 3359"/>
              <a:gd name="T33" fmla="*/ 1864 h 3362"/>
              <a:gd name="T34" fmla="*/ 2004 w 3359"/>
              <a:gd name="T35" fmla="*/ 1867 h 3362"/>
              <a:gd name="T36" fmla="*/ 2058 w 3359"/>
              <a:gd name="T37" fmla="*/ 1887 h 3362"/>
              <a:gd name="T38" fmla="*/ 2103 w 3359"/>
              <a:gd name="T39" fmla="*/ 1925 h 3362"/>
              <a:gd name="T40" fmla="*/ 2132 w 3359"/>
              <a:gd name="T41" fmla="*/ 1974 h 3362"/>
              <a:gd name="T42" fmla="*/ 2143 w 3359"/>
              <a:gd name="T43" fmla="*/ 2034 h 3362"/>
              <a:gd name="T44" fmla="*/ 2953 w 3359"/>
              <a:gd name="T45" fmla="*/ 3247 h 3362"/>
              <a:gd name="T46" fmla="*/ 2838 w 3359"/>
              <a:gd name="T47" fmla="*/ 1227 h 3362"/>
              <a:gd name="T48" fmla="*/ 1679 w 3359"/>
              <a:gd name="T49" fmla="*/ 157 h 3362"/>
              <a:gd name="T50" fmla="*/ 2258 w 3359"/>
              <a:gd name="T51" fmla="*/ 535 h 3362"/>
              <a:gd name="T52" fmla="*/ 2838 w 3359"/>
              <a:gd name="T53" fmla="*/ 309 h 3362"/>
              <a:gd name="T54" fmla="*/ 3341 w 3359"/>
              <a:gd name="T55" fmla="*/ 1534 h 3362"/>
              <a:gd name="T56" fmla="*/ 3357 w 3359"/>
              <a:gd name="T57" fmla="*/ 1559 h 3362"/>
              <a:gd name="T58" fmla="*/ 3358 w 3359"/>
              <a:gd name="T59" fmla="*/ 1589 h 3362"/>
              <a:gd name="T60" fmla="*/ 3344 w 3359"/>
              <a:gd name="T61" fmla="*/ 1616 h 3362"/>
              <a:gd name="T62" fmla="*/ 3317 w 3359"/>
              <a:gd name="T63" fmla="*/ 1632 h 3362"/>
              <a:gd name="T64" fmla="*/ 3287 w 3359"/>
              <a:gd name="T65" fmla="*/ 1633 h 3362"/>
              <a:gd name="T66" fmla="*/ 3262 w 3359"/>
              <a:gd name="T67" fmla="*/ 1618 h 3362"/>
              <a:gd name="T68" fmla="*/ 3069 w 3359"/>
              <a:gd name="T69" fmla="*/ 3362 h 3362"/>
              <a:gd name="T70" fmla="*/ 290 w 3359"/>
              <a:gd name="T71" fmla="*/ 1441 h 3362"/>
              <a:gd name="T72" fmla="*/ 85 w 3359"/>
              <a:gd name="T73" fmla="*/ 1627 h 3362"/>
              <a:gd name="T74" fmla="*/ 56 w 3359"/>
              <a:gd name="T75" fmla="*/ 1634 h 3362"/>
              <a:gd name="T76" fmla="*/ 28 w 3359"/>
              <a:gd name="T77" fmla="*/ 1625 h 3362"/>
              <a:gd name="T78" fmla="*/ 7 w 3359"/>
              <a:gd name="T79" fmla="*/ 1603 h 3362"/>
              <a:gd name="T80" fmla="*/ 0 w 3359"/>
              <a:gd name="T81" fmla="*/ 1574 h 3362"/>
              <a:gd name="T82" fmla="*/ 9 w 3359"/>
              <a:gd name="T83" fmla="*/ 1546 h 3362"/>
              <a:gd name="T84" fmla="*/ 1679 w 3359"/>
              <a:gd name="T85" fmla="*/ 0 h 3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59" h="3362">
                <a:moveTo>
                  <a:pt x="1387" y="1979"/>
                </a:moveTo>
                <a:lnTo>
                  <a:pt x="1370" y="1982"/>
                </a:lnTo>
                <a:lnTo>
                  <a:pt x="1354" y="1990"/>
                </a:lnTo>
                <a:lnTo>
                  <a:pt x="1342" y="2001"/>
                </a:lnTo>
                <a:lnTo>
                  <a:pt x="1335" y="2017"/>
                </a:lnTo>
                <a:lnTo>
                  <a:pt x="1332" y="2034"/>
                </a:lnTo>
                <a:lnTo>
                  <a:pt x="1332" y="3247"/>
                </a:lnTo>
                <a:lnTo>
                  <a:pt x="2027" y="3247"/>
                </a:lnTo>
                <a:lnTo>
                  <a:pt x="2027" y="2034"/>
                </a:lnTo>
                <a:lnTo>
                  <a:pt x="2025" y="2017"/>
                </a:lnTo>
                <a:lnTo>
                  <a:pt x="2016" y="2001"/>
                </a:lnTo>
                <a:lnTo>
                  <a:pt x="2005" y="1990"/>
                </a:lnTo>
                <a:lnTo>
                  <a:pt x="1990" y="1982"/>
                </a:lnTo>
                <a:lnTo>
                  <a:pt x="1973" y="1979"/>
                </a:lnTo>
                <a:lnTo>
                  <a:pt x="1387" y="1979"/>
                </a:lnTo>
                <a:close/>
                <a:moveTo>
                  <a:pt x="2374" y="424"/>
                </a:moveTo>
                <a:lnTo>
                  <a:pt x="2374" y="642"/>
                </a:lnTo>
                <a:lnTo>
                  <a:pt x="2722" y="962"/>
                </a:lnTo>
                <a:lnTo>
                  <a:pt x="2722" y="424"/>
                </a:lnTo>
                <a:lnTo>
                  <a:pt x="2374" y="424"/>
                </a:lnTo>
                <a:close/>
                <a:moveTo>
                  <a:pt x="1679" y="157"/>
                </a:moveTo>
                <a:lnTo>
                  <a:pt x="405" y="1334"/>
                </a:lnTo>
                <a:lnTo>
                  <a:pt x="405" y="3247"/>
                </a:lnTo>
                <a:lnTo>
                  <a:pt x="1216" y="3247"/>
                </a:lnTo>
                <a:lnTo>
                  <a:pt x="1216" y="2034"/>
                </a:lnTo>
                <a:lnTo>
                  <a:pt x="1219" y="2003"/>
                </a:lnTo>
                <a:lnTo>
                  <a:pt x="1228" y="1974"/>
                </a:lnTo>
                <a:lnTo>
                  <a:pt x="1239" y="1948"/>
                </a:lnTo>
                <a:lnTo>
                  <a:pt x="1256" y="1925"/>
                </a:lnTo>
                <a:lnTo>
                  <a:pt x="1277" y="1904"/>
                </a:lnTo>
                <a:lnTo>
                  <a:pt x="1300" y="1887"/>
                </a:lnTo>
                <a:lnTo>
                  <a:pt x="1328" y="1875"/>
                </a:lnTo>
                <a:lnTo>
                  <a:pt x="1356" y="1867"/>
                </a:lnTo>
                <a:lnTo>
                  <a:pt x="1387" y="1864"/>
                </a:lnTo>
                <a:lnTo>
                  <a:pt x="1973" y="1864"/>
                </a:lnTo>
                <a:lnTo>
                  <a:pt x="2004" y="1867"/>
                </a:lnTo>
                <a:lnTo>
                  <a:pt x="2032" y="1875"/>
                </a:lnTo>
                <a:lnTo>
                  <a:pt x="2058" y="1887"/>
                </a:lnTo>
                <a:lnTo>
                  <a:pt x="2083" y="1904"/>
                </a:lnTo>
                <a:lnTo>
                  <a:pt x="2103" y="1925"/>
                </a:lnTo>
                <a:lnTo>
                  <a:pt x="2119" y="1948"/>
                </a:lnTo>
                <a:lnTo>
                  <a:pt x="2132" y="1974"/>
                </a:lnTo>
                <a:lnTo>
                  <a:pt x="2141" y="2003"/>
                </a:lnTo>
                <a:lnTo>
                  <a:pt x="2143" y="2034"/>
                </a:lnTo>
                <a:lnTo>
                  <a:pt x="2143" y="3247"/>
                </a:lnTo>
                <a:lnTo>
                  <a:pt x="2953" y="3247"/>
                </a:lnTo>
                <a:lnTo>
                  <a:pt x="2953" y="1334"/>
                </a:lnTo>
                <a:lnTo>
                  <a:pt x="2838" y="1227"/>
                </a:lnTo>
                <a:lnTo>
                  <a:pt x="2507" y="922"/>
                </a:lnTo>
                <a:lnTo>
                  <a:pt x="1679" y="157"/>
                </a:lnTo>
                <a:close/>
                <a:moveTo>
                  <a:pt x="1679" y="0"/>
                </a:moveTo>
                <a:lnTo>
                  <a:pt x="2258" y="535"/>
                </a:lnTo>
                <a:lnTo>
                  <a:pt x="2258" y="309"/>
                </a:lnTo>
                <a:lnTo>
                  <a:pt x="2838" y="309"/>
                </a:lnTo>
                <a:lnTo>
                  <a:pt x="2838" y="1069"/>
                </a:lnTo>
                <a:lnTo>
                  <a:pt x="3341" y="1534"/>
                </a:lnTo>
                <a:lnTo>
                  <a:pt x="3350" y="1546"/>
                </a:lnTo>
                <a:lnTo>
                  <a:pt x="3357" y="1559"/>
                </a:lnTo>
                <a:lnTo>
                  <a:pt x="3359" y="1574"/>
                </a:lnTo>
                <a:lnTo>
                  <a:pt x="3358" y="1589"/>
                </a:lnTo>
                <a:lnTo>
                  <a:pt x="3352" y="1603"/>
                </a:lnTo>
                <a:lnTo>
                  <a:pt x="3344" y="1616"/>
                </a:lnTo>
                <a:lnTo>
                  <a:pt x="3331" y="1625"/>
                </a:lnTo>
                <a:lnTo>
                  <a:pt x="3317" y="1632"/>
                </a:lnTo>
                <a:lnTo>
                  <a:pt x="3302" y="1634"/>
                </a:lnTo>
                <a:lnTo>
                  <a:pt x="3287" y="1633"/>
                </a:lnTo>
                <a:lnTo>
                  <a:pt x="3273" y="1627"/>
                </a:lnTo>
                <a:lnTo>
                  <a:pt x="3262" y="1618"/>
                </a:lnTo>
                <a:lnTo>
                  <a:pt x="3069" y="1441"/>
                </a:lnTo>
                <a:lnTo>
                  <a:pt x="3069" y="3362"/>
                </a:lnTo>
                <a:lnTo>
                  <a:pt x="290" y="3362"/>
                </a:lnTo>
                <a:lnTo>
                  <a:pt x="290" y="1441"/>
                </a:lnTo>
                <a:lnTo>
                  <a:pt x="98" y="1618"/>
                </a:lnTo>
                <a:lnTo>
                  <a:pt x="85" y="1627"/>
                </a:lnTo>
                <a:lnTo>
                  <a:pt x="70" y="1633"/>
                </a:lnTo>
                <a:lnTo>
                  <a:pt x="56" y="1634"/>
                </a:lnTo>
                <a:lnTo>
                  <a:pt x="42" y="1632"/>
                </a:lnTo>
                <a:lnTo>
                  <a:pt x="28" y="1625"/>
                </a:lnTo>
                <a:lnTo>
                  <a:pt x="16" y="1616"/>
                </a:lnTo>
                <a:lnTo>
                  <a:pt x="7" y="1603"/>
                </a:lnTo>
                <a:lnTo>
                  <a:pt x="2" y="1589"/>
                </a:lnTo>
                <a:lnTo>
                  <a:pt x="0" y="1574"/>
                </a:lnTo>
                <a:lnTo>
                  <a:pt x="3" y="1559"/>
                </a:lnTo>
                <a:lnTo>
                  <a:pt x="9" y="1546"/>
                </a:lnTo>
                <a:lnTo>
                  <a:pt x="19" y="1534"/>
                </a:lnTo>
                <a:lnTo>
                  <a:pt x="16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6256" y="4647886"/>
            <a:ext cx="2235869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4DD40BD-0C1D-42ED-8F6A-385F5D3AE9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1" b="3453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4338964"/>
            <a:ext cx="12192000" cy="25190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11300" y="3441700"/>
            <a:ext cx="6451600" cy="1828800"/>
          </a:xfrm>
          <a:prstGeom prst="roundRect">
            <a:avLst>
              <a:gd name="adj" fmla="val 3991"/>
            </a:avLst>
          </a:prstGeom>
          <a:solidFill>
            <a:schemeClr val="accent2"/>
          </a:solidFill>
          <a:ln>
            <a:noFill/>
          </a:ln>
          <a:effectLst>
            <a:outerShdw blurRad="177800" dist="1143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6095999" y="1018257"/>
            <a:ext cx="544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Our </a:t>
            </a:r>
            <a:r>
              <a:rPr lang="en-US" sz="4000" b="1" dirty="0">
                <a:solidFill>
                  <a:schemeClr val="accent4"/>
                </a:solidFill>
                <a:latin typeface="+mj-lt"/>
              </a:rPr>
              <a:t>Gym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Club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8" y="1903560"/>
            <a:ext cx="469937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1100" y="4617776"/>
            <a:ext cx="2781300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72200" y="3848669"/>
            <a:ext cx="369959" cy="370612"/>
            <a:chOff x="6516688" y="4676776"/>
            <a:chExt cx="898525" cy="900111"/>
          </a:xfrm>
          <a:solidFill>
            <a:schemeClr val="bg1"/>
          </a:solidFill>
        </p:grpSpPr>
        <p:sp>
          <p:nvSpPr>
            <p:cNvPr id="18" name="Freeform 44"/>
            <p:cNvSpPr>
              <a:spLocks/>
            </p:cNvSpPr>
            <p:nvPr/>
          </p:nvSpPr>
          <p:spPr bwMode="auto">
            <a:xfrm>
              <a:off x="7042150" y="4676776"/>
              <a:ext cx="373063" cy="373062"/>
            </a:xfrm>
            <a:custGeom>
              <a:avLst/>
              <a:gdLst>
                <a:gd name="T0" fmla="*/ 2533 w 2680"/>
                <a:gd name="T1" fmla="*/ 2003 h 2680"/>
                <a:gd name="T2" fmla="*/ 2004 w 2680"/>
                <a:gd name="T3" fmla="*/ 1474 h 2680"/>
                <a:gd name="T4" fmla="*/ 2402 w 2680"/>
                <a:gd name="T5" fmla="*/ 1076 h 2680"/>
                <a:gd name="T6" fmla="*/ 2457 w 2680"/>
                <a:gd name="T7" fmla="*/ 944 h 2680"/>
                <a:gd name="T8" fmla="*/ 2402 w 2680"/>
                <a:gd name="T9" fmla="*/ 811 h 2680"/>
                <a:gd name="T10" fmla="*/ 1869 w 2680"/>
                <a:gd name="T11" fmla="*/ 278 h 2680"/>
                <a:gd name="T12" fmla="*/ 1604 w 2680"/>
                <a:gd name="T13" fmla="*/ 278 h 2680"/>
                <a:gd name="T14" fmla="*/ 1206 w 2680"/>
                <a:gd name="T15" fmla="*/ 676 h 2680"/>
                <a:gd name="T16" fmla="*/ 677 w 2680"/>
                <a:gd name="T17" fmla="*/ 147 h 2680"/>
                <a:gd name="T18" fmla="*/ 147 w 2680"/>
                <a:gd name="T19" fmla="*/ 147 h 2680"/>
                <a:gd name="T20" fmla="*/ 147 w 2680"/>
                <a:gd name="T21" fmla="*/ 677 h 2680"/>
                <a:gd name="T22" fmla="*/ 2003 w 2680"/>
                <a:gd name="T23" fmla="*/ 2533 h 2680"/>
                <a:gd name="T24" fmla="*/ 2533 w 2680"/>
                <a:gd name="T25" fmla="*/ 2533 h 2680"/>
                <a:gd name="T26" fmla="*/ 2533 w 2680"/>
                <a:gd name="T27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2004" y="1474"/>
                  </a:lnTo>
                  <a:lnTo>
                    <a:pt x="2402" y="1076"/>
                  </a:lnTo>
                  <a:cubicBezTo>
                    <a:pt x="2437" y="1041"/>
                    <a:pt x="2457" y="993"/>
                    <a:pt x="2457" y="944"/>
                  </a:cubicBezTo>
                  <a:cubicBezTo>
                    <a:pt x="2457" y="894"/>
                    <a:pt x="2437" y="846"/>
                    <a:pt x="2402" y="811"/>
                  </a:cubicBezTo>
                  <a:lnTo>
                    <a:pt x="1869" y="278"/>
                  </a:lnTo>
                  <a:cubicBezTo>
                    <a:pt x="1799" y="208"/>
                    <a:pt x="1674" y="208"/>
                    <a:pt x="1604" y="278"/>
                  </a:cubicBezTo>
                  <a:lnTo>
                    <a:pt x="1206" y="676"/>
                  </a:ln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/>
            <p:cNvSpPr>
              <a:spLocks/>
            </p:cNvSpPr>
            <p:nvPr/>
          </p:nvSpPr>
          <p:spPr bwMode="auto">
            <a:xfrm>
              <a:off x="6516688" y="5203825"/>
              <a:ext cx="371475" cy="373062"/>
            </a:xfrm>
            <a:custGeom>
              <a:avLst/>
              <a:gdLst>
                <a:gd name="T0" fmla="*/ 2533 w 2680"/>
                <a:gd name="T1" fmla="*/ 2003 h 2680"/>
                <a:gd name="T2" fmla="*/ 677 w 2680"/>
                <a:gd name="T3" fmla="*/ 147 h 2680"/>
                <a:gd name="T4" fmla="*/ 147 w 2680"/>
                <a:gd name="T5" fmla="*/ 147 h 2680"/>
                <a:gd name="T6" fmla="*/ 147 w 2680"/>
                <a:gd name="T7" fmla="*/ 677 h 2680"/>
                <a:gd name="T8" fmla="*/ 676 w 2680"/>
                <a:gd name="T9" fmla="*/ 1206 h 2680"/>
                <a:gd name="T10" fmla="*/ 279 w 2680"/>
                <a:gd name="T11" fmla="*/ 1603 h 2680"/>
                <a:gd name="T12" fmla="*/ 224 w 2680"/>
                <a:gd name="T13" fmla="*/ 1736 h 2680"/>
                <a:gd name="T14" fmla="*/ 279 w 2680"/>
                <a:gd name="T15" fmla="*/ 1868 h 2680"/>
                <a:gd name="T16" fmla="*/ 812 w 2680"/>
                <a:gd name="T17" fmla="*/ 2401 h 2680"/>
                <a:gd name="T18" fmla="*/ 944 w 2680"/>
                <a:gd name="T19" fmla="*/ 2456 h 2680"/>
                <a:gd name="T20" fmla="*/ 1077 w 2680"/>
                <a:gd name="T21" fmla="*/ 2401 h 2680"/>
                <a:gd name="T22" fmla="*/ 1474 w 2680"/>
                <a:gd name="T23" fmla="*/ 2004 h 2680"/>
                <a:gd name="T24" fmla="*/ 2003 w 2680"/>
                <a:gd name="T25" fmla="*/ 2533 h 2680"/>
                <a:gd name="T26" fmla="*/ 2533 w 2680"/>
                <a:gd name="T27" fmla="*/ 2533 h 2680"/>
                <a:gd name="T28" fmla="*/ 2533 w 2680"/>
                <a:gd name="T29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676" y="1206"/>
                  </a:lnTo>
                  <a:lnTo>
                    <a:pt x="279" y="1603"/>
                  </a:lnTo>
                  <a:cubicBezTo>
                    <a:pt x="244" y="1638"/>
                    <a:pt x="224" y="1686"/>
                    <a:pt x="224" y="1736"/>
                  </a:cubicBezTo>
                  <a:cubicBezTo>
                    <a:pt x="224" y="1786"/>
                    <a:pt x="244" y="1833"/>
                    <a:pt x="279" y="1868"/>
                  </a:cubicBezTo>
                  <a:lnTo>
                    <a:pt x="812" y="2401"/>
                  </a:lnTo>
                  <a:cubicBezTo>
                    <a:pt x="848" y="2437"/>
                    <a:pt x="896" y="2456"/>
                    <a:pt x="944" y="2456"/>
                  </a:cubicBezTo>
                  <a:cubicBezTo>
                    <a:pt x="992" y="2456"/>
                    <a:pt x="1040" y="2437"/>
                    <a:pt x="1077" y="2401"/>
                  </a:cubicBezTo>
                  <a:lnTo>
                    <a:pt x="1474" y="2004"/>
                  </a:ln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6831013" y="4992688"/>
              <a:ext cx="269875" cy="268287"/>
            </a:xfrm>
            <a:custGeom>
              <a:avLst/>
              <a:gdLst>
                <a:gd name="T0" fmla="*/ 1138 w 1934"/>
                <a:gd name="T1" fmla="*/ 0 h 1938"/>
                <a:gd name="T2" fmla="*/ 0 w 1934"/>
                <a:gd name="T3" fmla="*/ 1142 h 1938"/>
                <a:gd name="T4" fmla="*/ 796 w 1934"/>
                <a:gd name="T5" fmla="*/ 1938 h 1938"/>
                <a:gd name="T6" fmla="*/ 1934 w 1934"/>
                <a:gd name="T7" fmla="*/ 796 h 1938"/>
                <a:gd name="T8" fmla="*/ 1138 w 1934"/>
                <a:gd name="T9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" h="1938">
                  <a:moveTo>
                    <a:pt x="1138" y="0"/>
                  </a:moveTo>
                  <a:lnTo>
                    <a:pt x="0" y="1142"/>
                  </a:lnTo>
                  <a:lnTo>
                    <a:pt x="796" y="1938"/>
                  </a:lnTo>
                  <a:lnTo>
                    <a:pt x="1934" y="796"/>
                  </a:lnTo>
                  <a:lnTo>
                    <a:pt x="1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6896100" y="4749800"/>
              <a:ext cx="444500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3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7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6589713" y="5056188"/>
              <a:ext cx="446088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2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6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95998" y="4208892"/>
            <a:ext cx="186690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$342</a:t>
            </a:r>
            <a:endParaRPr lang="id-ID" sz="36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73234" y="2726316"/>
            <a:ext cx="118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9921922" y="3002507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773234" y="3434492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3234" y="4494593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9921922" y="4770784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773234" y="5202769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6EE8BCD-0487-434F-B5E3-DB08A637FB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16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98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6" grpId="0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1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0F63126-C1C3-433A-9EB2-5410B510A6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3112469" y="2605059"/>
            <a:ext cx="5239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Thank You</a:t>
            </a:r>
            <a:endParaRPr lang="en-US" sz="6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301" y="3763322"/>
            <a:ext cx="4584866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4902" y="3067171"/>
            <a:ext cx="1392072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70293" y="4363486"/>
            <a:ext cx="2715904" cy="249451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86197" y="3877102"/>
            <a:ext cx="491320" cy="4863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3189878" y="1059194"/>
            <a:ext cx="457200" cy="54927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rgbClr val="01000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772513" y="1183019"/>
            <a:ext cx="725488" cy="425450"/>
            <a:chOff x="2181225" y="4449763"/>
            <a:chExt cx="725488" cy="425450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2408238" y="4449763"/>
              <a:ext cx="111125" cy="1111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2181225" y="4452938"/>
              <a:ext cx="725488" cy="422275"/>
            </a:xfrm>
            <a:custGeom>
              <a:avLst/>
              <a:gdLst>
                <a:gd name="T0" fmla="*/ 6193 w 6400"/>
                <a:gd name="T1" fmla="*/ 3288 h 3716"/>
                <a:gd name="T2" fmla="*/ 6192 w 6400"/>
                <a:gd name="T3" fmla="*/ 3288 h 3716"/>
                <a:gd name="T4" fmla="*/ 5939 w 6400"/>
                <a:gd name="T5" fmla="*/ 3289 h 3716"/>
                <a:gd name="T6" fmla="*/ 5870 w 6400"/>
                <a:gd name="T7" fmla="*/ 3181 h 3716"/>
                <a:gd name="T8" fmla="*/ 4644 w 6400"/>
                <a:gd name="T9" fmla="*/ 2010 h 3716"/>
                <a:gd name="T10" fmla="*/ 4279 w 6400"/>
                <a:gd name="T11" fmla="*/ 1987 h 3716"/>
                <a:gd name="T12" fmla="*/ 3641 w 6400"/>
                <a:gd name="T13" fmla="*/ 2461 h 3716"/>
                <a:gd name="T14" fmla="*/ 3354 w 6400"/>
                <a:gd name="T15" fmla="*/ 1351 h 3716"/>
                <a:gd name="T16" fmla="*/ 3993 w 6400"/>
                <a:gd name="T17" fmla="*/ 393 h 3716"/>
                <a:gd name="T18" fmla="*/ 3832 w 6400"/>
                <a:gd name="T19" fmla="*/ 63 h 3716"/>
                <a:gd name="T20" fmla="*/ 2981 w 6400"/>
                <a:gd name="T21" fmla="*/ 0 h 3716"/>
                <a:gd name="T22" fmla="*/ 3147 w 6400"/>
                <a:gd name="T23" fmla="*/ 311 h 3716"/>
                <a:gd name="T24" fmla="*/ 3164 w 6400"/>
                <a:gd name="T25" fmla="*/ 440 h 3716"/>
                <a:gd name="T26" fmla="*/ 3437 w 6400"/>
                <a:gd name="T27" fmla="*/ 460 h 3716"/>
                <a:gd name="T28" fmla="*/ 3060 w 6400"/>
                <a:gd name="T29" fmla="*/ 1026 h 3716"/>
                <a:gd name="T30" fmla="*/ 2262 w 6400"/>
                <a:gd name="T31" fmla="*/ 1217 h 3716"/>
                <a:gd name="T32" fmla="*/ 2518 w 6400"/>
                <a:gd name="T33" fmla="*/ 1456 h 3716"/>
                <a:gd name="T34" fmla="*/ 1804 w 6400"/>
                <a:gd name="T35" fmla="*/ 1039 h 3716"/>
                <a:gd name="T36" fmla="*/ 1955 w 6400"/>
                <a:gd name="T37" fmla="*/ 862 h 3716"/>
                <a:gd name="T38" fmla="*/ 1840 w 6400"/>
                <a:gd name="T39" fmla="*/ 612 h 3716"/>
                <a:gd name="T40" fmla="*/ 1831 w 6400"/>
                <a:gd name="T41" fmla="*/ 353 h 3716"/>
                <a:gd name="T42" fmla="*/ 1316 w 6400"/>
                <a:gd name="T43" fmla="*/ 957 h 3716"/>
                <a:gd name="T44" fmla="*/ 1371 w 6400"/>
                <a:gd name="T45" fmla="*/ 1278 h 3716"/>
                <a:gd name="T46" fmla="*/ 2369 w 6400"/>
                <a:gd name="T47" fmla="*/ 1858 h 3716"/>
                <a:gd name="T48" fmla="*/ 2160 w 6400"/>
                <a:gd name="T49" fmla="*/ 1812 h 3716"/>
                <a:gd name="T50" fmla="*/ 2502 w 6400"/>
                <a:gd name="T51" fmla="*/ 3296 h 3716"/>
                <a:gd name="T52" fmla="*/ 207 w 6400"/>
                <a:gd name="T53" fmla="*/ 3302 h 3716"/>
                <a:gd name="T54" fmla="*/ 0 w 6400"/>
                <a:gd name="T55" fmla="*/ 3509 h 3716"/>
                <a:gd name="T56" fmla="*/ 207 w 6400"/>
                <a:gd name="T57" fmla="*/ 3716 h 3716"/>
                <a:gd name="T58" fmla="*/ 208 w 6400"/>
                <a:gd name="T59" fmla="*/ 3716 h 3716"/>
                <a:gd name="T60" fmla="*/ 6193 w 6400"/>
                <a:gd name="T61" fmla="*/ 3702 h 3716"/>
                <a:gd name="T62" fmla="*/ 6400 w 6400"/>
                <a:gd name="T63" fmla="*/ 3495 h 3716"/>
                <a:gd name="T64" fmla="*/ 6193 w 6400"/>
                <a:gd name="T65" fmla="*/ 3288 h 3716"/>
                <a:gd name="T66" fmla="*/ 3470 w 6400"/>
                <a:gd name="T67" fmla="*/ 3294 h 3716"/>
                <a:gd name="T68" fmla="*/ 4425 w 6400"/>
                <a:gd name="T69" fmla="*/ 2584 h 3716"/>
                <a:gd name="T70" fmla="*/ 5164 w 6400"/>
                <a:gd name="T71" fmla="*/ 3290 h 3716"/>
                <a:gd name="T72" fmla="*/ 3470 w 6400"/>
                <a:gd name="T73" fmla="*/ 3294 h 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3716">
                  <a:moveTo>
                    <a:pt x="6193" y="3288"/>
                  </a:moveTo>
                  <a:lnTo>
                    <a:pt x="6192" y="3288"/>
                  </a:lnTo>
                  <a:lnTo>
                    <a:pt x="5939" y="3289"/>
                  </a:lnTo>
                  <a:cubicBezTo>
                    <a:pt x="5925" y="3249"/>
                    <a:pt x="5902" y="3212"/>
                    <a:pt x="5870" y="3181"/>
                  </a:cubicBezTo>
                  <a:lnTo>
                    <a:pt x="4644" y="2010"/>
                  </a:lnTo>
                  <a:cubicBezTo>
                    <a:pt x="4544" y="1914"/>
                    <a:pt x="4390" y="1905"/>
                    <a:pt x="4279" y="1987"/>
                  </a:cubicBezTo>
                  <a:lnTo>
                    <a:pt x="3641" y="2461"/>
                  </a:lnTo>
                  <a:lnTo>
                    <a:pt x="3354" y="1351"/>
                  </a:lnTo>
                  <a:lnTo>
                    <a:pt x="3993" y="393"/>
                  </a:lnTo>
                  <a:cubicBezTo>
                    <a:pt x="4083" y="258"/>
                    <a:pt x="3993" y="75"/>
                    <a:pt x="3832" y="63"/>
                  </a:cubicBezTo>
                  <a:lnTo>
                    <a:pt x="2981" y="0"/>
                  </a:lnTo>
                  <a:cubicBezTo>
                    <a:pt x="3062" y="87"/>
                    <a:pt x="3120" y="194"/>
                    <a:pt x="3147" y="311"/>
                  </a:cubicBezTo>
                  <a:cubicBezTo>
                    <a:pt x="3157" y="354"/>
                    <a:pt x="3163" y="397"/>
                    <a:pt x="3164" y="440"/>
                  </a:cubicBezTo>
                  <a:lnTo>
                    <a:pt x="3437" y="460"/>
                  </a:lnTo>
                  <a:lnTo>
                    <a:pt x="3060" y="1026"/>
                  </a:lnTo>
                  <a:lnTo>
                    <a:pt x="2262" y="1217"/>
                  </a:lnTo>
                  <a:lnTo>
                    <a:pt x="2518" y="1456"/>
                  </a:lnTo>
                  <a:lnTo>
                    <a:pt x="1804" y="1039"/>
                  </a:lnTo>
                  <a:lnTo>
                    <a:pt x="1955" y="862"/>
                  </a:lnTo>
                  <a:cubicBezTo>
                    <a:pt x="1900" y="788"/>
                    <a:pt x="1860" y="703"/>
                    <a:pt x="1840" y="612"/>
                  </a:cubicBezTo>
                  <a:cubicBezTo>
                    <a:pt x="1820" y="526"/>
                    <a:pt x="1817" y="438"/>
                    <a:pt x="1831" y="353"/>
                  </a:cubicBezTo>
                  <a:lnTo>
                    <a:pt x="1316" y="957"/>
                  </a:lnTo>
                  <a:cubicBezTo>
                    <a:pt x="1230" y="1057"/>
                    <a:pt x="1257" y="1212"/>
                    <a:pt x="1371" y="1278"/>
                  </a:cubicBezTo>
                  <a:lnTo>
                    <a:pt x="2369" y="1858"/>
                  </a:lnTo>
                  <a:lnTo>
                    <a:pt x="2160" y="1812"/>
                  </a:lnTo>
                  <a:lnTo>
                    <a:pt x="2502" y="3296"/>
                  </a:lnTo>
                  <a:lnTo>
                    <a:pt x="207" y="3302"/>
                  </a:lnTo>
                  <a:cubicBezTo>
                    <a:pt x="92" y="3302"/>
                    <a:pt x="0" y="3395"/>
                    <a:pt x="0" y="3509"/>
                  </a:cubicBezTo>
                  <a:cubicBezTo>
                    <a:pt x="0" y="3624"/>
                    <a:pt x="93" y="3716"/>
                    <a:pt x="207" y="3716"/>
                  </a:cubicBezTo>
                  <a:lnTo>
                    <a:pt x="208" y="3716"/>
                  </a:lnTo>
                  <a:lnTo>
                    <a:pt x="6193" y="3702"/>
                  </a:lnTo>
                  <a:cubicBezTo>
                    <a:pt x="6308" y="3702"/>
                    <a:pt x="6400" y="3609"/>
                    <a:pt x="6400" y="3495"/>
                  </a:cubicBezTo>
                  <a:cubicBezTo>
                    <a:pt x="6400" y="3380"/>
                    <a:pt x="6307" y="3288"/>
                    <a:pt x="6193" y="3288"/>
                  </a:cubicBezTo>
                  <a:close/>
                  <a:moveTo>
                    <a:pt x="3470" y="3294"/>
                  </a:moveTo>
                  <a:lnTo>
                    <a:pt x="4425" y="2584"/>
                  </a:lnTo>
                  <a:lnTo>
                    <a:pt x="5164" y="3290"/>
                  </a:lnTo>
                  <a:lnTo>
                    <a:pt x="3470" y="32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Freeform 14"/>
          <p:cNvSpPr>
            <a:spLocks/>
          </p:cNvSpPr>
          <p:nvPr/>
        </p:nvSpPr>
        <p:spPr bwMode="auto">
          <a:xfrm>
            <a:off x="4623436" y="1057381"/>
            <a:ext cx="639100" cy="551088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431259" y="1063369"/>
            <a:ext cx="595552" cy="545100"/>
            <a:chOff x="2532063" y="4748213"/>
            <a:chExt cx="862012" cy="788987"/>
          </a:xfrm>
        </p:grpSpPr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54835" y="1057508"/>
            <a:ext cx="590841" cy="550961"/>
            <a:chOff x="1498601" y="4710113"/>
            <a:chExt cx="893763" cy="833437"/>
          </a:xfrm>
        </p:grpSpPr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079626" y="4710113"/>
              <a:ext cx="312738" cy="327025"/>
            </a:xfrm>
            <a:custGeom>
              <a:avLst/>
              <a:gdLst>
                <a:gd name="T0" fmla="*/ 1875 w 2250"/>
                <a:gd name="T1" fmla="*/ 0 h 2354"/>
                <a:gd name="T2" fmla="*/ 1875 w 2250"/>
                <a:gd name="T3" fmla="*/ 188 h 2354"/>
                <a:gd name="T4" fmla="*/ 1313 w 2250"/>
                <a:gd name="T5" fmla="*/ 750 h 2354"/>
                <a:gd name="T6" fmla="*/ 375 w 2250"/>
                <a:gd name="T7" fmla="*/ 750 h 2354"/>
                <a:gd name="T8" fmla="*/ 375 w 2250"/>
                <a:gd name="T9" fmla="*/ 1875 h 2354"/>
                <a:gd name="T10" fmla="*/ 0 w 2250"/>
                <a:gd name="T11" fmla="*/ 1875 h 2354"/>
                <a:gd name="T12" fmla="*/ 0 w 2250"/>
                <a:gd name="T13" fmla="*/ 2349 h 2354"/>
                <a:gd name="T14" fmla="*/ 563 w 2250"/>
                <a:gd name="T15" fmla="*/ 2250 h 2354"/>
                <a:gd name="T16" fmla="*/ 1125 w 2250"/>
                <a:gd name="T17" fmla="*/ 2354 h 2354"/>
                <a:gd name="T18" fmla="*/ 1125 w 2250"/>
                <a:gd name="T19" fmla="*/ 1875 h 2354"/>
                <a:gd name="T20" fmla="*/ 750 w 2250"/>
                <a:gd name="T21" fmla="*/ 1875 h 2354"/>
                <a:gd name="T22" fmla="*/ 750 w 2250"/>
                <a:gd name="T23" fmla="*/ 1125 h 2354"/>
                <a:gd name="T24" fmla="*/ 1313 w 2250"/>
                <a:gd name="T25" fmla="*/ 1125 h 2354"/>
                <a:gd name="T26" fmla="*/ 2250 w 2250"/>
                <a:gd name="T27" fmla="*/ 188 h 2354"/>
                <a:gd name="T28" fmla="*/ 2250 w 2250"/>
                <a:gd name="T29" fmla="*/ 0 h 2354"/>
                <a:gd name="T30" fmla="*/ 1875 w 2250"/>
                <a:gd name="T31" fmla="*/ 0 h 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0" h="2354">
                  <a:moveTo>
                    <a:pt x="1875" y="0"/>
                  </a:moveTo>
                  <a:lnTo>
                    <a:pt x="1875" y="188"/>
                  </a:lnTo>
                  <a:cubicBezTo>
                    <a:pt x="1875" y="498"/>
                    <a:pt x="1623" y="750"/>
                    <a:pt x="1313" y="750"/>
                  </a:cubicBezTo>
                  <a:lnTo>
                    <a:pt x="375" y="750"/>
                  </a:lnTo>
                  <a:lnTo>
                    <a:pt x="375" y="1875"/>
                  </a:lnTo>
                  <a:lnTo>
                    <a:pt x="0" y="1875"/>
                  </a:lnTo>
                  <a:lnTo>
                    <a:pt x="0" y="2349"/>
                  </a:lnTo>
                  <a:cubicBezTo>
                    <a:pt x="178" y="2286"/>
                    <a:pt x="367" y="2250"/>
                    <a:pt x="563" y="2250"/>
                  </a:cubicBezTo>
                  <a:cubicBezTo>
                    <a:pt x="761" y="2250"/>
                    <a:pt x="948" y="2291"/>
                    <a:pt x="1125" y="2354"/>
                  </a:cubicBezTo>
                  <a:lnTo>
                    <a:pt x="1125" y="1875"/>
                  </a:lnTo>
                  <a:lnTo>
                    <a:pt x="750" y="1875"/>
                  </a:lnTo>
                  <a:lnTo>
                    <a:pt x="750" y="1125"/>
                  </a:lnTo>
                  <a:lnTo>
                    <a:pt x="1313" y="1125"/>
                  </a:lnTo>
                  <a:cubicBezTo>
                    <a:pt x="1829" y="1125"/>
                    <a:pt x="2250" y="704"/>
                    <a:pt x="2250" y="188"/>
                  </a:cubicBezTo>
                  <a:lnTo>
                    <a:pt x="2250" y="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1498601" y="5075238"/>
              <a:ext cx="893763" cy="468312"/>
            </a:xfrm>
            <a:custGeom>
              <a:avLst/>
              <a:gdLst>
                <a:gd name="T0" fmla="*/ 4933 w 6433"/>
                <a:gd name="T1" fmla="*/ 2606 h 3375"/>
                <a:gd name="T2" fmla="*/ 6058 w 6433"/>
                <a:gd name="T3" fmla="*/ 1313 h 3375"/>
                <a:gd name="T4" fmla="*/ 4746 w 6433"/>
                <a:gd name="T5" fmla="*/ 0 h 3375"/>
                <a:gd name="T6" fmla="*/ 3837 w 6433"/>
                <a:gd name="T7" fmla="*/ 379 h 3375"/>
                <a:gd name="T8" fmla="*/ 4725 w 6433"/>
                <a:gd name="T9" fmla="*/ 581 h 3375"/>
                <a:gd name="T10" fmla="*/ 5308 w 6433"/>
                <a:gd name="T11" fmla="*/ 1313 h 3375"/>
                <a:gd name="T12" fmla="*/ 4725 w 6433"/>
                <a:gd name="T13" fmla="*/ 2044 h 3375"/>
                <a:gd name="T14" fmla="*/ 3837 w 6433"/>
                <a:gd name="T15" fmla="*/ 2246 h 3375"/>
                <a:gd name="T16" fmla="*/ 4558 w 6433"/>
                <a:gd name="T17" fmla="*/ 2606 h 3375"/>
                <a:gd name="T18" fmla="*/ 4558 w 6433"/>
                <a:gd name="T19" fmla="*/ 3000 h 3375"/>
                <a:gd name="T20" fmla="*/ 1533 w 6433"/>
                <a:gd name="T21" fmla="*/ 3000 h 3375"/>
                <a:gd name="T22" fmla="*/ 1533 w 6433"/>
                <a:gd name="T23" fmla="*/ 2313 h 3375"/>
                <a:gd name="T24" fmla="*/ 4616 w 6433"/>
                <a:gd name="T25" fmla="*/ 1806 h 3375"/>
                <a:gd name="T26" fmla="*/ 4929 w 6433"/>
                <a:gd name="T27" fmla="*/ 1459 h 3375"/>
                <a:gd name="T28" fmla="*/ 4660 w 6433"/>
                <a:gd name="T29" fmla="*/ 1076 h 3375"/>
                <a:gd name="T30" fmla="*/ 1228 w 6433"/>
                <a:gd name="T31" fmla="*/ 111 h 3375"/>
                <a:gd name="T32" fmla="*/ 37 w 6433"/>
                <a:gd name="T33" fmla="*/ 1166 h 3375"/>
                <a:gd name="T34" fmla="*/ 1158 w 6433"/>
                <a:gd name="T35" fmla="*/ 2353 h 3375"/>
                <a:gd name="T36" fmla="*/ 1158 w 6433"/>
                <a:gd name="T37" fmla="*/ 3000 h 3375"/>
                <a:gd name="T38" fmla="*/ 33 w 6433"/>
                <a:gd name="T39" fmla="*/ 3000 h 3375"/>
                <a:gd name="T40" fmla="*/ 33 w 6433"/>
                <a:gd name="T41" fmla="*/ 3375 h 3375"/>
                <a:gd name="T42" fmla="*/ 6433 w 6433"/>
                <a:gd name="T43" fmla="*/ 3375 h 3375"/>
                <a:gd name="T44" fmla="*/ 6433 w 6433"/>
                <a:gd name="T45" fmla="*/ 3000 h 3375"/>
                <a:gd name="T46" fmla="*/ 4933 w 6433"/>
                <a:gd name="T47" fmla="*/ 3000 h 3375"/>
                <a:gd name="T48" fmla="*/ 4933 w 6433"/>
                <a:gd name="T49" fmla="*/ 2606 h 3375"/>
                <a:gd name="T50" fmla="*/ 783 w 6433"/>
                <a:gd name="T51" fmla="*/ 1313 h 3375"/>
                <a:gd name="T52" fmla="*/ 1346 w 6433"/>
                <a:gd name="T53" fmla="*/ 750 h 3375"/>
                <a:gd name="T54" fmla="*/ 1873 w 6433"/>
                <a:gd name="T55" fmla="*/ 1125 h 3375"/>
                <a:gd name="T56" fmla="*/ 2658 w 6433"/>
                <a:gd name="T57" fmla="*/ 1125 h 3375"/>
                <a:gd name="T58" fmla="*/ 2658 w 6433"/>
                <a:gd name="T59" fmla="*/ 1500 h 3375"/>
                <a:gd name="T60" fmla="*/ 1873 w 6433"/>
                <a:gd name="T61" fmla="*/ 1500 h 3375"/>
                <a:gd name="T62" fmla="*/ 1346 w 6433"/>
                <a:gd name="T63" fmla="*/ 1875 h 3375"/>
                <a:gd name="T64" fmla="*/ 783 w 6433"/>
                <a:gd name="T65" fmla="*/ 1313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33" h="3375">
                  <a:moveTo>
                    <a:pt x="4933" y="2606"/>
                  </a:moveTo>
                  <a:cubicBezTo>
                    <a:pt x="5567" y="2514"/>
                    <a:pt x="6058" y="1972"/>
                    <a:pt x="6058" y="1313"/>
                  </a:cubicBezTo>
                  <a:cubicBezTo>
                    <a:pt x="6058" y="589"/>
                    <a:pt x="5469" y="0"/>
                    <a:pt x="4746" y="0"/>
                  </a:cubicBezTo>
                  <a:cubicBezTo>
                    <a:pt x="4398" y="0"/>
                    <a:pt x="4079" y="142"/>
                    <a:pt x="3837" y="379"/>
                  </a:cubicBezTo>
                  <a:lnTo>
                    <a:pt x="4725" y="581"/>
                  </a:lnTo>
                  <a:cubicBezTo>
                    <a:pt x="5068" y="660"/>
                    <a:pt x="5308" y="960"/>
                    <a:pt x="5308" y="1313"/>
                  </a:cubicBezTo>
                  <a:cubicBezTo>
                    <a:pt x="5308" y="1665"/>
                    <a:pt x="5068" y="1965"/>
                    <a:pt x="4725" y="2044"/>
                  </a:cubicBezTo>
                  <a:lnTo>
                    <a:pt x="3837" y="2246"/>
                  </a:lnTo>
                  <a:cubicBezTo>
                    <a:pt x="4034" y="2439"/>
                    <a:pt x="4284" y="2565"/>
                    <a:pt x="4558" y="2606"/>
                  </a:cubicBezTo>
                  <a:lnTo>
                    <a:pt x="4558" y="3000"/>
                  </a:lnTo>
                  <a:lnTo>
                    <a:pt x="1533" y="3000"/>
                  </a:lnTo>
                  <a:lnTo>
                    <a:pt x="1533" y="2313"/>
                  </a:lnTo>
                  <a:lnTo>
                    <a:pt x="4616" y="1806"/>
                  </a:lnTo>
                  <a:cubicBezTo>
                    <a:pt x="4790" y="1777"/>
                    <a:pt x="4918" y="1634"/>
                    <a:pt x="4929" y="1459"/>
                  </a:cubicBezTo>
                  <a:cubicBezTo>
                    <a:pt x="4939" y="1283"/>
                    <a:pt x="4829" y="1126"/>
                    <a:pt x="4660" y="1076"/>
                  </a:cubicBezTo>
                  <a:cubicBezTo>
                    <a:pt x="1310" y="108"/>
                    <a:pt x="1452" y="124"/>
                    <a:pt x="1228" y="111"/>
                  </a:cubicBezTo>
                  <a:cubicBezTo>
                    <a:pt x="609" y="74"/>
                    <a:pt x="75" y="547"/>
                    <a:pt x="37" y="1166"/>
                  </a:cubicBezTo>
                  <a:cubicBezTo>
                    <a:pt x="0" y="1783"/>
                    <a:pt x="476" y="2352"/>
                    <a:pt x="1158" y="2353"/>
                  </a:cubicBezTo>
                  <a:lnTo>
                    <a:pt x="1158" y="3000"/>
                  </a:lnTo>
                  <a:lnTo>
                    <a:pt x="33" y="3000"/>
                  </a:lnTo>
                  <a:lnTo>
                    <a:pt x="33" y="3375"/>
                  </a:lnTo>
                  <a:lnTo>
                    <a:pt x="6433" y="3375"/>
                  </a:lnTo>
                  <a:lnTo>
                    <a:pt x="6433" y="3000"/>
                  </a:lnTo>
                  <a:lnTo>
                    <a:pt x="4933" y="3000"/>
                  </a:lnTo>
                  <a:lnTo>
                    <a:pt x="4933" y="2606"/>
                  </a:lnTo>
                  <a:close/>
                  <a:moveTo>
                    <a:pt x="783" y="1313"/>
                  </a:moveTo>
                  <a:cubicBezTo>
                    <a:pt x="783" y="1002"/>
                    <a:pt x="1035" y="750"/>
                    <a:pt x="1346" y="750"/>
                  </a:cubicBezTo>
                  <a:cubicBezTo>
                    <a:pt x="1590" y="750"/>
                    <a:pt x="1796" y="907"/>
                    <a:pt x="1873" y="1125"/>
                  </a:cubicBezTo>
                  <a:lnTo>
                    <a:pt x="2658" y="1125"/>
                  </a:lnTo>
                  <a:lnTo>
                    <a:pt x="2658" y="1500"/>
                  </a:lnTo>
                  <a:lnTo>
                    <a:pt x="1873" y="1500"/>
                  </a:lnTo>
                  <a:cubicBezTo>
                    <a:pt x="1796" y="1718"/>
                    <a:pt x="1590" y="1875"/>
                    <a:pt x="1346" y="1875"/>
                  </a:cubicBezTo>
                  <a:cubicBezTo>
                    <a:pt x="1035" y="1875"/>
                    <a:pt x="783" y="1623"/>
                    <a:pt x="783" y="13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1555751" y="4760913"/>
              <a:ext cx="260350" cy="306387"/>
            </a:xfrm>
            <a:custGeom>
              <a:avLst/>
              <a:gdLst>
                <a:gd name="T0" fmla="*/ 563 w 1875"/>
                <a:gd name="T1" fmla="*/ 1125 h 2195"/>
                <a:gd name="T2" fmla="*/ 750 w 1875"/>
                <a:gd name="T3" fmla="*/ 1125 h 2195"/>
                <a:gd name="T4" fmla="*/ 750 w 1875"/>
                <a:gd name="T5" fmla="*/ 1500 h 2195"/>
                <a:gd name="T6" fmla="*/ 375 w 1875"/>
                <a:gd name="T7" fmla="*/ 1500 h 2195"/>
                <a:gd name="T8" fmla="*/ 375 w 1875"/>
                <a:gd name="T9" fmla="*/ 2116 h 2195"/>
                <a:gd name="T10" fmla="*/ 750 w 1875"/>
                <a:gd name="T11" fmla="*/ 2063 h 2195"/>
                <a:gd name="T12" fmla="*/ 1500 w 1875"/>
                <a:gd name="T13" fmla="*/ 2195 h 2195"/>
                <a:gd name="T14" fmla="*/ 1500 w 1875"/>
                <a:gd name="T15" fmla="*/ 1500 h 2195"/>
                <a:gd name="T16" fmla="*/ 1125 w 1875"/>
                <a:gd name="T17" fmla="*/ 1500 h 2195"/>
                <a:gd name="T18" fmla="*/ 1125 w 1875"/>
                <a:gd name="T19" fmla="*/ 1125 h 2195"/>
                <a:gd name="T20" fmla="*/ 1875 w 1875"/>
                <a:gd name="T21" fmla="*/ 1125 h 2195"/>
                <a:gd name="T22" fmla="*/ 1875 w 1875"/>
                <a:gd name="T23" fmla="*/ 938 h 2195"/>
                <a:gd name="T24" fmla="*/ 938 w 1875"/>
                <a:gd name="T25" fmla="*/ 0 h 2195"/>
                <a:gd name="T26" fmla="*/ 563 w 1875"/>
                <a:gd name="T27" fmla="*/ 0 h 2195"/>
                <a:gd name="T28" fmla="*/ 0 w 1875"/>
                <a:gd name="T29" fmla="*/ 563 h 2195"/>
                <a:gd name="T30" fmla="*/ 563 w 1875"/>
                <a:gd name="T31" fmla="*/ 1125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5" h="2195">
                  <a:moveTo>
                    <a:pt x="563" y="1125"/>
                  </a:moveTo>
                  <a:lnTo>
                    <a:pt x="750" y="1125"/>
                  </a:lnTo>
                  <a:lnTo>
                    <a:pt x="750" y="1500"/>
                  </a:lnTo>
                  <a:lnTo>
                    <a:pt x="375" y="1500"/>
                  </a:lnTo>
                  <a:lnTo>
                    <a:pt x="375" y="2116"/>
                  </a:lnTo>
                  <a:cubicBezTo>
                    <a:pt x="496" y="2084"/>
                    <a:pt x="620" y="2063"/>
                    <a:pt x="750" y="2063"/>
                  </a:cubicBezTo>
                  <a:cubicBezTo>
                    <a:pt x="1008" y="2063"/>
                    <a:pt x="1146" y="2121"/>
                    <a:pt x="1500" y="2195"/>
                  </a:cubicBezTo>
                  <a:lnTo>
                    <a:pt x="1500" y="1500"/>
                  </a:lnTo>
                  <a:lnTo>
                    <a:pt x="1125" y="1500"/>
                  </a:lnTo>
                  <a:lnTo>
                    <a:pt x="1125" y="1125"/>
                  </a:lnTo>
                  <a:lnTo>
                    <a:pt x="1875" y="1125"/>
                  </a:lnTo>
                  <a:lnTo>
                    <a:pt x="1875" y="938"/>
                  </a:lnTo>
                  <a:cubicBezTo>
                    <a:pt x="1875" y="421"/>
                    <a:pt x="1454" y="0"/>
                    <a:pt x="938" y="0"/>
                  </a:cubicBezTo>
                  <a:lnTo>
                    <a:pt x="563" y="0"/>
                  </a:lnTo>
                  <a:cubicBezTo>
                    <a:pt x="252" y="0"/>
                    <a:pt x="0" y="252"/>
                    <a:pt x="0" y="563"/>
                  </a:cubicBezTo>
                  <a:cubicBezTo>
                    <a:pt x="0" y="873"/>
                    <a:pt x="252" y="1125"/>
                    <a:pt x="563" y="1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1658938" y="5230813"/>
              <a:ext cx="52388" cy="52387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35"/>
          <p:cNvSpPr>
            <a:spLocks noEditPoints="1"/>
          </p:cNvSpPr>
          <p:nvPr/>
        </p:nvSpPr>
        <p:spPr bwMode="auto">
          <a:xfrm>
            <a:off x="7111481" y="1064847"/>
            <a:ext cx="376098" cy="543622"/>
          </a:xfrm>
          <a:custGeom>
            <a:avLst/>
            <a:gdLst>
              <a:gd name="T0" fmla="*/ 139 w 497"/>
              <a:gd name="T1" fmla="*/ 28 h 720"/>
              <a:gd name="T2" fmla="*/ 167 w 497"/>
              <a:gd name="T3" fmla="*/ 35 h 720"/>
              <a:gd name="T4" fmla="*/ 150 w 497"/>
              <a:gd name="T5" fmla="*/ 5 h 720"/>
              <a:gd name="T6" fmla="*/ 212 w 497"/>
              <a:gd name="T7" fmla="*/ 35 h 720"/>
              <a:gd name="T8" fmla="*/ 230 w 497"/>
              <a:gd name="T9" fmla="*/ 35 h 720"/>
              <a:gd name="T10" fmla="*/ 260 w 497"/>
              <a:gd name="T11" fmla="*/ 89 h 720"/>
              <a:gd name="T12" fmla="*/ 260 w 497"/>
              <a:gd name="T13" fmla="*/ 102 h 720"/>
              <a:gd name="T14" fmla="*/ 256 w 497"/>
              <a:gd name="T15" fmla="*/ 102 h 720"/>
              <a:gd name="T16" fmla="*/ 243 w 497"/>
              <a:gd name="T17" fmla="*/ 65 h 720"/>
              <a:gd name="T18" fmla="*/ 163 w 497"/>
              <a:gd name="T19" fmla="*/ 65 h 720"/>
              <a:gd name="T20" fmla="*/ 155 w 497"/>
              <a:gd name="T21" fmla="*/ 102 h 720"/>
              <a:gd name="T22" fmla="*/ 148 w 497"/>
              <a:gd name="T23" fmla="*/ 102 h 720"/>
              <a:gd name="T24" fmla="*/ 139 w 497"/>
              <a:gd name="T25" fmla="*/ 28 h 720"/>
              <a:gd name="T26" fmla="*/ 384 w 497"/>
              <a:gd name="T27" fmla="*/ 7 h 720"/>
              <a:gd name="T28" fmla="*/ 368 w 497"/>
              <a:gd name="T29" fmla="*/ 69 h 720"/>
              <a:gd name="T30" fmla="*/ 401 w 497"/>
              <a:gd name="T31" fmla="*/ 94 h 720"/>
              <a:gd name="T32" fmla="*/ 412 w 497"/>
              <a:gd name="T33" fmla="*/ 135 h 720"/>
              <a:gd name="T34" fmla="*/ 366 w 497"/>
              <a:gd name="T35" fmla="*/ 138 h 720"/>
              <a:gd name="T36" fmla="*/ 317 w 497"/>
              <a:gd name="T37" fmla="*/ 136 h 720"/>
              <a:gd name="T38" fmla="*/ 290 w 497"/>
              <a:gd name="T39" fmla="*/ 130 h 720"/>
              <a:gd name="T40" fmla="*/ 259 w 497"/>
              <a:gd name="T41" fmla="*/ 139 h 720"/>
              <a:gd name="T42" fmla="*/ 197 w 497"/>
              <a:gd name="T43" fmla="*/ 130 h 720"/>
              <a:gd name="T44" fmla="*/ 135 w 497"/>
              <a:gd name="T45" fmla="*/ 140 h 720"/>
              <a:gd name="T46" fmla="*/ 102 w 497"/>
              <a:gd name="T47" fmla="*/ 130 h 720"/>
              <a:gd name="T48" fmla="*/ 71 w 497"/>
              <a:gd name="T49" fmla="*/ 152 h 720"/>
              <a:gd name="T50" fmla="*/ 5 w 497"/>
              <a:gd name="T51" fmla="*/ 346 h 720"/>
              <a:gd name="T52" fmla="*/ 69 w 497"/>
              <a:gd name="T53" fmla="*/ 346 h 720"/>
              <a:gd name="T54" fmla="*/ 71 w 497"/>
              <a:gd name="T55" fmla="*/ 244 h 720"/>
              <a:gd name="T56" fmla="*/ 112 w 497"/>
              <a:gd name="T57" fmla="*/ 325 h 720"/>
              <a:gd name="T58" fmla="*/ 158 w 497"/>
              <a:gd name="T59" fmla="*/ 402 h 720"/>
              <a:gd name="T60" fmla="*/ 127 w 497"/>
              <a:gd name="T61" fmla="*/ 402 h 720"/>
              <a:gd name="T62" fmla="*/ 127 w 497"/>
              <a:gd name="T63" fmla="*/ 426 h 720"/>
              <a:gd name="T64" fmla="*/ 128 w 497"/>
              <a:gd name="T65" fmla="*/ 426 h 720"/>
              <a:gd name="T66" fmla="*/ 141 w 497"/>
              <a:gd name="T67" fmla="*/ 692 h 720"/>
              <a:gd name="T68" fmla="*/ 168 w 497"/>
              <a:gd name="T69" fmla="*/ 719 h 720"/>
              <a:gd name="T70" fmla="*/ 196 w 497"/>
              <a:gd name="T71" fmla="*/ 691 h 720"/>
              <a:gd name="T72" fmla="*/ 191 w 497"/>
              <a:gd name="T73" fmla="*/ 459 h 720"/>
              <a:gd name="T74" fmla="*/ 136 w 497"/>
              <a:gd name="T75" fmla="*/ 430 h 720"/>
              <a:gd name="T76" fmla="*/ 196 w 497"/>
              <a:gd name="T77" fmla="*/ 459 h 720"/>
              <a:gd name="T78" fmla="*/ 204 w 497"/>
              <a:gd name="T79" fmla="*/ 459 h 720"/>
              <a:gd name="T80" fmla="*/ 219 w 497"/>
              <a:gd name="T81" fmla="*/ 452 h 720"/>
              <a:gd name="T82" fmla="*/ 214 w 497"/>
              <a:gd name="T83" fmla="*/ 692 h 720"/>
              <a:gd name="T84" fmla="*/ 242 w 497"/>
              <a:gd name="T85" fmla="*/ 720 h 720"/>
              <a:gd name="T86" fmla="*/ 269 w 497"/>
              <a:gd name="T87" fmla="*/ 693 h 720"/>
              <a:gd name="T88" fmla="*/ 282 w 497"/>
              <a:gd name="T89" fmla="*/ 417 h 720"/>
              <a:gd name="T90" fmla="*/ 279 w 497"/>
              <a:gd name="T91" fmla="*/ 420 h 720"/>
              <a:gd name="T92" fmla="*/ 279 w 497"/>
              <a:gd name="T93" fmla="*/ 402 h 720"/>
              <a:gd name="T94" fmla="*/ 231 w 497"/>
              <a:gd name="T95" fmla="*/ 402 h 720"/>
              <a:gd name="T96" fmla="*/ 291 w 497"/>
              <a:gd name="T97" fmla="*/ 325 h 720"/>
              <a:gd name="T98" fmla="*/ 335 w 497"/>
              <a:gd name="T99" fmla="*/ 206 h 720"/>
              <a:gd name="T100" fmla="*/ 335 w 497"/>
              <a:gd name="T101" fmla="*/ 204 h 720"/>
              <a:gd name="T102" fmla="*/ 335 w 497"/>
              <a:gd name="T103" fmla="*/ 201 h 720"/>
              <a:gd name="T104" fmla="*/ 470 w 497"/>
              <a:gd name="T105" fmla="*/ 161 h 720"/>
              <a:gd name="T106" fmla="*/ 384 w 497"/>
              <a:gd name="T107" fmla="*/ 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7" h="720">
                <a:moveTo>
                  <a:pt x="139" y="28"/>
                </a:moveTo>
                <a:cubicBezTo>
                  <a:pt x="144" y="24"/>
                  <a:pt x="167" y="35"/>
                  <a:pt x="167" y="35"/>
                </a:cubicBezTo>
                <a:cubicBezTo>
                  <a:pt x="167" y="35"/>
                  <a:pt x="147" y="24"/>
                  <a:pt x="150" y="5"/>
                </a:cubicBezTo>
                <a:cubicBezTo>
                  <a:pt x="192" y="38"/>
                  <a:pt x="212" y="35"/>
                  <a:pt x="212" y="35"/>
                </a:cubicBezTo>
                <a:lnTo>
                  <a:pt x="230" y="35"/>
                </a:lnTo>
                <a:cubicBezTo>
                  <a:pt x="260" y="35"/>
                  <a:pt x="260" y="59"/>
                  <a:pt x="260" y="89"/>
                </a:cubicBezTo>
                <a:lnTo>
                  <a:pt x="260" y="102"/>
                </a:lnTo>
                <a:lnTo>
                  <a:pt x="256" y="102"/>
                </a:lnTo>
                <a:lnTo>
                  <a:pt x="243" y="65"/>
                </a:lnTo>
                <a:lnTo>
                  <a:pt x="163" y="65"/>
                </a:lnTo>
                <a:lnTo>
                  <a:pt x="155" y="102"/>
                </a:lnTo>
                <a:lnTo>
                  <a:pt x="148" y="102"/>
                </a:lnTo>
                <a:cubicBezTo>
                  <a:pt x="148" y="102"/>
                  <a:pt x="150" y="46"/>
                  <a:pt x="139" y="28"/>
                </a:cubicBezTo>
                <a:close/>
                <a:moveTo>
                  <a:pt x="384" y="7"/>
                </a:moveTo>
                <a:cubicBezTo>
                  <a:pt x="344" y="0"/>
                  <a:pt x="327" y="61"/>
                  <a:pt x="368" y="69"/>
                </a:cubicBezTo>
                <a:cubicBezTo>
                  <a:pt x="382" y="72"/>
                  <a:pt x="393" y="82"/>
                  <a:pt x="401" y="94"/>
                </a:cubicBezTo>
                <a:cubicBezTo>
                  <a:pt x="407" y="102"/>
                  <a:pt x="421" y="125"/>
                  <a:pt x="412" y="135"/>
                </a:cubicBezTo>
                <a:cubicBezTo>
                  <a:pt x="405" y="142"/>
                  <a:pt x="375" y="138"/>
                  <a:pt x="366" y="138"/>
                </a:cubicBezTo>
                <a:cubicBezTo>
                  <a:pt x="350" y="138"/>
                  <a:pt x="333" y="137"/>
                  <a:pt x="317" y="136"/>
                </a:cubicBezTo>
                <a:cubicBezTo>
                  <a:pt x="309" y="133"/>
                  <a:pt x="300" y="130"/>
                  <a:pt x="290" y="130"/>
                </a:cubicBezTo>
                <a:cubicBezTo>
                  <a:pt x="278" y="130"/>
                  <a:pt x="267" y="133"/>
                  <a:pt x="259" y="139"/>
                </a:cubicBezTo>
                <a:cubicBezTo>
                  <a:pt x="240" y="133"/>
                  <a:pt x="219" y="130"/>
                  <a:pt x="197" y="130"/>
                </a:cubicBezTo>
                <a:cubicBezTo>
                  <a:pt x="175" y="130"/>
                  <a:pt x="135" y="140"/>
                  <a:pt x="135" y="140"/>
                </a:cubicBezTo>
                <a:cubicBezTo>
                  <a:pt x="135" y="140"/>
                  <a:pt x="131" y="132"/>
                  <a:pt x="102" y="130"/>
                </a:cubicBezTo>
                <a:cubicBezTo>
                  <a:pt x="85" y="133"/>
                  <a:pt x="76" y="141"/>
                  <a:pt x="71" y="152"/>
                </a:cubicBezTo>
                <a:cubicBezTo>
                  <a:pt x="5" y="184"/>
                  <a:pt x="0" y="271"/>
                  <a:pt x="5" y="346"/>
                </a:cubicBezTo>
                <a:cubicBezTo>
                  <a:pt x="9" y="386"/>
                  <a:pt x="72" y="386"/>
                  <a:pt x="69" y="346"/>
                </a:cubicBezTo>
                <a:cubicBezTo>
                  <a:pt x="67" y="319"/>
                  <a:pt x="62" y="276"/>
                  <a:pt x="71" y="244"/>
                </a:cubicBezTo>
                <a:cubicBezTo>
                  <a:pt x="75" y="268"/>
                  <a:pt x="86" y="298"/>
                  <a:pt x="112" y="325"/>
                </a:cubicBezTo>
                <a:cubicBezTo>
                  <a:pt x="162" y="376"/>
                  <a:pt x="86" y="402"/>
                  <a:pt x="158" y="402"/>
                </a:cubicBezTo>
                <a:lnTo>
                  <a:pt x="127" y="402"/>
                </a:lnTo>
                <a:lnTo>
                  <a:pt x="127" y="426"/>
                </a:lnTo>
                <a:lnTo>
                  <a:pt x="128" y="426"/>
                </a:lnTo>
                <a:lnTo>
                  <a:pt x="141" y="692"/>
                </a:lnTo>
                <a:cubicBezTo>
                  <a:pt x="141" y="707"/>
                  <a:pt x="153" y="719"/>
                  <a:pt x="168" y="719"/>
                </a:cubicBezTo>
                <a:cubicBezTo>
                  <a:pt x="184" y="719"/>
                  <a:pt x="196" y="707"/>
                  <a:pt x="196" y="691"/>
                </a:cubicBezTo>
                <a:lnTo>
                  <a:pt x="191" y="459"/>
                </a:lnTo>
                <a:cubicBezTo>
                  <a:pt x="174" y="453"/>
                  <a:pt x="151" y="439"/>
                  <a:pt x="136" y="430"/>
                </a:cubicBezTo>
                <a:lnTo>
                  <a:pt x="196" y="459"/>
                </a:lnTo>
                <a:lnTo>
                  <a:pt x="204" y="459"/>
                </a:lnTo>
                <a:lnTo>
                  <a:pt x="219" y="452"/>
                </a:lnTo>
                <a:lnTo>
                  <a:pt x="214" y="692"/>
                </a:lnTo>
                <a:cubicBezTo>
                  <a:pt x="214" y="708"/>
                  <a:pt x="226" y="720"/>
                  <a:pt x="242" y="720"/>
                </a:cubicBezTo>
                <a:cubicBezTo>
                  <a:pt x="257" y="720"/>
                  <a:pt x="269" y="708"/>
                  <a:pt x="269" y="693"/>
                </a:cubicBezTo>
                <a:lnTo>
                  <a:pt x="282" y="417"/>
                </a:lnTo>
                <a:cubicBezTo>
                  <a:pt x="281" y="418"/>
                  <a:pt x="280" y="419"/>
                  <a:pt x="279" y="420"/>
                </a:cubicBezTo>
                <a:lnTo>
                  <a:pt x="279" y="402"/>
                </a:lnTo>
                <a:lnTo>
                  <a:pt x="231" y="402"/>
                </a:lnTo>
                <a:cubicBezTo>
                  <a:pt x="324" y="402"/>
                  <a:pt x="247" y="394"/>
                  <a:pt x="291" y="325"/>
                </a:cubicBezTo>
                <a:cubicBezTo>
                  <a:pt x="335" y="255"/>
                  <a:pt x="335" y="206"/>
                  <a:pt x="335" y="206"/>
                </a:cubicBezTo>
                <a:cubicBezTo>
                  <a:pt x="335" y="205"/>
                  <a:pt x="335" y="205"/>
                  <a:pt x="335" y="204"/>
                </a:cubicBezTo>
                <a:lnTo>
                  <a:pt x="335" y="201"/>
                </a:lnTo>
                <a:cubicBezTo>
                  <a:pt x="384" y="204"/>
                  <a:pt x="447" y="210"/>
                  <a:pt x="470" y="161"/>
                </a:cubicBezTo>
                <a:cubicBezTo>
                  <a:pt x="497" y="103"/>
                  <a:pt x="445" y="19"/>
                  <a:pt x="384" y="7"/>
                </a:cubicBezTo>
                <a:close/>
              </a:path>
            </a:pathLst>
          </a:custGeom>
          <a:solidFill>
            <a:srgbClr val="01000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7689659" y="1086401"/>
            <a:ext cx="550867" cy="518777"/>
            <a:chOff x="2143125" y="4519613"/>
            <a:chExt cx="817563" cy="769937"/>
          </a:xfrm>
        </p:grpSpPr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463166" y="1053390"/>
            <a:ext cx="538956" cy="539907"/>
            <a:chOff x="6516688" y="4676776"/>
            <a:chExt cx="898525" cy="900111"/>
          </a:xfrm>
        </p:grpSpPr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7042150" y="4676776"/>
              <a:ext cx="373063" cy="373062"/>
            </a:xfrm>
            <a:custGeom>
              <a:avLst/>
              <a:gdLst>
                <a:gd name="T0" fmla="*/ 2533 w 2680"/>
                <a:gd name="T1" fmla="*/ 2003 h 2680"/>
                <a:gd name="T2" fmla="*/ 2004 w 2680"/>
                <a:gd name="T3" fmla="*/ 1474 h 2680"/>
                <a:gd name="T4" fmla="*/ 2402 w 2680"/>
                <a:gd name="T5" fmla="*/ 1076 h 2680"/>
                <a:gd name="T6" fmla="*/ 2457 w 2680"/>
                <a:gd name="T7" fmla="*/ 944 h 2680"/>
                <a:gd name="T8" fmla="*/ 2402 w 2680"/>
                <a:gd name="T9" fmla="*/ 811 h 2680"/>
                <a:gd name="T10" fmla="*/ 1869 w 2680"/>
                <a:gd name="T11" fmla="*/ 278 h 2680"/>
                <a:gd name="T12" fmla="*/ 1604 w 2680"/>
                <a:gd name="T13" fmla="*/ 278 h 2680"/>
                <a:gd name="T14" fmla="*/ 1206 w 2680"/>
                <a:gd name="T15" fmla="*/ 676 h 2680"/>
                <a:gd name="T16" fmla="*/ 677 w 2680"/>
                <a:gd name="T17" fmla="*/ 147 h 2680"/>
                <a:gd name="T18" fmla="*/ 147 w 2680"/>
                <a:gd name="T19" fmla="*/ 147 h 2680"/>
                <a:gd name="T20" fmla="*/ 147 w 2680"/>
                <a:gd name="T21" fmla="*/ 677 h 2680"/>
                <a:gd name="T22" fmla="*/ 2003 w 2680"/>
                <a:gd name="T23" fmla="*/ 2533 h 2680"/>
                <a:gd name="T24" fmla="*/ 2533 w 2680"/>
                <a:gd name="T25" fmla="*/ 2533 h 2680"/>
                <a:gd name="T26" fmla="*/ 2533 w 2680"/>
                <a:gd name="T27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2004" y="1474"/>
                  </a:lnTo>
                  <a:lnTo>
                    <a:pt x="2402" y="1076"/>
                  </a:lnTo>
                  <a:cubicBezTo>
                    <a:pt x="2437" y="1041"/>
                    <a:pt x="2457" y="993"/>
                    <a:pt x="2457" y="944"/>
                  </a:cubicBezTo>
                  <a:cubicBezTo>
                    <a:pt x="2457" y="894"/>
                    <a:pt x="2437" y="846"/>
                    <a:pt x="2402" y="811"/>
                  </a:cubicBezTo>
                  <a:lnTo>
                    <a:pt x="1869" y="278"/>
                  </a:lnTo>
                  <a:cubicBezTo>
                    <a:pt x="1799" y="208"/>
                    <a:pt x="1674" y="208"/>
                    <a:pt x="1604" y="278"/>
                  </a:cubicBezTo>
                  <a:lnTo>
                    <a:pt x="1206" y="676"/>
                  </a:ln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6516688" y="5203825"/>
              <a:ext cx="371475" cy="373062"/>
            </a:xfrm>
            <a:custGeom>
              <a:avLst/>
              <a:gdLst>
                <a:gd name="T0" fmla="*/ 2533 w 2680"/>
                <a:gd name="T1" fmla="*/ 2003 h 2680"/>
                <a:gd name="T2" fmla="*/ 677 w 2680"/>
                <a:gd name="T3" fmla="*/ 147 h 2680"/>
                <a:gd name="T4" fmla="*/ 147 w 2680"/>
                <a:gd name="T5" fmla="*/ 147 h 2680"/>
                <a:gd name="T6" fmla="*/ 147 w 2680"/>
                <a:gd name="T7" fmla="*/ 677 h 2680"/>
                <a:gd name="T8" fmla="*/ 676 w 2680"/>
                <a:gd name="T9" fmla="*/ 1206 h 2680"/>
                <a:gd name="T10" fmla="*/ 279 w 2680"/>
                <a:gd name="T11" fmla="*/ 1603 h 2680"/>
                <a:gd name="T12" fmla="*/ 224 w 2680"/>
                <a:gd name="T13" fmla="*/ 1736 h 2680"/>
                <a:gd name="T14" fmla="*/ 279 w 2680"/>
                <a:gd name="T15" fmla="*/ 1868 h 2680"/>
                <a:gd name="T16" fmla="*/ 812 w 2680"/>
                <a:gd name="T17" fmla="*/ 2401 h 2680"/>
                <a:gd name="T18" fmla="*/ 944 w 2680"/>
                <a:gd name="T19" fmla="*/ 2456 h 2680"/>
                <a:gd name="T20" fmla="*/ 1077 w 2680"/>
                <a:gd name="T21" fmla="*/ 2401 h 2680"/>
                <a:gd name="T22" fmla="*/ 1474 w 2680"/>
                <a:gd name="T23" fmla="*/ 2004 h 2680"/>
                <a:gd name="T24" fmla="*/ 2003 w 2680"/>
                <a:gd name="T25" fmla="*/ 2533 h 2680"/>
                <a:gd name="T26" fmla="*/ 2533 w 2680"/>
                <a:gd name="T27" fmla="*/ 2533 h 2680"/>
                <a:gd name="T28" fmla="*/ 2533 w 2680"/>
                <a:gd name="T29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676" y="1206"/>
                  </a:lnTo>
                  <a:lnTo>
                    <a:pt x="279" y="1603"/>
                  </a:lnTo>
                  <a:cubicBezTo>
                    <a:pt x="244" y="1638"/>
                    <a:pt x="224" y="1686"/>
                    <a:pt x="224" y="1736"/>
                  </a:cubicBezTo>
                  <a:cubicBezTo>
                    <a:pt x="224" y="1786"/>
                    <a:pt x="244" y="1833"/>
                    <a:pt x="279" y="1868"/>
                  </a:cubicBezTo>
                  <a:lnTo>
                    <a:pt x="812" y="2401"/>
                  </a:lnTo>
                  <a:cubicBezTo>
                    <a:pt x="848" y="2437"/>
                    <a:pt x="896" y="2456"/>
                    <a:pt x="944" y="2456"/>
                  </a:cubicBezTo>
                  <a:cubicBezTo>
                    <a:pt x="992" y="2456"/>
                    <a:pt x="1040" y="2437"/>
                    <a:pt x="1077" y="2401"/>
                  </a:cubicBezTo>
                  <a:lnTo>
                    <a:pt x="1474" y="2004"/>
                  </a:ln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6831013" y="4992688"/>
              <a:ext cx="269875" cy="268287"/>
            </a:xfrm>
            <a:custGeom>
              <a:avLst/>
              <a:gdLst>
                <a:gd name="T0" fmla="*/ 1138 w 1934"/>
                <a:gd name="T1" fmla="*/ 0 h 1938"/>
                <a:gd name="T2" fmla="*/ 0 w 1934"/>
                <a:gd name="T3" fmla="*/ 1142 h 1938"/>
                <a:gd name="T4" fmla="*/ 796 w 1934"/>
                <a:gd name="T5" fmla="*/ 1938 h 1938"/>
                <a:gd name="T6" fmla="*/ 1934 w 1934"/>
                <a:gd name="T7" fmla="*/ 796 h 1938"/>
                <a:gd name="T8" fmla="*/ 1138 w 1934"/>
                <a:gd name="T9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" h="1938">
                  <a:moveTo>
                    <a:pt x="1138" y="0"/>
                  </a:moveTo>
                  <a:lnTo>
                    <a:pt x="0" y="1142"/>
                  </a:lnTo>
                  <a:lnTo>
                    <a:pt x="796" y="1938"/>
                  </a:lnTo>
                  <a:lnTo>
                    <a:pt x="1934" y="796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896100" y="4749800"/>
              <a:ext cx="444500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3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7"/>
                    <a:pt x="3209" y="2679"/>
                    <a:pt x="3063" y="25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6589713" y="5056188"/>
              <a:ext cx="446088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2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6"/>
                    <a:pt x="3209" y="2679"/>
                    <a:pt x="3063" y="25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87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447444" y="1625600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Story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21723" y="2836460"/>
            <a:ext cx="414430" cy="390288"/>
            <a:chOff x="2143125" y="4519613"/>
            <a:chExt cx="817563" cy="769937"/>
          </a:xfrm>
          <a:solidFill>
            <a:schemeClr val="accent4"/>
          </a:solidFill>
        </p:grpSpPr>
        <p:sp>
          <p:nvSpPr>
            <p:cNvPr id="11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00315" y="2544432"/>
            <a:ext cx="1486825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  <a:endParaRPr lang="id-ID" sz="3600" b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6628" y="3379148"/>
            <a:ext cx="272876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628" y="4387850"/>
            <a:ext cx="3624972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A9A73786-F98C-455E-B758-08D2BD3D4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837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0588463-B9B8-4E6D-BE43-F625B18132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837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0003DADB-9462-45F4-A8F9-51699E2BFB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837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1C34858-01E5-45FA-9FD6-1F77DDEFD7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40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880FE03-5914-4D79-A993-1169D50CB8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6100549" y="0"/>
            <a:ext cx="60914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7031834" y="1598305"/>
            <a:ext cx="385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031834" y="2946499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10734" y="2962922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Missions 01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31834" y="3418128"/>
            <a:ext cx="385907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31835" y="4821929"/>
            <a:ext cx="378900" cy="356828"/>
            <a:chOff x="2143125" y="4519613"/>
            <a:chExt cx="817563" cy="769937"/>
          </a:xfrm>
          <a:solidFill>
            <a:schemeClr val="accent2"/>
          </a:solidFill>
        </p:grpSpPr>
        <p:sp>
          <p:nvSpPr>
            <p:cNvPr id="14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10734" y="4769898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Missions 02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31834" y="5225104"/>
            <a:ext cx="385907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11294421" y="6159499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03488" y="610734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/>
      <p:bldP spid="16" grpId="0"/>
      <p:bldP spid="17" grpId="0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433796" y="1038746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+mj-lt"/>
              </a:rPr>
              <a:t>Welcome Note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375492" y="2160657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Our Visions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5492" y="3812455"/>
            <a:ext cx="383423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40587" y="4709653"/>
            <a:ext cx="414430" cy="390288"/>
            <a:chOff x="2143125" y="4519613"/>
            <a:chExt cx="817563" cy="769937"/>
          </a:xfrm>
          <a:solidFill>
            <a:schemeClr val="accent4"/>
          </a:solidFill>
        </p:grpSpPr>
        <p:sp>
          <p:nvSpPr>
            <p:cNvPr id="8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19179" y="4417625"/>
            <a:ext cx="1486825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  <a:endParaRPr lang="id-ID" sz="3600" b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5492" y="5238878"/>
            <a:ext cx="272876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D79D9D3-5AD4-4CDE-A9C1-719AABB41C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r="24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4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0E37E0EE-F5D7-4C7B-A57E-C322A1373B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1" b="37471"/>
          <a:stretch>
            <a:fillRect/>
          </a:stretch>
        </p:blipFill>
        <p:spPr/>
      </p:pic>
      <p:sp>
        <p:nvSpPr>
          <p:cNvPr id="4" name="Rounded Rectangle 3"/>
          <p:cNvSpPr/>
          <p:nvPr/>
        </p:nvSpPr>
        <p:spPr>
          <a:xfrm>
            <a:off x="6108700" y="2527300"/>
            <a:ext cx="2755900" cy="2743200"/>
          </a:xfrm>
          <a:prstGeom prst="roundRect">
            <a:avLst>
              <a:gd name="adj" fmla="val 3991"/>
            </a:avLst>
          </a:prstGeom>
          <a:solidFill>
            <a:schemeClr val="accent3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080500" y="3416300"/>
            <a:ext cx="2324100" cy="2559050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433796" y="1038746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4000" b="1" dirty="0">
                <a:solidFill>
                  <a:schemeClr val="accent4"/>
                </a:solidFill>
                <a:latin typeface="+mj-lt"/>
              </a:rPr>
              <a:t>Daily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Services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3796" y="2367110"/>
            <a:ext cx="4019654" cy="10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9467" y="823302"/>
            <a:ext cx="118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7588155" y="1099493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9467" y="1531478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12607" y="823302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10361295" y="1099493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12607" y="1531478"/>
            <a:ext cx="2022143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01670" y="3018984"/>
            <a:ext cx="369959" cy="370612"/>
            <a:chOff x="6516688" y="4676776"/>
            <a:chExt cx="898525" cy="900111"/>
          </a:xfrm>
          <a:solidFill>
            <a:schemeClr val="bg1"/>
          </a:solidFill>
        </p:grpSpPr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7042150" y="4676776"/>
              <a:ext cx="373063" cy="373062"/>
            </a:xfrm>
            <a:custGeom>
              <a:avLst/>
              <a:gdLst>
                <a:gd name="T0" fmla="*/ 2533 w 2680"/>
                <a:gd name="T1" fmla="*/ 2003 h 2680"/>
                <a:gd name="T2" fmla="*/ 2004 w 2680"/>
                <a:gd name="T3" fmla="*/ 1474 h 2680"/>
                <a:gd name="T4" fmla="*/ 2402 w 2680"/>
                <a:gd name="T5" fmla="*/ 1076 h 2680"/>
                <a:gd name="T6" fmla="*/ 2457 w 2680"/>
                <a:gd name="T7" fmla="*/ 944 h 2680"/>
                <a:gd name="T8" fmla="*/ 2402 w 2680"/>
                <a:gd name="T9" fmla="*/ 811 h 2680"/>
                <a:gd name="T10" fmla="*/ 1869 w 2680"/>
                <a:gd name="T11" fmla="*/ 278 h 2680"/>
                <a:gd name="T12" fmla="*/ 1604 w 2680"/>
                <a:gd name="T13" fmla="*/ 278 h 2680"/>
                <a:gd name="T14" fmla="*/ 1206 w 2680"/>
                <a:gd name="T15" fmla="*/ 676 h 2680"/>
                <a:gd name="T16" fmla="*/ 677 w 2680"/>
                <a:gd name="T17" fmla="*/ 147 h 2680"/>
                <a:gd name="T18" fmla="*/ 147 w 2680"/>
                <a:gd name="T19" fmla="*/ 147 h 2680"/>
                <a:gd name="T20" fmla="*/ 147 w 2680"/>
                <a:gd name="T21" fmla="*/ 677 h 2680"/>
                <a:gd name="T22" fmla="*/ 2003 w 2680"/>
                <a:gd name="T23" fmla="*/ 2533 h 2680"/>
                <a:gd name="T24" fmla="*/ 2533 w 2680"/>
                <a:gd name="T25" fmla="*/ 2533 h 2680"/>
                <a:gd name="T26" fmla="*/ 2533 w 2680"/>
                <a:gd name="T27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2004" y="1474"/>
                  </a:lnTo>
                  <a:lnTo>
                    <a:pt x="2402" y="1076"/>
                  </a:lnTo>
                  <a:cubicBezTo>
                    <a:pt x="2437" y="1041"/>
                    <a:pt x="2457" y="993"/>
                    <a:pt x="2457" y="944"/>
                  </a:cubicBezTo>
                  <a:cubicBezTo>
                    <a:pt x="2457" y="894"/>
                    <a:pt x="2437" y="846"/>
                    <a:pt x="2402" y="811"/>
                  </a:cubicBezTo>
                  <a:lnTo>
                    <a:pt x="1869" y="278"/>
                  </a:lnTo>
                  <a:cubicBezTo>
                    <a:pt x="1799" y="208"/>
                    <a:pt x="1674" y="208"/>
                    <a:pt x="1604" y="278"/>
                  </a:cubicBezTo>
                  <a:lnTo>
                    <a:pt x="1206" y="676"/>
                  </a:ln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6516688" y="5203825"/>
              <a:ext cx="371475" cy="373062"/>
            </a:xfrm>
            <a:custGeom>
              <a:avLst/>
              <a:gdLst>
                <a:gd name="T0" fmla="*/ 2533 w 2680"/>
                <a:gd name="T1" fmla="*/ 2003 h 2680"/>
                <a:gd name="T2" fmla="*/ 677 w 2680"/>
                <a:gd name="T3" fmla="*/ 147 h 2680"/>
                <a:gd name="T4" fmla="*/ 147 w 2680"/>
                <a:gd name="T5" fmla="*/ 147 h 2680"/>
                <a:gd name="T6" fmla="*/ 147 w 2680"/>
                <a:gd name="T7" fmla="*/ 677 h 2680"/>
                <a:gd name="T8" fmla="*/ 676 w 2680"/>
                <a:gd name="T9" fmla="*/ 1206 h 2680"/>
                <a:gd name="T10" fmla="*/ 279 w 2680"/>
                <a:gd name="T11" fmla="*/ 1603 h 2680"/>
                <a:gd name="T12" fmla="*/ 224 w 2680"/>
                <a:gd name="T13" fmla="*/ 1736 h 2680"/>
                <a:gd name="T14" fmla="*/ 279 w 2680"/>
                <a:gd name="T15" fmla="*/ 1868 h 2680"/>
                <a:gd name="T16" fmla="*/ 812 w 2680"/>
                <a:gd name="T17" fmla="*/ 2401 h 2680"/>
                <a:gd name="T18" fmla="*/ 944 w 2680"/>
                <a:gd name="T19" fmla="*/ 2456 h 2680"/>
                <a:gd name="T20" fmla="*/ 1077 w 2680"/>
                <a:gd name="T21" fmla="*/ 2401 h 2680"/>
                <a:gd name="T22" fmla="*/ 1474 w 2680"/>
                <a:gd name="T23" fmla="*/ 2004 h 2680"/>
                <a:gd name="T24" fmla="*/ 2003 w 2680"/>
                <a:gd name="T25" fmla="*/ 2533 h 2680"/>
                <a:gd name="T26" fmla="*/ 2533 w 2680"/>
                <a:gd name="T27" fmla="*/ 2533 h 2680"/>
                <a:gd name="T28" fmla="*/ 2533 w 2680"/>
                <a:gd name="T29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676" y="1206"/>
                  </a:lnTo>
                  <a:lnTo>
                    <a:pt x="279" y="1603"/>
                  </a:lnTo>
                  <a:cubicBezTo>
                    <a:pt x="244" y="1638"/>
                    <a:pt x="224" y="1686"/>
                    <a:pt x="224" y="1736"/>
                  </a:cubicBezTo>
                  <a:cubicBezTo>
                    <a:pt x="224" y="1786"/>
                    <a:pt x="244" y="1833"/>
                    <a:pt x="279" y="1868"/>
                  </a:cubicBezTo>
                  <a:lnTo>
                    <a:pt x="812" y="2401"/>
                  </a:lnTo>
                  <a:cubicBezTo>
                    <a:pt x="848" y="2437"/>
                    <a:pt x="896" y="2456"/>
                    <a:pt x="944" y="2456"/>
                  </a:cubicBezTo>
                  <a:cubicBezTo>
                    <a:pt x="992" y="2456"/>
                    <a:pt x="1040" y="2437"/>
                    <a:pt x="1077" y="2401"/>
                  </a:cubicBezTo>
                  <a:lnTo>
                    <a:pt x="1474" y="2004"/>
                  </a:ln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6831013" y="4992688"/>
              <a:ext cx="269875" cy="268287"/>
            </a:xfrm>
            <a:custGeom>
              <a:avLst/>
              <a:gdLst>
                <a:gd name="T0" fmla="*/ 1138 w 1934"/>
                <a:gd name="T1" fmla="*/ 0 h 1938"/>
                <a:gd name="T2" fmla="*/ 0 w 1934"/>
                <a:gd name="T3" fmla="*/ 1142 h 1938"/>
                <a:gd name="T4" fmla="*/ 796 w 1934"/>
                <a:gd name="T5" fmla="*/ 1938 h 1938"/>
                <a:gd name="T6" fmla="*/ 1934 w 1934"/>
                <a:gd name="T7" fmla="*/ 796 h 1938"/>
                <a:gd name="T8" fmla="*/ 1138 w 1934"/>
                <a:gd name="T9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" h="1938">
                  <a:moveTo>
                    <a:pt x="1138" y="0"/>
                  </a:moveTo>
                  <a:lnTo>
                    <a:pt x="0" y="1142"/>
                  </a:lnTo>
                  <a:lnTo>
                    <a:pt x="796" y="1938"/>
                  </a:lnTo>
                  <a:lnTo>
                    <a:pt x="1934" y="796"/>
                  </a:lnTo>
                  <a:lnTo>
                    <a:pt x="1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6896100" y="4749800"/>
              <a:ext cx="444500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3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7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8"/>
            <p:cNvSpPr>
              <a:spLocks/>
            </p:cNvSpPr>
            <p:nvPr/>
          </p:nvSpPr>
          <p:spPr bwMode="auto">
            <a:xfrm>
              <a:off x="6589713" y="5056188"/>
              <a:ext cx="446088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2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6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335223" y="3448276"/>
            <a:ext cx="2230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6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5434" y="3898900"/>
            <a:ext cx="196542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035335" y="3914566"/>
            <a:ext cx="414430" cy="390288"/>
            <a:chOff x="2143125" y="4519613"/>
            <a:chExt cx="817563" cy="769937"/>
          </a:xfrm>
          <a:solidFill>
            <a:schemeClr val="accent4"/>
          </a:solidFill>
        </p:grpSpPr>
        <p:sp>
          <p:nvSpPr>
            <p:cNvPr id="23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9108363" y="4368462"/>
            <a:ext cx="2230630" cy="42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600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44286" y="4750445"/>
            <a:ext cx="1965422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20" grpId="0"/>
      <p:bldP spid="21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14A0A8B0-FB95-4A46-8343-A6F50F040E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9" r="32099"/>
          <a:stretch>
            <a:fillRect/>
          </a:stretch>
        </p:blipFill>
        <p:spPr/>
      </p:pic>
      <p:sp>
        <p:nvSpPr>
          <p:cNvPr id="4" name="Rounded Rectangle 3"/>
          <p:cNvSpPr/>
          <p:nvPr/>
        </p:nvSpPr>
        <p:spPr>
          <a:xfrm>
            <a:off x="1530350" y="4521200"/>
            <a:ext cx="2749550" cy="1663700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30350" y="2667000"/>
            <a:ext cx="2749550" cy="1663700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69058" y="3050385"/>
            <a:ext cx="325112" cy="29757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69058" y="4945530"/>
            <a:ext cx="322540" cy="300769"/>
            <a:chOff x="1498601" y="4710113"/>
            <a:chExt cx="893763" cy="8334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2079626" y="4710113"/>
              <a:ext cx="312738" cy="327025"/>
            </a:xfrm>
            <a:custGeom>
              <a:avLst/>
              <a:gdLst>
                <a:gd name="T0" fmla="*/ 1875 w 2250"/>
                <a:gd name="T1" fmla="*/ 0 h 2354"/>
                <a:gd name="T2" fmla="*/ 1875 w 2250"/>
                <a:gd name="T3" fmla="*/ 188 h 2354"/>
                <a:gd name="T4" fmla="*/ 1313 w 2250"/>
                <a:gd name="T5" fmla="*/ 750 h 2354"/>
                <a:gd name="T6" fmla="*/ 375 w 2250"/>
                <a:gd name="T7" fmla="*/ 750 h 2354"/>
                <a:gd name="T8" fmla="*/ 375 w 2250"/>
                <a:gd name="T9" fmla="*/ 1875 h 2354"/>
                <a:gd name="T10" fmla="*/ 0 w 2250"/>
                <a:gd name="T11" fmla="*/ 1875 h 2354"/>
                <a:gd name="T12" fmla="*/ 0 w 2250"/>
                <a:gd name="T13" fmla="*/ 2349 h 2354"/>
                <a:gd name="T14" fmla="*/ 563 w 2250"/>
                <a:gd name="T15" fmla="*/ 2250 h 2354"/>
                <a:gd name="T16" fmla="*/ 1125 w 2250"/>
                <a:gd name="T17" fmla="*/ 2354 h 2354"/>
                <a:gd name="T18" fmla="*/ 1125 w 2250"/>
                <a:gd name="T19" fmla="*/ 1875 h 2354"/>
                <a:gd name="T20" fmla="*/ 750 w 2250"/>
                <a:gd name="T21" fmla="*/ 1875 h 2354"/>
                <a:gd name="T22" fmla="*/ 750 w 2250"/>
                <a:gd name="T23" fmla="*/ 1125 h 2354"/>
                <a:gd name="T24" fmla="*/ 1313 w 2250"/>
                <a:gd name="T25" fmla="*/ 1125 h 2354"/>
                <a:gd name="T26" fmla="*/ 2250 w 2250"/>
                <a:gd name="T27" fmla="*/ 188 h 2354"/>
                <a:gd name="T28" fmla="*/ 2250 w 2250"/>
                <a:gd name="T29" fmla="*/ 0 h 2354"/>
                <a:gd name="T30" fmla="*/ 1875 w 2250"/>
                <a:gd name="T31" fmla="*/ 0 h 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0" h="2354">
                  <a:moveTo>
                    <a:pt x="1875" y="0"/>
                  </a:moveTo>
                  <a:lnTo>
                    <a:pt x="1875" y="188"/>
                  </a:lnTo>
                  <a:cubicBezTo>
                    <a:pt x="1875" y="498"/>
                    <a:pt x="1623" y="750"/>
                    <a:pt x="1313" y="750"/>
                  </a:cubicBezTo>
                  <a:lnTo>
                    <a:pt x="375" y="750"/>
                  </a:lnTo>
                  <a:lnTo>
                    <a:pt x="375" y="1875"/>
                  </a:lnTo>
                  <a:lnTo>
                    <a:pt x="0" y="1875"/>
                  </a:lnTo>
                  <a:lnTo>
                    <a:pt x="0" y="2349"/>
                  </a:lnTo>
                  <a:cubicBezTo>
                    <a:pt x="178" y="2286"/>
                    <a:pt x="367" y="2250"/>
                    <a:pt x="563" y="2250"/>
                  </a:cubicBezTo>
                  <a:cubicBezTo>
                    <a:pt x="761" y="2250"/>
                    <a:pt x="948" y="2291"/>
                    <a:pt x="1125" y="2354"/>
                  </a:cubicBezTo>
                  <a:lnTo>
                    <a:pt x="1125" y="1875"/>
                  </a:lnTo>
                  <a:lnTo>
                    <a:pt x="750" y="1875"/>
                  </a:lnTo>
                  <a:lnTo>
                    <a:pt x="750" y="1125"/>
                  </a:lnTo>
                  <a:lnTo>
                    <a:pt x="1313" y="1125"/>
                  </a:lnTo>
                  <a:cubicBezTo>
                    <a:pt x="1829" y="1125"/>
                    <a:pt x="2250" y="704"/>
                    <a:pt x="2250" y="188"/>
                  </a:cubicBezTo>
                  <a:lnTo>
                    <a:pt x="2250" y="0"/>
                  </a:lnTo>
                  <a:lnTo>
                    <a:pt x="1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9"/>
            <p:cNvSpPr>
              <a:spLocks noEditPoints="1"/>
            </p:cNvSpPr>
            <p:nvPr/>
          </p:nvSpPr>
          <p:spPr bwMode="auto">
            <a:xfrm>
              <a:off x="1498601" y="5075238"/>
              <a:ext cx="893763" cy="468312"/>
            </a:xfrm>
            <a:custGeom>
              <a:avLst/>
              <a:gdLst>
                <a:gd name="T0" fmla="*/ 4933 w 6433"/>
                <a:gd name="T1" fmla="*/ 2606 h 3375"/>
                <a:gd name="T2" fmla="*/ 6058 w 6433"/>
                <a:gd name="T3" fmla="*/ 1313 h 3375"/>
                <a:gd name="T4" fmla="*/ 4746 w 6433"/>
                <a:gd name="T5" fmla="*/ 0 h 3375"/>
                <a:gd name="T6" fmla="*/ 3837 w 6433"/>
                <a:gd name="T7" fmla="*/ 379 h 3375"/>
                <a:gd name="T8" fmla="*/ 4725 w 6433"/>
                <a:gd name="T9" fmla="*/ 581 h 3375"/>
                <a:gd name="T10" fmla="*/ 5308 w 6433"/>
                <a:gd name="T11" fmla="*/ 1313 h 3375"/>
                <a:gd name="T12" fmla="*/ 4725 w 6433"/>
                <a:gd name="T13" fmla="*/ 2044 h 3375"/>
                <a:gd name="T14" fmla="*/ 3837 w 6433"/>
                <a:gd name="T15" fmla="*/ 2246 h 3375"/>
                <a:gd name="T16" fmla="*/ 4558 w 6433"/>
                <a:gd name="T17" fmla="*/ 2606 h 3375"/>
                <a:gd name="T18" fmla="*/ 4558 w 6433"/>
                <a:gd name="T19" fmla="*/ 3000 h 3375"/>
                <a:gd name="T20" fmla="*/ 1533 w 6433"/>
                <a:gd name="T21" fmla="*/ 3000 h 3375"/>
                <a:gd name="T22" fmla="*/ 1533 w 6433"/>
                <a:gd name="T23" fmla="*/ 2313 h 3375"/>
                <a:gd name="T24" fmla="*/ 4616 w 6433"/>
                <a:gd name="T25" fmla="*/ 1806 h 3375"/>
                <a:gd name="T26" fmla="*/ 4929 w 6433"/>
                <a:gd name="T27" fmla="*/ 1459 h 3375"/>
                <a:gd name="T28" fmla="*/ 4660 w 6433"/>
                <a:gd name="T29" fmla="*/ 1076 h 3375"/>
                <a:gd name="T30" fmla="*/ 1228 w 6433"/>
                <a:gd name="T31" fmla="*/ 111 h 3375"/>
                <a:gd name="T32" fmla="*/ 37 w 6433"/>
                <a:gd name="T33" fmla="*/ 1166 h 3375"/>
                <a:gd name="T34" fmla="*/ 1158 w 6433"/>
                <a:gd name="T35" fmla="*/ 2353 h 3375"/>
                <a:gd name="T36" fmla="*/ 1158 w 6433"/>
                <a:gd name="T37" fmla="*/ 3000 h 3375"/>
                <a:gd name="T38" fmla="*/ 33 w 6433"/>
                <a:gd name="T39" fmla="*/ 3000 h 3375"/>
                <a:gd name="T40" fmla="*/ 33 w 6433"/>
                <a:gd name="T41" fmla="*/ 3375 h 3375"/>
                <a:gd name="T42" fmla="*/ 6433 w 6433"/>
                <a:gd name="T43" fmla="*/ 3375 h 3375"/>
                <a:gd name="T44" fmla="*/ 6433 w 6433"/>
                <a:gd name="T45" fmla="*/ 3000 h 3375"/>
                <a:gd name="T46" fmla="*/ 4933 w 6433"/>
                <a:gd name="T47" fmla="*/ 3000 h 3375"/>
                <a:gd name="T48" fmla="*/ 4933 w 6433"/>
                <a:gd name="T49" fmla="*/ 2606 h 3375"/>
                <a:gd name="T50" fmla="*/ 783 w 6433"/>
                <a:gd name="T51" fmla="*/ 1313 h 3375"/>
                <a:gd name="T52" fmla="*/ 1346 w 6433"/>
                <a:gd name="T53" fmla="*/ 750 h 3375"/>
                <a:gd name="T54" fmla="*/ 1873 w 6433"/>
                <a:gd name="T55" fmla="*/ 1125 h 3375"/>
                <a:gd name="T56" fmla="*/ 2658 w 6433"/>
                <a:gd name="T57" fmla="*/ 1125 h 3375"/>
                <a:gd name="T58" fmla="*/ 2658 w 6433"/>
                <a:gd name="T59" fmla="*/ 1500 h 3375"/>
                <a:gd name="T60" fmla="*/ 1873 w 6433"/>
                <a:gd name="T61" fmla="*/ 1500 h 3375"/>
                <a:gd name="T62" fmla="*/ 1346 w 6433"/>
                <a:gd name="T63" fmla="*/ 1875 h 3375"/>
                <a:gd name="T64" fmla="*/ 783 w 6433"/>
                <a:gd name="T65" fmla="*/ 1313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33" h="3375">
                  <a:moveTo>
                    <a:pt x="4933" y="2606"/>
                  </a:moveTo>
                  <a:cubicBezTo>
                    <a:pt x="5567" y="2514"/>
                    <a:pt x="6058" y="1972"/>
                    <a:pt x="6058" y="1313"/>
                  </a:cubicBezTo>
                  <a:cubicBezTo>
                    <a:pt x="6058" y="589"/>
                    <a:pt x="5469" y="0"/>
                    <a:pt x="4746" y="0"/>
                  </a:cubicBezTo>
                  <a:cubicBezTo>
                    <a:pt x="4398" y="0"/>
                    <a:pt x="4079" y="142"/>
                    <a:pt x="3837" y="379"/>
                  </a:cubicBezTo>
                  <a:lnTo>
                    <a:pt x="4725" y="581"/>
                  </a:lnTo>
                  <a:cubicBezTo>
                    <a:pt x="5068" y="660"/>
                    <a:pt x="5308" y="960"/>
                    <a:pt x="5308" y="1313"/>
                  </a:cubicBezTo>
                  <a:cubicBezTo>
                    <a:pt x="5308" y="1665"/>
                    <a:pt x="5068" y="1965"/>
                    <a:pt x="4725" y="2044"/>
                  </a:cubicBezTo>
                  <a:lnTo>
                    <a:pt x="3837" y="2246"/>
                  </a:lnTo>
                  <a:cubicBezTo>
                    <a:pt x="4034" y="2439"/>
                    <a:pt x="4284" y="2565"/>
                    <a:pt x="4558" y="2606"/>
                  </a:cubicBezTo>
                  <a:lnTo>
                    <a:pt x="4558" y="3000"/>
                  </a:lnTo>
                  <a:lnTo>
                    <a:pt x="1533" y="3000"/>
                  </a:lnTo>
                  <a:lnTo>
                    <a:pt x="1533" y="2313"/>
                  </a:lnTo>
                  <a:lnTo>
                    <a:pt x="4616" y="1806"/>
                  </a:lnTo>
                  <a:cubicBezTo>
                    <a:pt x="4790" y="1777"/>
                    <a:pt x="4918" y="1634"/>
                    <a:pt x="4929" y="1459"/>
                  </a:cubicBezTo>
                  <a:cubicBezTo>
                    <a:pt x="4939" y="1283"/>
                    <a:pt x="4829" y="1126"/>
                    <a:pt x="4660" y="1076"/>
                  </a:cubicBezTo>
                  <a:cubicBezTo>
                    <a:pt x="1310" y="108"/>
                    <a:pt x="1452" y="124"/>
                    <a:pt x="1228" y="111"/>
                  </a:cubicBezTo>
                  <a:cubicBezTo>
                    <a:pt x="609" y="74"/>
                    <a:pt x="75" y="547"/>
                    <a:pt x="37" y="1166"/>
                  </a:cubicBezTo>
                  <a:cubicBezTo>
                    <a:pt x="0" y="1783"/>
                    <a:pt x="476" y="2352"/>
                    <a:pt x="1158" y="2353"/>
                  </a:cubicBezTo>
                  <a:lnTo>
                    <a:pt x="1158" y="3000"/>
                  </a:lnTo>
                  <a:lnTo>
                    <a:pt x="33" y="3000"/>
                  </a:lnTo>
                  <a:lnTo>
                    <a:pt x="33" y="3375"/>
                  </a:lnTo>
                  <a:lnTo>
                    <a:pt x="6433" y="3375"/>
                  </a:lnTo>
                  <a:lnTo>
                    <a:pt x="6433" y="3000"/>
                  </a:lnTo>
                  <a:lnTo>
                    <a:pt x="4933" y="3000"/>
                  </a:lnTo>
                  <a:lnTo>
                    <a:pt x="4933" y="2606"/>
                  </a:lnTo>
                  <a:close/>
                  <a:moveTo>
                    <a:pt x="783" y="1313"/>
                  </a:moveTo>
                  <a:cubicBezTo>
                    <a:pt x="783" y="1002"/>
                    <a:pt x="1035" y="750"/>
                    <a:pt x="1346" y="750"/>
                  </a:cubicBezTo>
                  <a:cubicBezTo>
                    <a:pt x="1590" y="750"/>
                    <a:pt x="1796" y="907"/>
                    <a:pt x="1873" y="1125"/>
                  </a:cubicBezTo>
                  <a:lnTo>
                    <a:pt x="2658" y="1125"/>
                  </a:lnTo>
                  <a:lnTo>
                    <a:pt x="2658" y="1500"/>
                  </a:lnTo>
                  <a:lnTo>
                    <a:pt x="1873" y="1500"/>
                  </a:lnTo>
                  <a:cubicBezTo>
                    <a:pt x="1796" y="1718"/>
                    <a:pt x="1590" y="1875"/>
                    <a:pt x="1346" y="1875"/>
                  </a:cubicBezTo>
                  <a:cubicBezTo>
                    <a:pt x="1035" y="1875"/>
                    <a:pt x="783" y="1623"/>
                    <a:pt x="783" y="1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555751" y="4760913"/>
              <a:ext cx="260350" cy="306387"/>
            </a:xfrm>
            <a:custGeom>
              <a:avLst/>
              <a:gdLst>
                <a:gd name="T0" fmla="*/ 563 w 1875"/>
                <a:gd name="T1" fmla="*/ 1125 h 2195"/>
                <a:gd name="T2" fmla="*/ 750 w 1875"/>
                <a:gd name="T3" fmla="*/ 1125 h 2195"/>
                <a:gd name="T4" fmla="*/ 750 w 1875"/>
                <a:gd name="T5" fmla="*/ 1500 h 2195"/>
                <a:gd name="T6" fmla="*/ 375 w 1875"/>
                <a:gd name="T7" fmla="*/ 1500 h 2195"/>
                <a:gd name="T8" fmla="*/ 375 w 1875"/>
                <a:gd name="T9" fmla="*/ 2116 h 2195"/>
                <a:gd name="T10" fmla="*/ 750 w 1875"/>
                <a:gd name="T11" fmla="*/ 2063 h 2195"/>
                <a:gd name="T12" fmla="*/ 1500 w 1875"/>
                <a:gd name="T13" fmla="*/ 2195 h 2195"/>
                <a:gd name="T14" fmla="*/ 1500 w 1875"/>
                <a:gd name="T15" fmla="*/ 1500 h 2195"/>
                <a:gd name="T16" fmla="*/ 1125 w 1875"/>
                <a:gd name="T17" fmla="*/ 1500 h 2195"/>
                <a:gd name="T18" fmla="*/ 1125 w 1875"/>
                <a:gd name="T19" fmla="*/ 1125 h 2195"/>
                <a:gd name="T20" fmla="*/ 1875 w 1875"/>
                <a:gd name="T21" fmla="*/ 1125 h 2195"/>
                <a:gd name="T22" fmla="*/ 1875 w 1875"/>
                <a:gd name="T23" fmla="*/ 938 h 2195"/>
                <a:gd name="T24" fmla="*/ 938 w 1875"/>
                <a:gd name="T25" fmla="*/ 0 h 2195"/>
                <a:gd name="T26" fmla="*/ 563 w 1875"/>
                <a:gd name="T27" fmla="*/ 0 h 2195"/>
                <a:gd name="T28" fmla="*/ 0 w 1875"/>
                <a:gd name="T29" fmla="*/ 563 h 2195"/>
                <a:gd name="T30" fmla="*/ 563 w 1875"/>
                <a:gd name="T31" fmla="*/ 1125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5" h="2195">
                  <a:moveTo>
                    <a:pt x="563" y="1125"/>
                  </a:moveTo>
                  <a:lnTo>
                    <a:pt x="750" y="1125"/>
                  </a:lnTo>
                  <a:lnTo>
                    <a:pt x="750" y="1500"/>
                  </a:lnTo>
                  <a:lnTo>
                    <a:pt x="375" y="1500"/>
                  </a:lnTo>
                  <a:lnTo>
                    <a:pt x="375" y="2116"/>
                  </a:lnTo>
                  <a:cubicBezTo>
                    <a:pt x="496" y="2084"/>
                    <a:pt x="620" y="2063"/>
                    <a:pt x="750" y="2063"/>
                  </a:cubicBezTo>
                  <a:cubicBezTo>
                    <a:pt x="1008" y="2063"/>
                    <a:pt x="1146" y="2121"/>
                    <a:pt x="1500" y="2195"/>
                  </a:cubicBezTo>
                  <a:lnTo>
                    <a:pt x="1500" y="1500"/>
                  </a:lnTo>
                  <a:lnTo>
                    <a:pt x="1125" y="1500"/>
                  </a:lnTo>
                  <a:lnTo>
                    <a:pt x="1125" y="1125"/>
                  </a:lnTo>
                  <a:lnTo>
                    <a:pt x="1875" y="1125"/>
                  </a:lnTo>
                  <a:lnTo>
                    <a:pt x="1875" y="938"/>
                  </a:lnTo>
                  <a:cubicBezTo>
                    <a:pt x="1875" y="421"/>
                    <a:pt x="1454" y="0"/>
                    <a:pt x="938" y="0"/>
                  </a:cubicBezTo>
                  <a:lnTo>
                    <a:pt x="563" y="0"/>
                  </a:lnTo>
                  <a:cubicBezTo>
                    <a:pt x="252" y="0"/>
                    <a:pt x="0" y="252"/>
                    <a:pt x="0" y="563"/>
                  </a:cubicBezTo>
                  <a:cubicBezTo>
                    <a:pt x="0" y="873"/>
                    <a:pt x="252" y="1125"/>
                    <a:pt x="563" y="1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1658938" y="5230813"/>
              <a:ext cx="52388" cy="52387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7877996" y="1532860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What We Offer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77996" y="2667000"/>
            <a:ext cx="327222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77996" y="4782711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77996" y="5246299"/>
            <a:ext cx="32722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bg1"/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</a:t>
            </a:r>
            <a:endParaRPr lang="id-ID" sz="11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57825" y="2718646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3600" b="1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2988" y="3381563"/>
            <a:ext cx="1905681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7825" y="4614663"/>
            <a:ext cx="1189632" cy="83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bg1">
                    <a:lumMod val="6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33%</a:t>
            </a:r>
            <a:endParaRPr lang="id-ID" sz="3600" b="1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42988" y="5277580"/>
            <a:ext cx="1905681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447444" y="1625600"/>
            <a:ext cx="43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4000" b="1" dirty="0">
                <a:solidFill>
                  <a:schemeClr val="accent4"/>
                </a:solidFill>
                <a:latin typeface="+mj-lt"/>
              </a:rPr>
              <a:t>Gym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Class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447444" y="2982771"/>
            <a:ext cx="378900" cy="45520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6344" y="2999194"/>
            <a:ext cx="2933799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444" y="3561732"/>
            <a:ext cx="3859079" cy="56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444" y="4509489"/>
            <a:ext cx="483052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4052" y="3699723"/>
            <a:ext cx="118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36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9812740" y="3975914"/>
            <a:ext cx="286603" cy="34832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8664052" y="4623053"/>
            <a:ext cx="143529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398986" y="4820529"/>
            <a:ext cx="1965422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11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638290" y="6159500"/>
            <a:ext cx="330701" cy="28515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8991" y="6125469"/>
            <a:ext cx="2290933" cy="31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i="0" dirty="0">
                <a:solidFill>
                  <a:schemeClr val="bg1">
                    <a:lumMod val="75000"/>
                  </a:schemeClr>
                </a:solidFill>
                <a:effectLst/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11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8805F84-7553-49EE-82D3-DEB9A9B99C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8" b="12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96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  <p:bldP spid="13" grpId="0" animBg="1"/>
      <p:bldP spid="19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01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BF99A3"/>
      </a:accent1>
      <a:accent2>
        <a:srgbClr val="0E1426"/>
      </a:accent2>
      <a:accent3>
        <a:srgbClr val="3E4459"/>
      </a:accent3>
      <a:accent4>
        <a:srgbClr val="D9D9D9"/>
      </a:accent4>
      <a:accent5>
        <a:srgbClr val="A6A6A6"/>
      </a:accent5>
      <a:accent6>
        <a:srgbClr val="0094C8"/>
      </a:accent6>
      <a:hlink>
        <a:srgbClr val="0088B8"/>
      </a:hlink>
      <a:folHlink>
        <a:srgbClr val="954F72"/>
      </a:folHlink>
    </a:clrScheme>
    <a:fontScheme name="01">
      <a:majorFont>
        <a:latin typeface="Muli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1759</Words>
  <Application>Microsoft Office PowerPoint</Application>
  <PresentationFormat>Widescreen</PresentationFormat>
  <Paragraphs>207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Gill Sans</vt:lpstr>
      <vt:lpstr>Lato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GiantDesign</dc:creator>
  <cp:lastModifiedBy>user</cp:lastModifiedBy>
  <cp:revision>27</cp:revision>
  <dcterms:created xsi:type="dcterms:W3CDTF">2019-10-08T09:34:39Z</dcterms:created>
  <dcterms:modified xsi:type="dcterms:W3CDTF">2021-06-21T01:29:55Z</dcterms:modified>
</cp:coreProperties>
</file>