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72" r:id="rId4"/>
    <p:sldId id="275" r:id="rId5"/>
    <p:sldId id="258" r:id="rId6"/>
    <p:sldId id="264" r:id="rId7"/>
    <p:sldId id="269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4EC"/>
    <a:srgbClr val="0000FF"/>
    <a:srgbClr val="FF3399"/>
    <a:srgbClr val="CC0099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9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49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0.jpeg"/><Relationship Id="rId18" Type="http://schemas.openxmlformats.org/officeDocument/2006/relationships/image" Target="../media/image24.jpeg"/><Relationship Id="rId3" Type="http://schemas.openxmlformats.org/officeDocument/2006/relationships/image" Target="../media/image12.jpeg"/><Relationship Id="rId21" Type="http://schemas.openxmlformats.org/officeDocument/2006/relationships/image" Target="../media/image26.jpeg"/><Relationship Id="rId7" Type="http://schemas.openxmlformats.org/officeDocument/2006/relationships/image" Target="../media/image15.jpeg"/><Relationship Id="rId12" Type="http://schemas.openxmlformats.org/officeDocument/2006/relationships/image" Target="../media/image19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8.jpeg"/><Relationship Id="rId10" Type="http://schemas.openxmlformats.org/officeDocument/2006/relationships/image" Target="../media/image17.png"/><Relationship Id="rId19" Type="http://schemas.openxmlformats.org/officeDocument/2006/relationships/image" Target="../media/image25.jpe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21.jpeg"/><Relationship Id="rId22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28120" y="4343401"/>
            <a:ext cx="10506338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77: EM VUI HỌC TOÁN (TIẾT 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77: EM VUI HỌC TOÁN (TIẾT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2001500" cy="681454"/>
            <a:chOff x="1470819" y="1943100"/>
            <a:chExt cx="120015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13538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2118519" y="2413275"/>
            <a:ext cx="75438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a)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3570" t="21820" r="62330" b="74013"/>
          <a:stretch/>
        </p:blipFill>
        <p:spPr>
          <a:xfrm>
            <a:off x="10195719" y="2570587"/>
            <a:ext cx="533400" cy="3048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470819" y="2959068"/>
            <a:ext cx="6434712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43767" y="3508720"/>
            <a:ext cx="10134768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0257" y="5042279"/>
            <a:ext cx="1757362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44599" y="5715347"/>
            <a:ext cx="75438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 Hai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70819" y="7345539"/>
            <a:ext cx="1354282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2 100.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2 000.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57293" y="4075504"/>
            <a:ext cx="10134768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70819" y="4544319"/>
            <a:ext cx="10134768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07618" y="5101253"/>
            <a:ext cx="3725697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a)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2 089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44599" y="6190985"/>
            <a:ext cx="75438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 2 089 = 2 000 + 80 + 9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02612" y="6696591"/>
            <a:ext cx="1136577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2 089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2 088.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2 089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2 090.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88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5" grpId="0" animBg="1"/>
      <p:bldP spid="66" grpId="0" animBg="1"/>
      <p:bldP spid="28" grpId="0" animBg="1"/>
      <p:bldP spid="29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46916" y="1836256"/>
            <a:ext cx="14033333" cy="1458766"/>
            <a:chOff x="1492595" y="1950556"/>
            <a:chExt cx="12135048" cy="1458766"/>
          </a:xfrm>
        </p:grpSpPr>
        <p:sp>
          <p:nvSpPr>
            <p:cNvPr id="8" name="TextBox 7"/>
            <p:cNvSpPr txBox="1"/>
            <p:nvPr/>
          </p:nvSpPr>
          <p:spPr>
            <a:xfrm>
              <a:off x="1492595" y="1950556"/>
              <a:ext cx="1847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77964" y="2147438"/>
              <a:ext cx="1174967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Cắt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dán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tin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liên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vừa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a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10" name="Group 9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77: EM VUI HỌC TOÁN (TIẾT 1)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53514" t="51042" r="15446" b="14583"/>
          <a:stretch/>
        </p:blipFill>
        <p:spPr>
          <a:xfrm>
            <a:off x="3109119" y="3287246"/>
            <a:ext cx="10134600" cy="448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2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77: EM VUI HỌC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TOÁN (TIẾT 1)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280319" y="1737211"/>
            <a:ext cx="11903478" cy="681454"/>
            <a:chOff x="1470819" y="1943100"/>
            <a:chExt cx="11903478" cy="681454"/>
          </a:xfrm>
        </p:grpSpPr>
        <p:grpSp>
          <p:nvGrpSpPr>
            <p:cNvPr id="19" name="Group 18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020497" y="1947446"/>
              <a:ext cx="113538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endParaRPr lang="en-US" sz="3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9934" t="22419" r="50058" b="48741"/>
          <a:stretch/>
        </p:blipFill>
        <p:spPr>
          <a:xfrm>
            <a:off x="2804320" y="3505200"/>
            <a:ext cx="10667999" cy="490161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47409" y="2542844"/>
            <a:ext cx="1319531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compa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407</Words>
  <Application>Microsoft Office PowerPoint</Application>
  <PresentationFormat>Custom</PresentationFormat>
  <Paragraphs>71</Paragraphs>
  <Slides>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202</cp:revision>
  <dcterms:created xsi:type="dcterms:W3CDTF">2022-07-10T01:37:20Z</dcterms:created>
  <dcterms:modified xsi:type="dcterms:W3CDTF">2022-08-21T13:31:35Z</dcterms:modified>
</cp:coreProperties>
</file>