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271" r:id="rId2"/>
    <p:sldId id="323" r:id="rId3"/>
    <p:sldId id="324" r:id="rId4"/>
    <p:sldId id="316" r:id="rId5"/>
    <p:sldId id="356" r:id="rId6"/>
    <p:sldId id="311" r:id="rId7"/>
    <p:sldId id="355" r:id="rId8"/>
    <p:sldId id="322" r:id="rId9"/>
    <p:sldId id="325" r:id="rId10"/>
    <p:sldId id="31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9" d="100"/>
          <a:sy n="69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Becoming independent learners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Reorder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1. Tick the column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2. Choose the correct answer</a:t>
            </a:r>
          </a:p>
          <a:p>
            <a:r>
              <a:rPr lang="en-GB" dirty="0">
                <a:solidFill>
                  <a:schemeClr val="tx1"/>
                </a:solidFill>
              </a:rPr>
              <a:t>Task 3. Answer the questions.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Develop a characteristic of independent learners.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1. Reward yourself at important milestones.</a:t>
            </a:r>
          </a:p>
          <a:p>
            <a:r>
              <a:rPr lang="en-US" sz="2800" dirty="0"/>
              <a:t>2. Learn through practical experience.</a:t>
            </a:r>
          </a:p>
          <a:p>
            <a:r>
              <a:rPr lang="en-US" sz="2800" dirty="0"/>
              <a:t>3. Teach yourself using many sources.</a:t>
            </a:r>
          </a:p>
          <a:p>
            <a:r>
              <a:rPr lang="en-US" sz="2800" dirty="0"/>
              <a:t>4. Compare your work with an expert's.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REORDER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F0358-6416-B88C-4695-499F62CCCCC3}"/>
              </a:ext>
            </a:extLst>
          </p:cNvPr>
          <p:cNvSpPr txBox="1"/>
          <p:nvPr/>
        </p:nvSpPr>
        <p:spPr>
          <a:xfrm>
            <a:off x="2780438" y="5835134"/>
            <a:ext cx="1680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3-2-4-1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970352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Tick the columns to complete the following table about you. Compare your answers in pairs.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6BFBA3-9A13-E7A0-C01F-1BD8820B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5" y="2410690"/>
            <a:ext cx="11106574" cy="27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C9317B-202E-B323-739E-6BFDE0B17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56" y="2032241"/>
            <a:ext cx="11073131" cy="37141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28036" y="3186545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2E6A7F-6216-A655-0E81-AF015FF784C3}"/>
              </a:ext>
            </a:extLst>
          </p:cNvPr>
          <p:cNvSpPr/>
          <p:nvPr/>
        </p:nvSpPr>
        <p:spPr>
          <a:xfrm>
            <a:off x="6833095" y="2535373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1DB25D-74A4-D8BE-B63E-B8A080A2322F}"/>
              </a:ext>
            </a:extLst>
          </p:cNvPr>
          <p:cNvSpPr/>
          <p:nvPr/>
        </p:nvSpPr>
        <p:spPr>
          <a:xfrm>
            <a:off x="1041920" y="5015348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EB94C6-CE84-B93C-72EC-91260AC7A051}"/>
              </a:ext>
            </a:extLst>
          </p:cNvPr>
          <p:cNvSpPr/>
          <p:nvPr/>
        </p:nvSpPr>
        <p:spPr>
          <a:xfrm>
            <a:off x="6833151" y="4694067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74976"/>
            <a:ext cx="102477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the conversation again and answer each of the following questions using no more than THREE words or numbers.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09B19-4AEB-28C6-9825-9AF62BF2D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25" y="2678344"/>
            <a:ext cx="10931329" cy="300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959792-AF9C-2F04-596C-BBD089B26384}"/>
              </a:ext>
            </a:extLst>
          </p:cNvPr>
          <p:cNvSpPr txBox="1"/>
          <p:nvPr/>
        </p:nvSpPr>
        <p:spPr>
          <a:xfrm>
            <a:off x="1355400" y="2978727"/>
            <a:ext cx="384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Four / 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069243-5DFA-C51D-EAC5-3F284A17E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68" y="3432556"/>
            <a:ext cx="7907447" cy="369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9DACFF-C65C-76D5-91DC-BB3C513261ED}"/>
              </a:ext>
            </a:extLst>
          </p:cNvPr>
          <p:cNvSpPr txBox="1"/>
          <p:nvPr/>
        </p:nvSpPr>
        <p:spPr>
          <a:xfrm>
            <a:off x="1355395" y="3782306"/>
            <a:ext cx="384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Their own learning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D5F5FF-1AC4-ED95-EF08-DEF728316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74" y="4293181"/>
            <a:ext cx="8240655" cy="3697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04D361-6032-FA73-8583-9E959DA056CA}"/>
              </a:ext>
            </a:extLst>
          </p:cNvPr>
          <p:cNvSpPr txBox="1"/>
          <p:nvPr/>
        </p:nvSpPr>
        <p:spPr>
          <a:xfrm>
            <a:off x="1355390" y="4627442"/>
            <a:ext cx="384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(Detailed) study plans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243733-9E4C-763C-DC49-3830EF7DB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55" y="5203683"/>
            <a:ext cx="5547018" cy="3288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89349E1-D410-A570-F00C-0A26BBE49D0D}"/>
              </a:ext>
            </a:extLst>
          </p:cNvPr>
          <p:cNvSpPr txBox="1"/>
          <p:nvPr/>
        </p:nvSpPr>
        <p:spPr>
          <a:xfrm>
            <a:off x="1369239" y="5444866"/>
            <a:ext cx="4546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Asking difficult questions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Discuss the following questions.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E6E93-E0F1-D90B-4611-C1D75664B7CA}"/>
              </a:ext>
            </a:extLst>
          </p:cNvPr>
          <p:cNvSpPr txBox="1"/>
          <p:nvPr/>
        </p:nvSpPr>
        <p:spPr>
          <a:xfrm>
            <a:off x="595745" y="2413451"/>
            <a:ext cx="11596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Which of the characteristics of independent learners do you think you have?</a:t>
            </a:r>
          </a:p>
          <a:p>
            <a:pPr marL="342900" indent="-342900">
              <a:buAutoNum type="arabicPeriod"/>
            </a:pPr>
            <a:r>
              <a:rPr lang="en-US" sz="2800" dirty="0"/>
              <a:t>Which one do you want to develop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Characteristics of independent learners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2789</TotalTime>
  <Words>253</Words>
  <Application>Microsoft Office PowerPoint</Application>
  <PresentationFormat>Widescreen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Vu Manh Hai</cp:lastModifiedBy>
  <cp:revision>170</cp:revision>
  <dcterms:created xsi:type="dcterms:W3CDTF">2020-12-09T02:04:09Z</dcterms:created>
  <dcterms:modified xsi:type="dcterms:W3CDTF">2022-12-29T04:56:24Z</dcterms:modified>
</cp:coreProperties>
</file>