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5" r:id="rId4"/>
    <p:sldId id="266" r:id="rId5"/>
    <p:sldId id="264" r:id="rId6"/>
    <p:sldId id="269" r:id="rId7"/>
    <p:sldId id="259" r:id="rId8"/>
    <p:sldId id="271" r:id="rId9"/>
    <p:sldId id="272" r:id="rId10"/>
    <p:sldId id="273" r:id="rId11"/>
    <p:sldId id="274" r:id="rId12"/>
    <p:sldId id="263"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45D00-E4A6-4BA6-BFCD-60D2B11D6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3374DB0-EF39-40D6-A3DC-ABDA5F327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6CFB46-0261-4D29-8917-08D21D678FC2}"/>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a:extLst>
              <a:ext uri="{FF2B5EF4-FFF2-40B4-BE49-F238E27FC236}">
                <a16:creationId xmlns:a16="http://schemas.microsoft.com/office/drawing/2014/main" xmlns="" id="{927461EF-FA10-4191-92C5-88BABA374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2F898D-C339-4BDB-B35A-17B992009BC9}"/>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244116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264C2-280B-4678-B1FD-DFD2C83251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C3E2C9A-3FA7-4DBD-A3DD-716F8974B6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EA8EDF-1B68-4B9B-A5BE-9CE6C559F762}"/>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a:extLst>
              <a:ext uri="{FF2B5EF4-FFF2-40B4-BE49-F238E27FC236}">
                <a16:creationId xmlns:a16="http://schemas.microsoft.com/office/drawing/2014/main" xmlns="" id="{1A92C0EF-731C-4C65-98BF-1F3DA11B7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80FF70-C7F0-4CC9-A76E-220DA1AD48CC}"/>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193465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01BCDF-92AF-43C8-A332-132592113A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5EB4F10-943B-4702-9B8D-49DE6C7B1F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17FF78-1119-4A88-8640-03D3B4A1511F}"/>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a:extLst>
              <a:ext uri="{FF2B5EF4-FFF2-40B4-BE49-F238E27FC236}">
                <a16:creationId xmlns:a16="http://schemas.microsoft.com/office/drawing/2014/main" xmlns="" id="{4085CB92-B9D0-4EE2-AB8B-585B686D8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9FBEFA-0199-4FCF-9CB1-403D84D6AA64}"/>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1426246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D522C-8F34-4C38-9500-16AD9139B8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0679FB-A8B6-4202-8C27-8A82E9F9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0BEBB38-9059-42AA-A8C2-F0F9961A4772}"/>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85E9AA-125D-425A-A6FC-E1CD81BAD09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7D6DF0-65ED-4901-92DB-8000C6382932}"/>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439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1C20B-2861-4AE8-8900-46C858760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ABCD50-17D0-4D2D-AE9B-1F651ACCB4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043BDF-771E-4511-8C86-2D2083805376}"/>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9BF022-9D06-4C74-9A19-4FF35551CA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82AC00-C27B-417E-BC1F-926AA6ADAE3B}"/>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704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DE23E-5F43-429D-B70E-97668742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744BDA-846B-4996-AB91-A8BDFBB3F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62EF6EB-F903-4374-BF38-A0AA146BE85B}"/>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713CBE6-46BE-4BF0-A045-E9F16EF10F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78F1359-6793-4F91-9CD2-77D95DF74C6C}"/>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990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B1CCC-9857-4899-9499-7F85EE2A7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745A01-0D10-4236-BE37-B2734BB80D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96EEB0A-09FA-4218-9867-DCE84432A8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B7E37C-9155-48C3-8D01-91F9B09778B9}"/>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3EF4672-AEA8-40A0-981D-DD3F0A4E3A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60D47FB-5D93-4047-9D7A-4876042242F6}"/>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E9A6C-738E-42B2-B64E-08C39B94A4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3FB206-0458-40E7-9387-B0AA77E64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2767048-CC79-422B-9E74-405A4BB76B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A7421CD-A18C-4A73-A776-B1FF1BD62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ADCAC-384C-476B-9A12-42E0DF4C4B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6B1622-9FEC-4080-8288-D20162C09317}"/>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6D606A9-7943-4580-AF38-880709239CE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179F978-DF51-4F3D-AA4A-592C4895B3A7}"/>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962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1571E-A516-4D59-A672-21DA346AE6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6A01972-6604-4C97-A3A4-003398D22813}"/>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8141484-21CE-41A9-960C-42DEB99758B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CCB051-86B8-4C6C-A5DF-DC4F32F6C494}"/>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22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C608EA-F4A6-43AB-8F43-D764280E13FD}"/>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F97C9B-3B93-4B65-B2E1-DBD20A41F15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2AC7751-FABB-4D6F-829D-EC3A033F7C8B}"/>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364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54AAC-5DFB-4F6B-BBC7-E9E51101A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A29C77-57F7-4872-820B-A279EE05BB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70A87C0-BAE9-4980-A657-DEED6772D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6D1928D-374B-4027-9C92-89D81B4A6C0D}"/>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9CB0305-9F08-4D4A-98CC-D06171C99AB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B5C5FFE-DF59-4019-A844-2AFF1CE00704}"/>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59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935E7-8959-4072-BDCE-0340C7379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9661B88-A94D-420C-A495-F74E533731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5EAB15-D973-42A7-B10A-7B51207F5968}"/>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a:extLst>
              <a:ext uri="{FF2B5EF4-FFF2-40B4-BE49-F238E27FC236}">
                <a16:creationId xmlns:a16="http://schemas.microsoft.com/office/drawing/2014/main" xmlns="" id="{E094B0ED-4829-4519-AC7D-4E4D0743F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6DBC9F-BA57-480E-9D10-B83141312325}"/>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369440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5F7E33-87C5-4F33-AFE2-FCB85E190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FB3A1E-AB0C-49F2-A6E0-529D6238B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FCEEE52-A187-47DD-8924-D454F8591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63CC1F4-0C63-4A16-98F8-05143E30CE63}"/>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E83E55-8FD1-4D1E-B2F6-F0616E2894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A45EDB2-26E7-4CEC-98C1-26E232555428}"/>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55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EF42A-BC8D-48FD-979C-087463AF4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CFEE868-7E52-4D93-85F5-3BC30ADCC9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F66EE6-F095-40B2-B6C1-AC3A08F14CC6}"/>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D5DDF1C-08F3-481B-AE36-7C1A125275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F1E46FF-F59E-42B3-A4AE-D0BBCF3E85AB}"/>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534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946C84-5757-4894-967F-C58FAAD2C7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75E437F-B7E4-4670-8C66-5BDDFA73BFA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5D690-E5AF-4F09-8DD7-5AEFA2B5C800}"/>
              </a:ext>
            </a:extLst>
          </p:cNvPr>
          <p:cNvSpPr>
            <a:spLocks noGrp="1"/>
          </p:cNvSpPr>
          <p:nvPr>
            <p:ph type="dt" sz="half" idx="10"/>
          </p:nvPr>
        </p:nvSpPr>
        <p:spPr/>
        <p:txBody>
          <a:body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F90639-7A54-45F4-94B4-C63B7282A3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BBF4C85-CA6D-4A39-9FA5-11C00F0D8C00}"/>
              </a:ext>
            </a:extLst>
          </p:cNvPr>
          <p:cNvSpPr>
            <a:spLocks noGrp="1"/>
          </p:cNvSpPr>
          <p:nvPr>
            <p:ph type="sldNum" sz="quarter" idx="12"/>
          </p:nvPr>
        </p:nvSpPr>
        <p:spPr/>
        <p:txBody>
          <a:body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09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862393-E9A7-4E8B-86D5-065B19A46C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FE0A109-3335-47EB-9657-478C0DD49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6173A4B-FD63-4F78-9BCA-5C40C61A90F0}"/>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a:extLst>
              <a:ext uri="{FF2B5EF4-FFF2-40B4-BE49-F238E27FC236}">
                <a16:creationId xmlns:a16="http://schemas.microsoft.com/office/drawing/2014/main" xmlns="" id="{0162C954-1DAD-45F7-8834-E79ECEECD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18E478-C9B3-48F9-B21D-C31BE809FA93}"/>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323891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C75E5-4766-4AB4-ABC2-F3513B5F60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FB74CA-2199-46E1-8B2B-44BFF10CDD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D0C0F8-83E2-4977-9587-DE86C79976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2B65815-78D9-424E-82F8-387263A128A8}"/>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6" name="Footer Placeholder 5">
            <a:extLst>
              <a:ext uri="{FF2B5EF4-FFF2-40B4-BE49-F238E27FC236}">
                <a16:creationId xmlns:a16="http://schemas.microsoft.com/office/drawing/2014/main" xmlns="" id="{66634A0C-A3BD-4C33-9B6E-232A2D635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7B3E3C-B77C-41C1-9921-9B77EF59CAAE}"/>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134616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26F600-2CC7-489C-A6CE-E74AD44E8B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AC5F03E-50C7-427E-80F5-4576DD8B1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D401AB3-EF34-4DCF-8A1F-F9FC87808E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A755BB-E94B-4092-A857-0DC40D633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F7BACA6-16D5-438A-B6D1-7230AC7A30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C454A98-90B4-4F0B-830C-A3A0D646730C}"/>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8" name="Footer Placeholder 7">
            <a:extLst>
              <a:ext uri="{FF2B5EF4-FFF2-40B4-BE49-F238E27FC236}">
                <a16:creationId xmlns:a16="http://schemas.microsoft.com/office/drawing/2014/main" xmlns="" id="{95348E66-3082-4039-A788-F8BE542F33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8D62160-F862-42EA-8A0A-F9A0E089A9CE}"/>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1779642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4FE74-455A-4525-98DF-B4805F5F5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7EBB925-292D-4D52-A5CB-E4B6393E6473}"/>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4" name="Footer Placeholder 3">
            <a:extLst>
              <a:ext uri="{FF2B5EF4-FFF2-40B4-BE49-F238E27FC236}">
                <a16:creationId xmlns:a16="http://schemas.microsoft.com/office/drawing/2014/main" xmlns="" id="{D1413A16-AA56-4F11-8174-D14343658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749623-0378-4AF0-AA8E-EFA4631EDE0E}"/>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41246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54678E-2DB9-46CF-B2B5-425236565D3D}"/>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3" name="Footer Placeholder 2">
            <a:extLst>
              <a:ext uri="{FF2B5EF4-FFF2-40B4-BE49-F238E27FC236}">
                <a16:creationId xmlns:a16="http://schemas.microsoft.com/office/drawing/2014/main" xmlns="" id="{1C727C2D-C595-47F1-8309-9BD00EBD65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C4DC18-4A1F-4C70-AF15-68135682E313}"/>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111744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8C8CA-F379-460E-97AA-885BDB45E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670514-1C1F-4C93-9A42-4F628B3624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5338E7A-7AC4-4671-9854-64291E0FEA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EF547D8-D423-4E1C-8389-EAEA959D5115}"/>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6" name="Footer Placeholder 5">
            <a:extLst>
              <a:ext uri="{FF2B5EF4-FFF2-40B4-BE49-F238E27FC236}">
                <a16:creationId xmlns:a16="http://schemas.microsoft.com/office/drawing/2014/main" xmlns="" id="{BEB6AC4C-6B86-4971-8DD0-D1913BB5D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7B42C6-9349-4239-895B-BAA9EF20511C}"/>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323791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F07AC-98A7-4509-8AD7-6E419AC06B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52B25BF-F91C-41B8-8945-53B7E42F35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352A0F2-A8FA-4AE6-95C8-998EDFAE4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884B6D2-4DEB-497E-AD63-95398B78EEF2}"/>
              </a:ext>
            </a:extLst>
          </p:cNvPr>
          <p:cNvSpPr>
            <a:spLocks noGrp="1"/>
          </p:cNvSpPr>
          <p:nvPr>
            <p:ph type="dt" sz="half" idx="10"/>
          </p:nvPr>
        </p:nvSpPr>
        <p:spPr/>
        <p:txBody>
          <a:bodyPr/>
          <a:lstStyle/>
          <a:p>
            <a:fld id="{5CB5AB30-A024-4AD7-B73C-14BA84B4F08B}" type="datetimeFigureOut">
              <a:rPr lang="en-US" smtClean="0"/>
              <a:t>11/1/2021</a:t>
            </a:fld>
            <a:endParaRPr lang="en-US"/>
          </a:p>
        </p:txBody>
      </p:sp>
      <p:sp>
        <p:nvSpPr>
          <p:cNvPr id="6" name="Footer Placeholder 5">
            <a:extLst>
              <a:ext uri="{FF2B5EF4-FFF2-40B4-BE49-F238E27FC236}">
                <a16:creationId xmlns:a16="http://schemas.microsoft.com/office/drawing/2014/main" xmlns="" id="{D06B4640-06E5-411D-B069-492FCCA91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D59935-0290-4F1F-B203-3C8254F6DB3F}"/>
              </a:ext>
            </a:extLst>
          </p:cNvPr>
          <p:cNvSpPr>
            <a:spLocks noGrp="1"/>
          </p:cNvSpPr>
          <p:nvPr>
            <p:ph type="sldNum" sz="quarter" idx="12"/>
          </p:nvPr>
        </p:nvSpPr>
        <p:spPr/>
        <p:txBody>
          <a:bodyPr/>
          <a:lstStyle/>
          <a:p>
            <a:fld id="{739AC61D-3640-4D56-89AC-2AC249211287}" type="slidenum">
              <a:rPr lang="en-US" smtClean="0"/>
              <a:t>‹#›</a:t>
            </a:fld>
            <a:endParaRPr lang="en-US"/>
          </a:p>
        </p:txBody>
      </p:sp>
    </p:spTree>
    <p:extLst>
      <p:ext uri="{BB962C8B-B14F-4D97-AF65-F5344CB8AC3E}">
        <p14:creationId xmlns:p14="http://schemas.microsoft.com/office/powerpoint/2010/main" val="341385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9E5E75B-2C3C-4C15-902B-E7E100A63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884B58E-1FD9-4880-8B6B-DEA332433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787FE0-D85A-4C06-8FD7-4FCC80B66D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5AB30-A024-4AD7-B73C-14BA84B4F08B}" type="datetimeFigureOut">
              <a:rPr lang="en-US" smtClean="0"/>
              <a:t>11/1/2021</a:t>
            </a:fld>
            <a:endParaRPr lang="en-US"/>
          </a:p>
        </p:txBody>
      </p:sp>
      <p:sp>
        <p:nvSpPr>
          <p:cNvPr id="5" name="Footer Placeholder 4">
            <a:extLst>
              <a:ext uri="{FF2B5EF4-FFF2-40B4-BE49-F238E27FC236}">
                <a16:creationId xmlns:a16="http://schemas.microsoft.com/office/drawing/2014/main" xmlns="" id="{5E7720B7-3679-4CB3-A5C8-706833358F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C6A199B-EC60-4DF9-9273-DCA0B382C9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AC61D-3640-4D56-89AC-2AC249211287}" type="slidenum">
              <a:rPr lang="en-US" smtClean="0"/>
              <a:t>‹#›</a:t>
            </a:fld>
            <a:endParaRPr lang="en-US"/>
          </a:p>
        </p:txBody>
      </p:sp>
    </p:spTree>
    <p:extLst>
      <p:ext uri="{BB962C8B-B14F-4D97-AF65-F5344CB8AC3E}">
        <p14:creationId xmlns:p14="http://schemas.microsoft.com/office/powerpoint/2010/main" val="3183108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29BAAC-66E2-49D5-851C-DA50060BF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744C68-336D-4AAC-AD0C-97D91E07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494DFB-353F-4892-81BC-A82DAA2138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27622-C0D0-42DD-992D-E02F1B173BDB}"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C2EF97-DF0D-4AEA-A2A1-320F031A5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F20BA4D-822B-4F0D-8639-7BE585EF01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8D765-F108-4B6E-B570-9859DF712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465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4EA3BA4-4054-4844-A9E2-F765A22A1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xmlns="" id="{DFA1F41C-94AF-4EC5-856B-CA773AC071DE}"/>
              </a:ext>
            </a:extLst>
          </p:cNvPr>
          <p:cNvPicPr>
            <a:picLocks noChangeAspect="1"/>
          </p:cNvPicPr>
          <p:nvPr/>
        </p:nvPicPr>
        <p:blipFill>
          <a:blip r:embed="rId3"/>
          <a:stretch>
            <a:fillRect/>
          </a:stretch>
        </p:blipFill>
        <p:spPr>
          <a:xfrm>
            <a:off x="-82094" y="0"/>
            <a:ext cx="1188172" cy="1325563"/>
          </a:xfrm>
          <a:prstGeom prst="rect">
            <a:avLst/>
          </a:prstGeom>
        </p:spPr>
      </p:pic>
      <p:sp>
        <p:nvSpPr>
          <p:cNvPr id="7" name="Rectangle 6">
            <a:extLst>
              <a:ext uri="{FF2B5EF4-FFF2-40B4-BE49-F238E27FC236}">
                <a16:creationId xmlns:a16="http://schemas.microsoft.com/office/drawing/2014/main" xmlns="" id="{12FAEDA7-D934-4DDE-BB71-A7A3DE9F190C}"/>
              </a:ext>
            </a:extLst>
          </p:cNvPr>
          <p:cNvSpPr/>
          <p:nvPr/>
        </p:nvSpPr>
        <p:spPr>
          <a:xfrm>
            <a:off x="991673" y="662781"/>
            <a:ext cx="10650827" cy="1938992"/>
          </a:xfrm>
          <a:prstGeom prst="rect">
            <a:avLst/>
          </a:prstGeom>
        </p:spPr>
        <p:txBody>
          <a:bodyPr wrap="square">
            <a:spAutoFit/>
          </a:bodyPr>
          <a:lstStyle/>
          <a:p>
            <a:pPr lvl="0" algn="ctr"/>
            <a:r>
              <a:rPr lang="en-US" sz="6000" b="1" u="sng" dirty="0" err="1">
                <a:solidFill>
                  <a:srgbClr val="0070C0"/>
                </a:solidFill>
                <a:latin typeface="Times New Roman" panose="02020603050405020304" pitchFamily="18" charset="0"/>
                <a:cs typeface="Times New Roman" panose="02020603050405020304" pitchFamily="18" charset="0"/>
              </a:rPr>
              <a:t>Tiếng</a:t>
            </a:r>
            <a:r>
              <a:rPr lang="en-US" sz="6000" b="1" u="sng" dirty="0">
                <a:solidFill>
                  <a:srgbClr val="0070C0"/>
                </a:solidFill>
                <a:latin typeface="Times New Roman" panose="02020603050405020304" pitchFamily="18" charset="0"/>
                <a:cs typeface="Times New Roman" panose="02020603050405020304" pitchFamily="18" charset="0"/>
              </a:rPr>
              <a:t> </a:t>
            </a:r>
            <a:r>
              <a:rPr lang="en-US" sz="6000" b="1" u="sng" dirty="0" err="1">
                <a:solidFill>
                  <a:srgbClr val="0070C0"/>
                </a:solidFill>
                <a:latin typeface="Times New Roman" panose="02020603050405020304" pitchFamily="18" charset="0"/>
                <a:cs typeface="Times New Roman" panose="02020603050405020304" pitchFamily="18" charset="0"/>
              </a:rPr>
              <a:t>Việt</a:t>
            </a:r>
            <a:endParaRPr lang="en-US" sz="6000" b="1" u="sng" dirty="0">
              <a:solidFill>
                <a:srgbClr val="0070C0"/>
              </a:solidFill>
              <a:latin typeface="Times New Roman" panose="02020603050405020304" pitchFamily="18" charset="0"/>
              <a:cs typeface="Times New Roman" panose="02020603050405020304" pitchFamily="18" charset="0"/>
            </a:endParaRPr>
          </a:p>
          <a:p>
            <a:pPr lvl="0"/>
            <a:r>
              <a:rPr lang="en-US" sz="6000" b="1" u="sng" dirty="0" err="1">
                <a:latin typeface="Times New Roman" panose="02020603050405020304" pitchFamily="18" charset="0"/>
                <a:cs typeface="Times New Roman" panose="02020603050405020304" pitchFamily="18" charset="0"/>
              </a:rPr>
              <a:t>Bài</a:t>
            </a:r>
            <a:r>
              <a:rPr lang="en-US" sz="6000" b="1" u="sng" dirty="0">
                <a:latin typeface="Times New Roman" panose="02020603050405020304" pitchFamily="18" charset="0"/>
                <a:cs typeface="Times New Roman" panose="02020603050405020304" pitchFamily="18" charset="0"/>
              </a:rPr>
              <a:t> </a:t>
            </a:r>
            <a:r>
              <a:rPr lang="en-US" sz="6000" b="1" u="sng" dirty="0" err="1" smtClean="0">
                <a:latin typeface="Times New Roman" panose="02020603050405020304" pitchFamily="18" charset="0"/>
                <a:cs typeface="Times New Roman" panose="02020603050405020304" pitchFamily="18" charset="0"/>
              </a:rPr>
              <a:t>viết</a:t>
            </a:r>
            <a:r>
              <a:rPr lang="en-US" sz="6000" b="1" u="sng" dirty="0" smtClean="0">
                <a:latin typeface="Times New Roman" panose="02020603050405020304" pitchFamily="18" charset="0"/>
                <a:cs typeface="Times New Roman" panose="02020603050405020304" pitchFamily="18" charset="0"/>
              </a:rPr>
              <a:t> 2 : </a:t>
            </a:r>
          </a:p>
        </p:txBody>
      </p:sp>
    </p:spTree>
    <p:extLst>
      <p:ext uri="{BB962C8B-B14F-4D97-AF65-F5344CB8AC3E}">
        <p14:creationId xmlns:p14="http://schemas.microsoft.com/office/powerpoint/2010/main" val="631244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61690-E771-469A-A407-4E3D9EAE5C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B90A2F1-F01E-480A-9004-97F8C41BE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TextBox 3"/>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Rectangle 2"/>
          <p:cNvSpPr/>
          <p:nvPr/>
        </p:nvSpPr>
        <p:spPr>
          <a:xfrm>
            <a:off x="-38637" y="2315174"/>
            <a:ext cx="12230637"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u="sng" dirty="0" err="1" smtClean="0">
                <a:solidFill>
                  <a:srgbClr val="45710A"/>
                </a:solidFill>
                <a:latin typeface="Times New Roman" pitchFamily="18" charset="0"/>
                <a:cs typeface="Times New Roman" pitchFamily="18" charset="0"/>
              </a:rPr>
              <a:t>Bài</a:t>
            </a:r>
            <a:r>
              <a:rPr lang="en-US" sz="3200" b="1" u="sng" dirty="0" smtClean="0">
                <a:solidFill>
                  <a:srgbClr val="45710A"/>
                </a:solidFill>
                <a:latin typeface="Times New Roman" pitchFamily="18" charset="0"/>
                <a:cs typeface="Times New Roman" pitchFamily="18" charset="0"/>
              </a:rPr>
              <a:t> </a:t>
            </a:r>
            <a:r>
              <a:rPr lang="en-US" sz="3200" b="1" u="sng" dirty="0" err="1" smtClean="0">
                <a:solidFill>
                  <a:srgbClr val="45710A"/>
                </a:solidFill>
                <a:latin typeface="Times New Roman" pitchFamily="18" charset="0"/>
                <a:cs typeface="Times New Roman" pitchFamily="18" charset="0"/>
              </a:rPr>
              <a:t>làm</a:t>
            </a:r>
            <a:endParaRPr lang="en-US" sz="3200" b="1" u="sng" dirty="0" smtClean="0">
              <a:solidFill>
                <a:srgbClr val="45710A"/>
              </a:solidFill>
              <a:latin typeface="Times New Roman" pitchFamily="18" charset="0"/>
              <a:cs typeface="Times New Roman" pitchFamily="18" charset="0"/>
            </a:endParaRPr>
          </a:p>
          <a:p>
            <a:pPr lvl="0"/>
            <a:r>
              <a:rPr lang="en-US"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Từ thứ hai đến thứ sáu hằng tuần, em đều thức dậy từ rất sớm. Sau khi vệ sinh cá nhân xong, em mặc đồng phục. Em ăn sáng khoảng mười lăm phút rồi được mẹ đưa đến trường. Buổi sáng, chúng em có bốn tiết học. </a:t>
            </a:r>
            <a:r>
              <a:rPr lang="en-US" sz="3200" dirty="0" err="1" smtClean="0">
                <a:latin typeface="Times New Roman" pitchFamily="18" charset="0"/>
                <a:cs typeface="Times New Roman" pitchFamily="18" charset="0"/>
              </a:rPr>
              <a:t>Mười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giờ</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mươi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phút</a:t>
            </a:r>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chúng em sẽ được nghỉ để ăn trưa và ngủ trưa. Buổi chiều sẽ bắt đầu học từ hai giờ. Các tiết học buổi trôi qua rất nhanh. Đến </a:t>
            </a:r>
            <a:r>
              <a:rPr lang="en-US" sz="3200" dirty="0" err="1" smtClean="0">
                <a:latin typeface="Times New Roman" pitchFamily="18" charset="0"/>
                <a:cs typeface="Times New Roman" pitchFamily="18" charset="0"/>
              </a:rPr>
              <a:t>bốn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giờ</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mươi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phút</a:t>
            </a:r>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chiều thì buổi học kết thúc. Một ngày đi học thật là vui vẻ.</a:t>
            </a:r>
            <a:endParaRPr lang="vi-VN" sz="3200"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0DF02852-3074-45FD-9ABA-B5A42B4E1D9F}"/>
              </a:ext>
            </a:extLst>
          </p:cNvPr>
          <p:cNvSpPr txBox="1"/>
          <p:nvPr/>
        </p:nvSpPr>
        <p:spPr>
          <a:xfrm>
            <a:off x="25757" y="1196919"/>
            <a:ext cx="12028870"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2.Dựa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vào</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những</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điều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vừa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kể</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viết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4-5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câu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về</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một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ngày</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học</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của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em</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a:t>
            </a:r>
            <a:endParaRPr kumimoji="0" lang="en-US" sz="3200" b="1" i="0" u="none" strike="noStrike" kern="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endParaRPr>
          </a:p>
        </p:txBody>
      </p:sp>
    </p:spTree>
    <p:extLst>
      <p:ext uri="{BB962C8B-B14F-4D97-AF65-F5344CB8AC3E}">
        <p14:creationId xmlns:p14="http://schemas.microsoft.com/office/powerpoint/2010/main" val="15746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05A0C4-E508-4277-92F4-AB31ED7C86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88C57D8-91AF-4200-B724-F247584D0C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4" name="PA_图片 6">
            <a:extLst>
              <a:ext uri="{FF2B5EF4-FFF2-40B4-BE49-F238E27FC236}">
                <a16:creationId xmlns="" xmlns:a16="http://schemas.microsoft.com/office/drawing/2014/main" id="{444D52FE-8165-4300-A967-CA134A5378D6}"/>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409728" y="550294"/>
            <a:ext cx="8410575" cy="5419725"/>
          </a:xfrm>
          <a:prstGeom prst="rect">
            <a:avLst/>
          </a:prstGeom>
        </p:spPr>
      </p:pic>
      <p:sp>
        <p:nvSpPr>
          <p:cNvPr id="6" name="TextBox 5"/>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Rectangle 2"/>
          <p:cNvSpPr/>
          <p:nvPr/>
        </p:nvSpPr>
        <p:spPr>
          <a:xfrm>
            <a:off x="1087542" y="2612825"/>
            <a:ext cx="5416034" cy="830997"/>
          </a:xfrm>
          <a:prstGeom prst="rect">
            <a:avLst/>
          </a:prstGeom>
        </p:spPr>
        <p:txBody>
          <a:bodyPr wrap="none">
            <a:spAutoFit/>
          </a:bodyPr>
          <a:lstStyle/>
          <a:p>
            <a:pPr algn="ctr">
              <a:defRPr/>
            </a:pPr>
            <a:r>
              <a:rPr lang="en-US" altLang="zh-CN"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Trình</a:t>
            </a:r>
            <a:r>
              <a:rPr lang="en-US" altLang="zh-CN"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 </a:t>
            </a:r>
            <a:r>
              <a:rPr lang="en-US" altLang="zh-CN"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bày</a:t>
            </a:r>
            <a:r>
              <a:rPr lang="en-US" altLang="zh-CN"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 </a:t>
            </a:r>
            <a:r>
              <a:rPr lang="en-US" altLang="zh-CN"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trước</a:t>
            </a:r>
            <a:r>
              <a:rPr lang="en-US" altLang="zh-CN"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 </a:t>
            </a:r>
            <a:r>
              <a:rPr lang="en-US" altLang="zh-CN"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rPr>
              <a:t>lớp</a:t>
            </a:r>
            <a:endParaRPr lang="zh-CN" alt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sym typeface="+mn-lt"/>
            </a:endParaRPr>
          </a:p>
        </p:txBody>
      </p:sp>
      <p:pic>
        <p:nvPicPr>
          <p:cNvPr id="7" name="Picture 6"/>
          <p:cNvPicPr>
            <a:picLocks noChangeAspect="1"/>
          </p:cNvPicPr>
          <p:nvPr/>
        </p:nvPicPr>
        <p:blipFill rotWithShape="1">
          <a:blip r:embed="rId5"/>
          <a:srcRect l="23353" t="27930" r="50842" b="31250"/>
          <a:stretch/>
        </p:blipFill>
        <p:spPr>
          <a:xfrm>
            <a:off x="7723532" y="2966768"/>
            <a:ext cx="4588671" cy="4080986"/>
          </a:xfrm>
          <a:prstGeom prst="rect">
            <a:avLst/>
          </a:prstGeom>
        </p:spPr>
      </p:pic>
    </p:spTree>
    <p:extLst>
      <p:ext uri="{BB962C8B-B14F-4D97-AF65-F5344CB8AC3E}">
        <p14:creationId xmlns:p14="http://schemas.microsoft.com/office/powerpoint/2010/main" val="230999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43480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ài Hát Em Yêu Trường Em - Ca Nhạc Thiếu Nhi 3D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30" y="0"/>
            <a:ext cx="12202929" cy="6176963"/>
          </a:xfrm>
        </p:spPr>
      </p:pic>
    </p:spTree>
    <p:extLst>
      <p:ext uri="{BB962C8B-B14F-4D97-AF65-F5344CB8AC3E}">
        <p14:creationId xmlns:p14="http://schemas.microsoft.com/office/powerpoint/2010/main" val="375196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4EA3BA4-4054-4844-A9E2-F765A22A1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xmlns="" id="{DFA1F41C-94AF-4EC5-856B-CA773AC071DE}"/>
              </a:ext>
            </a:extLst>
          </p:cNvPr>
          <p:cNvPicPr>
            <a:picLocks noChangeAspect="1"/>
          </p:cNvPicPr>
          <p:nvPr/>
        </p:nvPicPr>
        <p:blipFill>
          <a:blip r:embed="rId3"/>
          <a:stretch>
            <a:fillRect/>
          </a:stretch>
        </p:blipFill>
        <p:spPr>
          <a:xfrm>
            <a:off x="-82094" y="0"/>
            <a:ext cx="1188172" cy="1325563"/>
          </a:xfrm>
          <a:prstGeom prst="rect">
            <a:avLst/>
          </a:prstGeom>
        </p:spPr>
      </p:pic>
      <p:sp>
        <p:nvSpPr>
          <p:cNvPr id="7" name="Rectangle 6">
            <a:extLst>
              <a:ext uri="{FF2B5EF4-FFF2-40B4-BE49-F238E27FC236}">
                <a16:creationId xmlns:a16="http://schemas.microsoft.com/office/drawing/2014/main" xmlns="" id="{12FAEDA7-D934-4DDE-BB71-A7A3DE9F190C}"/>
              </a:ext>
            </a:extLst>
          </p:cNvPr>
          <p:cNvSpPr/>
          <p:nvPr/>
        </p:nvSpPr>
        <p:spPr>
          <a:xfrm>
            <a:off x="991673" y="662781"/>
            <a:ext cx="10650827" cy="2862322"/>
          </a:xfrm>
          <a:prstGeom prst="rect">
            <a:avLst/>
          </a:prstGeom>
        </p:spPr>
        <p:txBody>
          <a:bodyPr wrap="square">
            <a:spAutoFit/>
          </a:bodyPr>
          <a:lstStyle/>
          <a:p>
            <a:pPr algn="ctr"/>
            <a:r>
              <a:rPr lang="en-US" sz="6000" b="1" u="sng" dirty="0" err="1">
                <a:solidFill>
                  <a:srgbClr val="0070C0"/>
                </a:solidFill>
                <a:latin typeface="Times New Roman" panose="02020603050405020304" pitchFamily="18" charset="0"/>
                <a:cs typeface="Times New Roman" panose="02020603050405020304" pitchFamily="18" charset="0"/>
              </a:rPr>
              <a:t>Tiếng</a:t>
            </a:r>
            <a:r>
              <a:rPr lang="en-US" sz="6000" b="1" u="sng" dirty="0">
                <a:solidFill>
                  <a:srgbClr val="0070C0"/>
                </a:solidFill>
                <a:latin typeface="Times New Roman" panose="02020603050405020304" pitchFamily="18" charset="0"/>
                <a:cs typeface="Times New Roman" panose="02020603050405020304" pitchFamily="18" charset="0"/>
              </a:rPr>
              <a:t> </a:t>
            </a:r>
            <a:r>
              <a:rPr lang="en-US" sz="6000" b="1" u="sng" dirty="0" err="1">
                <a:solidFill>
                  <a:srgbClr val="0070C0"/>
                </a:solidFill>
                <a:latin typeface="Times New Roman" panose="02020603050405020304" pitchFamily="18" charset="0"/>
                <a:cs typeface="Times New Roman" panose="02020603050405020304" pitchFamily="18" charset="0"/>
              </a:rPr>
              <a:t>Việt</a:t>
            </a:r>
            <a:endParaRPr lang="en-US" sz="6000" b="1" u="sng" dirty="0">
              <a:solidFill>
                <a:srgbClr val="0070C0"/>
              </a:solidFill>
              <a:latin typeface="Times New Roman" panose="02020603050405020304" pitchFamily="18" charset="0"/>
              <a:cs typeface="Times New Roman" panose="02020603050405020304" pitchFamily="18" charset="0"/>
            </a:endParaRPr>
          </a:p>
          <a:p>
            <a:pPr algn="ctr"/>
            <a:r>
              <a:rPr lang="en-US" sz="6000" b="1" u="sng" dirty="0" err="1">
                <a:solidFill>
                  <a:prstClr val="black"/>
                </a:solidFill>
                <a:latin typeface="Times New Roman" panose="02020603050405020304" pitchFamily="18" charset="0"/>
                <a:cs typeface="Times New Roman" panose="02020603050405020304" pitchFamily="18" charset="0"/>
              </a:rPr>
              <a:t>Bài</a:t>
            </a:r>
            <a:r>
              <a:rPr lang="en-US" sz="6000" b="1" u="sng" dirty="0">
                <a:solidFill>
                  <a:prstClr val="black"/>
                </a:solidFill>
                <a:latin typeface="Times New Roman" panose="02020603050405020304" pitchFamily="18" charset="0"/>
                <a:cs typeface="Times New Roman" panose="02020603050405020304" pitchFamily="18" charset="0"/>
              </a:rPr>
              <a:t> </a:t>
            </a:r>
            <a:r>
              <a:rPr lang="en-US" sz="6000" b="1" u="sng" dirty="0" err="1" smtClean="0">
                <a:solidFill>
                  <a:prstClr val="black"/>
                </a:solidFill>
                <a:latin typeface="Times New Roman" panose="02020603050405020304" pitchFamily="18" charset="0"/>
                <a:cs typeface="Times New Roman" panose="02020603050405020304" pitchFamily="18" charset="0"/>
              </a:rPr>
              <a:t>viết</a:t>
            </a:r>
            <a:r>
              <a:rPr lang="en-US" sz="6000" b="1" u="sng" dirty="0" smtClean="0">
                <a:solidFill>
                  <a:prstClr val="black"/>
                </a:solidFill>
                <a:latin typeface="Times New Roman" panose="02020603050405020304" pitchFamily="18" charset="0"/>
                <a:cs typeface="Times New Roman" panose="02020603050405020304" pitchFamily="18" charset="0"/>
              </a:rPr>
              <a:t> 2 : </a:t>
            </a:r>
          </a:p>
          <a:p>
            <a:pPr algn="ctr"/>
            <a:r>
              <a:rPr lang="en-US" sz="6000" b="1" dirty="0" err="1" smtClean="0">
                <a:solidFill>
                  <a:srgbClr val="FF0000"/>
                </a:solidFill>
                <a:latin typeface="Times New Roman" panose="02020603050405020304" pitchFamily="18" charset="0"/>
                <a:cs typeface="Times New Roman" panose="02020603050405020304" pitchFamily="18" charset="0"/>
              </a:rPr>
              <a:t>Viết</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về</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một</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ngày</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đi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học</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của</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em</a:t>
            </a:r>
            <a:r>
              <a:rPr lang="en-US" sz="6000" b="1" dirty="0" smtClean="0">
                <a:solidFill>
                  <a:srgbClr val="FF0000"/>
                </a:solidFill>
                <a:latin typeface="Times New Roman" panose="02020603050405020304" pitchFamily="18" charset="0"/>
                <a:cs typeface="Times New Roman" panose="02020603050405020304" pitchFamily="18" charset="0"/>
              </a:rPr>
              <a:t> </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51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2131"/>
            <a:ext cx="12192000" cy="371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175" y="5097455"/>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6276" y="5057774"/>
            <a:ext cx="2545724"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675" y="5057775"/>
            <a:ext cx="2514600" cy="180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350" y="5097455"/>
            <a:ext cx="26003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57" y="5145080"/>
            <a:ext cx="2064311"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664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70 hình nền powerpoint dễ thương và đáng yêu nhất">
            <a:extLst>
              <a:ext uri="{FF2B5EF4-FFF2-40B4-BE49-F238E27FC236}">
                <a16:creationId xmlns:a16="http://schemas.microsoft.com/office/drawing/2014/main" xmlns="" id="{C5E6465C-E753-4DE7-886C-237692A13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20603899">
            <a:off x="-257888" y="1995898"/>
            <a:ext cx="2495051" cy="2068131"/>
          </a:xfrm>
          <a:prstGeom prst="cloudCallout">
            <a:avLst>
              <a:gd name="adj1" fmla="val 2419"/>
              <a:gd name="adj2" fmla="val 99783"/>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Buổi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tớ</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dậy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lúc</a:t>
            </a:r>
            <a:r>
              <a:rPr lang="en-US" sz="2800" dirty="0">
                <a:solidFill>
                  <a:schemeClr val="tx1"/>
                </a:solidFill>
                <a:latin typeface="Times New Roman" pitchFamily="18" charset="0"/>
                <a:cs typeface="Times New Roman" pitchFamily="18" charset="0"/>
              </a:rPr>
              <a:t> 6h</a:t>
            </a:r>
            <a:r>
              <a:rPr lang="en-US" dirty="0" smtClean="0"/>
              <a:t>..</a:t>
            </a:r>
            <a:endParaRPr lang="en-US" dirty="0"/>
          </a:p>
          <a:p>
            <a:pPr algn="ctr"/>
            <a:endParaRPr lang="en-US" dirty="0"/>
          </a:p>
        </p:txBody>
      </p:sp>
      <p:sp>
        <p:nvSpPr>
          <p:cNvPr id="4" name="Cloud Callout 3"/>
          <p:cNvSpPr/>
          <p:nvPr/>
        </p:nvSpPr>
        <p:spPr>
          <a:xfrm>
            <a:off x="3325593" y="188377"/>
            <a:ext cx="3786554" cy="2372240"/>
          </a:xfrm>
          <a:prstGeom prst="cloudCallout">
            <a:avLst>
              <a:gd name="adj1" fmla="val 13756"/>
              <a:gd name="adj2" fmla="val 8531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rgbClr val="000000"/>
              </a:solidFill>
              <a:latin typeface="Times New Roman" pitchFamily="18" charset="0"/>
              <a:cs typeface="Times New Roman" pitchFamily="18" charset="0"/>
            </a:endParaRPr>
          </a:p>
          <a:p>
            <a:pPr algn="ctr"/>
            <a:endParaRPr lang="en-US" sz="2000" dirty="0">
              <a:solidFill>
                <a:srgbClr val="000000"/>
              </a:solidFill>
              <a:latin typeface="Times New Roman" pitchFamily="18" charset="0"/>
              <a:cs typeface="Times New Roman" pitchFamily="18" charset="0"/>
            </a:endParaRPr>
          </a:p>
          <a:p>
            <a:pPr algn="ctr"/>
            <a:endParaRPr lang="en-US" sz="2000" dirty="0" smtClean="0">
              <a:solidFill>
                <a:srgbClr val="7030A0"/>
              </a:solidFill>
              <a:latin typeface="Times New Roman" pitchFamily="18" charset="0"/>
              <a:cs typeface="Times New Roman" pitchFamily="18" charset="0"/>
            </a:endParaRPr>
          </a:p>
          <a:p>
            <a:pPr algn="ctr"/>
            <a:r>
              <a:rPr lang="vi-VN" sz="2000" dirty="0" smtClean="0">
                <a:solidFill>
                  <a:srgbClr val="7030A0"/>
                </a:solidFill>
                <a:latin typeface="Times New Roman" pitchFamily="18" charset="0"/>
                <a:cs typeface="Times New Roman" pitchFamily="18" charset="0"/>
              </a:rPr>
              <a:t>Những </a:t>
            </a:r>
            <a:r>
              <a:rPr lang="vi-VN" sz="2000" dirty="0">
                <a:solidFill>
                  <a:srgbClr val="7030A0"/>
                </a:solidFill>
                <a:latin typeface="Times New Roman" pitchFamily="18" charset="0"/>
                <a:cs typeface="Times New Roman" pitchFamily="18" charset="0"/>
              </a:rPr>
              <a:t>việc tớ đã làm trước khi đi học là: tập thể dục, đánh răng rửa mặt, chải đầu, ăn sáng, mặc quần áo, đi giày </a:t>
            </a:r>
            <a:r>
              <a:rPr lang="vi-VN" sz="2000" dirty="0" smtClean="0">
                <a:solidFill>
                  <a:srgbClr val="7030A0"/>
                </a:solidFill>
                <a:latin typeface="Times New Roman" pitchFamily="18" charset="0"/>
                <a:cs typeface="Times New Roman" pitchFamily="18" charset="0"/>
              </a:rPr>
              <a:t>dép</a:t>
            </a:r>
            <a:r>
              <a:rPr lang="en-US" sz="2000" dirty="0" smtClean="0">
                <a:solidFill>
                  <a:srgbClr val="7030A0"/>
                </a:solidFill>
                <a:latin typeface="Times New Roman" pitchFamily="18" charset="0"/>
                <a:cs typeface="Times New Roman" pitchFamily="18" charset="0"/>
              </a:rPr>
              <a:t>.</a:t>
            </a:r>
            <a:r>
              <a:rPr lang="vi-VN" sz="2000" dirty="0">
                <a:solidFill>
                  <a:srgbClr val="000000"/>
                </a:solidFill>
                <a:latin typeface="Times New Roman" pitchFamily="18" charset="0"/>
                <a:cs typeface="Times New Roman" pitchFamily="18" charset="0"/>
              </a:rPr>
              <a:t/>
            </a:r>
            <a:br>
              <a:rPr lang="vi-VN" sz="2000" dirty="0">
                <a:solidFill>
                  <a:srgbClr val="000000"/>
                </a:solidFill>
                <a:latin typeface="Times New Roman" pitchFamily="18" charset="0"/>
                <a:cs typeface="Times New Roman" pitchFamily="18" charset="0"/>
              </a:rPr>
            </a:br>
            <a:r>
              <a:rPr lang="vi-VN" sz="2000" dirty="0">
                <a:solidFill>
                  <a:srgbClr val="000000"/>
                </a:solidFill>
                <a:latin typeface="Times New Roman" pitchFamily="18" charset="0"/>
                <a:cs typeface="Times New Roman" pitchFamily="18" charset="0"/>
              </a:rPr>
              <a:t/>
            </a:r>
            <a:br>
              <a:rPr lang="vi-VN" sz="2000" dirty="0">
                <a:solidFill>
                  <a:srgbClr val="000000"/>
                </a:solidFill>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
        <p:nvSpPr>
          <p:cNvPr id="5" name="Cloud Callout 4"/>
          <p:cNvSpPr/>
          <p:nvPr/>
        </p:nvSpPr>
        <p:spPr>
          <a:xfrm rot="753236">
            <a:off x="9869862" y="-25592"/>
            <a:ext cx="2143772" cy="1877019"/>
          </a:xfrm>
          <a:prstGeom prst="cloudCallout">
            <a:avLst>
              <a:gd name="adj1" fmla="val -147237"/>
              <a:gd name="adj2" fmla="val 13518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1"/>
                </a:solidFill>
                <a:latin typeface="Times New Roman" pitchFamily="18" charset="0"/>
                <a:cs typeface="Times New Roman" pitchFamily="18" charset="0"/>
              </a:rPr>
              <a:t>Tớ</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cùng</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bạn</a:t>
            </a:r>
            <a:r>
              <a:rPr lang="en-US" sz="2400" dirty="0" smtClean="0">
                <a:solidFill>
                  <a:schemeClr val="bg1"/>
                </a:solidFill>
                <a:latin typeface="Times New Roman" pitchFamily="18" charset="0"/>
                <a:cs typeface="Times New Roman" pitchFamily="18" charset="0"/>
              </a:rPr>
              <a:t> </a:t>
            </a:r>
            <a:r>
              <a:rPr lang="vi-VN" sz="2400" dirty="0" smtClean="0">
                <a:solidFill>
                  <a:schemeClr val="bg1"/>
                </a:solidFill>
                <a:latin typeface="Times New Roman" pitchFamily="18" charset="0"/>
                <a:cs typeface="Times New Roman" pitchFamily="18" charset="0"/>
              </a:rPr>
              <a:t>tới </a:t>
            </a:r>
            <a:r>
              <a:rPr lang="vi-VN" sz="2400" dirty="0">
                <a:solidFill>
                  <a:schemeClr val="bg1"/>
                </a:solidFill>
                <a:latin typeface="Times New Roman" pitchFamily="18" charset="0"/>
                <a:cs typeface="Times New Roman" pitchFamily="18" charset="0"/>
              </a:rPr>
              <a:t>trường</a:t>
            </a:r>
            <a:endParaRPr lang="en-US" sz="2400" dirty="0">
              <a:solidFill>
                <a:schemeClr val="bg1"/>
              </a:solidFill>
              <a:latin typeface="Times New Roman" pitchFamily="18" charset="0"/>
              <a:cs typeface="Times New Roman" pitchFamily="18" charset="0"/>
            </a:endParaRPr>
          </a:p>
        </p:txBody>
      </p:sp>
      <p:sp>
        <p:nvSpPr>
          <p:cNvPr id="6" name="Cloud Callout 5"/>
          <p:cNvSpPr/>
          <p:nvPr/>
        </p:nvSpPr>
        <p:spPr>
          <a:xfrm>
            <a:off x="8310816" y="4068366"/>
            <a:ext cx="4031252" cy="2846232"/>
          </a:xfrm>
          <a:prstGeom prst="cloudCallout">
            <a:avLst>
              <a:gd name="adj1" fmla="val -106958"/>
              <a:gd name="adj2" fmla="val -77999"/>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smtClean="0">
              <a:solidFill>
                <a:srgbClr val="000000"/>
              </a:solidFill>
              <a:latin typeface="OpenSans"/>
            </a:endParaRPr>
          </a:p>
          <a:p>
            <a:pPr algn="ctr"/>
            <a:endParaRPr lang="en-US" sz="2000" dirty="0" smtClean="0">
              <a:solidFill>
                <a:schemeClr val="bg1"/>
              </a:solidFill>
              <a:latin typeface="Times New Roman" pitchFamily="18" charset="0"/>
              <a:cs typeface="Times New Roman" pitchFamily="18" charset="0"/>
            </a:endParaRPr>
          </a:p>
          <a:p>
            <a:pPr algn="ctr"/>
            <a:endParaRPr lang="en-US" sz="2400" dirty="0" smtClean="0">
              <a:solidFill>
                <a:srgbClr val="002060"/>
              </a:solidFill>
              <a:latin typeface="Times New Roman" pitchFamily="18" charset="0"/>
              <a:cs typeface="Times New Roman" pitchFamily="18" charset="0"/>
            </a:endParaRPr>
          </a:p>
          <a:p>
            <a:pPr algn="ctr"/>
            <a:r>
              <a:rPr lang="vi-VN" sz="2400" dirty="0" smtClean="0">
                <a:solidFill>
                  <a:srgbClr val="002060"/>
                </a:solidFill>
                <a:latin typeface="Times New Roman" pitchFamily="18" charset="0"/>
                <a:cs typeface="Times New Roman" pitchFamily="18" charset="0"/>
              </a:rPr>
              <a:t>Tới </a:t>
            </a:r>
            <a:r>
              <a:rPr lang="vi-VN" sz="2400" dirty="0">
                <a:solidFill>
                  <a:srgbClr val="002060"/>
                </a:solidFill>
                <a:latin typeface="Times New Roman" pitchFamily="18" charset="0"/>
                <a:cs typeface="Times New Roman" pitchFamily="18" charset="0"/>
              </a:rPr>
              <a:t>trường tớ được học tập nhiều điều lí thú. Tớ còn được gặp gỡ thầy cô, bạn bè. Lúc nào tớ cũng thấy đi học rất vui</a:t>
            </a:r>
            <a:r>
              <a:rPr lang="vi-VN" sz="2400" dirty="0">
                <a:solidFill>
                  <a:srgbClr val="002060"/>
                </a:solidFill>
                <a:latin typeface="OpenSans"/>
              </a:rPr>
              <a:t/>
            </a:r>
            <a:br>
              <a:rPr lang="vi-VN" sz="2400" dirty="0">
                <a:solidFill>
                  <a:srgbClr val="002060"/>
                </a:solidFill>
                <a:latin typeface="OpenSans"/>
              </a:rPr>
            </a:br>
            <a:r>
              <a:rPr lang="vi-VN" sz="2400" dirty="0">
                <a:solidFill>
                  <a:srgbClr val="002060"/>
                </a:solidFill>
                <a:latin typeface="OpenSans"/>
              </a:rPr>
              <a:t/>
            </a:r>
            <a:br>
              <a:rPr lang="vi-VN" sz="2400" dirty="0">
                <a:solidFill>
                  <a:srgbClr val="002060"/>
                </a:solidFill>
                <a:latin typeface="OpenSans"/>
              </a:rPr>
            </a:br>
            <a:endParaRPr lang="en-US" sz="2400" dirty="0">
              <a:solidFill>
                <a:srgbClr val="00206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7760"/>
            <a:ext cx="2762250" cy="184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699" y="2886056"/>
            <a:ext cx="4192342" cy="292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26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61690-E771-469A-A407-4E3D9EAE5C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B90A2F1-F01E-480A-9004-97F8C41BE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TextBox 3"/>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Rectangle 2"/>
          <p:cNvSpPr/>
          <p:nvPr/>
        </p:nvSpPr>
        <p:spPr>
          <a:xfrm>
            <a:off x="-38637" y="2315174"/>
            <a:ext cx="12230637"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u="sng" dirty="0" err="1" smtClean="0">
                <a:solidFill>
                  <a:srgbClr val="45710A"/>
                </a:solidFill>
                <a:latin typeface="Times New Roman" pitchFamily="18" charset="0"/>
                <a:cs typeface="Times New Roman" pitchFamily="18" charset="0"/>
              </a:rPr>
              <a:t>Bài</a:t>
            </a:r>
            <a:r>
              <a:rPr lang="en-US" sz="3200" b="1" u="sng" dirty="0" smtClean="0">
                <a:solidFill>
                  <a:srgbClr val="45710A"/>
                </a:solidFill>
                <a:latin typeface="Times New Roman" pitchFamily="18" charset="0"/>
                <a:cs typeface="Times New Roman" pitchFamily="18" charset="0"/>
              </a:rPr>
              <a:t> </a:t>
            </a:r>
            <a:r>
              <a:rPr lang="en-US" sz="3200" b="1" u="sng" dirty="0" err="1" smtClean="0">
                <a:solidFill>
                  <a:srgbClr val="45710A"/>
                </a:solidFill>
                <a:latin typeface="Times New Roman" pitchFamily="18" charset="0"/>
                <a:cs typeface="Times New Roman" pitchFamily="18" charset="0"/>
              </a:rPr>
              <a:t>làm</a:t>
            </a:r>
            <a:endParaRPr lang="en-US" sz="3200" b="1" u="sng" dirty="0" smtClean="0">
              <a:solidFill>
                <a:srgbClr val="45710A"/>
              </a:solidFill>
              <a:latin typeface="Times New Roman" pitchFamily="18" charset="0"/>
              <a:cs typeface="Times New Roman" pitchFamily="18" charset="0"/>
            </a:endParaRPr>
          </a:p>
          <a:p>
            <a:r>
              <a:rPr lang="en-US" sz="3200" dirty="0" smtClean="0">
                <a:latin typeface="+mj-lt"/>
              </a:rPr>
              <a:t>     </a:t>
            </a:r>
            <a:r>
              <a:rPr lang="vi-VN" sz="3200" dirty="0" smtClean="0">
                <a:latin typeface="+mj-lt"/>
              </a:rPr>
              <a:t>Buổi </a:t>
            </a:r>
            <a:r>
              <a:rPr lang="vi-VN" sz="3200" dirty="0">
                <a:latin typeface="+mj-lt"/>
              </a:rPr>
              <a:t>sáng, em thức dậy lúc sáu giờ. Sau khi đánh răng rửa mặt xong, em chuẩn bị sách vở, quần áo và ăn sáng. Đúng bảy giờ, em sẽ được mẹ đưa đến trường. Chúng em bắt đầu học từ bảy giờ ba mươi phút. Giữa giờ, chúng được nghỉ giải lao khoảng mười lăm phút. Qua mỗi tiết học, em đã học thêm nhiều kiến thức mới. Buổi chiều, sau khi tan học, em cùng với các bạn trong xóm đi đá bóng. Một ngày đi học của em đã trôi qua thật ý nghĩa</a:t>
            </a:r>
            <a:r>
              <a:rPr lang="vi-VN" sz="3200" dirty="0" smtClean="0">
                <a:latin typeface="+mj-lt"/>
              </a:rPr>
              <a:t>.</a:t>
            </a:r>
            <a:endParaRPr lang="vi-VN" sz="3200" dirty="0">
              <a:latin typeface="+mj-lt"/>
            </a:endParaRPr>
          </a:p>
        </p:txBody>
      </p:sp>
      <p:sp>
        <p:nvSpPr>
          <p:cNvPr id="7" name="TextBox 6">
            <a:extLst>
              <a:ext uri="{FF2B5EF4-FFF2-40B4-BE49-F238E27FC236}">
                <a16:creationId xmlns="" xmlns:a16="http://schemas.microsoft.com/office/drawing/2014/main" id="{0DF02852-3074-45FD-9ABA-B5A42B4E1D9F}"/>
              </a:ext>
            </a:extLst>
          </p:cNvPr>
          <p:cNvSpPr txBox="1"/>
          <p:nvPr/>
        </p:nvSpPr>
        <p:spPr>
          <a:xfrm>
            <a:off x="25757" y="1196919"/>
            <a:ext cx="12028870"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2.Dựa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vào</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những</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điều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vừa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kể</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viết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4-5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câu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về</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một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ngày</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học</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của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em</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a:t>
            </a:r>
            <a:endParaRPr kumimoji="0" lang="en-US" sz="3200" b="1" i="0" u="none" strike="noStrike" kern="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endParaRPr>
          </a:p>
        </p:txBody>
      </p:sp>
    </p:spTree>
    <p:extLst>
      <p:ext uri="{BB962C8B-B14F-4D97-AF65-F5344CB8AC3E}">
        <p14:creationId xmlns:p14="http://schemas.microsoft.com/office/powerpoint/2010/main" val="15524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61690-E771-469A-A407-4E3D9EAE5C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B90A2F1-F01E-480A-9004-97F8C41BE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TextBox 3"/>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Rectangle 2"/>
          <p:cNvSpPr/>
          <p:nvPr/>
        </p:nvSpPr>
        <p:spPr>
          <a:xfrm>
            <a:off x="-38637" y="2315174"/>
            <a:ext cx="12230637"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u="sng" dirty="0" err="1" smtClean="0">
                <a:solidFill>
                  <a:srgbClr val="45710A"/>
                </a:solidFill>
                <a:latin typeface="Times New Roman" pitchFamily="18" charset="0"/>
                <a:cs typeface="Times New Roman" pitchFamily="18" charset="0"/>
              </a:rPr>
              <a:t>Bài</a:t>
            </a:r>
            <a:r>
              <a:rPr lang="en-US" sz="3200" b="1" u="sng" dirty="0" smtClean="0">
                <a:solidFill>
                  <a:srgbClr val="45710A"/>
                </a:solidFill>
                <a:latin typeface="Times New Roman" pitchFamily="18" charset="0"/>
                <a:cs typeface="Times New Roman" pitchFamily="18" charset="0"/>
              </a:rPr>
              <a:t> </a:t>
            </a:r>
            <a:r>
              <a:rPr lang="en-US" sz="3200" b="1" u="sng" dirty="0" err="1" smtClean="0">
                <a:solidFill>
                  <a:srgbClr val="45710A"/>
                </a:solidFill>
                <a:latin typeface="Times New Roman" pitchFamily="18" charset="0"/>
                <a:cs typeface="Times New Roman" pitchFamily="18" charset="0"/>
              </a:rPr>
              <a:t>làm</a:t>
            </a:r>
            <a:endParaRPr lang="en-US" sz="3200" b="1" u="sng" dirty="0" smtClean="0">
              <a:solidFill>
                <a:srgbClr val="45710A"/>
              </a:solidFill>
              <a:latin typeface="Times New Roman" pitchFamily="18" charset="0"/>
              <a:cs typeface="Times New Roman" pitchFamily="18" charset="0"/>
            </a:endParaRPr>
          </a:p>
          <a:p>
            <a:pPr lvl="0"/>
            <a:r>
              <a:rPr lang="en-US" sz="3200" dirty="0" smtClean="0">
                <a:latin typeface="+mj-lt"/>
              </a:rPr>
              <a:t>     </a:t>
            </a:r>
            <a:r>
              <a:rPr lang="vi-VN" sz="3200" dirty="0">
                <a:solidFill>
                  <a:prstClr val="black"/>
                </a:solidFill>
                <a:latin typeface="Times New Roman"/>
              </a:rPr>
              <a:t>Một ngày đi học của em trôi qua rất ý nghĩa. Buổi sáng, em thức dậy thật sớm để vệ sinh cá nhân. Sau đó, em sẽ chuẩn bị sách vở, mặc quần áo đồng phục và ăn sáng. Đến bảy giờ kém mười lăm, bố sẽ đưa em đến trường. Buổi học bắt đầu vào bảy giờ ba mươi phút. Hôm nay, lớp chúng em sẽ được học Toán và Thể dục. Đó là hai môn học mà em yêu thích nhất. Một ngày ở trường trôi qua rất nhanh. Em cảm thấy rất thích đi học</a:t>
            </a:r>
            <a:r>
              <a:rPr lang="vi-VN" sz="3200" dirty="0">
                <a:solidFill>
                  <a:prstClr val="black"/>
                </a:solidFill>
                <a:latin typeface="arial"/>
              </a:rPr>
              <a:t>.</a:t>
            </a:r>
            <a:endParaRPr lang="vi-VN" sz="3200" dirty="0">
              <a:solidFill>
                <a:prstClr val="black"/>
              </a:solidFill>
              <a:latin typeface="arial"/>
            </a:endParaRPr>
          </a:p>
        </p:txBody>
      </p:sp>
      <p:sp>
        <p:nvSpPr>
          <p:cNvPr id="7" name="TextBox 6">
            <a:extLst>
              <a:ext uri="{FF2B5EF4-FFF2-40B4-BE49-F238E27FC236}">
                <a16:creationId xmlns="" xmlns:a16="http://schemas.microsoft.com/office/drawing/2014/main" id="{0DF02852-3074-45FD-9ABA-B5A42B4E1D9F}"/>
              </a:ext>
            </a:extLst>
          </p:cNvPr>
          <p:cNvSpPr txBox="1"/>
          <p:nvPr/>
        </p:nvSpPr>
        <p:spPr>
          <a:xfrm>
            <a:off x="25757" y="1196919"/>
            <a:ext cx="12028870"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2.Dựa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vào</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những</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điều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vừa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kể</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viết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4-5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câu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về</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một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ngày</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học</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của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em</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a:t>
            </a:r>
            <a:endParaRPr kumimoji="0" lang="en-US" sz="3200" b="1" i="0" u="none" strike="noStrike" kern="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endParaRPr>
          </a:p>
        </p:txBody>
      </p:sp>
    </p:spTree>
    <p:extLst>
      <p:ext uri="{BB962C8B-B14F-4D97-AF65-F5344CB8AC3E}">
        <p14:creationId xmlns:p14="http://schemas.microsoft.com/office/powerpoint/2010/main" val="23292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61690-E771-469A-A407-4E3D9EAE5C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B90A2F1-F01E-480A-9004-97F8C41BE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TextBox 3"/>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Rectangle 2"/>
          <p:cNvSpPr/>
          <p:nvPr/>
        </p:nvSpPr>
        <p:spPr>
          <a:xfrm>
            <a:off x="-38637" y="2315174"/>
            <a:ext cx="12230637"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u="sng" dirty="0" err="1" smtClean="0">
                <a:solidFill>
                  <a:srgbClr val="45710A"/>
                </a:solidFill>
                <a:latin typeface="Times New Roman" pitchFamily="18" charset="0"/>
                <a:cs typeface="Times New Roman" pitchFamily="18" charset="0"/>
              </a:rPr>
              <a:t>Bài</a:t>
            </a:r>
            <a:r>
              <a:rPr lang="en-US" sz="3200" b="1" u="sng" dirty="0" smtClean="0">
                <a:solidFill>
                  <a:srgbClr val="45710A"/>
                </a:solidFill>
                <a:latin typeface="Times New Roman" pitchFamily="18" charset="0"/>
                <a:cs typeface="Times New Roman" pitchFamily="18" charset="0"/>
              </a:rPr>
              <a:t> </a:t>
            </a:r>
            <a:r>
              <a:rPr lang="en-US" sz="3200" b="1" u="sng" dirty="0" err="1" smtClean="0">
                <a:solidFill>
                  <a:srgbClr val="45710A"/>
                </a:solidFill>
                <a:latin typeface="Times New Roman" pitchFamily="18" charset="0"/>
                <a:cs typeface="Times New Roman" pitchFamily="18" charset="0"/>
              </a:rPr>
              <a:t>làm</a:t>
            </a:r>
            <a:endParaRPr lang="en-US" sz="3200" b="1" u="sng" dirty="0" smtClean="0">
              <a:solidFill>
                <a:srgbClr val="45710A"/>
              </a:solidFill>
              <a:latin typeface="Times New Roman" pitchFamily="18" charset="0"/>
              <a:cs typeface="Times New Roman" pitchFamily="18" charset="0"/>
            </a:endParaRPr>
          </a:p>
          <a:p>
            <a:pPr lvl="0"/>
            <a:r>
              <a:rPr lang="en-US" sz="3200" dirty="0" smtClean="0">
                <a:latin typeface="+mj-lt"/>
              </a:rPr>
              <a:t>     </a:t>
            </a:r>
            <a:r>
              <a:rPr lang="vi-VN" sz="3200" dirty="0">
                <a:solidFill>
                  <a:prstClr val="black"/>
                </a:solidFill>
                <a:latin typeface="Times New Roman"/>
              </a:rPr>
              <a:t>Một ngày đi học của em trôi qua rất ý nghĩa. Buổi sáng, em thức dậy thật sớm để vệ sinh cá nhân. Sau đó, em sẽ chuẩn bị sách vở, mặc quần áo đồng phục và ăn sáng. Đến bảy giờ kém mười lăm, bố sẽ đưa em đến trường. Buổi học bắt đầu vào bảy giờ ba mươi phút. Hôm nay, lớp chúng em sẽ được học Toán và Thể dục. Đó là hai môn học mà em yêu thích nhất. Một ngày ở trường trôi qua rất nhanh. Em cảm thấy rất thích đi học</a:t>
            </a:r>
            <a:r>
              <a:rPr lang="vi-VN" sz="3200" dirty="0">
                <a:solidFill>
                  <a:prstClr val="black"/>
                </a:solidFill>
                <a:latin typeface="arial"/>
              </a:rPr>
              <a:t>.</a:t>
            </a:r>
            <a:endParaRPr lang="vi-VN" sz="3200" dirty="0">
              <a:solidFill>
                <a:prstClr val="black"/>
              </a:solidFill>
              <a:latin typeface="arial"/>
            </a:endParaRPr>
          </a:p>
        </p:txBody>
      </p:sp>
      <p:sp>
        <p:nvSpPr>
          <p:cNvPr id="7" name="TextBox 6">
            <a:extLst>
              <a:ext uri="{FF2B5EF4-FFF2-40B4-BE49-F238E27FC236}">
                <a16:creationId xmlns="" xmlns:a16="http://schemas.microsoft.com/office/drawing/2014/main" id="{0DF02852-3074-45FD-9ABA-B5A42B4E1D9F}"/>
              </a:ext>
            </a:extLst>
          </p:cNvPr>
          <p:cNvSpPr txBox="1"/>
          <p:nvPr/>
        </p:nvSpPr>
        <p:spPr>
          <a:xfrm>
            <a:off x="25757" y="1196919"/>
            <a:ext cx="12028870"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2.Dựa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vào</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những</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điều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vừa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kể</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viết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4-5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câu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về</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một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ngày</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học</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của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em</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a:t>
            </a:r>
            <a:endParaRPr kumimoji="0" lang="en-US" sz="3200" b="1" i="0" u="none" strike="noStrike" kern="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endParaRPr>
          </a:p>
        </p:txBody>
      </p:sp>
    </p:spTree>
    <p:extLst>
      <p:ext uri="{BB962C8B-B14F-4D97-AF65-F5344CB8AC3E}">
        <p14:creationId xmlns:p14="http://schemas.microsoft.com/office/powerpoint/2010/main" val="15746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61690-E771-469A-A407-4E3D9EAE5C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B90A2F1-F01E-480A-9004-97F8C41BE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TextBox 3"/>
          <p:cNvSpPr txBox="1"/>
          <p:nvPr/>
        </p:nvSpPr>
        <p:spPr>
          <a:xfrm>
            <a:off x="25757" y="11685"/>
            <a:ext cx="12286446"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viết</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Rectangle 2"/>
          <p:cNvSpPr/>
          <p:nvPr/>
        </p:nvSpPr>
        <p:spPr>
          <a:xfrm>
            <a:off x="-38637" y="2315174"/>
            <a:ext cx="12230637"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u="sng" dirty="0" err="1" smtClean="0">
                <a:solidFill>
                  <a:srgbClr val="45710A"/>
                </a:solidFill>
                <a:latin typeface="Times New Roman" pitchFamily="18" charset="0"/>
                <a:cs typeface="Times New Roman" pitchFamily="18" charset="0"/>
              </a:rPr>
              <a:t>Bài</a:t>
            </a:r>
            <a:r>
              <a:rPr lang="en-US" sz="3200" b="1" u="sng" dirty="0" smtClean="0">
                <a:solidFill>
                  <a:srgbClr val="45710A"/>
                </a:solidFill>
                <a:latin typeface="Times New Roman" pitchFamily="18" charset="0"/>
                <a:cs typeface="Times New Roman" pitchFamily="18" charset="0"/>
              </a:rPr>
              <a:t> </a:t>
            </a:r>
            <a:r>
              <a:rPr lang="en-US" sz="3200" b="1" u="sng" dirty="0" err="1" smtClean="0">
                <a:solidFill>
                  <a:srgbClr val="45710A"/>
                </a:solidFill>
                <a:latin typeface="Times New Roman" pitchFamily="18" charset="0"/>
                <a:cs typeface="Times New Roman" pitchFamily="18" charset="0"/>
              </a:rPr>
              <a:t>làm</a:t>
            </a:r>
            <a:endParaRPr lang="en-US" sz="3200" b="1" u="sng" dirty="0" smtClean="0">
              <a:solidFill>
                <a:srgbClr val="45710A"/>
              </a:solidFill>
              <a:latin typeface="Times New Roman" pitchFamily="18" charset="0"/>
              <a:cs typeface="Times New Roman" pitchFamily="18" charset="0"/>
            </a:endParaRPr>
          </a:p>
          <a:p>
            <a:pPr lvl="0"/>
            <a:r>
              <a:rPr lang="en-US"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Hôm nay là thứ sáu, ngày cuối cùng trong tuần. Buổi sáng, em dậy từ sớm để đánh răng rửa mặt và tập thể dục. Sau khi ăn sáng, em sửa soạn sách vở, mặc bộ đồng phục thơm tho. Đúng bảy giờ, mẹ đưa em đến trường. Lớp học bắt đầu từ bảy giờ ba mươi phút. Các tiết học diễn ra vô cùng sôi nổi, thú vị. Cuối giờ chiều, lớp em tổ chức sinh hoạt lớp để tổng kết thi đua cuối tuần. Bảy giờ ba mươi phút, buổi học kết thúc. Em trở về nhà trong niềm hân hoan vì một tuần học hiệu quả đã kết thúc.</a:t>
            </a:r>
            <a:endParaRPr lang="vi-VN" sz="3200"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0DF02852-3074-45FD-9ABA-B5A42B4E1D9F}"/>
              </a:ext>
            </a:extLst>
          </p:cNvPr>
          <p:cNvSpPr txBox="1"/>
          <p:nvPr/>
        </p:nvSpPr>
        <p:spPr>
          <a:xfrm>
            <a:off x="25757" y="1196919"/>
            <a:ext cx="12028870"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2.Dựa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vào</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những</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điều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vừa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kể</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viết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4-5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câu</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về</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một</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ngày</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đi</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học</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của</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1" i="0" u="none" strike="noStrike" kern="0" cap="none" spc="0" normalizeH="0" noProof="0" dirty="0" err="1"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em</a:t>
            </a:r>
            <a:r>
              <a:rPr kumimoji="0" lang="en-US" sz="3200" b="1" i="0" u="none" strike="noStrike" kern="0" cap="none" spc="0" normalizeH="0" noProof="0" dirty="0" smtClean="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rPr>
              <a:t>.</a:t>
            </a:r>
            <a:endParaRPr kumimoji="0" lang="en-US" sz="3200" b="1" i="0" u="none" strike="noStrike" kern="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sym typeface="Arial"/>
            </a:endParaRPr>
          </a:p>
        </p:txBody>
      </p:sp>
    </p:spTree>
    <p:extLst>
      <p:ext uri="{BB962C8B-B14F-4D97-AF65-F5344CB8AC3E}">
        <p14:creationId xmlns:p14="http://schemas.microsoft.com/office/powerpoint/2010/main" val="15746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928</Words>
  <Application>Microsoft Office PowerPoint</Application>
  <PresentationFormat>Custom</PresentationFormat>
  <Paragraphs>45</Paragraphs>
  <Slides>12</Slides>
  <Notes>0</Notes>
  <HiddenSlides>0</HiddenSlides>
  <MMClips>1</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14</cp:revision>
  <dcterms:created xsi:type="dcterms:W3CDTF">2021-10-30T01:02:01Z</dcterms:created>
  <dcterms:modified xsi:type="dcterms:W3CDTF">2021-11-01T02:29:01Z</dcterms:modified>
</cp:coreProperties>
</file>