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67" r:id="rId2"/>
    <p:sldId id="260" r:id="rId3"/>
    <p:sldId id="262" r:id="rId4"/>
    <p:sldId id="256" r:id="rId5"/>
    <p:sldId id="335" r:id="rId6"/>
    <p:sldId id="336" r:id="rId7"/>
    <p:sldId id="338" r:id="rId8"/>
    <p:sldId id="337" r:id="rId9"/>
    <p:sldId id="340" r:id="rId10"/>
    <p:sldId id="341" r:id="rId11"/>
    <p:sldId id="34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8DF"/>
    <a:srgbClr val="C75963"/>
    <a:srgbClr val="D98E96"/>
    <a:srgbClr val="FF99FF"/>
    <a:srgbClr val="FCE4E8"/>
    <a:srgbClr val="F7ACB9"/>
    <a:srgbClr val="1CB761"/>
    <a:srgbClr val="3EB6CE"/>
    <a:srgbClr val="75CBDC"/>
    <a:srgbClr val="F77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12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66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95B05-BC44-4A7B-87D1-17DF4B3AC26B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2AEFD-FEDB-4542-BE9E-D4DED9AFC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8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34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26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8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54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4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4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7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6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9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0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2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197481" y="2155417"/>
            <a:ext cx="5492476" cy="224672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pSp>
        <p:nvGrpSpPr>
          <p:cNvPr id="17" name="135">
            <a:extLst>
              <a:ext uri="{FF2B5EF4-FFF2-40B4-BE49-F238E27FC236}">
                <a16:creationId xmlns:a16="http://schemas.microsoft.com/office/drawing/2014/main" id="{E62D9870-FB4C-4083-90B6-CB81B3B613C3}"/>
              </a:ext>
            </a:extLst>
          </p:cNvPr>
          <p:cNvGrpSpPr/>
          <p:nvPr/>
        </p:nvGrpSpPr>
        <p:grpSpPr>
          <a:xfrm>
            <a:off x="1172117" y="193051"/>
            <a:ext cx="4465788" cy="822904"/>
            <a:chOff x="2470108" y="2002067"/>
            <a:chExt cx="5247218" cy="966897"/>
          </a:xfrm>
        </p:grpSpPr>
        <p:sp>
          <p:nvSpPr>
            <p:cNvPr id="25" name="23">
              <a:extLst>
                <a:ext uri="{FF2B5EF4-FFF2-40B4-BE49-F238E27FC236}">
                  <a16:creationId xmlns:a16="http://schemas.microsoft.com/office/drawing/2014/main" id="{8411ACC9-11E3-4092-8EDA-5136EF6359DA}"/>
                </a:ext>
              </a:extLst>
            </p:cNvPr>
            <p:cNvSpPr/>
            <p:nvPr/>
          </p:nvSpPr>
          <p:spPr>
            <a:xfrm>
              <a:off x="2470108" y="2002067"/>
              <a:ext cx="5247218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137">
              <a:extLst>
                <a:ext uri="{FF2B5EF4-FFF2-40B4-BE49-F238E27FC236}">
                  <a16:creationId xmlns:a16="http://schemas.microsoft.com/office/drawing/2014/main" id="{6685E7F7-419C-4253-B084-060FF892905C}"/>
                </a:ext>
              </a:extLst>
            </p:cNvPr>
            <p:cNvSpPr txBox="1"/>
            <p:nvPr/>
          </p:nvSpPr>
          <p:spPr>
            <a:xfrm>
              <a:off x="2643331" y="2053440"/>
              <a:ext cx="5070195" cy="831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 VÀ KHỞI ĐỘNG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pic>
        <p:nvPicPr>
          <p:cNvPr id="19" name="Picture 18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DF2DA3D-3AC8-4FAD-BCF7-0F69E054A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8" y="4326481"/>
            <a:ext cx="2575241" cy="25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7598E76-BF1F-42A8-AC19-38F126751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grpSp>
        <p:nvGrpSpPr>
          <p:cNvPr id="13" name="135">
            <a:extLst>
              <a:ext uri="{FF2B5EF4-FFF2-40B4-BE49-F238E27FC236}">
                <a16:creationId xmlns:a16="http://schemas.microsoft.com/office/drawing/2014/main" id="{B86B5DF6-3E06-4AE5-9C4E-717997BC59E6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14" name="23">
              <a:extLst>
                <a:ext uri="{FF2B5EF4-FFF2-40B4-BE49-F238E27FC236}">
                  <a16:creationId xmlns:a16="http://schemas.microsoft.com/office/drawing/2014/main" id="{8B4F3565-4D1B-4881-BD11-2704CFE46D34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137">
              <a:extLst>
                <a:ext uri="{FF2B5EF4-FFF2-40B4-BE49-F238E27FC236}">
                  <a16:creationId xmlns:a16="http://schemas.microsoft.com/office/drawing/2014/main" id="{EE0D704A-A236-4C9E-8193-6387CD819EEB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139">
            <a:extLst>
              <a:ext uri="{FF2B5EF4-FFF2-40B4-BE49-F238E27FC236}">
                <a16:creationId xmlns:a16="http://schemas.microsoft.com/office/drawing/2014/main" id="{F5B2F22C-5991-4B6F-86E9-220B5D214212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7" name="16">
              <a:extLst>
                <a:ext uri="{FF2B5EF4-FFF2-40B4-BE49-F238E27FC236}">
                  <a16:creationId xmlns:a16="http://schemas.microsoft.com/office/drawing/2014/main" id="{36E2BD70-AB0B-4669-B6D7-38EE9051D55E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8" name="24">
              <a:extLst>
                <a:ext uri="{FF2B5EF4-FFF2-40B4-BE49-F238E27FC236}">
                  <a16:creationId xmlns:a16="http://schemas.microsoft.com/office/drawing/2014/main" id="{8D88BADE-B271-43FA-80B6-C37122F13C1F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E7ADFBC5-C952-4081-8243-0AD6887983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635721B-6C05-4BFE-B6C0-396FEF651AF4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AE028F-4167-49D1-9178-D618EAAB9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0" y="876894"/>
            <a:ext cx="11382059" cy="574506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7BA725C-F24E-43C9-A15E-FCCFC5BA7788}"/>
              </a:ext>
            </a:extLst>
          </p:cNvPr>
          <p:cNvGrpSpPr/>
          <p:nvPr/>
        </p:nvGrpSpPr>
        <p:grpSpPr>
          <a:xfrm>
            <a:off x="860568" y="6121266"/>
            <a:ext cx="5825836" cy="664479"/>
            <a:chOff x="708943" y="6110866"/>
            <a:chExt cx="5825836" cy="6644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0D5168-2B8C-46DC-B6BE-BB34CFF0724C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63E54D-7BE1-43E3-B9FD-7BF0E41217BC}"/>
                </a:ext>
              </a:extLst>
            </p:cNvPr>
            <p:cNvSpPr txBox="1"/>
            <p:nvPr/>
          </p:nvSpPr>
          <p:spPr>
            <a:xfrm>
              <a:off x="799816" y="6129014"/>
              <a:ext cx="56609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Học</a:t>
              </a:r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sinh</a:t>
              </a:r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61D89E78-0FF5-4755-9484-182EB7EF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6" y="538555"/>
            <a:ext cx="527050" cy="361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0FF20A19-5005-4067-BEAA-0C857C8EC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/>
        </p:blipFill>
        <p:spPr bwMode="auto">
          <a:xfrm>
            <a:off x="531344" y="4300188"/>
            <a:ext cx="482176" cy="158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74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3" name="Picture 12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671AB9E1-2711-411A-93A5-A8A34A5B5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02" y="4310567"/>
            <a:ext cx="2575241" cy="25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08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29594-C800-41B2-B56B-DFE171EEA65B}"/>
              </a:ext>
            </a:extLst>
          </p:cNvPr>
          <p:cNvGrpSpPr/>
          <p:nvPr/>
        </p:nvGrpSpPr>
        <p:grpSpPr>
          <a:xfrm>
            <a:off x="0" y="6529844"/>
            <a:ext cx="12194509" cy="328254"/>
            <a:chOff x="0" y="6557554"/>
            <a:chExt cx="12194509" cy="32825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1835D78-6C08-4D94-B187-94125838C057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AE22C0-D51E-48AE-8E5E-42656018EAD8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4D619A7-83FA-4A5E-8336-F928BB9AC04E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AF3B07-778D-404C-9534-FAE84F3F1105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AC41089-C3C0-46E4-B523-AA0B29F40293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135">
            <a:extLst>
              <a:ext uri="{FF2B5EF4-FFF2-40B4-BE49-F238E27FC236}">
                <a16:creationId xmlns:a16="http://schemas.microsoft.com/office/drawing/2014/main" id="{278C08CB-67BD-483C-A48C-F498561DCEB6}"/>
              </a:ext>
            </a:extLst>
          </p:cNvPr>
          <p:cNvGrpSpPr/>
          <p:nvPr/>
        </p:nvGrpSpPr>
        <p:grpSpPr>
          <a:xfrm>
            <a:off x="1237103" y="240305"/>
            <a:ext cx="4079719" cy="966897"/>
            <a:chOff x="2470108" y="2002067"/>
            <a:chExt cx="4079719" cy="966897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407971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id="{BF909960-8CBD-47FE-BE43-514C00E744FB}"/>
                </a:ext>
              </a:extLst>
            </p:cNvPr>
            <p:cNvSpPr txBox="1"/>
            <p:nvPr/>
          </p:nvSpPr>
          <p:spPr>
            <a:xfrm>
              <a:off x="2878949" y="2129641"/>
              <a:ext cx="36708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 </a:t>
              </a:r>
              <a:r>
                <a:rPr lang="en-US" altLang="zh-CN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0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37441" y="98320"/>
            <a:ext cx="1425587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 err="1">
                  <a:solidFill>
                    <a:schemeClr val="tx1"/>
                  </a:solidFill>
                  <a:cs typeface="+mn-ea"/>
                  <a:sym typeface="+mn-lt"/>
                </a:rPr>
                <a:t>Khởi</a:t>
              </a:r>
              <a:r>
                <a:rPr lang="en-US" altLang="zh-CN" sz="2400" b="1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altLang="zh-CN" sz="2400" b="1" dirty="0" err="1">
                  <a:solidFill>
                    <a:schemeClr val="tx1"/>
                  </a:solidFill>
                  <a:cs typeface="+mn-ea"/>
                  <a:sym typeface="+mn-lt"/>
                </a:rPr>
                <a:t>động</a:t>
              </a:r>
              <a:endParaRPr lang="zh-CN" altLang="en-US" sz="2400" b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5527BF48-E8FD-4EBE-AA85-DBE3E33E3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3" b="21353"/>
          <a:stretch/>
        </p:blipFill>
        <p:spPr>
          <a:xfrm>
            <a:off x="1213455" y="1412976"/>
            <a:ext cx="9952733" cy="4394971"/>
          </a:xfrm>
          <a:prstGeom prst="roundRect">
            <a:avLst>
              <a:gd name="adj" fmla="val 969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E18B10A-EFF7-4A89-BBDF-3C8360CF3FE7}"/>
              </a:ext>
            </a:extLst>
          </p:cNvPr>
          <p:cNvSpPr txBox="1"/>
          <p:nvPr/>
        </p:nvSpPr>
        <p:spPr>
          <a:xfrm>
            <a:off x="1889659" y="5876137"/>
            <a:ext cx="9111419" cy="6308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0FE8852-41B9-4DE6-A994-533A0D5291B4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FC090B2-E731-4CAE-9F93-65DDB3BB21F2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B6549B6-7F19-4F90-A78B-6723577C2DB1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F4FEE4-3B94-4BAC-817A-236A1E98ECAD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49F8F54-BCAF-423D-97C3-49564D5D524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E1543A6-2A9B-48C0-AE49-3B51FFC69A3D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0FDF32CE-836A-411F-89DB-7416EB5E7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9688"/>
            <a:ext cx="12192000" cy="2418903"/>
          </a:xfrm>
          <a:prstGeom prst="rect">
            <a:avLst/>
          </a:prstGeom>
        </p:spPr>
      </p:pic>
      <p:pic>
        <p:nvPicPr>
          <p:cNvPr id="30" name="Picture 2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9FD3A40-22A9-4561-9F33-8BDDBEC2E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25" y="2480258"/>
            <a:ext cx="10559187" cy="201795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D8BAE1A-DD7A-4EAC-A362-BD1C87195303}"/>
              </a:ext>
            </a:extLst>
          </p:cNvPr>
          <p:cNvSpPr/>
          <p:nvPr/>
        </p:nvSpPr>
        <p:spPr>
          <a:xfrm>
            <a:off x="5236412" y="4377742"/>
            <a:ext cx="1558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5400" b="1" cap="none" spc="0" dirty="0">
                <a:ln/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</a:p>
        </p:txBody>
      </p:sp>
      <p:pic>
        <p:nvPicPr>
          <p:cNvPr id="11" name="Picture 10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BD421709-415A-4A34-8C5A-DFCCBE714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8" y="4326481"/>
            <a:ext cx="2575241" cy="25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2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CADF9948-F65F-4BD6-A239-0C9345456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FCB086-E6B4-4CD0-85C4-952568349226}"/>
              </a:ext>
            </a:extLst>
          </p:cNvPr>
          <p:cNvGrpSpPr/>
          <p:nvPr/>
        </p:nvGrpSpPr>
        <p:grpSpPr>
          <a:xfrm>
            <a:off x="466095" y="934651"/>
            <a:ext cx="11200817" cy="5754808"/>
            <a:chOff x="495591" y="934651"/>
            <a:chExt cx="11200817" cy="575480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54545CE-5FCC-4852-B098-F2FB9AB93B16}"/>
                </a:ext>
              </a:extLst>
            </p:cNvPr>
            <p:cNvSpPr txBox="1"/>
            <p:nvPr/>
          </p:nvSpPr>
          <p:spPr>
            <a:xfrm>
              <a:off x="495591" y="934651"/>
              <a:ext cx="11200817" cy="5509200"/>
            </a:xfrm>
            <a:prstGeom prst="rect">
              <a:avLst/>
            </a:prstGeom>
            <a:blipFill>
              <a:blip r:embed="rId3"/>
              <a:stretch>
                <a:fillRect l="24000" t="13000" r="23000" b="20000"/>
              </a:stretch>
            </a:blip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indent="282575" algn="just"/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 một chú bé chăn cừu thường thả 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ừ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 gần chân núi. Một hôm thấy buồn quá, chú nghĩ ra một trò đùa cho vui. Chú giả vờ kêu toáng lên: </a:t>
              </a:r>
              <a:endParaRPr lang="en-US" sz="32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282575"/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S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 C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ứu tôi với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!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32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282575" algn="just"/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 tiếng kêu cứu, mấy bác nông dân đang làm việc gần đấy tức tốc chạy tới. Nhưng họ không thấy s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ói</a:t>
              </a:r>
              <a:r>
                <a:rPr lang="vi-VN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đâu. Thấy vậy, chú khoái chí lắm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indent="282575" algn="just"/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ấy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nông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dân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chạy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hốt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hoảng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kêu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gào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cứu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nông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dân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lừa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nên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vẫn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ói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thỏa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thuê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hết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đàn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i="0" dirty="0" err="1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cừu</a:t>
              </a:r>
              <a:r>
                <a:rPr lang="en-US" sz="3200" i="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AF633D-480F-463C-A6AD-947D1C9B1DA9}"/>
                </a:ext>
              </a:extLst>
            </p:cNvPr>
            <p:cNvSpPr txBox="1"/>
            <p:nvPr/>
          </p:nvSpPr>
          <p:spPr>
            <a:xfrm>
              <a:off x="9200562" y="6320127"/>
              <a:ext cx="14894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Theo Ê-</a:t>
              </a:r>
              <a:r>
                <a:rPr lang="en-US" sz="1800" i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dốp</a:t>
              </a:r>
              <a:r>
                <a:rPr lang="en-US" sz="18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E49E68F-D4D3-4ADB-8AF1-16B1FE26E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A4C1F-02FF-44E9-9651-183F66AC4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0" y="876894"/>
            <a:ext cx="11382059" cy="574506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6CA6383-3F08-49EC-A122-265FB1EEB489}"/>
              </a:ext>
            </a:extLst>
          </p:cNvPr>
          <p:cNvGrpSpPr/>
          <p:nvPr/>
        </p:nvGrpSpPr>
        <p:grpSpPr>
          <a:xfrm>
            <a:off x="708942" y="6033135"/>
            <a:ext cx="6181307" cy="769441"/>
            <a:chOff x="708942" y="6033135"/>
            <a:chExt cx="6181307" cy="7694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B03E7C-39AB-4879-919B-653D486D0578}"/>
                </a:ext>
              </a:extLst>
            </p:cNvPr>
            <p:cNvSpPr txBox="1"/>
            <p:nvPr/>
          </p:nvSpPr>
          <p:spPr>
            <a:xfrm>
              <a:off x="708942" y="6110866"/>
              <a:ext cx="6103839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5857D6-7BB9-4BD6-8882-ED65860AE0D9}"/>
                </a:ext>
              </a:extLst>
            </p:cNvPr>
            <p:cNvSpPr txBox="1"/>
            <p:nvPr/>
          </p:nvSpPr>
          <p:spPr>
            <a:xfrm>
              <a:off x="786410" y="6033135"/>
              <a:ext cx="610383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chia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thành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E44C0E-0F5C-4B1C-AD9F-83E5500C4551}"/>
              </a:ext>
            </a:extLst>
          </p:cNvPr>
          <p:cNvGrpSpPr/>
          <p:nvPr/>
        </p:nvGrpSpPr>
        <p:grpSpPr>
          <a:xfrm>
            <a:off x="708941" y="6023881"/>
            <a:ext cx="6103839" cy="769441"/>
            <a:chOff x="708943" y="6033135"/>
            <a:chExt cx="5825836" cy="76944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F9B1B0-E9E1-4572-BDEA-A55DF5947671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DED2C1-528E-464B-819C-E1AF6C58FB83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lần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1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EA5EBF-AD25-4906-A310-8817A208BA94}"/>
              </a:ext>
            </a:extLst>
          </p:cNvPr>
          <p:cNvCxnSpPr/>
          <p:nvPr/>
        </p:nvCxnSpPr>
        <p:spPr>
          <a:xfrm flipH="1">
            <a:off x="10497610" y="10185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5998B8-35A8-4290-9449-2E0E37C0BD77}"/>
              </a:ext>
            </a:extLst>
          </p:cNvPr>
          <p:cNvCxnSpPr/>
          <p:nvPr/>
        </p:nvCxnSpPr>
        <p:spPr>
          <a:xfrm flipH="1">
            <a:off x="9420687" y="145864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485EBB7-3D79-4646-8365-2095FB5CE951}"/>
              </a:ext>
            </a:extLst>
          </p:cNvPr>
          <p:cNvCxnSpPr/>
          <p:nvPr/>
        </p:nvCxnSpPr>
        <p:spPr>
          <a:xfrm flipH="1">
            <a:off x="4562915" y="23328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EFB223-B4AA-46A3-AFD7-0590EE475DEE}"/>
              </a:ext>
            </a:extLst>
          </p:cNvPr>
          <p:cNvCxnSpPr/>
          <p:nvPr/>
        </p:nvCxnSpPr>
        <p:spPr>
          <a:xfrm flipH="1">
            <a:off x="3588226" y="32638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4207C7A-AB59-45EE-B115-2A43979902B4}"/>
              </a:ext>
            </a:extLst>
          </p:cNvPr>
          <p:cNvCxnSpPr/>
          <p:nvPr/>
        </p:nvCxnSpPr>
        <p:spPr>
          <a:xfrm flipH="1">
            <a:off x="8843514" y="32638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8767FE-81E4-4CCA-8812-709BCF86A914}"/>
              </a:ext>
            </a:extLst>
          </p:cNvPr>
          <p:cNvCxnSpPr/>
          <p:nvPr/>
        </p:nvCxnSpPr>
        <p:spPr>
          <a:xfrm flipH="1">
            <a:off x="3186292" y="373827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D6A247-FFDA-4F25-BA1C-01FF0BAFAD72}"/>
              </a:ext>
            </a:extLst>
          </p:cNvPr>
          <p:cNvCxnSpPr/>
          <p:nvPr/>
        </p:nvCxnSpPr>
        <p:spPr>
          <a:xfrm flipH="1">
            <a:off x="6890249" y="41817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AD88F9-A976-4C70-877F-68CC1A0F1380}"/>
              </a:ext>
            </a:extLst>
          </p:cNvPr>
          <p:cNvCxnSpPr/>
          <p:nvPr/>
        </p:nvCxnSpPr>
        <p:spPr>
          <a:xfrm flipH="1">
            <a:off x="1422765" y="4651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DEE8D69-BD73-4FEF-9CFA-8768D9AFEBAC}"/>
              </a:ext>
            </a:extLst>
          </p:cNvPr>
          <p:cNvCxnSpPr/>
          <p:nvPr/>
        </p:nvCxnSpPr>
        <p:spPr>
          <a:xfrm flipH="1">
            <a:off x="5898589" y="4651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BFFB02-09FD-4BA0-9D79-6DA951FB300F}"/>
              </a:ext>
            </a:extLst>
          </p:cNvPr>
          <p:cNvCxnSpPr/>
          <p:nvPr/>
        </p:nvCxnSpPr>
        <p:spPr>
          <a:xfrm flipH="1">
            <a:off x="1757467" y="511788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AB94DE-CDC8-475B-B5CB-E1AE6F865797}"/>
              </a:ext>
            </a:extLst>
          </p:cNvPr>
          <p:cNvCxnSpPr/>
          <p:nvPr/>
        </p:nvCxnSpPr>
        <p:spPr>
          <a:xfrm flipH="1">
            <a:off x="3324383" y="55597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5FF0564-12CC-45DC-B540-AC659DAE5D6F}"/>
              </a:ext>
            </a:extLst>
          </p:cNvPr>
          <p:cNvCxnSpPr/>
          <p:nvPr/>
        </p:nvCxnSpPr>
        <p:spPr>
          <a:xfrm flipH="1">
            <a:off x="10107021" y="55597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698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DE49E68F-D4D3-4ADB-8AF1-16B1FE26E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A4C1F-02FF-44E9-9651-183F66AC4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0" y="876894"/>
            <a:ext cx="11382059" cy="574506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DB421D3-6F6C-4876-8639-A543D89DC8D2}"/>
              </a:ext>
            </a:extLst>
          </p:cNvPr>
          <p:cNvGrpSpPr/>
          <p:nvPr/>
        </p:nvGrpSpPr>
        <p:grpSpPr>
          <a:xfrm>
            <a:off x="866240" y="6081786"/>
            <a:ext cx="5911713" cy="649137"/>
            <a:chOff x="708943" y="6110866"/>
            <a:chExt cx="5911713" cy="64913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B3F67A-5ADD-4B1C-A4BE-EE6211D8095E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C7BADF-EDAF-48D4-BBF8-3FC733C94F32}"/>
                </a:ext>
              </a:extLst>
            </p:cNvPr>
            <p:cNvSpPr txBox="1"/>
            <p:nvPr/>
          </p:nvSpPr>
          <p:spPr>
            <a:xfrm>
              <a:off x="886304" y="6115829"/>
              <a:ext cx="573435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hãy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từ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khó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trong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64E8E10-3A6A-4228-B331-44F0447F2559}"/>
              </a:ext>
            </a:extLst>
          </p:cNvPr>
          <p:cNvGrpSpPr/>
          <p:nvPr/>
        </p:nvGrpSpPr>
        <p:grpSpPr>
          <a:xfrm>
            <a:off x="866240" y="5976203"/>
            <a:ext cx="5825836" cy="769441"/>
            <a:chOff x="708943" y="6018639"/>
            <a:chExt cx="5825836" cy="76944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DD0BB14-AC8C-4BD4-AC99-1F27C977E857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2E36A3F-43D7-4F68-A3C4-310FA7F1A75B}"/>
                </a:ext>
              </a:extLst>
            </p:cNvPr>
            <p:cNvSpPr txBox="1"/>
            <p:nvPr/>
          </p:nvSpPr>
          <p:spPr>
            <a:xfrm>
              <a:off x="1000646" y="6018639"/>
              <a:ext cx="534453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lần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2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8014556-D22D-4518-8D93-31B2C8DA17D5}"/>
              </a:ext>
            </a:extLst>
          </p:cNvPr>
          <p:cNvCxnSpPr>
            <a:cxnSpLocks/>
          </p:cNvCxnSpPr>
          <p:nvPr/>
        </p:nvCxnSpPr>
        <p:spPr>
          <a:xfrm flipH="1">
            <a:off x="3893632" y="1448539"/>
            <a:ext cx="1430843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2A7D22B-B042-475A-87A0-34E73CE01D34}"/>
              </a:ext>
            </a:extLst>
          </p:cNvPr>
          <p:cNvCxnSpPr>
            <a:cxnSpLocks/>
          </p:cNvCxnSpPr>
          <p:nvPr/>
        </p:nvCxnSpPr>
        <p:spPr>
          <a:xfrm flipH="1">
            <a:off x="3063737" y="3267814"/>
            <a:ext cx="1222513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73036D-69B5-43BF-AA6A-C3608EC15B2D}"/>
              </a:ext>
            </a:extLst>
          </p:cNvPr>
          <p:cNvCxnSpPr>
            <a:cxnSpLocks/>
          </p:cNvCxnSpPr>
          <p:nvPr/>
        </p:nvCxnSpPr>
        <p:spPr>
          <a:xfrm flipH="1">
            <a:off x="980389" y="4191739"/>
            <a:ext cx="1328702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B1AF95F-D618-4E36-8BDE-70B704A12805}"/>
              </a:ext>
            </a:extLst>
          </p:cNvPr>
          <p:cNvCxnSpPr>
            <a:cxnSpLocks/>
          </p:cNvCxnSpPr>
          <p:nvPr/>
        </p:nvCxnSpPr>
        <p:spPr>
          <a:xfrm flipH="1">
            <a:off x="10548874" y="5553814"/>
            <a:ext cx="671576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F7D86EB-E173-4FBC-8608-9514A4C83AF7}"/>
              </a:ext>
            </a:extLst>
          </p:cNvPr>
          <p:cNvCxnSpPr>
            <a:cxnSpLocks/>
          </p:cNvCxnSpPr>
          <p:nvPr/>
        </p:nvCxnSpPr>
        <p:spPr>
          <a:xfrm flipH="1">
            <a:off x="961338" y="6005586"/>
            <a:ext cx="834229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B3135D3-B8AA-44CA-AC5D-188950B34EC2}"/>
              </a:ext>
            </a:extLst>
          </p:cNvPr>
          <p:cNvCxnSpPr/>
          <p:nvPr/>
        </p:nvCxnSpPr>
        <p:spPr>
          <a:xfrm flipH="1">
            <a:off x="10497610" y="10185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797216F-1707-4E47-9D7E-58DC79DEE74A}"/>
              </a:ext>
            </a:extLst>
          </p:cNvPr>
          <p:cNvCxnSpPr/>
          <p:nvPr/>
        </p:nvCxnSpPr>
        <p:spPr>
          <a:xfrm flipH="1">
            <a:off x="9420687" y="145864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ED578A1-8FD4-47C5-B640-5ADE33C71377}"/>
              </a:ext>
            </a:extLst>
          </p:cNvPr>
          <p:cNvCxnSpPr/>
          <p:nvPr/>
        </p:nvCxnSpPr>
        <p:spPr>
          <a:xfrm flipH="1">
            <a:off x="4562915" y="23328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9D81AAC-580B-4263-9238-B6150749BEFC}"/>
              </a:ext>
            </a:extLst>
          </p:cNvPr>
          <p:cNvCxnSpPr/>
          <p:nvPr/>
        </p:nvCxnSpPr>
        <p:spPr>
          <a:xfrm flipH="1">
            <a:off x="3588226" y="3304006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2EE960-0CA2-4264-86E7-1459D1747C7E}"/>
              </a:ext>
            </a:extLst>
          </p:cNvPr>
          <p:cNvCxnSpPr/>
          <p:nvPr/>
        </p:nvCxnSpPr>
        <p:spPr>
          <a:xfrm flipH="1">
            <a:off x="8843514" y="32638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00DB631-F46F-42D3-858D-F6153198772D}"/>
              </a:ext>
            </a:extLst>
          </p:cNvPr>
          <p:cNvCxnSpPr/>
          <p:nvPr/>
        </p:nvCxnSpPr>
        <p:spPr>
          <a:xfrm flipH="1">
            <a:off x="3186292" y="373827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141C249-B8F6-4E3D-B104-EC9042252DF5}"/>
              </a:ext>
            </a:extLst>
          </p:cNvPr>
          <p:cNvCxnSpPr/>
          <p:nvPr/>
        </p:nvCxnSpPr>
        <p:spPr>
          <a:xfrm flipH="1">
            <a:off x="6890249" y="41817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87D86E8-DC93-45BB-9377-0EEF8C4F25E4}"/>
              </a:ext>
            </a:extLst>
          </p:cNvPr>
          <p:cNvCxnSpPr/>
          <p:nvPr/>
        </p:nvCxnSpPr>
        <p:spPr>
          <a:xfrm flipH="1">
            <a:off x="1422765" y="4651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BCA1066-AB5B-4A20-AADD-1BA5FD80A0C5}"/>
              </a:ext>
            </a:extLst>
          </p:cNvPr>
          <p:cNvCxnSpPr/>
          <p:nvPr/>
        </p:nvCxnSpPr>
        <p:spPr>
          <a:xfrm flipH="1">
            <a:off x="5898589" y="46519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A2523CC-F77C-4110-9095-ECE81D81CB7F}"/>
              </a:ext>
            </a:extLst>
          </p:cNvPr>
          <p:cNvCxnSpPr/>
          <p:nvPr/>
        </p:nvCxnSpPr>
        <p:spPr>
          <a:xfrm flipH="1">
            <a:off x="1757467" y="511788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EC314B9-EC4B-425B-87C8-3B45E49E2F73}"/>
              </a:ext>
            </a:extLst>
          </p:cNvPr>
          <p:cNvCxnSpPr/>
          <p:nvPr/>
        </p:nvCxnSpPr>
        <p:spPr>
          <a:xfrm flipH="1">
            <a:off x="3324383" y="55597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0BBE193-9E97-4963-90ED-F2AEA6ABECCE}"/>
              </a:ext>
            </a:extLst>
          </p:cNvPr>
          <p:cNvCxnSpPr/>
          <p:nvPr/>
        </p:nvCxnSpPr>
        <p:spPr>
          <a:xfrm flipH="1">
            <a:off x="10107021" y="55597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2B75604-9D2D-47D5-8958-8945D8D18B71}"/>
              </a:ext>
            </a:extLst>
          </p:cNvPr>
          <p:cNvCxnSpPr>
            <a:cxnSpLocks/>
          </p:cNvCxnSpPr>
          <p:nvPr/>
        </p:nvCxnSpPr>
        <p:spPr>
          <a:xfrm flipH="1">
            <a:off x="4988687" y="5982576"/>
            <a:ext cx="1513791" cy="0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659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15"/>
          <p:cNvSpPr/>
          <p:nvPr/>
        </p:nvSpPr>
        <p:spPr>
          <a:xfrm>
            <a:off x="3102768" y="3050464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20939" y="1993081"/>
            <a:ext cx="2426292" cy="2109019"/>
            <a:chOff x="20939" y="1993081"/>
            <a:chExt cx="2426292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0939" y="2553706"/>
              <a:ext cx="2426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425187" y="1141412"/>
            <a:ext cx="8019905" cy="4486594"/>
          </a:xfrm>
          <a:prstGeom prst="roundRect">
            <a:avLst>
              <a:gd name="adj" fmla="val 15535"/>
            </a:avLst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F8621-6CB9-4BC3-93A0-777B732FA2F4}"/>
              </a:ext>
            </a:extLst>
          </p:cNvPr>
          <p:cNvSpPr txBox="1"/>
          <p:nvPr/>
        </p:nvSpPr>
        <p:spPr>
          <a:xfrm>
            <a:off x="180910" y="5443184"/>
            <a:ext cx="2266321" cy="1323439"/>
          </a:xfrm>
          <a:prstGeom prst="rect">
            <a:avLst/>
          </a:prstGeom>
          <a:blipFill dpi="0" rotWithShape="1">
            <a:blip r:embed="rId7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en-US" sz="8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88559-2D02-4BAB-8420-476CDEF33527}"/>
              </a:ext>
            </a:extLst>
          </p:cNvPr>
          <p:cNvSpPr txBox="1"/>
          <p:nvPr/>
        </p:nvSpPr>
        <p:spPr>
          <a:xfrm>
            <a:off x="3478219" y="1338087"/>
            <a:ext cx="7843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0" dirty="0">
                <a:solidFill>
                  <a:srgbClr val="DB135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4000" i="0" dirty="0">
                <a:solidFill>
                  <a:srgbClr val="DB135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tiếng kêu cứu, mấy bác nông dân đang làm việc gần đấy tức tốc chạy tới.</a:t>
            </a:r>
            <a:endParaRPr lang="en-US" sz="4000" dirty="0">
              <a:solidFill>
                <a:srgbClr val="DB135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197CA4-758D-496B-9213-E5754FA6C12A}"/>
              </a:ext>
            </a:extLst>
          </p:cNvPr>
          <p:cNvSpPr txBox="1"/>
          <p:nvPr/>
        </p:nvSpPr>
        <p:spPr>
          <a:xfrm>
            <a:off x="3478219" y="3378570"/>
            <a:ext cx="7843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lừa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i="0" dirty="0" err="1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000" i="0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64CD96A-90D0-4CBF-9314-A7E7E28B8D2F}"/>
              </a:ext>
            </a:extLst>
          </p:cNvPr>
          <p:cNvCxnSpPr/>
          <p:nvPr/>
        </p:nvCxnSpPr>
        <p:spPr>
          <a:xfrm flipH="1">
            <a:off x="9090539" y="1396493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293D0A-9693-43BD-97C2-77FD1E3F0350}"/>
              </a:ext>
            </a:extLst>
          </p:cNvPr>
          <p:cNvGrpSpPr/>
          <p:nvPr/>
        </p:nvGrpSpPr>
        <p:grpSpPr>
          <a:xfrm>
            <a:off x="6739689" y="2648486"/>
            <a:ext cx="249979" cy="628593"/>
            <a:chOff x="3075709" y="1064527"/>
            <a:chExt cx="324390" cy="82661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85791AC-C907-42C5-AD4F-CE6E83D7A10D}"/>
                </a:ext>
              </a:extLst>
            </p:cNvPr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DF76764-E0F3-4B0C-8B5E-F81A87C32046}"/>
                </a:ext>
              </a:extLst>
            </p:cNvPr>
            <p:cNvCxnSpPr/>
            <p:nvPr/>
          </p:nvCxnSpPr>
          <p:spPr>
            <a:xfrm flipH="1">
              <a:off x="3173351" y="1064527"/>
              <a:ext cx="226748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C0F3FC-EFC2-406C-9C18-12D9DF05D46F}"/>
              </a:ext>
            </a:extLst>
          </p:cNvPr>
          <p:cNvCxnSpPr/>
          <p:nvPr/>
        </p:nvCxnSpPr>
        <p:spPr>
          <a:xfrm flipH="1">
            <a:off x="5813021" y="2043881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5601296-278D-4824-93AD-ECD0F0B1DB48}"/>
              </a:ext>
            </a:extLst>
          </p:cNvPr>
          <p:cNvCxnSpPr/>
          <p:nvPr/>
        </p:nvCxnSpPr>
        <p:spPr>
          <a:xfrm flipH="1">
            <a:off x="11172522" y="2043881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E44F4C-42E3-4D05-9102-BBFDE944753B}"/>
              </a:ext>
            </a:extLst>
          </p:cNvPr>
          <p:cNvCxnSpPr/>
          <p:nvPr/>
        </p:nvCxnSpPr>
        <p:spPr>
          <a:xfrm flipH="1">
            <a:off x="10284339" y="3418704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24F3D58-240F-4250-B624-81C144993EFF}"/>
              </a:ext>
            </a:extLst>
          </p:cNvPr>
          <p:cNvCxnSpPr/>
          <p:nvPr/>
        </p:nvCxnSpPr>
        <p:spPr>
          <a:xfrm flipH="1">
            <a:off x="6453735" y="4057636"/>
            <a:ext cx="174734" cy="628593"/>
          </a:xfrm>
          <a:prstGeom prst="line">
            <a:avLst/>
          </a:prstGeom>
          <a:ln w="28575">
            <a:solidFill>
              <a:srgbClr val="0089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D61ABC4-C4AD-4B17-AA33-0DBC00421062}"/>
              </a:ext>
            </a:extLst>
          </p:cNvPr>
          <p:cNvGrpSpPr/>
          <p:nvPr/>
        </p:nvGrpSpPr>
        <p:grpSpPr>
          <a:xfrm>
            <a:off x="5417919" y="4644522"/>
            <a:ext cx="249979" cy="628593"/>
            <a:chOff x="3075709" y="1064527"/>
            <a:chExt cx="324390" cy="82661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D0E4BB4-00FA-4617-9E2D-AD4BC800C2A8}"/>
                </a:ext>
              </a:extLst>
            </p:cNvPr>
            <p:cNvCxnSpPr/>
            <p:nvPr/>
          </p:nvCxnSpPr>
          <p:spPr>
            <a:xfrm flipH="1">
              <a:off x="3075709" y="1064527"/>
              <a:ext cx="226747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120575-717D-481C-BC6E-90C9279B64D2}"/>
                </a:ext>
              </a:extLst>
            </p:cNvPr>
            <p:cNvCxnSpPr/>
            <p:nvPr/>
          </p:nvCxnSpPr>
          <p:spPr>
            <a:xfrm flipH="1">
              <a:off x="3173351" y="1064527"/>
              <a:ext cx="226748" cy="826618"/>
            </a:xfrm>
            <a:prstGeom prst="line">
              <a:avLst/>
            </a:prstGeom>
            <a:ln w="28575">
              <a:solidFill>
                <a:srgbClr val="0089D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12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7598E76-BF1F-42A8-AC19-38F126751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501"/>
            <a:ext cx="12192000" cy="5914498"/>
          </a:xfrm>
          <a:prstGeom prst="rect">
            <a:avLst/>
          </a:prstGeom>
        </p:spPr>
      </p:pic>
      <p:grpSp>
        <p:nvGrpSpPr>
          <p:cNvPr id="13" name="135">
            <a:extLst>
              <a:ext uri="{FF2B5EF4-FFF2-40B4-BE49-F238E27FC236}">
                <a16:creationId xmlns:a16="http://schemas.microsoft.com/office/drawing/2014/main" id="{B86B5DF6-3E06-4AE5-9C4E-717997BC59E6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14" name="23">
              <a:extLst>
                <a:ext uri="{FF2B5EF4-FFF2-40B4-BE49-F238E27FC236}">
                  <a16:creationId xmlns:a16="http://schemas.microsoft.com/office/drawing/2014/main" id="{8B4F3565-4D1B-4881-BD11-2704CFE46D34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137">
              <a:extLst>
                <a:ext uri="{FF2B5EF4-FFF2-40B4-BE49-F238E27FC236}">
                  <a16:creationId xmlns:a16="http://schemas.microsoft.com/office/drawing/2014/main" id="{EE0D704A-A236-4C9E-8193-6387CD819EEB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altLang="zh-CN" sz="40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lang="zh-CN" alt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139">
            <a:extLst>
              <a:ext uri="{FF2B5EF4-FFF2-40B4-BE49-F238E27FC236}">
                <a16:creationId xmlns:a16="http://schemas.microsoft.com/office/drawing/2014/main" id="{F5B2F22C-5991-4B6F-86E9-220B5D214212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7" name="16">
              <a:extLst>
                <a:ext uri="{FF2B5EF4-FFF2-40B4-BE49-F238E27FC236}">
                  <a16:creationId xmlns:a16="http://schemas.microsoft.com/office/drawing/2014/main" id="{36E2BD70-AB0B-4669-B6D7-38EE9051D55E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8" name="24">
              <a:extLst>
                <a:ext uri="{FF2B5EF4-FFF2-40B4-BE49-F238E27FC236}">
                  <a16:creationId xmlns:a16="http://schemas.microsoft.com/office/drawing/2014/main" id="{8D88BADE-B271-43FA-80B6-C37122F13C1F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2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E7ADFBC5-C952-4081-8243-0AD6887983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635721B-6C05-4BFE-B6C0-396FEF651AF4}"/>
              </a:ext>
            </a:extLst>
          </p:cNvPr>
          <p:cNvSpPr txBox="1"/>
          <p:nvPr/>
        </p:nvSpPr>
        <p:spPr>
          <a:xfrm>
            <a:off x="4081399" y="149686"/>
            <a:ext cx="4221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bé chăn cừu 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6AE028F-4167-49D1-9178-D618EAAB9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60" y="876894"/>
            <a:ext cx="11382059" cy="574506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7BA725C-F24E-43C9-A15E-FCCFC5BA7788}"/>
              </a:ext>
            </a:extLst>
          </p:cNvPr>
          <p:cNvGrpSpPr/>
          <p:nvPr/>
        </p:nvGrpSpPr>
        <p:grpSpPr>
          <a:xfrm>
            <a:off x="860568" y="6121266"/>
            <a:ext cx="5825836" cy="649137"/>
            <a:chOff x="708943" y="6110866"/>
            <a:chExt cx="5825836" cy="64913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0D5168-2B8C-46DC-B6BE-BB34CFF0724C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63E54D-7BE1-43E3-B9FD-7BF0E41217BC}"/>
                </a:ext>
              </a:extLst>
            </p:cNvPr>
            <p:cNvSpPr txBox="1"/>
            <p:nvPr/>
          </p:nvSpPr>
          <p:spPr>
            <a:xfrm>
              <a:off x="799816" y="6129014"/>
              <a:ext cx="566097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Văn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bản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chia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thành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mấy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lang="en-US" sz="32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9478D9-9EBD-4F19-BDDA-4AC58E622B9D}"/>
              </a:ext>
            </a:extLst>
          </p:cNvPr>
          <p:cNvGrpSpPr/>
          <p:nvPr/>
        </p:nvGrpSpPr>
        <p:grpSpPr>
          <a:xfrm>
            <a:off x="851455" y="6034724"/>
            <a:ext cx="5825836" cy="769441"/>
            <a:chOff x="708943" y="6018639"/>
            <a:chExt cx="5825836" cy="76944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B8E16C-2241-4A30-9364-E39D23D459D8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8DC69F8-8F91-402E-9025-1391E6C78167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lang="en-US" sz="440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2 </a:t>
              </a:r>
              <a:r>
                <a:rPr lang="en-US" sz="440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lần</a:t>
              </a:r>
              <a:endParaRPr lang="en-US" sz="44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id="{61D89E78-0FF5-4755-9484-182EB7EF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6" y="538555"/>
            <a:ext cx="527050" cy="361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0FF20A19-5005-4067-BEAA-0C857C8EC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2" r="8514"/>
          <a:stretch/>
        </p:blipFill>
        <p:spPr bwMode="auto">
          <a:xfrm>
            <a:off x="531344" y="4300188"/>
            <a:ext cx="482176" cy="158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F8B876-3A69-47A9-A6C7-415FBBEC22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/>
        </p:blipFill>
        <p:spPr>
          <a:xfrm>
            <a:off x="637323" y="839946"/>
            <a:ext cx="736995" cy="6247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4EFD7A-637C-484C-9E29-0C5BA7890F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/>
        </p:blipFill>
        <p:spPr>
          <a:xfrm>
            <a:off x="670374" y="4119511"/>
            <a:ext cx="736995" cy="6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9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25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F8621-6CB9-4BC3-93A0-777B732FA2F4}"/>
              </a:ext>
            </a:extLst>
          </p:cNvPr>
          <p:cNvSpPr txBox="1"/>
          <p:nvPr/>
        </p:nvSpPr>
        <p:spPr>
          <a:xfrm>
            <a:off x="180910" y="5443184"/>
            <a:ext cx="2266321" cy="1323439"/>
          </a:xfrm>
          <a:prstGeom prst="rect">
            <a:avLst/>
          </a:prstGeom>
          <a:blipFill dpi="0" rotWithShape="1">
            <a:blip r:embed="rId7">
              <a:alphaModFix amt="84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endParaRPr lang="en-US" sz="8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13CC95-953D-42CC-8207-A1EFB394ED64}"/>
              </a:ext>
            </a:extLst>
          </p:cNvPr>
          <p:cNvGrpSpPr/>
          <p:nvPr/>
        </p:nvGrpSpPr>
        <p:grpSpPr>
          <a:xfrm>
            <a:off x="3770522" y="943551"/>
            <a:ext cx="3822655" cy="2315191"/>
            <a:chOff x="3770522" y="943551"/>
            <a:chExt cx="3822655" cy="231519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9CCE898-329D-43E9-9EF7-6935E8B121BC}"/>
                </a:ext>
              </a:extLst>
            </p:cNvPr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>
                <a:extLst>
                  <a:ext uri="{FF2B5EF4-FFF2-40B4-BE49-F238E27FC236}">
                    <a16:creationId xmlns:a16="http://schemas.microsoft.com/office/drawing/2014/main" id="{C9A10510-73D6-48FC-9336-FA1260DCA4BA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B12FD35-A33C-446F-AE51-FD7DA0AF6ED3}"/>
                  </a:ext>
                </a:extLst>
              </p:cNvPr>
              <p:cNvSpPr txBox="1"/>
              <p:nvPr/>
            </p:nvSpPr>
            <p:spPr>
              <a:xfrm>
                <a:off x="286263" y="2284988"/>
                <a:ext cx="1808630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tức tốc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làm một việc gì đó ngay lập tức, rất gấp</a:t>
                </a:r>
                <a:endParaRPr lang="zh-CN" altLang="en-US" sz="2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4" name="10">
              <a:extLst>
                <a:ext uri="{FF2B5EF4-FFF2-40B4-BE49-F238E27FC236}">
                  <a16:creationId xmlns:a16="http://schemas.microsoft.com/office/drawing/2014/main" id="{6561E117-C024-4BC6-843F-92B4B358A11C}"/>
                </a:ext>
              </a:extLst>
            </p:cNvPr>
            <p:cNvCxnSpPr>
              <a:cxnSpLocks/>
            </p:cNvCxnSpPr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AE89A3-A6BD-403D-B49A-2C29D5524AD5}"/>
              </a:ext>
            </a:extLst>
          </p:cNvPr>
          <p:cNvGrpSpPr/>
          <p:nvPr/>
        </p:nvGrpSpPr>
        <p:grpSpPr>
          <a:xfrm>
            <a:off x="3757801" y="3435612"/>
            <a:ext cx="3822655" cy="2315191"/>
            <a:chOff x="3757801" y="3435612"/>
            <a:chExt cx="3822655" cy="231519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41CFAA6-6438-4757-B49C-780B6727DAED}"/>
                </a:ext>
              </a:extLst>
            </p:cNvPr>
            <p:cNvGrpSpPr/>
            <p:nvPr/>
          </p:nvGrpSpPr>
          <p:grpSpPr>
            <a:xfrm>
              <a:off x="3757801" y="3435612"/>
              <a:ext cx="3822655" cy="2315191"/>
              <a:chOff x="156834" y="1993081"/>
              <a:chExt cx="2109019" cy="2109019"/>
            </a:xfrm>
          </p:grpSpPr>
          <p:sp>
            <p:nvSpPr>
              <p:cNvPr id="52" name="Hexagon 51">
                <a:extLst>
                  <a:ext uri="{FF2B5EF4-FFF2-40B4-BE49-F238E27FC236}">
                    <a16:creationId xmlns:a16="http://schemas.microsoft.com/office/drawing/2014/main" id="{E98511CB-5C82-4127-9D0D-44A00807F68E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2E63824-232E-4FC8-865F-8EA8AEC431CC}"/>
                  </a:ext>
                </a:extLst>
              </p:cNvPr>
              <p:cNvSpPr txBox="1"/>
              <p:nvPr/>
            </p:nvSpPr>
            <p:spPr>
              <a:xfrm>
                <a:off x="358067" y="2318525"/>
                <a:ext cx="1711988" cy="137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thoả thuê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rất thoả, được tha hồ theo ý muốn</a:t>
                </a:r>
                <a:endParaRPr lang="zh-CN" altLang="en-US" sz="2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5" name="10">
              <a:extLst>
                <a:ext uri="{FF2B5EF4-FFF2-40B4-BE49-F238E27FC236}">
                  <a16:creationId xmlns:a16="http://schemas.microsoft.com/office/drawing/2014/main" id="{A7CC9C90-4445-4CD3-8F35-969933B5DAB9}"/>
                </a:ext>
              </a:extLst>
            </p:cNvPr>
            <p:cNvCxnSpPr>
              <a:cxnSpLocks/>
            </p:cNvCxnSpPr>
            <p:nvPr/>
          </p:nvCxnSpPr>
          <p:spPr>
            <a:xfrm>
              <a:off x="4697896" y="4372955"/>
              <a:ext cx="1964161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D995E-A752-4F5F-86D3-F4413C8F7944}"/>
              </a:ext>
            </a:extLst>
          </p:cNvPr>
          <p:cNvGrpSpPr/>
          <p:nvPr/>
        </p:nvGrpSpPr>
        <p:grpSpPr>
          <a:xfrm>
            <a:off x="7480337" y="2246088"/>
            <a:ext cx="3822654" cy="2315192"/>
            <a:chOff x="7480337" y="2246088"/>
            <a:chExt cx="3822654" cy="231519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97D96C1-5361-431C-ADD6-17FFA445EE0D}"/>
                </a:ext>
              </a:extLst>
            </p:cNvPr>
            <p:cNvGrpSpPr/>
            <p:nvPr/>
          </p:nvGrpSpPr>
          <p:grpSpPr>
            <a:xfrm>
              <a:off x="7480337" y="2246088"/>
              <a:ext cx="3822654" cy="2315192"/>
              <a:chOff x="156834" y="1993081"/>
              <a:chExt cx="2109019" cy="2109019"/>
            </a:xfrm>
          </p:grpSpPr>
          <p:sp>
            <p:nvSpPr>
              <p:cNvPr id="49" name="Hexagon 48">
                <a:extLst>
                  <a:ext uri="{FF2B5EF4-FFF2-40B4-BE49-F238E27FC236}">
                    <a16:creationId xmlns:a16="http://schemas.microsoft.com/office/drawing/2014/main" id="{DDF61872-50BB-4762-8E5F-9FC665CE9E80}"/>
                  </a:ext>
                </a:extLst>
              </p:cNvPr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25D8CD5-1FD9-406D-985C-185A44D53838}"/>
                  </a:ext>
                </a:extLst>
              </p:cNvPr>
              <p:cNvSpPr txBox="1"/>
              <p:nvPr/>
            </p:nvSpPr>
            <p:spPr>
              <a:xfrm>
                <a:off x="273975" y="2164430"/>
                <a:ext cx="1846967" cy="176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3600" b="0" u="none" strike="noStrike" dirty="0">
                    <a:solidFill>
                      <a:srgbClr val="FF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thản nhiên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 algn="ctr" defTabSz="913256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vi-VN" sz="2800" b="0" i="0" u="none" strike="noStrike" dirty="0">
                    <a:solidFill>
                      <a:srgbClr val="231F2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 vẻ tự nhiên như bình thường, coi như không có chuyện gì</a:t>
                </a:r>
                <a:endParaRPr lang="zh-CN" altLang="en-US" sz="28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</p:grpSp>
        <p:cxnSp>
          <p:nvCxnSpPr>
            <p:cNvPr id="56" name="10">
              <a:extLst>
                <a:ext uri="{FF2B5EF4-FFF2-40B4-BE49-F238E27FC236}">
                  <a16:creationId xmlns:a16="http://schemas.microsoft.com/office/drawing/2014/main" id="{3A9B0AF2-509C-4734-BC1F-FFA10A5452EE}"/>
                </a:ext>
              </a:extLst>
            </p:cNvPr>
            <p:cNvCxnSpPr>
              <a:cxnSpLocks/>
            </p:cNvCxnSpPr>
            <p:nvPr/>
          </p:nvCxnSpPr>
          <p:spPr>
            <a:xfrm>
              <a:off x="8265810" y="3007637"/>
              <a:ext cx="2238264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9" name="20">
            <a:extLst>
              <a:ext uri="{FF2B5EF4-FFF2-40B4-BE49-F238E27FC236}">
                <a16:creationId xmlns:a16="http://schemas.microsoft.com/office/drawing/2014/main" id="{84B82595-6569-483B-BD95-F2908B4E29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0584" y="584868"/>
            <a:ext cx="2112253" cy="21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478</Words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2021-03-11T04:41:45Z</dcterms:created>
  <dcterms:modified xsi:type="dcterms:W3CDTF">2021-03-23T07:40:13Z</dcterms:modified>
</cp:coreProperties>
</file>