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5"/>
  </p:notesMasterIdLst>
  <p:sldIdLst>
    <p:sldId id="313" r:id="rId3"/>
    <p:sldId id="308" r:id="rId4"/>
    <p:sldId id="374" r:id="rId5"/>
    <p:sldId id="375" r:id="rId6"/>
    <p:sldId id="376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652" r:id="rId16"/>
    <p:sldId id="653" r:id="rId17"/>
    <p:sldId id="659" r:id="rId18"/>
    <p:sldId id="654" r:id="rId19"/>
    <p:sldId id="655" r:id="rId20"/>
    <p:sldId id="656" r:id="rId21"/>
    <p:sldId id="660" r:id="rId22"/>
    <p:sldId id="661" r:id="rId23"/>
    <p:sldId id="662" r:id="rId24"/>
    <p:sldId id="663" r:id="rId25"/>
    <p:sldId id="657" r:id="rId26"/>
    <p:sldId id="658" r:id="rId27"/>
    <p:sldId id="664" r:id="rId28"/>
    <p:sldId id="665" r:id="rId29"/>
    <p:sldId id="666" r:id="rId30"/>
    <p:sldId id="667" r:id="rId31"/>
    <p:sldId id="668" r:id="rId32"/>
    <p:sldId id="669" r:id="rId33"/>
    <p:sldId id="670" r:id="rId34"/>
    <p:sldId id="671" r:id="rId35"/>
    <p:sldId id="672" r:id="rId36"/>
    <p:sldId id="673" r:id="rId37"/>
    <p:sldId id="674" r:id="rId38"/>
    <p:sldId id="675" r:id="rId39"/>
    <p:sldId id="676" r:id="rId40"/>
    <p:sldId id="677" r:id="rId41"/>
    <p:sldId id="678" r:id="rId42"/>
    <p:sldId id="679" r:id="rId43"/>
    <p:sldId id="680" r:id="rId44"/>
  </p:sldIdLst>
  <p:sldSz cx="24384000" cy="13716000"/>
  <p:notesSz cx="6858000" cy="9144000"/>
  <p:custDataLst>
    <p:tags r:id="rId4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y ha" initials="th" lastIdx="2" clrIdx="0">
    <p:extLst>
      <p:ext uri="{19B8F6BF-5375-455C-9EA6-DF929625EA0E}">
        <p15:presenceInfo xmlns:p15="http://schemas.microsoft.com/office/powerpoint/2012/main" userId="thuy 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139" autoAdjust="0"/>
  </p:normalViewPr>
  <p:slideViewPr>
    <p:cSldViewPr>
      <p:cViewPr varScale="1">
        <p:scale>
          <a:sx n="32" d="100"/>
          <a:sy n="32" d="100"/>
        </p:scale>
        <p:origin x="942" y="10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Nam Khanh" userId="a4b127e740a5600e" providerId="LiveId" clId="{B9C49F47-F11A-4460-80AE-A78C83F500C2}"/>
    <pc:docChg chg="undo custSel addSld delSld modSld">
      <pc:chgData name="Nguyen Nam Khanh" userId="a4b127e740a5600e" providerId="LiveId" clId="{B9C49F47-F11A-4460-80AE-A78C83F500C2}" dt="2022-08-27T04:34:42.522" v="4657"/>
      <pc:docMkLst>
        <pc:docMk/>
      </pc:docMkLst>
      <pc:sldChg chg="addSp delSp modSp mod delAnim modAnim">
        <pc:chgData name="Nguyen Nam Khanh" userId="a4b127e740a5600e" providerId="LiveId" clId="{B9C49F47-F11A-4460-80AE-A78C83F500C2}" dt="2022-08-10T15:18:37.667" v="1494" actId="113"/>
        <pc:sldMkLst>
          <pc:docMk/>
          <pc:sldMk cId="967597998" sldId="308"/>
        </pc:sldMkLst>
        <pc:spChg chg="del">
          <ac:chgData name="Nguyen Nam Khanh" userId="a4b127e740a5600e" providerId="LiveId" clId="{B9C49F47-F11A-4460-80AE-A78C83F500C2}" dt="2022-08-10T15:03:49.378" v="54" actId="478"/>
          <ac:spMkLst>
            <pc:docMk/>
            <pc:sldMk cId="967597998" sldId="308"/>
            <ac:spMk id="2" creationId="{DD47D18A-E7B6-4653-A13F-EB15D40BA550}"/>
          </ac:spMkLst>
        </pc:spChg>
        <pc:spChg chg="mod">
          <ac:chgData name="Nguyen Nam Khanh" userId="a4b127e740a5600e" providerId="LiveId" clId="{B9C49F47-F11A-4460-80AE-A78C83F500C2}" dt="2022-08-10T15:18:37.667" v="1494" actId="113"/>
          <ac:spMkLst>
            <pc:docMk/>
            <pc:sldMk cId="967597998" sldId="308"/>
            <ac:spMk id="3" creationId="{00000000-0000-0000-0000-000000000000}"/>
          </ac:spMkLst>
        </pc:spChg>
        <pc:spChg chg="add del mod">
          <ac:chgData name="Nguyen Nam Khanh" userId="a4b127e740a5600e" providerId="LiveId" clId="{B9C49F47-F11A-4460-80AE-A78C83F500C2}" dt="2022-08-10T15:14:40.480" v="1382" actId="478"/>
          <ac:spMkLst>
            <pc:docMk/>
            <pc:sldMk cId="967597998" sldId="308"/>
            <ac:spMk id="4" creationId="{564C39CF-55FF-BC3C-8DCA-FDA18FEA5F4D}"/>
          </ac:spMkLst>
        </pc:spChg>
        <pc:spChg chg="del">
          <ac:chgData name="Nguyen Nam Khanh" userId="a4b127e740a5600e" providerId="LiveId" clId="{B9C49F47-F11A-4460-80AE-A78C83F500C2}" dt="2022-08-10T15:03:47.110" v="53" actId="478"/>
          <ac:spMkLst>
            <pc:docMk/>
            <pc:sldMk cId="967597998" sldId="308"/>
            <ac:spMk id="5" creationId="{00000000-0000-0000-0000-000000000000}"/>
          </ac:spMkLst>
        </pc:spChg>
        <pc:spChg chg="add mod">
          <ac:chgData name="Nguyen Nam Khanh" userId="a4b127e740a5600e" providerId="LiveId" clId="{B9C49F47-F11A-4460-80AE-A78C83F500C2}" dt="2022-08-10T15:17:57.805" v="1491" actId="164"/>
          <ac:spMkLst>
            <pc:docMk/>
            <pc:sldMk cId="967597998" sldId="308"/>
            <ac:spMk id="6" creationId="{D8D821C7-61B3-8375-0B7C-05FA85619BB6}"/>
          </ac:spMkLst>
        </pc:spChg>
        <pc:spChg chg="add mod">
          <ac:chgData name="Nguyen Nam Khanh" userId="a4b127e740a5600e" providerId="LiveId" clId="{B9C49F47-F11A-4460-80AE-A78C83F500C2}" dt="2022-08-10T15:17:57.805" v="1491" actId="164"/>
          <ac:spMkLst>
            <pc:docMk/>
            <pc:sldMk cId="967597998" sldId="308"/>
            <ac:spMk id="7" creationId="{13FF8B10-819D-4DDC-4D29-37E3F6D7B327}"/>
          </ac:spMkLst>
        </pc:spChg>
        <pc:spChg chg="del">
          <ac:chgData name="Nguyen Nam Khanh" userId="a4b127e740a5600e" providerId="LiveId" clId="{B9C49F47-F11A-4460-80AE-A78C83F500C2}" dt="2022-08-10T15:03:41.488" v="51" actId="478"/>
          <ac:spMkLst>
            <pc:docMk/>
            <pc:sldMk cId="967597998" sldId="308"/>
            <ac:spMk id="8" creationId="{00000000-0000-0000-0000-000000000000}"/>
          </ac:spMkLst>
        </pc:spChg>
        <pc:spChg chg="del">
          <ac:chgData name="Nguyen Nam Khanh" userId="a4b127e740a5600e" providerId="LiveId" clId="{B9C49F47-F11A-4460-80AE-A78C83F500C2}" dt="2022-08-10T15:04:00.077" v="58" actId="478"/>
          <ac:spMkLst>
            <pc:docMk/>
            <pc:sldMk cId="967597998" sldId="308"/>
            <ac:spMk id="26" creationId="{00000000-0000-0000-0000-000000000000}"/>
          </ac:spMkLst>
        </pc:spChg>
        <pc:spChg chg="del">
          <ac:chgData name="Nguyen Nam Khanh" userId="a4b127e740a5600e" providerId="LiveId" clId="{B9C49F47-F11A-4460-80AE-A78C83F500C2}" dt="2022-08-10T15:04:01.593" v="59" actId="478"/>
          <ac:spMkLst>
            <pc:docMk/>
            <pc:sldMk cId="967597998" sldId="308"/>
            <ac:spMk id="27" creationId="{00000000-0000-0000-0000-000000000000}"/>
          </ac:spMkLst>
        </pc:spChg>
        <pc:spChg chg="del">
          <ac:chgData name="Nguyen Nam Khanh" userId="a4b127e740a5600e" providerId="LiveId" clId="{B9C49F47-F11A-4460-80AE-A78C83F500C2}" dt="2022-08-10T15:03:51.673" v="55" actId="478"/>
          <ac:spMkLst>
            <pc:docMk/>
            <pc:sldMk cId="967597998" sldId="308"/>
            <ac:spMk id="3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4:59:34.855" v="50" actId="20577"/>
          <ac:spMkLst>
            <pc:docMk/>
            <pc:sldMk cId="967597998" sldId="308"/>
            <ac:spMk id="74" creationId="{00000000-0000-0000-0000-000000000000}"/>
          </ac:spMkLst>
        </pc:spChg>
        <pc:spChg chg="del">
          <ac:chgData name="Nguyen Nam Khanh" userId="a4b127e740a5600e" providerId="LiveId" clId="{B9C49F47-F11A-4460-80AE-A78C83F500C2}" dt="2022-08-10T15:04:03.001" v="60" actId="478"/>
          <ac:spMkLst>
            <pc:docMk/>
            <pc:sldMk cId="967597998" sldId="308"/>
            <ac:spMk id="75" creationId="{59B81F2D-22BE-4EEC-AC56-06DD5BE72DD9}"/>
          </ac:spMkLst>
        </pc:spChg>
        <pc:spChg chg="del">
          <ac:chgData name="Nguyen Nam Khanh" userId="a4b127e740a5600e" providerId="LiveId" clId="{B9C49F47-F11A-4460-80AE-A78C83F500C2}" dt="2022-08-10T15:03:54.595" v="56" actId="478"/>
          <ac:spMkLst>
            <pc:docMk/>
            <pc:sldMk cId="967597998" sldId="308"/>
            <ac:spMk id="76" creationId="{3369427B-44A0-401C-8EEB-49304BD021F0}"/>
          </ac:spMkLst>
        </pc:spChg>
        <pc:spChg chg="del">
          <ac:chgData name="Nguyen Nam Khanh" userId="a4b127e740a5600e" providerId="LiveId" clId="{B9C49F47-F11A-4460-80AE-A78C83F500C2}" dt="2022-08-10T15:04:04.475" v="61" actId="478"/>
          <ac:spMkLst>
            <pc:docMk/>
            <pc:sldMk cId="967597998" sldId="308"/>
            <ac:spMk id="77" creationId="{8A7C21E9-1269-480C-9B3F-1E373BFEA350}"/>
          </ac:spMkLst>
        </pc:spChg>
        <pc:spChg chg="del">
          <ac:chgData name="Nguyen Nam Khanh" userId="a4b127e740a5600e" providerId="LiveId" clId="{B9C49F47-F11A-4460-80AE-A78C83F500C2}" dt="2022-08-10T15:03:44.131" v="52" actId="478"/>
          <ac:spMkLst>
            <pc:docMk/>
            <pc:sldMk cId="967597998" sldId="308"/>
            <ac:spMk id="7203" creationId="{00000000-0000-0000-0000-000000000000}"/>
          </ac:spMkLst>
        </pc:spChg>
        <pc:spChg chg="del">
          <ac:chgData name="Nguyen Nam Khanh" userId="a4b127e740a5600e" providerId="LiveId" clId="{B9C49F47-F11A-4460-80AE-A78C83F500C2}" dt="2022-08-10T15:03:58.436" v="57" actId="478"/>
          <ac:spMkLst>
            <pc:docMk/>
            <pc:sldMk cId="967597998" sldId="308"/>
            <ac:spMk id="29704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0T15:16:14.452" v="1447" actId="20577"/>
          <ac:grpSpMkLst>
            <pc:docMk/>
            <pc:sldMk cId="967597998" sldId="308"/>
            <ac:grpSpMk id="9" creationId="{00000000-0000-0000-0000-000000000000}"/>
          </ac:grpSpMkLst>
        </pc:grpChg>
        <pc:grpChg chg="add mod">
          <ac:chgData name="Nguyen Nam Khanh" userId="a4b127e740a5600e" providerId="LiveId" clId="{B9C49F47-F11A-4460-80AE-A78C83F500C2}" dt="2022-08-10T15:17:57.805" v="1491" actId="164"/>
          <ac:grpSpMkLst>
            <pc:docMk/>
            <pc:sldMk cId="967597998" sldId="308"/>
            <ac:grpSpMk id="10" creationId="{11CC4F3C-300F-518F-170C-BC31F50C0E29}"/>
          </ac:grpSpMkLst>
        </pc:grpChg>
        <pc:grpChg chg="mod">
          <ac:chgData name="Nguyen Nam Khanh" userId="a4b127e740a5600e" providerId="LiveId" clId="{B9C49F47-F11A-4460-80AE-A78C83F500C2}" dt="2022-08-10T15:16:14.452" v="1447" actId="20577"/>
          <ac:grpSpMkLst>
            <pc:docMk/>
            <pc:sldMk cId="967597998" sldId="308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16:14.452" v="1447" actId="20577"/>
          <ac:grpSpMkLst>
            <pc:docMk/>
            <pc:sldMk cId="967597998" sldId="308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16:14.452" v="1447" actId="20577"/>
          <ac:grpSpMkLst>
            <pc:docMk/>
            <pc:sldMk cId="967597998" sldId="308"/>
            <ac:grpSpMk id="44" creationId="{00000000-0000-0000-0000-000000000000}"/>
          </ac:grpSpMkLst>
        </pc:grpChg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318915530" sldId="30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887277783" sldId="31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251871685" sldId="31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667555737" sldId="31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565747713" sldId="31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228100030" sldId="31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465922752" sldId="318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670911138" sldId="31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288544031" sldId="32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161307119" sldId="32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227291955" sldId="324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794344483" sldId="32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982520211" sldId="32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061322309" sldId="32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58644340" sldId="33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854807175" sldId="33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889252091" sldId="33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201193367" sldId="338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747567239" sldId="33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742926491" sldId="34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206977318" sldId="341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088769732" sldId="34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966798238" sldId="343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875091534" sldId="344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982151942" sldId="34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243111122" sldId="34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853849869" sldId="34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2090660126" sldId="348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162776070" sldId="34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894698394" sldId="35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584332462" sldId="351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868294786" sldId="35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424174017" sldId="353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92832353" sldId="354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2960368553" sldId="35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2948433521" sldId="35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167332588" sldId="35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056929693" sldId="358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312393105" sldId="35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265594527" sldId="36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565589277" sldId="361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032296837" sldId="36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716730670" sldId="363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038796012" sldId="364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922618955" sldId="36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037539009" sldId="36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89244715" sldId="36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504447103" sldId="368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2877023820" sldId="36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482749140" sldId="37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705710028" sldId="371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2569018822" sldId="37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791642208" sldId="373"/>
        </pc:sldMkLst>
      </pc:sldChg>
      <pc:sldChg chg="delSp modSp add mod delAnim modAnim">
        <pc:chgData name="Nguyen Nam Khanh" userId="a4b127e740a5600e" providerId="LiveId" clId="{B9C49F47-F11A-4460-80AE-A78C83F500C2}" dt="2022-08-10T16:33:20.921" v="3693" actId="20577"/>
        <pc:sldMkLst>
          <pc:docMk/>
          <pc:sldMk cId="236738919" sldId="374"/>
        </pc:sldMkLst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31:09.244" v="2139" actId="255"/>
          <ac:spMkLst>
            <pc:docMk/>
            <pc:sldMk cId="236738919" sldId="374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1:05.095" v="1496" actId="20577"/>
          <ac:spMkLst>
            <pc:docMk/>
            <pc:sldMk cId="236738919" sldId="374"/>
            <ac:spMk id="7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33:20.921" v="3693" actId="20577"/>
          <ac:spMkLst>
            <pc:docMk/>
            <pc:sldMk cId="236738919" sldId="374"/>
            <ac:spMk id="74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0T15:27:16.650" v="2057" actId="14100"/>
          <ac:grpSpMkLst>
            <pc:docMk/>
            <pc:sldMk cId="236738919" sldId="374"/>
            <ac:grpSpMk id="9" creationId="{00000000-0000-0000-0000-000000000000}"/>
          </ac:grpSpMkLst>
        </pc:grpChg>
        <pc:grpChg chg="del">
          <ac:chgData name="Nguyen Nam Khanh" userId="a4b127e740a5600e" providerId="LiveId" clId="{B9C49F47-F11A-4460-80AE-A78C83F500C2}" dt="2022-08-10T15:27:05.602" v="2055" actId="478"/>
          <ac:grpSpMkLst>
            <pc:docMk/>
            <pc:sldMk cId="236738919" sldId="374"/>
            <ac:grpSpMk id="10" creationId="{11CC4F3C-300F-518F-170C-BC31F50C0E29}"/>
          </ac:grpSpMkLst>
        </pc:grpChg>
        <pc:grpChg chg="mod">
          <ac:chgData name="Nguyen Nam Khanh" userId="a4b127e740a5600e" providerId="LiveId" clId="{B9C49F47-F11A-4460-80AE-A78C83F500C2}" dt="2022-08-10T15:27:16.650" v="2057" actId="14100"/>
          <ac:grpSpMkLst>
            <pc:docMk/>
            <pc:sldMk cId="236738919" sldId="374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27:16.650" v="2057" actId="14100"/>
          <ac:grpSpMkLst>
            <pc:docMk/>
            <pc:sldMk cId="236738919" sldId="374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27:16.650" v="2057" actId="14100"/>
          <ac:grpSpMkLst>
            <pc:docMk/>
            <pc:sldMk cId="236738919" sldId="374"/>
            <ac:grpSpMk id="44" creationId="{00000000-0000-0000-0000-000000000000}"/>
          </ac:grpSpMkLst>
        </pc:grpChg>
      </pc:sldChg>
      <pc:sldChg chg="addSp delSp modSp add mod modAnim">
        <pc:chgData name="Nguyen Nam Khanh" userId="a4b127e740a5600e" providerId="LiveId" clId="{B9C49F47-F11A-4460-80AE-A78C83F500C2}" dt="2022-08-10T15:42:14.510" v="2366"/>
        <pc:sldMkLst>
          <pc:docMk/>
          <pc:sldMk cId="3050555777" sldId="375"/>
        </pc:sldMkLst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5" creationId="{E7EAF454-BBF6-BC7F-741F-864BDCBFFA7E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6" creationId="{4C5B3CFD-8D1B-FD86-289A-424B75DC5ACE}"/>
          </ac:spMkLst>
        </pc:spChg>
        <pc:spChg chg="del mod">
          <ac:chgData name="Nguyen Nam Khanh" userId="a4b127e740a5600e" providerId="LiveId" clId="{B9C49F47-F11A-4460-80AE-A78C83F500C2}" dt="2022-08-10T15:33:42.555" v="2160" actId="478"/>
          <ac:spMkLst>
            <pc:docMk/>
            <pc:sldMk cId="3050555777" sldId="375"/>
            <ac:spMk id="8" creationId="{88D13F9F-D8FD-6955-5968-360A204C324C}"/>
          </ac:spMkLst>
        </pc:spChg>
        <pc:spChg chg="del mod">
          <ac:chgData name="Nguyen Nam Khanh" userId="a4b127e740a5600e" providerId="LiveId" clId="{B9C49F47-F11A-4460-80AE-A78C83F500C2}" dt="2022-08-10T15:33:38.063" v="2157" actId="478"/>
          <ac:spMkLst>
            <pc:docMk/>
            <pc:sldMk cId="3050555777" sldId="375"/>
            <ac:spMk id="10" creationId="{34337673-C72F-3553-6E82-C8B610C9B489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2" creationId="{9F4C7419-52AA-249C-7267-1EC84B359682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3" creationId="{7727ADCE-16AF-D983-2BD9-3456EF94793F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4" creationId="{92A90DA5-927D-79D2-66BA-86D7A1C504B8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5" creationId="{2FE5B4BB-CA3B-3841-F82F-76ADF84D0DA5}"/>
          </ac:spMkLst>
        </pc:spChg>
        <pc:spChg chg="del mod">
          <ac:chgData name="Nguyen Nam Khanh" userId="a4b127e740a5600e" providerId="LiveId" clId="{B9C49F47-F11A-4460-80AE-A78C83F500C2}" dt="2022-08-10T15:33:48.511" v="2163" actId="478"/>
          <ac:spMkLst>
            <pc:docMk/>
            <pc:sldMk cId="3050555777" sldId="375"/>
            <ac:spMk id="16" creationId="{7E147AC5-1BA6-CFD3-192D-0593A3CAF5C4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7" creationId="{26D91AD1-ECD0-1CE7-DA4D-315814576DB4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8" creationId="{DF01389A-8A14-64BA-D26B-BBBF54E8EE48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9" creationId="{48AF4742-DD5B-6307-E23F-FBF91C557F06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0" creationId="{5E7BD8B4-40E8-E7AD-ECCF-AD75ABF1E21D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1" creationId="{94B66C11-CB03-E9FB-B104-3645E31053C6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2" creationId="{128E7C32-CFEB-E96F-DD48-DF8DC01AE3CF}"/>
          </ac:spMkLst>
        </pc:spChg>
        <pc:spChg chg="del mod">
          <ac:chgData name="Nguyen Nam Khanh" userId="a4b127e740a5600e" providerId="LiveId" clId="{B9C49F47-F11A-4460-80AE-A78C83F500C2}" dt="2022-08-10T15:33:46.486" v="2162" actId="478"/>
          <ac:spMkLst>
            <pc:docMk/>
            <pc:sldMk cId="3050555777" sldId="375"/>
            <ac:spMk id="23" creationId="{6518A7D9-5F97-0FDE-1AE9-D87A6F6FBEF3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4" creationId="{38D5AD51-1E97-1BE7-8117-41076C6F348E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5" creationId="{7B144165-C753-80E0-B739-69E75F1DC330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6" creationId="{9C1C929B-E094-E6A2-36D7-3F3FA115991B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7" creationId="{72979604-6FD9-98A2-5255-EED1616B682B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8" creationId="{932E66E3-FABC-F7AD-F4B9-D8A02313216D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9" creationId="{F57DB061-59FB-1034-AABB-CBB6E23C7CFF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0" creationId="{7C72F76E-B073-584D-A8DE-43A9A28FC9BD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1" creationId="{A702114B-F952-A966-5F2A-561242C47DCD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2" creationId="{0BA50ADA-E18E-C372-40FD-98FC14EC1505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3" creationId="{E5A036AB-B2BA-80C3-508B-4D6543B06317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4" creationId="{0CC05DA3-2B03-BFFA-DEED-14E34A869BB0}"/>
          </ac:spMkLst>
        </pc:spChg>
        <pc:spChg chg="del 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5" creationId="{BEF70235-B378-34E4-B36F-8C118BFCD120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6" creationId="{2E1FDDF6-1817-857D-0366-1E6036524586}"/>
          </ac:spMkLst>
        </pc:spChg>
        <pc:spChg chg="add mod">
          <ac:chgData name="Nguyen Nam Khanh" userId="a4b127e740a5600e" providerId="LiveId" clId="{B9C49F47-F11A-4460-80AE-A78C83F500C2}" dt="2022-08-10T15:40:14.007" v="2330" actId="1038"/>
          <ac:spMkLst>
            <pc:docMk/>
            <pc:sldMk cId="3050555777" sldId="375"/>
            <ac:spMk id="38" creationId="{3ECD6577-26CE-670F-265B-C9BC43B8E0C7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1:26.650" v="2363" actId="1035"/>
          <ac:spMkLst>
            <pc:docMk/>
            <pc:sldMk cId="3050555777" sldId="375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1:21.563" v="2360" actId="1038"/>
          <ac:spMkLst>
            <pc:docMk/>
            <pc:sldMk cId="3050555777" sldId="375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9" creationId="{00000000-0000-0000-0000-000000000000}"/>
          </ac:spMkLst>
        </pc:spChg>
        <pc:spChg chg="add mod">
          <ac:chgData name="Nguyen Nam Khanh" userId="a4b127e740a5600e" providerId="LiveId" clId="{B9C49F47-F11A-4460-80AE-A78C83F500C2}" dt="2022-08-10T15:40:41.052" v="2354" actId="20577"/>
          <ac:spMkLst>
            <pc:docMk/>
            <pc:sldMk cId="3050555777" sldId="375"/>
            <ac:spMk id="75" creationId="{1C2F195C-EBE9-92CF-10EC-99B448494D25}"/>
          </ac:spMkLst>
        </pc:spChg>
        <pc:spChg chg="add del mod">
          <ac:chgData name="Nguyen Nam Khanh" userId="a4b127e740a5600e" providerId="LiveId" clId="{B9C49F47-F11A-4460-80AE-A78C83F500C2}" dt="2022-08-10T15:39:58.331" v="2315" actId="478"/>
          <ac:spMkLst>
            <pc:docMk/>
            <pc:sldMk cId="3050555777" sldId="375"/>
            <ac:spMk id="77" creationId="{D23FF9D4-4185-0725-E54A-064EEA78FABE}"/>
          </ac:spMkLst>
        </pc:spChg>
        <pc:spChg chg="add mod">
          <ac:chgData name="Nguyen Nam Khanh" userId="a4b127e740a5600e" providerId="LiveId" clId="{B9C49F47-F11A-4460-80AE-A78C83F500C2}" dt="2022-08-10T15:40:33.299" v="2344" actId="255"/>
          <ac:spMkLst>
            <pc:docMk/>
            <pc:sldMk cId="3050555777" sldId="375"/>
            <ac:spMk id="78" creationId="{7C931D55-3A3F-E62C-2FF4-CC365C691E6A}"/>
          </ac:spMkLst>
        </pc:spChg>
        <pc:grpChg chg="add del mod">
          <ac:chgData name="Nguyen Nam Khanh" userId="a4b127e740a5600e" providerId="LiveId" clId="{B9C49F47-F11A-4460-80AE-A78C83F500C2}" dt="2022-08-10T15:33:49.616" v="2164" actId="478"/>
          <ac:grpSpMkLst>
            <pc:docMk/>
            <pc:sldMk cId="3050555777" sldId="375"/>
            <ac:grpSpMk id="2" creationId="{C48CEDFE-38EE-C2D5-6F9B-0B22106DA895}"/>
          </ac:grpSpMkLst>
        </pc:grpChg>
        <pc:grpChg chg="mod">
          <ac:chgData name="Nguyen Nam Khanh" userId="a4b127e740a5600e" providerId="LiveId" clId="{B9C49F47-F11A-4460-80AE-A78C83F500C2}" dt="2022-08-10T15:33:45.091" v="2161" actId="478"/>
          <ac:grpSpMkLst>
            <pc:docMk/>
            <pc:sldMk cId="3050555777" sldId="375"/>
            <ac:grpSpMk id="4" creationId="{3A25929D-1841-C805-5259-DA9AB68BE401}"/>
          </ac:grpSpMkLst>
        </pc:grpChg>
        <pc:grpChg chg="del mod">
          <ac:chgData name="Nguyen Nam Khanh" userId="a4b127e740a5600e" providerId="LiveId" clId="{B9C49F47-F11A-4460-80AE-A78C83F500C2}" dt="2022-08-10T15:33:42.555" v="2160" actId="478"/>
          <ac:grpSpMkLst>
            <pc:docMk/>
            <pc:sldMk cId="3050555777" sldId="375"/>
            <ac:grpSpMk id="7" creationId="{CBECFD0E-29D8-9158-A226-B2B1F48BEBC1}"/>
          </ac:grpSpMkLst>
        </pc:grpChg>
        <pc:grpChg chg="mod">
          <ac:chgData name="Nguyen Nam Khanh" userId="a4b127e740a5600e" providerId="LiveId" clId="{B9C49F47-F11A-4460-80AE-A78C83F500C2}" dt="2022-08-10T15:40:05.842" v="2323" actId="1038"/>
          <ac:grpSpMkLst>
            <pc:docMk/>
            <pc:sldMk cId="3050555777" sldId="375"/>
            <ac:grpSpMk id="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33:45.091" v="2161" actId="478"/>
          <ac:grpSpMkLst>
            <pc:docMk/>
            <pc:sldMk cId="3050555777" sldId="375"/>
            <ac:grpSpMk id="11" creationId="{0E4351E8-6FE9-B18A-4861-1B50277854AF}"/>
          </ac:grpSpMkLst>
        </pc:grpChg>
        <pc:grpChg chg="mod">
          <ac:chgData name="Nguyen Nam Khanh" userId="a4b127e740a5600e" providerId="LiveId" clId="{B9C49F47-F11A-4460-80AE-A78C83F500C2}" dt="2022-08-10T15:40:05.842" v="2323" actId="1038"/>
          <ac:grpSpMkLst>
            <pc:docMk/>
            <pc:sldMk cId="3050555777" sldId="375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40:05.842" v="2323" actId="1038"/>
          <ac:grpSpMkLst>
            <pc:docMk/>
            <pc:sldMk cId="3050555777" sldId="375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40:05.842" v="2323" actId="1038"/>
          <ac:grpSpMkLst>
            <pc:docMk/>
            <pc:sldMk cId="3050555777" sldId="375"/>
            <ac:grpSpMk id="44" creationId="{00000000-0000-0000-0000-000000000000}"/>
          </ac:grpSpMkLst>
        </pc:grpChg>
      </pc:sldChg>
      <pc:sldChg chg="addSp modSp add mod modAnim">
        <pc:chgData name="Nguyen Nam Khanh" userId="a4b127e740a5600e" providerId="LiveId" clId="{B9C49F47-F11A-4460-80AE-A78C83F500C2}" dt="2022-08-10T16:05:15.075" v="2821"/>
        <pc:sldMkLst>
          <pc:docMk/>
          <pc:sldMk cId="3118752323" sldId="376"/>
        </pc:sldMkLst>
        <pc:spChg chg="mod">
          <ac:chgData name="Nguyen Nam Khanh" userId="a4b127e740a5600e" providerId="LiveId" clId="{B9C49F47-F11A-4460-80AE-A78C83F500C2}" dt="2022-08-10T15:51:36.224" v="2700" actId="6549"/>
          <ac:spMkLst>
            <pc:docMk/>
            <pc:sldMk cId="3118752323" sldId="376"/>
            <ac:spMk id="3" creationId="{00000000-0000-0000-0000-000000000000}"/>
          </ac:spMkLst>
        </pc:spChg>
        <pc:spChg chg="add mod">
          <ac:chgData name="Nguyen Nam Khanh" userId="a4b127e740a5600e" providerId="LiveId" clId="{B9C49F47-F11A-4460-80AE-A78C83F500C2}" dt="2022-08-10T15:51:12.074" v="2693" actId="1035"/>
          <ac:spMkLst>
            <pc:docMk/>
            <pc:sldMk cId="3118752323" sldId="376"/>
            <ac:spMk id="4" creationId="{DAA01F7E-C8E3-A603-0747-FD73A4683DB8}"/>
          </ac:spMkLst>
        </pc:spChg>
        <pc:spChg chg="add mod">
          <ac:chgData name="Nguyen Nam Khanh" userId="a4b127e740a5600e" providerId="LiveId" clId="{B9C49F47-F11A-4460-80AE-A78C83F500C2}" dt="2022-08-10T16:04:52.122" v="2820" actId="1076"/>
          <ac:spMkLst>
            <pc:docMk/>
            <pc:sldMk cId="3118752323" sldId="376"/>
            <ac:spMk id="6" creationId="{FC77C8B2-4709-B425-A153-334162501EC5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51:06.525" v="2690" actId="1036"/>
          <ac:spMkLst>
            <pc:docMk/>
            <pc:sldMk cId="3118752323" sldId="376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9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0T15:48:56.664" v="2527" actId="14100"/>
          <ac:grpSpMkLst>
            <pc:docMk/>
            <pc:sldMk cId="3118752323" sldId="376"/>
            <ac:grpSpMk id="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48:56.664" v="2527" actId="14100"/>
          <ac:grpSpMkLst>
            <pc:docMk/>
            <pc:sldMk cId="3118752323" sldId="376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48:56.664" v="2527" actId="14100"/>
          <ac:grpSpMkLst>
            <pc:docMk/>
            <pc:sldMk cId="3118752323" sldId="376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48:56.664" v="2527" actId="14100"/>
          <ac:grpSpMkLst>
            <pc:docMk/>
            <pc:sldMk cId="3118752323" sldId="376"/>
            <ac:grpSpMk id="44" creationId="{00000000-0000-0000-0000-000000000000}"/>
          </ac:grpSpMkLst>
        </pc:grpChg>
      </pc:sldChg>
      <pc:sldChg chg="add del">
        <pc:chgData name="Nguyen Nam Khanh" userId="a4b127e740a5600e" providerId="LiveId" clId="{B9C49F47-F11A-4460-80AE-A78C83F500C2}" dt="2022-08-10T16:06:59.528" v="2830" actId="47"/>
        <pc:sldMkLst>
          <pc:docMk/>
          <pc:sldMk cId="3560308231" sldId="377"/>
        </pc:sldMkLst>
      </pc:sldChg>
      <pc:sldChg chg="addSp delSp modSp add mod delAnim modAnim">
        <pc:chgData name="Nguyen Nam Khanh" userId="a4b127e740a5600e" providerId="LiveId" clId="{B9C49F47-F11A-4460-80AE-A78C83F500C2}" dt="2022-08-10T16:11:19.777" v="2928" actId="6549"/>
        <pc:sldMkLst>
          <pc:docMk/>
          <pc:sldMk cId="1847270515" sldId="378"/>
        </pc:sldMkLst>
        <pc:spChg chg="mod">
          <ac:chgData name="Nguyen Nam Khanh" userId="a4b127e740a5600e" providerId="LiveId" clId="{B9C49F47-F11A-4460-80AE-A78C83F500C2}" dt="2022-08-10T16:11:19.777" v="2928" actId="6549"/>
          <ac:spMkLst>
            <pc:docMk/>
            <pc:sldMk cId="1847270515" sldId="378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11:02.792" v="2927" actId="2711"/>
          <ac:spMkLst>
            <pc:docMk/>
            <pc:sldMk cId="1847270515" sldId="378"/>
            <ac:spMk id="4" creationId="{DAA01F7E-C8E3-A603-0747-FD73A4683DB8}"/>
          </ac:spMkLst>
        </pc:spChg>
        <pc:spChg chg="del">
          <ac:chgData name="Nguyen Nam Khanh" userId="a4b127e740a5600e" providerId="LiveId" clId="{B9C49F47-F11A-4460-80AE-A78C83F500C2}" dt="2022-08-10T16:08:51.045" v="2871" actId="478"/>
          <ac:spMkLst>
            <pc:docMk/>
            <pc:sldMk cId="1847270515" sldId="378"/>
            <ac:spMk id="6" creationId="{FC77C8B2-4709-B425-A153-334162501EC5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9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0T16:09:34.620" v="2873" actId="1076"/>
          <ac:grpSpMkLst>
            <pc:docMk/>
            <pc:sldMk cId="1847270515" sldId="378"/>
            <ac:grpSpMk id="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09:34.620" v="2873" actId="1076"/>
          <ac:grpSpMkLst>
            <pc:docMk/>
            <pc:sldMk cId="1847270515" sldId="378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09:34.620" v="2873" actId="1076"/>
          <ac:grpSpMkLst>
            <pc:docMk/>
            <pc:sldMk cId="1847270515" sldId="378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09:34.620" v="2873" actId="1076"/>
          <ac:grpSpMkLst>
            <pc:docMk/>
            <pc:sldMk cId="1847270515" sldId="378"/>
            <ac:grpSpMk id="44" creationId="{00000000-0000-0000-0000-000000000000}"/>
          </ac:grpSpMkLst>
        </pc:grpChg>
        <pc:picChg chg="add mod">
          <ac:chgData name="Nguyen Nam Khanh" userId="a4b127e740a5600e" providerId="LiveId" clId="{B9C49F47-F11A-4460-80AE-A78C83F500C2}" dt="2022-08-10T16:10:48.676" v="2926" actId="1076"/>
          <ac:picMkLst>
            <pc:docMk/>
            <pc:sldMk cId="1847270515" sldId="378"/>
            <ac:picMk id="2" creationId="{56050A90-E711-A0A4-D450-A5B1D750586A}"/>
          </ac:picMkLst>
        </pc:picChg>
      </pc:sldChg>
      <pc:sldChg chg="addSp delSp modSp add mod modAnim">
        <pc:chgData name="Nguyen Nam Khanh" userId="a4b127e740a5600e" providerId="LiveId" clId="{B9C49F47-F11A-4460-80AE-A78C83F500C2}" dt="2022-08-10T16:24:16.293" v="3469" actId="14100"/>
        <pc:sldMkLst>
          <pc:docMk/>
          <pc:sldMk cId="1793559525" sldId="379"/>
        </pc:sldMkLst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4:07.328" v="3466" actId="1035"/>
          <ac:spMkLst>
            <pc:docMk/>
            <pc:sldMk cId="1793559525" sldId="379"/>
            <ac:spMk id="4" creationId="{DAA01F7E-C8E3-A603-0747-FD73A4683DB8}"/>
          </ac:spMkLst>
        </pc:spChg>
        <pc:spChg chg="add del mod">
          <ac:chgData name="Nguyen Nam Khanh" userId="a4b127e740a5600e" providerId="LiveId" clId="{B9C49F47-F11A-4460-80AE-A78C83F500C2}" dt="2022-08-10T16:13:00.553" v="2940"/>
          <ac:spMkLst>
            <pc:docMk/>
            <pc:sldMk cId="1793559525" sldId="379"/>
            <ac:spMk id="8" creationId="{2DC0681B-75ED-44A7-7D7F-9993F03A82FF}"/>
          </ac:spMkLst>
        </pc:spChg>
        <pc:spChg chg="add del mod">
          <ac:chgData name="Nguyen Nam Khanh" userId="a4b127e740a5600e" providerId="LiveId" clId="{B9C49F47-F11A-4460-80AE-A78C83F500C2}" dt="2022-08-10T16:13:00.553" v="2940"/>
          <ac:spMkLst>
            <pc:docMk/>
            <pc:sldMk cId="1793559525" sldId="379"/>
            <ac:spMk id="10" creationId="{0338029B-8227-C5A0-C077-482E21386FDF}"/>
          </ac:spMkLst>
        </pc:spChg>
        <pc:spChg chg="add del mod">
          <ac:chgData name="Nguyen Nam Khanh" userId="a4b127e740a5600e" providerId="LiveId" clId="{B9C49F47-F11A-4460-80AE-A78C83F500C2}" dt="2022-08-10T16:13:00.553" v="2940"/>
          <ac:spMkLst>
            <pc:docMk/>
            <pc:sldMk cId="1793559525" sldId="379"/>
            <ac:spMk id="11" creationId="{045CC11D-A6C5-2C5D-4C87-F257D8DB0574}"/>
          </ac:spMkLst>
        </pc:spChg>
        <pc:spChg chg="add del mod">
          <ac:chgData name="Nguyen Nam Khanh" userId="a4b127e740a5600e" providerId="LiveId" clId="{B9C49F47-F11A-4460-80AE-A78C83F500C2}" dt="2022-08-10T16:13:00.553" v="2940"/>
          <ac:spMkLst>
            <pc:docMk/>
            <pc:sldMk cId="1793559525" sldId="379"/>
            <ac:spMk id="12" creationId="{AA38788D-D26E-F742-3EB2-A78EE83247B7}"/>
          </ac:spMkLst>
        </pc:spChg>
        <pc:spChg chg="add del">
          <ac:chgData name="Nguyen Nam Khanh" userId="a4b127e740a5600e" providerId="LiveId" clId="{B9C49F47-F11A-4460-80AE-A78C83F500C2}" dt="2022-08-10T16:13:13.657" v="2943"/>
          <ac:spMkLst>
            <pc:docMk/>
            <pc:sldMk cId="1793559525" sldId="379"/>
            <ac:spMk id="16" creationId="{16D1FBE7-C246-96AA-A7B3-A49D77B9C79B}"/>
          </ac:spMkLst>
        </pc:spChg>
        <pc:spChg chg="add del">
          <ac:chgData name="Nguyen Nam Khanh" userId="a4b127e740a5600e" providerId="LiveId" clId="{B9C49F47-F11A-4460-80AE-A78C83F500C2}" dt="2022-08-10T16:13:13.657" v="2943"/>
          <ac:spMkLst>
            <pc:docMk/>
            <pc:sldMk cId="1793559525" sldId="379"/>
            <ac:spMk id="17" creationId="{12315867-1849-2358-489F-9E71CFB50B1B}"/>
          </ac:spMkLst>
        </pc:spChg>
        <pc:spChg chg="add del">
          <ac:chgData name="Nguyen Nam Khanh" userId="a4b127e740a5600e" providerId="LiveId" clId="{B9C49F47-F11A-4460-80AE-A78C83F500C2}" dt="2022-08-10T16:13:13.657" v="2943"/>
          <ac:spMkLst>
            <pc:docMk/>
            <pc:sldMk cId="1793559525" sldId="379"/>
            <ac:spMk id="18" creationId="{4190FF33-765E-4FD7-A0AD-91FE9FF183E4}"/>
          </ac:spMkLst>
        </pc:spChg>
        <pc:spChg chg="add del">
          <ac:chgData name="Nguyen Nam Khanh" userId="a4b127e740a5600e" providerId="LiveId" clId="{B9C49F47-F11A-4460-80AE-A78C83F500C2}" dt="2022-08-10T16:13:13.657" v="2943"/>
          <ac:spMkLst>
            <pc:docMk/>
            <pc:sldMk cId="1793559525" sldId="379"/>
            <ac:spMk id="19" creationId="{387881F5-207D-1D51-DDD6-C9795058FD5A}"/>
          </ac:spMkLst>
        </pc:spChg>
        <pc:spChg chg="add del">
          <ac:chgData name="Nguyen Nam Khanh" userId="a4b127e740a5600e" providerId="LiveId" clId="{B9C49F47-F11A-4460-80AE-A78C83F500C2}" dt="2022-08-10T16:13:30.301" v="2945"/>
          <ac:spMkLst>
            <pc:docMk/>
            <pc:sldMk cId="1793559525" sldId="379"/>
            <ac:spMk id="23" creationId="{976DB8E9-F3D6-4001-6354-5E21AC534C00}"/>
          </ac:spMkLst>
        </pc:spChg>
        <pc:spChg chg="add del">
          <ac:chgData name="Nguyen Nam Khanh" userId="a4b127e740a5600e" providerId="LiveId" clId="{B9C49F47-F11A-4460-80AE-A78C83F500C2}" dt="2022-08-10T16:13:30.301" v="2945"/>
          <ac:spMkLst>
            <pc:docMk/>
            <pc:sldMk cId="1793559525" sldId="379"/>
            <ac:spMk id="24" creationId="{705A0FD7-B078-3EC4-8247-C5C6EFC89630}"/>
          </ac:spMkLst>
        </pc:spChg>
        <pc:spChg chg="add del">
          <ac:chgData name="Nguyen Nam Khanh" userId="a4b127e740a5600e" providerId="LiveId" clId="{B9C49F47-F11A-4460-80AE-A78C83F500C2}" dt="2022-08-10T16:13:30.301" v="2945"/>
          <ac:spMkLst>
            <pc:docMk/>
            <pc:sldMk cId="1793559525" sldId="379"/>
            <ac:spMk id="25" creationId="{0821BF7C-24E0-7FD7-A3F6-C5092C1E17E4}"/>
          </ac:spMkLst>
        </pc:spChg>
        <pc:spChg chg="add del">
          <ac:chgData name="Nguyen Nam Khanh" userId="a4b127e740a5600e" providerId="LiveId" clId="{B9C49F47-F11A-4460-80AE-A78C83F500C2}" dt="2022-08-10T16:13:30.301" v="2945"/>
          <ac:spMkLst>
            <pc:docMk/>
            <pc:sldMk cId="1793559525" sldId="379"/>
            <ac:spMk id="26" creationId="{FF3B32B5-3EF6-FF33-F673-767AB4770FAD}"/>
          </ac:spMkLst>
        </pc:spChg>
        <pc:spChg chg="add del mod">
          <ac:chgData name="Nguyen Nam Khanh" userId="a4b127e740a5600e" providerId="LiveId" clId="{B9C49F47-F11A-4460-80AE-A78C83F500C2}" dt="2022-08-10T16:13:49.130" v="2950"/>
          <ac:spMkLst>
            <pc:docMk/>
            <pc:sldMk cId="1793559525" sldId="379"/>
            <ac:spMk id="30" creationId="{8E0CA16E-F860-4387-F73A-2D3CC28F3BC0}"/>
          </ac:spMkLst>
        </pc:spChg>
        <pc:spChg chg="add del mod">
          <ac:chgData name="Nguyen Nam Khanh" userId="a4b127e740a5600e" providerId="LiveId" clId="{B9C49F47-F11A-4460-80AE-A78C83F500C2}" dt="2022-08-10T16:13:49.130" v="2950"/>
          <ac:spMkLst>
            <pc:docMk/>
            <pc:sldMk cId="1793559525" sldId="379"/>
            <ac:spMk id="31" creationId="{3CF287BF-ADF4-630A-902B-631D95E81AE8}"/>
          </ac:spMkLst>
        </pc:spChg>
        <pc:spChg chg="add del mod">
          <ac:chgData name="Nguyen Nam Khanh" userId="a4b127e740a5600e" providerId="LiveId" clId="{B9C49F47-F11A-4460-80AE-A78C83F500C2}" dt="2022-08-10T16:13:49.130" v="2950"/>
          <ac:spMkLst>
            <pc:docMk/>
            <pc:sldMk cId="1793559525" sldId="379"/>
            <ac:spMk id="32" creationId="{3CA020AF-7213-C956-4CAC-AF7B1D58F373}"/>
          </ac:spMkLst>
        </pc:spChg>
        <pc:spChg chg="add del mod">
          <ac:chgData name="Nguyen Nam Khanh" userId="a4b127e740a5600e" providerId="LiveId" clId="{B9C49F47-F11A-4460-80AE-A78C83F500C2}" dt="2022-08-10T16:13:49.130" v="2950"/>
          <ac:spMkLst>
            <pc:docMk/>
            <pc:sldMk cId="1793559525" sldId="379"/>
            <ac:spMk id="33" creationId="{71EFD8B8-5658-9CA8-2FFF-33219C3E8BCE}"/>
          </ac:spMkLst>
        </pc:spChg>
        <pc:spChg chg="add del">
          <ac:chgData name="Nguyen Nam Khanh" userId="a4b127e740a5600e" providerId="LiveId" clId="{B9C49F47-F11A-4460-80AE-A78C83F500C2}" dt="2022-08-10T16:14:12.874" v="2953"/>
          <ac:spMkLst>
            <pc:docMk/>
            <pc:sldMk cId="1793559525" sldId="379"/>
            <ac:spMk id="37" creationId="{8A6A7E5D-F3AC-1AE8-F194-42532CC012BE}"/>
          </ac:spMkLst>
        </pc:spChg>
        <pc:spChg chg="add del">
          <ac:chgData name="Nguyen Nam Khanh" userId="a4b127e740a5600e" providerId="LiveId" clId="{B9C49F47-F11A-4460-80AE-A78C83F500C2}" dt="2022-08-10T16:14:12.874" v="2953"/>
          <ac:spMkLst>
            <pc:docMk/>
            <pc:sldMk cId="1793559525" sldId="379"/>
            <ac:spMk id="38" creationId="{84158FDB-A5D5-0573-EB9D-FCCE34884802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9" creationId="{00000000-0000-0000-0000-000000000000}"/>
          </ac:spMkLst>
        </pc:spChg>
        <pc:spChg chg="add del">
          <ac:chgData name="Nguyen Nam Khanh" userId="a4b127e740a5600e" providerId="LiveId" clId="{B9C49F47-F11A-4460-80AE-A78C83F500C2}" dt="2022-08-10T16:14:12.874" v="2953"/>
          <ac:spMkLst>
            <pc:docMk/>
            <pc:sldMk cId="1793559525" sldId="379"/>
            <ac:spMk id="70" creationId="{93F635F6-A8DA-9638-3AB5-4C6BB72114D5}"/>
          </ac:spMkLst>
        </pc:spChg>
        <pc:spChg chg="add del">
          <ac:chgData name="Nguyen Nam Khanh" userId="a4b127e740a5600e" providerId="LiveId" clId="{B9C49F47-F11A-4460-80AE-A78C83F500C2}" dt="2022-08-10T16:14:12.874" v="2953"/>
          <ac:spMkLst>
            <pc:docMk/>
            <pc:sldMk cId="1793559525" sldId="379"/>
            <ac:spMk id="75" creationId="{5182E060-F63B-7CAB-C00F-F39346892AEC}"/>
          </ac:spMkLst>
        </pc:spChg>
        <pc:spChg chg="add del">
          <ac:chgData name="Nguyen Nam Khanh" userId="a4b127e740a5600e" providerId="LiveId" clId="{B9C49F47-F11A-4460-80AE-A78C83F500C2}" dt="2022-08-10T16:17:22.686" v="3153"/>
          <ac:spMkLst>
            <pc:docMk/>
            <pc:sldMk cId="1793559525" sldId="379"/>
            <ac:spMk id="79" creationId="{4A016ECE-CA55-CD71-DBE7-1E87420602BE}"/>
          </ac:spMkLst>
        </pc:spChg>
        <pc:spChg chg="add del">
          <ac:chgData name="Nguyen Nam Khanh" userId="a4b127e740a5600e" providerId="LiveId" clId="{B9C49F47-F11A-4460-80AE-A78C83F500C2}" dt="2022-08-10T16:17:22.686" v="3153"/>
          <ac:spMkLst>
            <pc:docMk/>
            <pc:sldMk cId="1793559525" sldId="379"/>
            <ac:spMk id="80" creationId="{838BEA41-944E-B254-C956-9AF939BE5DB6}"/>
          </ac:spMkLst>
        </pc:spChg>
        <pc:spChg chg="add del">
          <ac:chgData name="Nguyen Nam Khanh" userId="a4b127e740a5600e" providerId="LiveId" clId="{B9C49F47-F11A-4460-80AE-A78C83F500C2}" dt="2022-08-10T16:17:22.686" v="3153"/>
          <ac:spMkLst>
            <pc:docMk/>
            <pc:sldMk cId="1793559525" sldId="379"/>
            <ac:spMk id="81" creationId="{FA7DDFD4-DF0A-FBDA-AD98-BDBA73154AE0}"/>
          </ac:spMkLst>
        </pc:spChg>
        <pc:spChg chg="add del">
          <ac:chgData name="Nguyen Nam Khanh" userId="a4b127e740a5600e" providerId="LiveId" clId="{B9C49F47-F11A-4460-80AE-A78C83F500C2}" dt="2022-08-10T16:17:22.686" v="3153"/>
          <ac:spMkLst>
            <pc:docMk/>
            <pc:sldMk cId="1793559525" sldId="379"/>
            <ac:spMk id="82" creationId="{BE24F4D7-0F6A-E28B-8EF5-D959B9C3EC8E}"/>
          </ac:spMkLst>
        </pc:spChg>
        <pc:spChg chg="add del">
          <ac:chgData name="Nguyen Nam Khanh" userId="a4b127e740a5600e" providerId="LiveId" clId="{B9C49F47-F11A-4460-80AE-A78C83F500C2}" dt="2022-08-10T16:17:32.100" v="3156"/>
          <ac:spMkLst>
            <pc:docMk/>
            <pc:sldMk cId="1793559525" sldId="379"/>
            <ac:spMk id="86" creationId="{A47E5877-AB33-A463-DE28-F1E910499117}"/>
          </ac:spMkLst>
        </pc:spChg>
        <pc:spChg chg="add del">
          <ac:chgData name="Nguyen Nam Khanh" userId="a4b127e740a5600e" providerId="LiveId" clId="{B9C49F47-F11A-4460-80AE-A78C83F500C2}" dt="2022-08-10T16:17:32.100" v="3156"/>
          <ac:spMkLst>
            <pc:docMk/>
            <pc:sldMk cId="1793559525" sldId="379"/>
            <ac:spMk id="87" creationId="{9C067610-2B0E-06F1-F8E1-961BB3B17B34}"/>
          </ac:spMkLst>
        </pc:spChg>
        <pc:spChg chg="add del">
          <ac:chgData name="Nguyen Nam Khanh" userId="a4b127e740a5600e" providerId="LiveId" clId="{B9C49F47-F11A-4460-80AE-A78C83F500C2}" dt="2022-08-10T16:17:32.100" v="3156"/>
          <ac:spMkLst>
            <pc:docMk/>
            <pc:sldMk cId="1793559525" sldId="379"/>
            <ac:spMk id="88" creationId="{93C72F21-04F7-7586-650C-7F647B40B184}"/>
          </ac:spMkLst>
        </pc:spChg>
        <pc:spChg chg="add del">
          <ac:chgData name="Nguyen Nam Khanh" userId="a4b127e740a5600e" providerId="LiveId" clId="{B9C49F47-F11A-4460-80AE-A78C83F500C2}" dt="2022-08-10T16:17:32.100" v="3156"/>
          <ac:spMkLst>
            <pc:docMk/>
            <pc:sldMk cId="1793559525" sldId="379"/>
            <ac:spMk id="89" creationId="{B993FF16-B086-B708-692F-73F6EACDD106}"/>
          </ac:spMkLst>
        </pc:spChg>
        <pc:grpChg chg="mod">
          <ac:chgData name="Nguyen Nam Khanh" userId="a4b127e740a5600e" providerId="LiveId" clId="{B9C49F47-F11A-4460-80AE-A78C83F500C2}" dt="2022-08-10T16:23:49.723" v="3418" actId="1076"/>
          <ac:grpSpMkLst>
            <pc:docMk/>
            <pc:sldMk cId="1793559525" sldId="379"/>
            <ac:grpSpMk id="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23:49.723" v="3418" actId="1076"/>
          <ac:grpSpMkLst>
            <pc:docMk/>
            <pc:sldMk cId="1793559525" sldId="379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23:49.723" v="3418" actId="1076"/>
          <ac:grpSpMkLst>
            <pc:docMk/>
            <pc:sldMk cId="1793559525" sldId="379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23:49.723" v="3418" actId="1076"/>
          <ac:grpSpMkLst>
            <pc:docMk/>
            <pc:sldMk cId="1793559525" sldId="379"/>
            <ac:grpSpMk id="44" creationId="{00000000-0000-0000-0000-000000000000}"/>
          </ac:grpSpMkLst>
        </pc:grpChg>
        <pc:graphicFrameChg chg="add del mod">
          <ac:chgData name="Nguyen Nam Khanh" userId="a4b127e740a5600e" providerId="LiveId" clId="{B9C49F47-F11A-4460-80AE-A78C83F500C2}" dt="2022-08-10T16:13:00.553" v="2940"/>
          <ac:graphicFrameMkLst>
            <pc:docMk/>
            <pc:sldMk cId="1793559525" sldId="379"/>
            <ac:graphicFrameMk id="5" creationId="{E031C9E0-FEA4-061B-F606-796D46F502AC}"/>
          </ac:graphicFrameMkLst>
        </pc:graphicFrameChg>
        <pc:graphicFrameChg chg="add del mod">
          <ac:chgData name="Nguyen Nam Khanh" userId="a4b127e740a5600e" providerId="LiveId" clId="{B9C49F47-F11A-4460-80AE-A78C83F500C2}" dt="2022-08-10T16:13:00.553" v="2940"/>
          <ac:graphicFrameMkLst>
            <pc:docMk/>
            <pc:sldMk cId="1793559525" sldId="379"/>
            <ac:graphicFrameMk id="6" creationId="{138ADBB6-9354-7812-5792-A591BF9B8CFB}"/>
          </ac:graphicFrameMkLst>
        </pc:graphicFrameChg>
        <pc:graphicFrameChg chg="add del mod">
          <ac:chgData name="Nguyen Nam Khanh" userId="a4b127e740a5600e" providerId="LiveId" clId="{B9C49F47-F11A-4460-80AE-A78C83F500C2}" dt="2022-08-10T16:13:00.553" v="2940"/>
          <ac:graphicFrameMkLst>
            <pc:docMk/>
            <pc:sldMk cId="1793559525" sldId="379"/>
            <ac:graphicFrameMk id="7" creationId="{C89859FC-BEF5-ECA7-BEC0-72062BA1B89C}"/>
          </ac:graphicFrameMkLst>
        </pc:graphicFrameChg>
        <pc:graphicFrameChg chg="add del">
          <ac:chgData name="Nguyen Nam Khanh" userId="a4b127e740a5600e" providerId="LiveId" clId="{B9C49F47-F11A-4460-80AE-A78C83F500C2}" dt="2022-08-10T16:13:13.657" v="2943"/>
          <ac:graphicFrameMkLst>
            <pc:docMk/>
            <pc:sldMk cId="1793559525" sldId="379"/>
            <ac:graphicFrameMk id="13" creationId="{1241A0D9-843C-B1AC-651D-3BB3D9121EBC}"/>
          </ac:graphicFrameMkLst>
        </pc:graphicFrameChg>
        <pc:graphicFrameChg chg="add del">
          <ac:chgData name="Nguyen Nam Khanh" userId="a4b127e740a5600e" providerId="LiveId" clId="{B9C49F47-F11A-4460-80AE-A78C83F500C2}" dt="2022-08-10T16:13:13.657" v="2943"/>
          <ac:graphicFrameMkLst>
            <pc:docMk/>
            <pc:sldMk cId="1793559525" sldId="379"/>
            <ac:graphicFrameMk id="14" creationId="{941B4F7C-5673-7187-208D-54D3324CBCF4}"/>
          </ac:graphicFrameMkLst>
        </pc:graphicFrameChg>
        <pc:graphicFrameChg chg="add del">
          <ac:chgData name="Nguyen Nam Khanh" userId="a4b127e740a5600e" providerId="LiveId" clId="{B9C49F47-F11A-4460-80AE-A78C83F500C2}" dt="2022-08-10T16:13:13.657" v="2943"/>
          <ac:graphicFrameMkLst>
            <pc:docMk/>
            <pc:sldMk cId="1793559525" sldId="379"/>
            <ac:graphicFrameMk id="15" creationId="{118DCBE5-96F4-EF72-21D8-C9AAC3C6D7BC}"/>
          </ac:graphicFrameMkLst>
        </pc:graphicFrameChg>
        <pc:graphicFrameChg chg="add del">
          <ac:chgData name="Nguyen Nam Khanh" userId="a4b127e740a5600e" providerId="LiveId" clId="{B9C49F47-F11A-4460-80AE-A78C83F500C2}" dt="2022-08-10T16:13:30.301" v="2945"/>
          <ac:graphicFrameMkLst>
            <pc:docMk/>
            <pc:sldMk cId="1793559525" sldId="379"/>
            <ac:graphicFrameMk id="20" creationId="{ACF31071-CFA0-F6B3-D532-F379CBFEAAB0}"/>
          </ac:graphicFrameMkLst>
        </pc:graphicFrameChg>
        <pc:graphicFrameChg chg="add del">
          <ac:chgData name="Nguyen Nam Khanh" userId="a4b127e740a5600e" providerId="LiveId" clId="{B9C49F47-F11A-4460-80AE-A78C83F500C2}" dt="2022-08-10T16:13:30.301" v="2945"/>
          <ac:graphicFrameMkLst>
            <pc:docMk/>
            <pc:sldMk cId="1793559525" sldId="379"/>
            <ac:graphicFrameMk id="21" creationId="{AA8F47DD-0A58-766E-F5EB-5D4EC431E438}"/>
          </ac:graphicFrameMkLst>
        </pc:graphicFrameChg>
        <pc:graphicFrameChg chg="add del">
          <ac:chgData name="Nguyen Nam Khanh" userId="a4b127e740a5600e" providerId="LiveId" clId="{B9C49F47-F11A-4460-80AE-A78C83F500C2}" dt="2022-08-10T16:13:30.301" v="2945"/>
          <ac:graphicFrameMkLst>
            <pc:docMk/>
            <pc:sldMk cId="1793559525" sldId="379"/>
            <ac:graphicFrameMk id="22" creationId="{A987A262-FD57-BF05-DEE7-C12042765078}"/>
          </ac:graphicFrameMkLst>
        </pc:graphicFrameChg>
        <pc:graphicFrameChg chg="add del mod">
          <ac:chgData name="Nguyen Nam Khanh" userId="a4b127e740a5600e" providerId="LiveId" clId="{B9C49F47-F11A-4460-80AE-A78C83F500C2}" dt="2022-08-10T16:13:49.130" v="2950"/>
          <ac:graphicFrameMkLst>
            <pc:docMk/>
            <pc:sldMk cId="1793559525" sldId="379"/>
            <ac:graphicFrameMk id="27" creationId="{10A5EE2E-7989-5017-B269-F6938AF6C896}"/>
          </ac:graphicFrameMkLst>
        </pc:graphicFrameChg>
        <pc:graphicFrameChg chg="add del mod">
          <ac:chgData name="Nguyen Nam Khanh" userId="a4b127e740a5600e" providerId="LiveId" clId="{B9C49F47-F11A-4460-80AE-A78C83F500C2}" dt="2022-08-10T16:13:49.130" v="2950"/>
          <ac:graphicFrameMkLst>
            <pc:docMk/>
            <pc:sldMk cId="1793559525" sldId="379"/>
            <ac:graphicFrameMk id="28" creationId="{93BF9EF3-49E7-AC1A-734B-D9F8BF5499F2}"/>
          </ac:graphicFrameMkLst>
        </pc:graphicFrameChg>
        <pc:graphicFrameChg chg="add del mod">
          <ac:chgData name="Nguyen Nam Khanh" userId="a4b127e740a5600e" providerId="LiveId" clId="{B9C49F47-F11A-4460-80AE-A78C83F500C2}" dt="2022-08-10T16:13:49.130" v="2950"/>
          <ac:graphicFrameMkLst>
            <pc:docMk/>
            <pc:sldMk cId="1793559525" sldId="379"/>
            <ac:graphicFrameMk id="29" creationId="{CE8A856A-C7C1-17A1-7E35-A44270144502}"/>
          </ac:graphicFrameMkLst>
        </pc:graphicFrameChg>
        <pc:graphicFrameChg chg="add del">
          <ac:chgData name="Nguyen Nam Khanh" userId="a4b127e740a5600e" providerId="LiveId" clId="{B9C49F47-F11A-4460-80AE-A78C83F500C2}" dt="2022-08-10T16:14:12.874" v="2953"/>
          <ac:graphicFrameMkLst>
            <pc:docMk/>
            <pc:sldMk cId="1793559525" sldId="379"/>
            <ac:graphicFrameMk id="34" creationId="{6B56B40F-98E5-E0DE-18E0-B9684CAABCCD}"/>
          </ac:graphicFrameMkLst>
        </pc:graphicFrameChg>
        <pc:graphicFrameChg chg="add del">
          <ac:chgData name="Nguyen Nam Khanh" userId="a4b127e740a5600e" providerId="LiveId" clId="{B9C49F47-F11A-4460-80AE-A78C83F500C2}" dt="2022-08-10T16:14:12.874" v="2953"/>
          <ac:graphicFrameMkLst>
            <pc:docMk/>
            <pc:sldMk cId="1793559525" sldId="379"/>
            <ac:graphicFrameMk id="35" creationId="{67BA6289-9763-6D67-F666-DEDAE23EE290}"/>
          </ac:graphicFrameMkLst>
        </pc:graphicFrameChg>
        <pc:graphicFrameChg chg="add del">
          <ac:chgData name="Nguyen Nam Khanh" userId="a4b127e740a5600e" providerId="LiveId" clId="{B9C49F47-F11A-4460-80AE-A78C83F500C2}" dt="2022-08-10T16:14:12.874" v="2953"/>
          <ac:graphicFrameMkLst>
            <pc:docMk/>
            <pc:sldMk cId="1793559525" sldId="379"/>
            <ac:graphicFrameMk id="36" creationId="{B3A27CD2-F83C-BEBE-E4E5-756CFECAB515}"/>
          </ac:graphicFrameMkLst>
        </pc:graphicFrameChg>
        <pc:graphicFrameChg chg="add del">
          <ac:chgData name="Nguyen Nam Khanh" userId="a4b127e740a5600e" providerId="LiveId" clId="{B9C49F47-F11A-4460-80AE-A78C83F500C2}" dt="2022-08-10T16:17:22.686" v="3153"/>
          <ac:graphicFrameMkLst>
            <pc:docMk/>
            <pc:sldMk cId="1793559525" sldId="379"/>
            <ac:graphicFrameMk id="76" creationId="{45EC7333-F64A-7BBF-C965-8EF8FDBB9E39}"/>
          </ac:graphicFrameMkLst>
        </pc:graphicFrameChg>
        <pc:graphicFrameChg chg="add del">
          <ac:chgData name="Nguyen Nam Khanh" userId="a4b127e740a5600e" providerId="LiveId" clId="{B9C49F47-F11A-4460-80AE-A78C83F500C2}" dt="2022-08-10T16:17:22.686" v="3153"/>
          <ac:graphicFrameMkLst>
            <pc:docMk/>
            <pc:sldMk cId="1793559525" sldId="379"/>
            <ac:graphicFrameMk id="77" creationId="{C559E3D0-0B88-8668-5F20-7A3337B5F75D}"/>
          </ac:graphicFrameMkLst>
        </pc:graphicFrameChg>
        <pc:graphicFrameChg chg="add del">
          <ac:chgData name="Nguyen Nam Khanh" userId="a4b127e740a5600e" providerId="LiveId" clId="{B9C49F47-F11A-4460-80AE-A78C83F500C2}" dt="2022-08-10T16:17:22.686" v="3153"/>
          <ac:graphicFrameMkLst>
            <pc:docMk/>
            <pc:sldMk cId="1793559525" sldId="379"/>
            <ac:graphicFrameMk id="78" creationId="{951FD500-A83B-7E31-2C84-5340FD6BFD98}"/>
          </ac:graphicFrameMkLst>
        </pc:graphicFrameChg>
        <pc:graphicFrameChg chg="add del">
          <ac:chgData name="Nguyen Nam Khanh" userId="a4b127e740a5600e" providerId="LiveId" clId="{B9C49F47-F11A-4460-80AE-A78C83F500C2}" dt="2022-08-10T16:17:32.100" v="3156"/>
          <ac:graphicFrameMkLst>
            <pc:docMk/>
            <pc:sldMk cId="1793559525" sldId="379"/>
            <ac:graphicFrameMk id="83" creationId="{6CBF9857-4327-A92E-F7B9-21E988FA77D5}"/>
          </ac:graphicFrameMkLst>
        </pc:graphicFrameChg>
        <pc:graphicFrameChg chg="add del">
          <ac:chgData name="Nguyen Nam Khanh" userId="a4b127e740a5600e" providerId="LiveId" clId="{B9C49F47-F11A-4460-80AE-A78C83F500C2}" dt="2022-08-10T16:17:32.100" v="3156"/>
          <ac:graphicFrameMkLst>
            <pc:docMk/>
            <pc:sldMk cId="1793559525" sldId="379"/>
            <ac:graphicFrameMk id="84" creationId="{4A2C1506-830C-7056-8B9F-CD5693A91CFE}"/>
          </ac:graphicFrameMkLst>
        </pc:graphicFrameChg>
        <pc:graphicFrameChg chg="add del">
          <ac:chgData name="Nguyen Nam Khanh" userId="a4b127e740a5600e" providerId="LiveId" clId="{B9C49F47-F11A-4460-80AE-A78C83F500C2}" dt="2022-08-10T16:17:32.100" v="3156"/>
          <ac:graphicFrameMkLst>
            <pc:docMk/>
            <pc:sldMk cId="1793559525" sldId="379"/>
            <ac:graphicFrameMk id="85" creationId="{5F02E2C4-8590-D7FC-112F-32BAEDFF9FD3}"/>
          </ac:graphicFrameMkLst>
        </pc:graphicFrameChg>
        <pc:picChg chg="del">
          <ac:chgData name="Nguyen Nam Khanh" userId="a4b127e740a5600e" providerId="LiveId" clId="{B9C49F47-F11A-4460-80AE-A78C83F500C2}" dt="2022-08-10T16:12:12.916" v="2933" actId="478"/>
          <ac:picMkLst>
            <pc:docMk/>
            <pc:sldMk cId="1793559525" sldId="379"/>
            <ac:picMk id="2" creationId="{56050A90-E711-A0A4-D450-A5B1D750586A}"/>
          </ac:picMkLst>
        </pc:picChg>
        <pc:picChg chg="add mod">
          <ac:chgData name="Nguyen Nam Khanh" userId="a4b127e740a5600e" providerId="LiveId" clId="{B9C49F47-F11A-4460-80AE-A78C83F500C2}" dt="2022-08-10T16:24:16.293" v="3469" actId="14100"/>
          <ac:picMkLst>
            <pc:docMk/>
            <pc:sldMk cId="1793559525" sldId="379"/>
            <ac:picMk id="90" creationId="{4FEDA112-5456-E48C-038E-A95F20CD4229}"/>
          </ac:picMkLst>
        </pc:picChg>
      </pc:sldChg>
      <pc:sldChg chg="addSp delSp modSp add mod delAnim modAnim">
        <pc:chgData name="Nguyen Nam Khanh" userId="a4b127e740a5600e" providerId="LiveId" clId="{B9C49F47-F11A-4460-80AE-A78C83F500C2}" dt="2022-08-10T16:29:00.808" v="3499" actId="22"/>
        <pc:sldMkLst>
          <pc:docMk/>
          <pc:sldMk cId="3680723952" sldId="380"/>
        </pc:sldMkLst>
        <pc:spChg chg="del mod">
          <ac:chgData name="Nguyen Nam Khanh" userId="a4b127e740a5600e" providerId="LiveId" clId="{B9C49F47-F11A-4460-80AE-A78C83F500C2}" dt="2022-08-10T16:27:09.061" v="3484"/>
          <ac:spMkLst>
            <pc:docMk/>
            <pc:sldMk cId="3680723952" sldId="380"/>
            <ac:spMk id="4" creationId="{DAA01F7E-C8E3-A603-0747-FD73A4683DB8}"/>
          </ac:spMkLst>
        </pc:spChg>
        <pc:spChg chg="add mod">
          <ac:chgData name="Nguyen Nam Khanh" userId="a4b127e740a5600e" providerId="LiveId" clId="{B9C49F47-F11A-4460-80AE-A78C83F500C2}" dt="2022-08-10T16:27:31.985" v="3493" actId="20577"/>
          <ac:spMkLst>
            <pc:docMk/>
            <pc:sldMk cId="3680723952" sldId="380"/>
            <ac:spMk id="5" creationId="{DB389517-7CB4-0E73-F15F-6A2372A1357B}"/>
          </ac:spMkLst>
        </pc:spChg>
        <pc:spChg chg="add mod">
          <ac:chgData name="Nguyen Nam Khanh" userId="a4b127e740a5600e" providerId="LiveId" clId="{B9C49F47-F11A-4460-80AE-A78C83F500C2}" dt="2022-08-10T16:28:03.685" v="3498" actId="255"/>
          <ac:spMkLst>
            <pc:docMk/>
            <pc:sldMk cId="3680723952" sldId="380"/>
            <ac:spMk id="7" creationId="{B3E251AC-7C7A-110C-C8C9-860ABBA26FCB}"/>
          </ac:spMkLst>
        </pc:spChg>
        <pc:spChg chg="mod">
          <ac:chgData name="Nguyen Nam Khanh" userId="a4b127e740a5600e" providerId="LiveId" clId="{B9C49F47-F11A-4460-80AE-A78C83F500C2}" dt="2022-08-10T16:24:43.504" v="3472" actId="20577"/>
          <ac:spMkLst>
            <pc:docMk/>
            <pc:sldMk cId="3680723952" sldId="380"/>
            <ac:spMk id="43" creationId="{00000000-0000-0000-0000-000000000000}"/>
          </ac:spMkLst>
        </pc:spChg>
        <pc:picChg chg="add mod">
          <ac:chgData name="Nguyen Nam Khanh" userId="a4b127e740a5600e" providerId="LiveId" clId="{B9C49F47-F11A-4460-80AE-A78C83F500C2}" dt="2022-08-10T16:27:38.559" v="3495" actId="14100"/>
          <ac:picMkLst>
            <pc:docMk/>
            <pc:sldMk cId="3680723952" sldId="380"/>
            <ac:picMk id="2" creationId="{6F671FA2-F61F-CBCB-3019-82E00443F2AD}"/>
          </ac:picMkLst>
        </pc:picChg>
        <pc:picChg chg="add">
          <ac:chgData name="Nguyen Nam Khanh" userId="a4b127e740a5600e" providerId="LiveId" clId="{B9C49F47-F11A-4460-80AE-A78C83F500C2}" dt="2022-08-10T16:29:00.808" v="3499" actId="22"/>
          <ac:picMkLst>
            <pc:docMk/>
            <pc:sldMk cId="3680723952" sldId="380"/>
            <ac:picMk id="10" creationId="{FDEE7AA6-DF11-64D8-5401-2B9027FD2BA8}"/>
          </ac:picMkLst>
        </pc:picChg>
        <pc:picChg chg="del">
          <ac:chgData name="Nguyen Nam Khanh" userId="a4b127e740a5600e" providerId="LiveId" clId="{B9C49F47-F11A-4460-80AE-A78C83F500C2}" dt="2022-08-10T16:24:47.040" v="3473" actId="478"/>
          <ac:picMkLst>
            <pc:docMk/>
            <pc:sldMk cId="3680723952" sldId="380"/>
            <ac:picMk id="90" creationId="{4FEDA112-5456-E48C-038E-A95F20CD4229}"/>
          </ac:picMkLst>
        </pc:picChg>
      </pc:sldChg>
      <pc:sldChg chg="delSp modSp add mod">
        <pc:chgData name="Nguyen Nam Khanh" userId="a4b127e740a5600e" providerId="LiveId" clId="{B9C49F47-F11A-4460-80AE-A78C83F500C2}" dt="2022-08-10T16:32:17.895" v="3632" actId="1076"/>
        <pc:sldMkLst>
          <pc:docMk/>
          <pc:sldMk cId="3858226070" sldId="381"/>
        </pc:sldMkLst>
        <pc:spChg chg="mod">
          <ac:chgData name="Nguyen Nam Khanh" userId="a4b127e740a5600e" providerId="LiveId" clId="{B9C49F47-F11A-4460-80AE-A78C83F500C2}" dt="2022-08-10T16:31:57.130" v="3631" actId="20577"/>
          <ac:spMkLst>
            <pc:docMk/>
            <pc:sldMk cId="3858226070" sldId="381"/>
            <ac:spMk id="7" creationId="{B3E251AC-7C7A-110C-C8C9-860ABBA26FCB}"/>
          </ac:spMkLst>
        </pc:spChg>
        <pc:spChg chg="mod">
          <ac:chgData name="Nguyen Nam Khanh" userId="a4b127e740a5600e" providerId="LiveId" clId="{B9C49F47-F11A-4460-80AE-A78C83F500C2}" dt="2022-08-10T16:29:08.574" v="3502" actId="20577"/>
          <ac:spMkLst>
            <pc:docMk/>
            <pc:sldMk cId="3858226070" sldId="381"/>
            <ac:spMk id="43" creationId="{00000000-0000-0000-0000-000000000000}"/>
          </ac:spMkLst>
        </pc:spChg>
        <pc:picChg chg="del">
          <ac:chgData name="Nguyen Nam Khanh" userId="a4b127e740a5600e" providerId="LiveId" clId="{B9C49F47-F11A-4460-80AE-A78C83F500C2}" dt="2022-08-10T16:29:11.022" v="3503" actId="478"/>
          <ac:picMkLst>
            <pc:docMk/>
            <pc:sldMk cId="3858226070" sldId="381"/>
            <ac:picMk id="2" creationId="{6F671FA2-F61F-CBCB-3019-82E00443F2AD}"/>
          </ac:picMkLst>
        </pc:picChg>
        <pc:picChg chg="mod">
          <ac:chgData name="Nguyen Nam Khanh" userId="a4b127e740a5600e" providerId="LiveId" clId="{B9C49F47-F11A-4460-80AE-A78C83F500C2}" dt="2022-08-10T16:32:17.895" v="3632" actId="1076"/>
          <ac:picMkLst>
            <pc:docMk/>
            <pc:sldMk cId="3858226070" sldId="381"/>
            <ac:picMk id="10" creationId="{FDEE7AA6-DF11-64D8-5401-2B9027FD2BA8}"/>
          </ac:picMkLst>
        </pc:picChg>
      </pc:sldChg>
      <pc:sldChg chg="addSp delSp modSp add mod modAnim">
        <pc:chgData name="Nguyen Nam Khanh" userId="a4b127e740a5600e" providerId="LiveId" clId="{B9C49F47-F11A-4460-80AE-A78C83F500C2}" dt="2022-08-11T15:36:41.382" v="3946"/>
        <pc:sldMkLst>
          <pc:docMk/>
          <pc:sldMk cId="3739417960" sldId="382"/>
        </pc:sldMkLst>
        <pc:spChg chg="add del mod">
          <ac:chgData name="Nguyen Nam Khanh" userId="a4b127e740a5600e" providerId="LiveId" clId="{B9C49F47-F11A-4460-80AE-A78C83F500C2}" dt="2022-08-11T15:32:42.096" v="3926" actId="20577"/>
          <ac:spMkLst>
            <pc:docMk/>
            <pc:sldMk cId="3739417960" sldId="382"/>
            <ac:spMk id="2" creationId="{9A6ACFD4-D8AA-3FF7-B1F1-D573D3A852E8}"/>
          </ac:spMkLst>
        </pc:spChg>
        <pc:spChg chg="mod topLvl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3" creationId="{00000000-0000-0000-0000-000000000000}"/>
          </ac:spMkLst>
        </pc:spChg>
        <pc:spChg chg="add del mod">
          <ac:chgData name="Nguyen Nam Khanh" userId="a4b127e740a5600e" providerId="LiveId" clId="{B9C49F47-F11A-4460-80AE-A78C83F500C2}" dt="2022-08-11T15:29:53.815" v="3795"/>
          <ac:spMkLst>
            <pc:docMk/>
            <pc:sldMk cId="3739417960" sldId="382"/>
            <ac:spMk id="4" creationId="{57E87235-DBAA-5C9D-7D19-57281564BD7A}"/>
          </ac:spMkLst>
        </pc:spChg>
        <pc:spChg chg="add del mod">
          <ac:chgData name="Nguyen Nam Khanh" userId="a4b127e740a5600e" providerId="LiveId" clId="{B9C49F47-F11A-4460-80AE-A78C83F500C2}" dt="2022-08-11T15:29:53.815" v="3795"/>
          <ac:spMkLst>
            <pc:docMk/>
            <pc:sldMk cId="3739417960" sldId="382"/>
            <ac:spMk id="6" creationId="{299B66AF-FD18-6122-8636-C9EED5CFA83B}"/>
          </ac:spMkLst>
        </pc:spChg>
        <pc:spChg chg="add mod">
          <ac:chgData name="Nguyen Nam Khanh" userId="a4b127e740a5600e" providerId="LiveId" clId="{B9C49F47-F11A-4460-80AE-A78C83F500C2}" dt="2022-08-11T15:30:09.743" v="3797" actId="1076"/>
          <ac:spMkLst>
            <pc:docMk/>
            <pc:sldMk cId="3739417960" sldId="382"/>
            <ac:spMk id="7" creationId="{C94AA6B4-6CAD-828E-5220-C2572085D8C1}"/>
          </ac:spMkLst>
        </pc:spChg>
        <pc:spChg chg="add del mod">
          <ac:chgData name="Nguyen Nam Khanh" userId="a4b127e740a5600e" providerId="LiveId" clId="{B9C49F47-F11A-4460-80AE-A78C83F500C2}" dt="2022-08-11T15:35:17.428" v="3936" actId="478"/>
          <ac:spMkLst>
            <pc:docMk/>
            <pc:sldMk cId="3739417960" sldId="382"/>
            <ac:spMk id="10" creationId="{B344B22E-9E07-EB74-F7A2-D67E6B04DF30}"/>
          </ac:spMkLst>
        </pc:spChg>
        <pc:spChg chg="add del mod">
          <ac:chgData name="Nguyen Nam Khanh" userId="a4b127e740a5600e" providerId="LiveId" clId="{B9C49F47-F11A-4460-80AE-A78C83F500C2}" dt="2022-08-11T15:31:07.993" v="3812" actId="1076"/>
          <ac:spMkLst>
            <pc:docMk/>
            <pc:sldMk cId="3739417960" sldId="382"/>
            <ac:spMk id="11" creationId="{6E56B620-490B-5951-A69A-B216D9AE5EDD}"/>
          </ac:spMkLst>
        </pc:spChg>
        <pc:spChg chg="add del mod">
          <ac:chgData name="Nguyen Nam Khanh" userId="a4b127e740a5600e" providerId="LiveId" clId="{B9C49F47-F11A-4460-80AE-A78C83F500C2}" dt="2022-08-11T15:31:07.993" v="3812" actId="1076"/>
          <ac:spMkLst>
            <pc:docMk/>
            <pc:sldMk cId="3739417960" sldId="382"/>
            <ac:spMk id="13" creationId="{4FEC08B4-35CA-CC1D-8D01-385D6BB8414C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34:02.621" v="3699" actId="1037"/>
          <ac:spMkLst>
            <pc:docMk/>
            <pc:sldMk cId="3739417960" sldId="382"/>
            <ac:spMk id="7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34:22.095" v="3708" actId="20577"/>
          <ac:spMkLst>
            <pc:docMk/>
            <pc:sldMk cId="3739417960" sldId="382"/>
            <ac:spMk id="74" creationId="{00000000-0000-0000-0000-000000000000}"/>
          </ac:spMkLst>
        </pc:spChg>
        <pc:grpChg chg="del mod">
          <ac:chgData name="Nguyen Nam Khanh" userId="a4b127e740a5600e" providerId="LiveId" clId="{B9C49F47-F11A-4460-80AE-A78C83F500C2}" dt="2022-08-11T15:34:04.441" v="3928" actId="165"/>
          <ac:grpSpMkLst>
            <pc:docMk/>
            <pc:sldMk cId="3739417960" sldId="382"/>
            <ac:grpSpMk id="9" creationId="{00000000-0000-0000-0000-000000000000}"/>
          </ac:grpSpMkLst>
        </pc:grpChg>
        <pc:grpChg chg="mod topLvl">
          <ac:chgData name="Nguyen Nam Khanh" userId="a4b127e740a5600e" providerId="LiveId" clId="{B9C49F47-F11A-4460-80AE-A78C83F500C2}" dt="2022-08-11T15:34:04.441" v="3928" actId="165"/>
          <ac:grpSpMkLst>
            <pc:docMk/>
            <pc:sldMk cId="3739417960" sldId="382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34:04.441" v="3928" actId="165"/>
          <ac:grpSpMkLst>
            <pc:docMk/>
            <pc:sldMk cId="3739417960" sldId="382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34:04.441" v="3928" actId="165"/>
          <ac:grpSpMkLst>
            <pc:docMk/>
            <pc:sldMk cId="3739417960" sldId="382"/>
            <ac:grpSpMk id="44" creationId="{00000000-0000-0000-0000-000000000000}"/>
          </ac:grpSpMkLst>
        </pc:grpChg>
        <pc:graphicFrameChg chg="add del mod">
          <ac:chgData name="Nguyen Nam Khanh" userId="a4b127e740a5600e" providerId="LiveId" clId="{B9C49F47-F11A-4460-80AE-A78C83F500C2}" dt="2022-08-11T15:29:53.815" v="3795"/>
          <ac:graphicFrameMkLst>
            <pc:docMk/>
            <pc:sldMk cId="3739417960" sldId="382"/>
            <ac:graphicFrameMk id="5" creationId="{62BC462C-2EBB-0E37-6DA0-6CFD63ADAC80}"/>
          </ac:graphicFrameMkLst>
        </pc:graphicFrameChg>
        <pc:graphicFrameChg chg="add mod">
          <ac:chgData name="Nguyen Nam Khanh" userId="a4b127e740a5600e" providerId="LiveId" clId="{B9C49F47-F11A-4460-80AE-A78C83F500C2}" dt="2022-08-11T15:30:09.743" v="3797" actId="1076"/>
          <ac:graphicFrameMkLst>
            <pc:docMk/>
            <pc:sldMk cId="3739417960" sldId="382"/>
            <ac:graphicFrameMk id="8" creationId="{23EDC59B-6849-4E1A-460A-ABF03F91A9AE}"/>
          </ac:graphicFrameMkLst>
        </pc:graphicFrameChg>
        <pc:graphicFrameChg chg="add del mod">
          <ac:chgData name="Nguyen Nam Khanh" userId="a4b127e740a5600e" providerId="LiveId" clId="{B9C49F47-F11A-4460-80AE-A78C83F500C2}" dt="2022-08-11T15:31:07.993" v="3812" actId="1076"/>
          <ac:graphicFrameMkLst>
            <pc:docMk/>
            <pc:sldMk cId="3739417960" sldId="382"/>
            <ac:graphicFrameMk id="12" creationId="{19548488-1128-84BC-CAEC-BFD4C9116DDF}"/>
          </ac:graphicFrameMkLst>
        </pc:graphicFrameChg>
      </pc:sldChg>
      <pc:sldChg chg="addSp delSp modSp add mod addAnim delAnim modAnim">
        <pc:chgData name="Nguyen Nam Khanh" userId="a4b127e740a5600e" providerId="LiveId" clId="{B9C49F47-F11A-4460-80AE-A78C83F500C2}" dt="2022-08-11T15:43:22.050" v="4217" actId="20577"/>
        <pc:sldMkLst>
          <pc:docMk/>
          <pc:sldMk cId="1967353081" sldId="383"/>
        </pc:sldMkLst>
        <pc:spChg chg="del">
          <ac:chgData name="Nguyen Nam Khanh" userId="a4b127e740a5600e" providerId="LiveId" clId="{B9C49F47-F11A-4460-80AE-A78C83F500C2}" dt="2022-08-11T15:37:01.823" v="3948" actId="478"/>
          <ac:spMkLst>
            <pc:docMk/>
            <pc:sldMk cId="1967353081" sldId="383"/>
            <ac:spMk id="2" creationId="{9A6ACFD4-D8AA-3FF7-B1F1-D573D3A852E8}"/>
          </ac:spMkLst>
        </pc:spChg>
        <pc:spChg chg="add del mod">
          <ac:chgData name="Nguyen Nam Khanh" userId="a4b127e740a5600e" providerId="LiveId" clId="{B9C49F47-F11A-4460-80AE-A78C83F500C2}" dt="2022-08-11T15:43:22.050" v="4217" actId="20577"/>
          <ac:spMkLst>
            <pc:docMk/>
            <pc:sldMk cId="1967353081" sldId="383"/>
            <ac:spMk id="3" creationId="{00000000-0000-0000-0000-000000000000}"/>
          </ac:spMkLst>
        </pc:spChg>
        <pc:spChg chg="add 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" creationId="{4D76CA76-3CAC-3183-364A-517083A1C5FF}"/>
          </ac:spMkLst>
        </pc:spChg>
        <pc:spChg chg="add del mod">
          <ac:chgData name="Nguyen Nam Khanh" userId="a4b127e740a5600e" providerId="LiveId" clId="{B9C49F47-F11A-4460-80AE-A78C83F500C2}" dt="2022-08-11T15:38:08.325" v="3961" actId="478"/>
          <ac:spMkLst>
            <pc:docMk/>
            <pc:sldMk cId="1967353081" sldId="383"/>
            <ac:spMk id="6" creationId="{304C6613-C030-017A-4AE6-100482FB751C}"/>
          </ac:spMkLst>
        </pc:spChg>
        <pc:spChg chg="del mod">
          <ac:chgData name="Nguyen Nam Khanh" userId="a4b127e740a5600e" providerId="LiveId" clId="{B9C49F47-F11A-4460-80AE-A78C83F500C2}" dt="2022-08-11T15:37:55.499" v="3955" actId="478"/>
          <ac:spMkLst>
            <pc:docMk/>
            <pc:sldMk cId="1967353081" sldId="383"/>
            <ac:spMk id="7" creationId="{C94AA6B4-6CAD-828E-5220-C2572085D8C1}"/>
          </ac:spMkLst>
        </pc:spChg>
        <pc:spChg chg="add del mod">
          <ac:chgData name="Nguyen Nam Khanh" userId="a4b127e740a5600e" providerId="LiveId" clId="{B9C49F47-F11A-4460-80AE-A78C83F500C2}" dt="2022-08-11T15:40:23.153" v="4005" actId="478"/>
          <ac:spMkLst>
            <pc:docMk/>
            <pc:sldMk cId="1967353081" sldId="383"/>
            <ac:spMk id="9" creationId="{E9D0BA6D-2ADC-9F3A-4DD1-46A081C7EB2A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11" creationId="{6E56B620-490B-5951-A69A-B216D9AE5EDD}"/>
          </ac:spMkLst>
        </pc:spChg>
        <pc:spChg chg="del mod">
          <ac:chgData name="Nguyen Nam Khanh" userId="a4b127e740a5600e" providerId="LiveId" clId="{B9C49F47-F11A-4460-80AE-A78C83F500C2}" dt="2022-08-11T15:38:11.593" v="3963" actId="478"/>
          <ac:spMkLst>
            <pc:docMk/>
            <pc:sldMk cId="1967353081" sldId="383"/>
            <ac:spMk id="13" creationId="{4FEC08B4-35CA-CC1D-8D01-385D6BB8414C}"/>
          </ac:spMkLst>
        </pc:spChg>
        <pc:spChg chg="add del mod">
          <ac:chgData name="Nguyen Nam Khanh" userId="a4b127e740a5600e" providerId="LiveId" clId="{B9C49F47-F11A-4460-80AE-A78C83F500C2}" dt="2022-08-11T15:38:05.518" v="3959" actId="478"/>
          <ac:spMkLst>
            <pc:docMk/>
            <pc:sldMk cId="1967353081" sldId="383"/>
            <ac:spMk id="14" creationId="{7111D2F5-37BE-15F5-C978-828E13A92002}"/>
          </ac:spMkLst>
        </pc:spChg>
        <pc:spChg chg="add del mod">
          <ac:chgData name="Nguyen Nam Khanh" userId="a4b127e740a5600e" providerId="LiveId" clId="{B9C49F47-F11A-4460-80AE-A78C83F500C2}" dt="2022-08-11T15:38:16.214" v="3965" actId="478"/>
          <ac:spMkLst>
            <pc:docMk/>
            <pc:sldMk cId="1967353081" sldId="383"/>
            <ac:spMk id="15" creationId="{58D1467B-6BD4-22B4-EBEB-EB12A0D1BDC1}"/>
          </ac:spMkLst>
        </pc:spChg>
        <pc:spChg chg="add del mod">
          <ac:chgData name="Nguyen Nam Khanh" userId="a4b127e740a5600e" providerId="LiveId" clId="{B9C49F47-F11A-4460-80AE-A78C83F500C2}" dt="2022-08-11T15:38:02.432" v="3957" actId="478"/>
          <ac:spMkLst>
            <pc:docMk/>
            <pc:sldMk cId="1967353081" sldId="383"/>
            <ac:spMk id="17" creationId="{7121F446-746D-14DC-1E0E-AE4B8DB94170}"/>
          </ac:spMkLst>
        </pc:spChg>
        <pc:spChg chg="add mod">
          <ac:chgData name="Nguyen Nam Khanh" userId="a4b127e740a5600e" providerId="LiveId" clId="{B9C49F47-F11A-4460-80AE-A78C83F500C2}" dt="2022-08-11T15:39:29.409" v="3988" actId="1076"/>
          <ac:spMkLst>
            <pc:docMk/>
            <pc:sldMk cId="1967353081" sldId="383"/>
            <ac:spMk id="18" creationId="{CCE85BEB-D4BB-3BC4-D208-E67EFB4A595B}"/>
          </ac:spMkLst>
        </pc:spChg>
        <pc:spChg chg="add del mod">
          <ac:chgData name="Nguyen Nam Khanh" userId="a4b127e740a5600e" providerId="LiveId" clId="{B9C49F47-F11A-4460-80AE-A78C83F500C2}" dt="2022-08-11T15:40:15.147" v="4000" actId="478"/>
          <ac:spMkLst>
            <pc:docMk/>
            <pc:sldMk cId="1967353081" sldId="383"/>
            <ac:spMk id="20" creationId="{8967C08E-0C45-21FE-ECBD-5CB8A12B5670}"/>
          </ac:spMkLst>
        </pc:spChg>
        <pc:spChg chg="add del mod">
          <ac:chgData name="Nguyen Nam Khanh" userId="a4b127e740a5600e" providerId="LiveId" clId="{B9C49F47-F11A-4460-80AE-A78C83F500C2}" dt="2022-08-11T15:39:25.495" v="3982"/>
          <ac:spMkLst>
            <pc:docMk/>
            <pc:sldMk cId="1967353081" sldId="383"/>
            <ac:spMk id="21" creationId="{52459A01-CE30-6F7B-C589-28CCB4A20BCD}"/>
          </ac:spMkLst>
        </pc:spChg>
        <pc:spChg chg="add del mod">
          <ac:chgData name="Nguyen Nam Khanh" userId="a4b127e740a5600e" providerId="LiveId" clId="{B9C49F47-F11A-4460-80AE-A78C83F500C2}" dt="2022-08-11T15:39:25.495" v="3982"/>
          <ac:spMkLst>
            <pc:docMk/>
            <pc:sldMk cId="1967353081" sldId="383"/>
            <ac:spMk id="23" creationId="{B8872AC1-1E15-7266-D327-78BF39942162}"/>
          </ac:spMkLst>
        </pc:spChg>
        <pc:spChg chg="add del mod">
          <ac:chgData name="Nguyen Nam Khanh" userId="a4b127e740a5600e" providerId="LiveId" clId="{B9C49F47-F11A-4460-80AE-A78C83F500C2}" dt="2022-08-11T15:40:21.440" v="4004" actId="478"/>
          <ac:spMkLst>
            <pc:docMk/>
            <pc:sldMk cId="1967353081" sldId="383"/>
            <ac:spMk id="24" creationId="{742E1D04-3FBC-EC32-B9E6-D6217E851BB5}"/>
          </ac:spMkLst>
        </pc:spChg>
        <pc:spChg chg="add del mod">
          <ac:chgData name="Nguyen Nam Khanh" userId="a4b127e740a5600e" providerId="LiveId" clId="{B9C49F47-F11A-4460-80AE-A78C83F500C2}" dt="2022-08-11T15:40:13.008" v="3999" actId="478"/>
          <ac:spMkLst>
            <pc:docMk/>
            <pc:sldMk cId="1967353081" sldId="383"/>
            <ac:spMk id="26" creationId="{E23898F1-F2F0-BA40-2C72-2F7FF27CACD6}"/>
          </ac:spMkLst>
        </pc:spChg>
        <pc:spChg chg="add del mod">
          <ac:chgData name="Nguyen Nam Khanh" userId="a4b127e740a5600e" providerId="LiveId" clId="{B9C49F47-F11A-4460-80AE-A78C83F500C2}" dt="2022-08-11T15:40:18.787" v="4002" actId="478"/>
          <ac:spMkLst>
            <pc:docMk/>
            <pc:sldMk cId="1967353081" sldId="383"/>
            <ac:spMk id="27" creationId="{81D19E92-46C9-CA5C-B3FE-9D1A9BA24905}"/>
          </ac:spMkLst>
        </pc:spChg>
        <pc:spChg chg="add del mod">
          <ac:chgData name="Nguyen Nam Khanh" userId="a4b127e740a5600e" providerId="LiveId" clId="{B9C49F47-F11A-4460-80AE-A78C83F500C2}" dt="2022-08-11T15:40:09.782" v="3998" actId="478"/>
          <ac:spMkLst>
            <pc:docMk/>
            <pc:sldMk cId="1967353081" sldId="383"/>
            <ac:spMk id="29" creationId="{2BAB599B-97A9-097C-6AA9-D24E59B07901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8.190" v="3986" actId="14100"/>
          <ac:spMkLst>
            <pc:docMk/>
            <pc:sldMk cId="1967353081" sldId="383"/>
            <ac:spMk id="7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8.190" v="3986" actId="14100"/>
          <ac:spMkLst>
            <pc:docMk/>
            <pc:sldMk cId="1967353081" sldId="383"/>
            <ac:spMk id="7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8.190" v="3986" actId="14100"/>
          <ac:spMkLst>
            <pc:docMk/>
            <pc:sldMk cId="1967353081" sldId="383"/>
            <ac:spMk id="74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1T15:39:25.203" v="3981" actId="255"/>
          <ac:grpSpMkLst>
            <pc:docMk/>
            <pc:sldMk cId="1967353081" sldId="383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39:25.203" v="3981" actId="255"/>
          <ac:grpSpMkLst>
            <pc:docMk/>
            <pc:sldMk cId="1967353081" sldId="383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39:25.203" v="3981" actId="255"/>
          <ac:grpSpMkLst>
            <pc:docMk/>
            <pc:sldMk cId="1967353081" sldId="383"/>
            <ac:grpSpMk id="44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39:28.190" v="3986" actId="14100"/>
          <ac:grpSpMkLst>
            <pc:docMk/>
            <pc:sldMk cId="1967353081" sldId="383"/>
            <ac:grpSpMk id="71" creationId="{00000000-0000-0000-0000-000000000000}"/>
          </ac:grpSpMkLst>
        </pc:grpChg>
        <pc:graphicFrameChg chg="add del">
          <ac:chgData name="Nguyen Nam Khanh" userId="a4b127e740a5600e" providerId="LiveId" clId="{B9C49F47-F11A-4460-80AE-A78C83F500C2}" dt="2022-08-11T15:38:18.155" v="3966" actId="478"/>
          <ac:graphicFrameMkLst>
            <pc:docMk/>
            <pc:sldMk cId="1967353081" sldId="383"/>
            <ac:graphicFrameMk id="5" creationId="{2BA8C4F4-7D30-A699-4260-BD4F4D315292}"/>
          </ac:graphicFrameMkLst>
        </pc:graphicFrameChg>
        <pc:graphicFrameChg chg="mod">
          <ac:chgData name="Nguyen Nam Khanh" userId="a4b127e740a5600e" providerId="LiveId" clId="{B9C49F47-F11A-4460-80AE-A78C83F500C2}" dt="2022-08-11T15:39:28.190" v="3986" actId="14100"/>
          <ac:graphicFrameMkLst>
            <pc:docMk/>
            <pc:sldMk cId="1967353081" sldId="383"/>
            <ac:graphicFrameMk id="8" creationId="{23EDC59B-6849-4E1A-460A-ABF03F91A9AE}"/>
          </ac:graphicFrameMkLst>
        </pc:graphicFrameChg>
        <pc:graphicFrameChg chg="add del mod">
          <ac:chgData name="Nguyen Nam Khanh" userId="a4b127e740a5600e" providerId="LiveId" clId="{B9C49F47-F11A-4460-80AE-A78C83F500C2}" dt="2022-08-11T15:38:14.307" v="3964" actId="478"/>
          <ac:graphicFrameMkLst>
            <pc:docMk/>
            <pc:sldMk cId="1967353081" sldId="383"/>
            <ac:graphicFrameMk id="10" creationId="{11E3B5EA-E483-624C-89EC-075CABD8AA70}"/>
          </ac:graphicFrameMkLst>
        </pc:graphicFrameChg>
        <pc:graphicFrameChg chg="mod">
          <ac:chgData name="Nguyen Nam Khanh" userId="a4b127e740a5600e" providerId="LiveId" clId="{B9C49F47-F11A-4460-80AE-A78C83F500C2}" dt="2022-08-11T15:39:28.190" v="3986" actId="14100"/>
          <ac:graphicFrameMkLst>
            <pc:docMk/>
            <pc:sldMk cId="1967353081" sldId="383"/>
            <ac:graphicFrameMk id="12" creationId="{19548488-1128-84BC-CAEC-BFD4C9116DDF}"/>
          </ac:graphicFrameMkLst>
        </pc:graphicFrameChg>
        <pc:graphicFrameChg chg="add del mod">
          <ac:chgData name="Nguyen Nam Khanh" userId="a4b127e740a5600e" providerId="LiveId" clId="{B9C49F47-F11A-4460-80AE-A78C83F500C2}" dt="2022-08-11T15:37:58.784" v="3956" actId="478"/>
          <ac:graphicFrameMkLst>
            <pc:docMk/>
            <pc:sldMk cId="1967353081" sldId="383"/>
            <ac:graphicFrameMk id="16" creationId="{4199F935-E3E0-A755-FB78-D52EB958C402}"/>
          </ac:graphicFrameMkLst>
        </pc:graphicFrameChg>
        <pc:graphicFrameChg chg="add del mod">
          <ac:chgData name="Nguyen Nam Khanh" userId="a4b127e740a5600e" providerId="LiveId" clId="{B9C49F47-F11A-4460-80AE-A78C83F500C2}" dt="2022-08-11T15:40:19.892" v="4003" actId="478"/>
          <ac:graphicFrameMkLst>
            <pc:docMk/>
            <pc:sldMk cId="1967353081" sldId="383"/>
            <ac:graphicFrameMk id="19" creationId="{B4855C90-9974-7600-BA22-F56A5AD9481F}"/>
          </ac:graphicFrameMkLst>
        </pc:graphicFrameChg>
        <pc:graphicFrameChg chg="add del mod">
          <ac:chgData name="Nguyen Nam Khanh" userId="a4b127e740a5600e" providerId="LiveId" clId="{B9C49F47-F11A-4460-80AE-A78C83F500C2}" dt="2022-08-11T15:39:25.495" v="3982"/>
          <ac:graphicFrameMkLst>
            <pc:docMk/>
            <pc:sldMk cId="1967353081" sldId="383"/>
            <ac:graphicFrameMk id="22" creationId="{DC600174-CA39-0B76-116C-C8066430D419}"/>
          </ac:graphicFrameMkLst>
        </pc:graphicFrameChg>
        <pc:graphicFrameChg chg="add del mod">
          <ac:chgData name="Nguyen Nam Khanh" userId="a4b127e740a5600e" providerId="LiveId" clId="{B9C49F47-F11A-4460-80AE-A78C83F500C2}" dt="2022-08-11T15:40:24.976" v="4006" actId="478"/>
          <ac:graphicFrameMkLst>
            <pc:docMk/>
            <pc:sldMk cId="1967353081" sldId="383"/>
            <ac:graphicFrameMk id="25" creationId="{76B10670-F1E2-5A55-6207-51484534CB51}"/>
          </ac:graphicFrameMkLst>
        </pc:graphicFrameChg>
        <pc:graphicFrameChg chg="add del mod">
          <ac:chgData name="Nguyen Nam Khanh" userId="a4b127e740a5600e" providerId="LiveId" clId="{B9C49F47-F11A-4460-80AE-A78C83F500C2}" dt="2022-08-11T15:40:17.931" v="4001" actId="478"/>
          <ac:graphicFrameMkLst>
            <pc:docMk/>
            <pc:sldMk cId="1967353081" sldId="383"/>
            <ac:graphicFrameMk id="28" creationId="{993CBACF-E901-6D3A-F43A-EEE199BAEA65}"/>
          </ac:graphicFrameMkLst>
        </pc:graphicFrameChg>
      </pc:sldChg>
      <pc:sldChg chg="modSp add mod modAnim">
        <pc:chgData name="Nguyen Nam Khanh" userId="a4b127e740a5600e" providerId="LiveId" clId="{B9C49F47-F11A-4460-80AE-A78C83F500C2}" dt="2022-08-11T15:53:10.004" v="4651" actId="20577"/>
        <pc:sldMkLst>
          <pc:docMk/>
          <pc:sldMk cId="500654968" sldId="384"/>
        </pc:sldMkLst>
        <pc:spChg chg="mod">
          <ac:chgData name="Nguyen Nam Khanh" userId="a4b127e740a5600e" providerId="LiveId" clId="{B9C49F47-F11A-4460-80AE-A78C83F500C2}" dt="2022-08-11T15:47:36.605" v="4334" actId="6549"/>
          <ac:spMkLst>
            <pc:docMk/>
            <pc:sldMk cId="500654968" sldId="384"/>
            <ac:spMk id="2" creationId="{9A6ACFD4-D8AA-3FF7-B1F1-D573D3A852E8}"/>
          </ac:spMkLst>
        </pc:spChg>
        <pc:spChg chg="mod">
          <ac:chgData name="Nguyen Nam Khanh" userId="a4b127e740a5600e" providerId="LiveId" clId="{B9C49F47-F11A-4460-80AE-A78C83F500C2}" dt="2022-08-11T15:46:53.736" v="4330" actId="20577"/>
          <ac:spMkLst>
            <pc:docMk/>
            <pc:sldMk cId="500654968" sldId="384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53:10.004" v="4651" actId="20577"/>
          <ac:spMkLst>
            <pc:docMk/>
            <pc:sldMk cId="500654968" sldId="384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9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1T15:46:50.604" v="4329" actId="1076"/>
          <ac:grpSpMkLst>
            <pc:docMk/>
            <pc:sldMk cId="500654968" sldId="384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46:50.604" v="4329" actId="1076"/>
          <ac:grpSpMkLst>
            <pc:docMk/>
            <pc:sldMk cId="500654968" sldId="384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46:50.604" v="4329" actId="1076"/>
          <ac:grpSpMkLst>
            <pc:docMk/>
            <pc:sldMk cId="500654968" sldId="384"/>
            <ac:grpSpMk id="44" creationId="{00000000-0000-0000-0000-000000000000}"/>
          </ac:grpSpMkLst>
        </pc:grpChg>
      </pc:sldChg>
      <pc:sldChg chg="delSp modSp add mod delAnim modAnim">
        <pc:chgData name="Nguyen Nam Khanh" userId="a4b127e740a5600e" providerId="LiveId" clId="{B9C49F47-F11A-4460-80AE-A78C83F500C2}" dt="2022-08-27T04:33:51.692" v="4655" actId="20577"/>
        <pc:sldMkLst>
          <pc:docMk/>
          <pc:sldMk cId="2950176633" sldId="385"/>
        </pc:sldMkLst>
        <pc:spChg chg="mod">
          <ac:chgData name="Nguyen Nam Khanh" userId="a4b127e740a5600e" providerId="LiveId" clId="{B9C49F47-F11A-4460-80AE-A78C83F500C2}" dt="2022-08-11T15:52:47.400" v="4649" actId="20577"/>
          <ac:spMkLst>
            <pc:docMk/>
            <pc:sldMk cId="2950176633" sldId="385"/>
            <ac:spMk id="2" creationId="{9A6ACFD4-D8AA-3FF7-B1F1-D573D3A852E8}"/>
          </ac:spMkLst>
        </pc:spChg>
        <pc:spChg chg="del">
          <ac:chgData name="Nguyen Nam Khanh" userId="a4b127e740a5600e" providerId="LiveId" clId="{B9C49F47-F11A-4460-80AE-A78C83F500C2}" dt="2022-08-11T15:47:51.838" v="4335" actId="478"/>
          <ac:spMkLst>
            <pc:docMk/>
            <pc:sldMk cId="2950176633" sldId="385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53:14.604" v="4653" actId="20577"/>
          <ac:spMkLst>
            <pc:docMk/>
            <pc:sldMk cId="2950176633" sldId="385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27T04:33:51.692" v="4655" actId="20577"/>
          <ac:spMkLst>
            <pc:docMk/>
            <pc:sldMk cId="2950176633" sldId="385"/>
            <ac:spMk id="73" creationId="{00000000-0000-0000-0000-000000000000}"/>
          </ac:spMkLst>
        </pc:spChg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221496926" sldId="652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3302542251" sldId="653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77376694" sldId="654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202762634" sldId="655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2355600110" sldId="656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052466751" sldId="657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3110855010" sldId="658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426661246" sldId="659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08719225" sldId="660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80417820" sldId="661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4251222738" sldId="662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726749406" sldId="663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1886214" sldId="664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96143097" sldId="665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2784434645" sldId="666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258847872" sldId="667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2330951651" sldId="668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847317548" sldId="669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3679153963" sldId="670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2260231826" sldId="671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2441619987" sldId="672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877427146" sldId="673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99127194" sldId="674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3518453297" sldId="675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586291940" sldId="676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2839977614" sldId="677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068710909" sldId="678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3422924035" sldId="679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3956497181" sldId="680"/>
        </pc:sldMkLst>
      </pc:sldChg>
      <pc:sldMasterChg chg="delSldLayout">
        <pc:chgData name="Nguyen Nam Khanh" userId="a4b127e740a5600e" providerId="LiveId" clId="{B9C49F47-F11A-4460-80AE-A78C83F500C2}" dt="2022-08-11T10:42:23.893" v="3713" actId="47"/>
        <pc:sldMasterMkLst>
          <pc:docMk/>
          <pc:sldMasterMk cId="2333140210" sldId="2147483738"/>
        </pc:sldMasterMkLst>
        <pc:sldLayoutChg chg="del">
          <pc:chgData name="Nguyen Nam Khanh" userId="a4b127e740a5600e" providerId="LiveId" clId="{B9C49F47-F11A-4460-80AE-A78C83F500C2}" dt="2022-08-11T10:42:23.893" v="3713" actId="47"/>
          <pc:sldLayoutMkLst>
            <pc:docMk/>
            <pc:sldMasterMk cId="2333140210" sldId="2147483738"/>
            <pc:sldLayoutMk cId="4215683611" sldId="2147483750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3T18:42:45.954" idx="1">
    <p:pos x="6140" y="52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3T18:42:45.954" idx="2">
    <p:pos x="6140" y="52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56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46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59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213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79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919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016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933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96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5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878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705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728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59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213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787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016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1800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9336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86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82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8782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7059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728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9130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7227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0431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6906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4264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721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496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04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96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9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64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40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5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82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3" Type="http://schemas.openxmlformats.org/officeDocument/2006/relationships/image" Target="../media/image27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85.png"/><Relationship Id="rId4" Type="http://schemas.openxmlformats.org/officeDocument/2006/relationships/image" Target="../media/image77.png"/><Relationship Id="rId9" Type="http://schemas.openxmlformats.org/officeDocument/2006/relationships/image" Target="../media/image12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27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7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9.png"/><Relationship Id="rId4" Type="http://schemas.openxmlformats.org/officeDocument/2006/relationships/image" Target="../media/image180.png"/><Relationship Id="rId9" Type="http://schemas.openxmlformats.org/officeDocument/2006/relationships/image" Target="../media/image2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comments" Target="../comments/comment1.xml"/><Relationship Id="rId5" Type="http://schemas.openxmlformats.org/officeDocument/2006/relationships/image" Target="../media/image240.png"/><Relationship Id="rId10" Type="http://schemas.openxmlformats.org/officeDocument/2006/relationships/image" Target="../media/image28.png"/><Relationship Id="rId4" Type="http://schemas.openxmlformats.org/officeDocument/2006/relationships/image" Target="../media/image230.png"/><Relationship Id="rId9" Type="http://schemas.openxmlformats.org/officeDocument/2006/relationships/image" Target="../media/image2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290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7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54.png"/><Relationship Id="rId10" Type="http://schemas.openxmlformats.org/officeDocument/2006/relationships/image" Target="../media/image32.emf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11" Type="http://schemas.openxmlformats.org/officeDocument/2006/relationships/image" Target="../media/image91.png"/><Relationship Id="rId10" Type="http://schemas.openxmlformats.org/officeDocument/2006/relationships/image" Target="../media/image58.png"/><Relationship Id="rId9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0.png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1.png"/><Relationship Id="rId3" Type="http://schemas.openxmlformats.org/officeDocument/2006/relationships/image" Target="../media/image27.png"/><Relationship Id="rId7" Type="http://schemas.openxmlformats.org/officeDocument/2006/relationships/image" Target="../media/image10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810.png"/><Relationship Id="rId10" Type="http://schemas.openxmlformats.org/officeDocument/2006/relationships/image" Target="../media/image64.png"/><Relationship Id="rId4" Type="http://schemas.openxmlformats.org/officeDocument/2006/relationships/image" Target="../media/image710.png"/><Relationship Id="rId9" Type="http://schemas.openxmlformats.org/officeDocument/2006/relationships/image" Target="../media/image12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7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66.pn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7.png"/><Relationship Id="rId7" Type="http://schemas.openxmlformats.org/officeDocument/2006/relationships/image" Target="../media/image73.png"/><Relationship Id="rId12" Type="http://schemas.openxmlformats.org/officeDocument/2006/relationships/comments" Target="../comments/commen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77.emf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85.emf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27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90.png"/><Relationship Id="rId10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27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27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420.png"/><Relationship Id="rId10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4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2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115.png"/><Relationship Id="rId5" Type="http://schemas.openxmlformats.org/officeDocument/2006/relationships/image" Target="../media/image110.png"/><Relationship Id="rId10" Type="http://schemas.openxmlformats.org/officeDocument/2006/relationships/image" Target="../media/image114.png"/><Relationship Id="rId4" Type="http://schemas.openxmlformats.org/officeDocument/2006/relationships/image" Target="../media/image109.png"/><Relationship Id="rId9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27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17.png"/><Relationship Id="rId10" Type="http://schemas.openxmlformats.org/officeDocument/2006/relationships/image" Target="../media/image121.png"/><Relationship Id="rId4" Type="http://schemas.openxmlformats.org/officeDocument/2006/relationships/image" Target="../media/image116.png"/><Relationship Id="rId9" Type="http://schemas.openxmlformats.org/officeDocument/2006/relationships/image" Target="../media/image12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27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128.png"/><Relationship Id="rId5" Type="http://schemas.openxmlformats.org/officeDocument/2006/relationships/image" Target="../media/image123.png"/><Relationship Id="rId10" Type="http://schemas.openxmlformats.org/officeDocument/2006/relationships/image" Target="../media/image127.png"/><Relationship Id="rId4" Type="http://schemas.openxmlformats.org/officeDocument/2006/relationships/image" Target="../media/image122.png"/><Relationship Id="rId9" Type="http://schemas.openxmlformats.org/officeDocument/2006/relationships/image" Target="../media/image12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27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30.png"/><Relationship Id="rId10" Type="http://schemas.openxmlformats.org/officeDocument/2006/relationships/image" Target="../media/image134.png"/><Relationship Id="rId4" Type="http://schemas.openxmlformats.org/officeDocument/2006/relationships/image" Target="../media/image129.png"/><Relationship Id="rId9" Type="http://schemas.openxmlformats.org/officeDocument/2006/relationships/image" Target="../media/image13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27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39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27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39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27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image" Target="../media/image14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27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152.emf"/><Relationship Id="rId5" Type="http://schemas.openxmlformats.org/officeDocument/2006/relationships/image" Target="../media/image147.png"/><Relationship Id="rId10" Type="http://schemas.openxmlformats.org/officeDocument/2006/relationships/image" Target="../media/image151.png"/><Relationship Id="rId4" Type="http://schemas.openxmlformats.org/officeDocument/2006/relationships/image" Target="../media/image146.png"/><Relationship Id="rId9" Type="http://schemas.openxmlformats.org/officeDocument/2006/relationships/image" Target="../media/image15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27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159.emf"/><Relationship Id="rId5" Type="http://schemas.openxmlformats.org/officeDocument/2006/relationships/image" Target="../media/image154.png"/><Relationship Id="rId10" Type="http://schemas.openxmlformats.org/officeDocument/2006/relationships/image" Target="../media/image158.png"/><Relationship Id="rId4" Type="http://schemas.openxmlformats.org/officeDocument/2006/relationships/image" Target="../media/image153.png"/><Relationship Id="rId9" Type="http://schemas.openxmlformats.org/officeDocument/2006/relationships/image" Target="../media/image15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27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159.emf"/><Relationship Id="rId5" Type="http://schemas.openxmlformats.org/officeDocument/2006/relationships/image" Target="../media/image154.png"/><Relationship Id="rId10" Type="http://schemas.openxmlformats.org/officeDocument/2006/relationships/image" Target="../media/image158.png"/><Relationship Id="rId4" Type="http://schemas.openxmlformats.org/officeDocument/2006/relationships/image" Target="../media/image153.png"/><Relationship Id="rId9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573955" y="2107582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91725" y="2403411"/>
            <a:ext cx="13526830" cy="2371279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169424" y="2804220"/>
            <a:ext cx="13516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CHƯƠNG I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6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  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 THỨC LƯỢNG </a:t>
            </a:r>
          </a:p>
          <a:p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TAM GIÁC. VECTƠ</a:t>
            </a:r>
            <a:endParaRPr lang="vi-VN" sz="6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2BB491-3CD9-3C60-045D-070571AB6232}"/>
              </a:ext>
            </a:extLst>
          </p:cNvPr>
          <p:cNvSpPr txBox="1"/>
          <p:nvPr/>
        </p:nvSpPr>
        <p:spPr>
          <a:xfrm>
            <a:off x="13030200" y="5080043"/>
            <a:ext cx="9240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CUỐI CHƯƠNG IV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FE7D390-5196-C315-49B3-7D7064AC3C62}"/>
              </a:ext>
            </a:extLst>
          </p:cNvPr>
          <p:cNvSpPr/>
          <p:nvPr/>
        </p:nvSpPr>
        <p:spPr>
          <a:xfrm>
            <a:off x="11049061" y="4949983"/>
            <a:ext cx="1265030" cy="1042690"/>
          </a:xfrm>
          <a:prstGeom prst="ellipse">
            <a:avLst/>
          </a:prstGeom>
          <a:solidFill>
            <a:srgbClr val="EBFDFF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99201-9389-E58F-4091-76DB240D0AFF}"/>
              </a:ext>
            </a:extLst>
          </p:cNvPr>
          <p:cNvSpPr txBox="1"/>
          <p:nvPr/>
        </p:nvSpPr>
        <p:spPr>
          <a:xfrm>
            <a:off x="11292703" y="5117385"/>
            <a:ext cx="146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60093"/>
                </a:solidFill>
                <a:latin typeface="Britannic Bold" panose="020B0903060703020204" pitchFamily="34" charset="0"/>
              </a:rPr>
              <a:t>§6</a:t>
            </a: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54"/>
          <p:cNvGrpSpPr/>
          <p:nvPr/>
        </p:nvGrpSpPr>
        <p:grpSpPr>
          <a:xfrm>
            <a:off x="683699" y="2743200"/>
            <a:ext cx="22699730" cy="10781485"/>
            <a:chOff x="1268078" y="3405486"/>
            <a:chExt cx="22602713" cy="8033363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78594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1135543"/>
              <a:chOff x="1311958" y="3405486"/>
              <a:chExt cx="4394042" cy="113554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657891"/>
                <a:ext cx="2562143" cy="883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26195" y="4555794"/>
                <a:ext cx="19531610" cy="6380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226695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hanh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</m:t>
                    </m:r>
                  </m:oMath>
                </a14:m>
                <a:endParaRPr lang="en-US" sz="5000" b="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226695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𝑉𝑇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𝑉𝑃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>
                  <a:lnSpc>
                    <a:spcPct val="120000"/>
                  </a:lnSpc>
                </a:pPr>
                <a:endParaRPr lang="vi-VN" sz="5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195" y="4555794"/>
                <a:ext cx="19531610" cy="6380700"/>
              </a:xfrm>
              <a:prstGeom prst="rect">
                <a:avLst/>
              </a:prstGeom>
              <a:blipFill>
                <a:blip r:embed="rId3"/>
                <a:stretch>
                  <a:fillRect l="-1498" t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57239" y="1913523"/>
              <a:ext cx="883575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VỀ VECTƠ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6ACFD4-D8AA-3FF7-B1F1-D573D3A852E8}"/>
                  </a:ext>
                </a:extLst>
              </p:cNvPr>
              <p:cNvSpPr txBox="1"/>
              <p:nvPr/>
            </p:nvSpPr>
            <p:spPr>
              <a:xfrm>
                <a:off x="2211386" y="7696200"/>
                <a:ext cx="19531610" cy="8851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𝐼𝑁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⇒ </m:t>
                      </m:r>
                      <m:r>
                        <a:rPr lang="en-US" sz="5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𝑉𝑇</m:t>
                      </m:r>
                      <m:d>
                        <m:dPr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𝑀𝐴</m:t>
                          </m:r>
                        </m:e>
                      </m:acc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𝐼𝑁</m:t>
                          </m:r>
                        </m:e>
                      </m:acc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𝑀𝐼</m:t>
                          </m:r>
                        </m:e>
                      </m:acc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𝐼𝑁</m:t>
                          </m:r>
                        </m:e>
                      </m:acc>
                      <m:r>
                        <a:rPr lang="en-US" sz="5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   </m:t>
                      </m:r>
                    </m:oMath>
                  </m:oMathPara>
                </a14:m>
                <a:endParaRPr lang="en-US" sz="5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𝑀𝐼</m:t>
                            </m:r>
                          </m:e>
                        </m:acc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𝐼𝑁</m:t>
                            </m:r>
                          </m:e>
                        </m:acc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𝑉𝑃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lnSpc>
                    <a:spcPct val="120000"/>
                  </a:lnSpc>
                </a:pPr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vi-VN" sz="5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6ACFD4-D8AA-3FF7-B1F1-D573D3A85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86" y="7696200"/>
                <a:ext cx="19531610" cy="8851077"/>
              </a:xfrm>
              <a:prstGeom prst="rect">
                <a:avLst/>
              </a:prstGeom>
              <a:blipFill>
                <a:blip r:embed="rId4"/>
                <a:stretch>
                  <a:fillRect l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5">
            <a:extLst>
              <a:ext uri="{FF2B5EF4-FFF2-40B4-BE49-F238E27FC236}">
                <a16:creationId xmlns:a16="http://schemas.microsoft.com/office/drawing/2014/main" id="{C94AA6B4-6CAD-828E-5220-C2572085D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5" y="13031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3EDC59B-6849-4E1A-460A-ABF03F91A9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632368"/>
              </p:ext>
            </p:extLst>
          </p:nvPr>
        </p:nvGraphicFramePr>
        <p:xfrm>
          <a:off x="287335" y="17603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80" imgH="164814" progId="Equation.DSMT4">
                  <p:embed/>
                </p:oleObj>
              </mc:Choice>
              <mc:Fallback>
                <p:oleObj name="Equation" r:id="rId5" imgW="126780" imgH="164814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3EDC59B-6849-4E1A-460A-ABF03F91A9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5" y="1760390"/>
                        <a:ext cx="1143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6E56B620-490B-5951-A69A-B216D9AE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11708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9548488-1128-84BC-CAEC-BFD4C9116D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68486"/>
              </p:ext>
            </p:extLst>
          </p:nvPr>
        </p:nvGraphicFramePr>
        <p:xfrm>
          <a:off x="-306385" y="-7136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80" imgH="164814" progId="Equation.DSMT4">
                  <p:embed/>
                </p:oleObj>
              </mc:Choice>
              <mc:Fallback>
                <p:oleObj name="Equation" r:id="rId7" imgW="126780" imgH="164814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9548488-1128-84BC-CAEC-BFD4C9116D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6385" y="-713690"/>
                        <a:ext cx="114300" cy="171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>
            <a:extLst>
              <a:ext uri="{FF2B5EF4-FFF2-40B4-BE49-F238E27FC236}">
                <a16:creationId xmlns:a16="http://schemas.microsoft.com/office/drawing/2014/main" id="{4FEC08B4-35CA-CC1D-8D01-385D6BB84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54224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trung điểm của đoạn thẳng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 ta có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MA+MB=2MI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VT2=MA+MB+2IN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=2MI+2IN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=2MI+IN=2MN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=VP2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17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54"/>
          <p:cNvGrpSpPr/>
          <p:nvPr/>
        </p:nvGrpSpPr>
        <p:grpSpPr>
          <a:xfrm>
            <a:off x="683699" y="2743200"/>
            <a:ext cx="22699730" cy="10781485"/>
            <a:chOff x="1268078" y="3405486"/>
            <a:chExt cx="22602713" cy="8033363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78594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1135543"/>
              <a:chOff x="1311958" y="3405486"/>
              <a:chExt cx="4394042" cy="113554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657891"/>
                <a:ext cx="2562143" cy="883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26195" y="4555794"/>
                <a:ext cx="19531610" cy="8325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226695">
                  <a:lnSpc>
                    <a:spcPct val="126000"/>
                  </a:lnSpc>
                </a:pPr>
                <a:r>
                  <a:rPr lang="en-US" sz="5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c)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𝑁𝐺</m:t>
                        </m:r>
                      </m:e>
                    </m:acc>
                  </m:oMath>
                </a14:m>
                <a:r>
                  <a:rPr lang="en-US" sz="5000" b="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</m:oMath>
                </a14:m>
                <a:endParaRPr lang="en-US" sz="5000" b="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R="226695">
                  <a:lnSpc>
                    <a:spcPct val="126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Do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trọng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tâm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nên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R="226695">
                  <a:lnSpc>
                    <a:spcPct val="126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𝑀𝐺</m:t>
                        </m:r>
                      </m:e>
                    </m:acc>
                  </m:oMath>
                </a14:m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R="226695">
                  <a:lnSpc>
                    <a:spcPct val="12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</a:rPr>
                        <m:t>𝑉𝑇</m:t>
                      </m:r>
                      <m:d>
                        <m:d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5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𝑀𝐴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𝑀𝐶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𝑀𝐺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</m:oMath>
                  </m:oMathPara>
                </a14:m>
                <a:endParaRPr lang="en-US" sz="5000" i="1" dirty="0"/>
              </a:p>
              <a:p>
                <a:pPr marR="226695">
                  <a:lnSpc>
                    <a:spcPct val="126000"/>
                  </a:lnSpc>
                </a:pP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                                   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𝑀𝐺</m:t>
                            </m:r>
                          </m:e>
                        </m:acc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𝑀𝑁</m:t>
                            </m:r>
                          </m:e>
                        </m:acc>
                      </m:e>
                    </m:d>
                    <m:r>
                      <a:rPr lang="en-US" sz="5000" i="1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𝑁𝐺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𝑉𝑃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</a:p>
              <a:p>
                <a:pPr marR="226695">
                  <a:lnSpc>
                    <a:spcPct val="126000"/>
                  </a:lnSpc>
                </a:pPr>
                <a:endParaRPr lang="en-US" sz="5000" b="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R="226695">
                  <a:lnSpc>
                    <a:spcPct val="12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lang="en-US" sz="5000" b="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6000"/>
                  </a:lnSpc>
                </a:pPr>
                <a:endParaRPr lang="vi-VN" sz="5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195" y="4555794"/>
                <a:ext cx="19531610" cy="8325484"/>
              </a:xfrm>
              <a:prstGeom prst="rect">
                <a:avLst/>
              </a:prstGeom>
              <a:blipFill>
                <a:blip r:embed="rId3"/>
                <a:stretch>
                  <a:fillRect l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57239" y="1913511"/>
              <a:ext cx="883575" cy="754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VỀ VECTƠ</a:t>
              </a:r>
            </a:p>
          </p:txBody>
        </p:sp>
      </p:grp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3EDC59B-6849-4E1A-460A-ABF03F91A9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335" y="17603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80" imgH="164814" progId="Equation.DSMT4">
                  <p:embed/>
                </p:oleObj>
              </mc:Choice>
              <mc:Fallback>
                <p:oleObj name="Equation" r:id="rId4" imgW="126780" imgH="164814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3EDC59B-6849-4E1A-460A-ABF03F91A9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5" y="1760390"/>
                        <a:ext cx="114300" cy="171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6E56B620-490B-5951-A69A-B216D9AE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11708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9548488-1128-84BC-CAEC-BFD4C9116D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6385" y="-7136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80" imgH="164814" progId="Equation.DSMT4">
                  <p:embed/>
                </p:oleObj>
              </mc:Choice>
              <mc:Fallback>
                <p:oleObj name="Equation" r:id="rId6" imgW="126780" imgH="164814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9548488-1128-84BC-CAEC-BFD4C9116D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6385" y="-713690"/>
                        <a:ext cx="114300" cy="171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4D76CA76-3CAC-3183-364A-517083A1C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CCE85BEB-D4BB-3BC4-D208-E67EFB4A5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53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54"/>
          <p:cNvGrpSpPr/>
          <p:nvPr/>
        </p:nvGrpSpPr>
        <p:grpSpPr>
          <a:xfrm>
            <a:off x="609600" y="2707117"/>
            <a:ext cx="22699730" cy="10781485"/>
            <a:chOff x="1268078" y="3405486"/>
            <a:chExt cx="22602713" cy="8033363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78594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940513"/>
              <a:chOff x="1311958" y="3405486"/>
              <a:chExt cx="4394042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657891"/>
                <a:ext cx="2562143" cy="527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26195" y="3886200"/>
                <a:ext cx="19531610" cy="1798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5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a) 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Theo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quy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tắc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bình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hành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latin typeface="Cambria Math" panose="02040503050406030204" pitchFamily="18" charset="0"/>
                      </a:rPr>
                      <m:t>     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vi-VN" sz="5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195" y="3886200"/>
                <a:ext cx="19531610" cy="1798506"/>
              </a:xfrm>
              <a:prstGeom prst="rect">
                <a:avLst/>
              </a:prstGeom>
              <a:blipFill>
                <a:blip r:embed="rId3"/>
                <a:stretch>
                  <a:fillRect l="-780" t="-3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57239" y="1913523"/>
              <a:ext cx="883575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VỀ VECTƠ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6ACFD4-D8AA-3FF7-B1F1-D573D3A852E8}"/>
                  </a:ext>
                </a:extLst>
              </p:cNvPr>
              <p:cNvSpPr txBox="1"/>
              <p:nvPr/>
            </p:nvSpPr>
            <p:spPr>
              <a:xfrm>
                <a:off x="2514600" y="4953000"/>
                <a:ext cx="20497800" cy="6337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vô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hướng</a:t>
                </a:r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+)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𝐵𝐴𝐷</m:t>
                            </m:r>
                          </m:e>
                        </m:acc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=4.6.</m:t>
                    </m:r>
                    <m:func>
                      <m:func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=4.6.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5000" i="1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+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latin typeface="Cambria Math" panose="02040503050406030204" pitchFamily="18" charset="0"/>
                      </a:rPr>
                      <m:t>)  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+12=28</m:t>
                    </m:r>
                  </m:oMath>
                </a14:m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+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latin typeface="Cambria Math" panose="02040503050406030204" pitchFamily="18" charset="0"/>
                      </a:rPr>
                      <m:t>)   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sz="5000" dirty="0">
                  <a:latin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vi-VN" sz="5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6ACFD4-D8AA-3FF7-B1F1-D573D3A85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953000"/>
                <a:ext cx="20497800" cy="6337441"/>
              </a:xfrm>
              <a:prstGeom prst="rect">
                <a:avLst/>
              </a:prstGeom>
              <a:blipFill>
                <a:blip r:embed="rId4"/>
                <a:stretch>
                  <a:fillRect l="-1428" t="-1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5">
            <a:extLst>
              <a:ext uri="{FF2B5EF4-FFF2-40B4-BE49-F238E27FC236}">
                <a16:creationId xmlns:a16="http://schemas.microsoft.com/office/drawing/2014/main" id="{C94AA6B4-6CAD-828E-5220-C2572085D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5" y="13031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3EDC59B-6849-4E1A-460A-ABF03F91A9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335" y="17603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80" imgH="164814" progId="Equation.DSMT4">
                  <p:embed/>
                </p:oleObj>
              </mc:Choice>
              <mc:Fallback>
                <p:oleObj name="Equation" r:id="rId5" imgW="126780" imgH="164814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3EDC59B-6849-4E1A-460A-ABF03F91A9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5" y="1760390"/>
                        <a:ext cx="1143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6E56B620-490B-5951-A69A-B216D9AE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11708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9548488-1128-84BC-CAEC-BFD4C9116D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6385" y="-7136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80" imgH="164814" progId="Equation.DSMT4">
                  <p:embed/>
                </p:oleObj>
              </mc:Choice>
              <mc:Fallback>
                <p:oleObj name="Equation" r:id="rId7" imgW="126780" imgH="164814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9548488-1128-84BC-CAEC-BFD4C9116D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6385" y="-713690"/>
                        <a:ext cx="114300" cy="171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>
            <a:extLst>
              <a:ext uri="{FF2B5EF4-FFF2-40B4-BE49-F238E27FC236}">
                <a16:creationId xmlns:a16="http://schemas.microsoft.com/office/drawing/2014/main" id="{4FEC08B4-35CA-CC1D-8D01-385D6BB84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54224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trung điểm của đoạn thẳng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 ta có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MA+MB=2MI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VT2=MA+MB+2IN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=2MI+2IN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=2MI+IN=2MN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=VP2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54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54"/>
          <p:cNvGrpSpPr/>
          <p:nvPr/>
        </p:nvGrpSpPr>
        <p:grpSpPr>
          <a:xfrm>
            <a:off x="609600" y="2707117"/>
            <a:ext cx="22699730" cy="10781485"/>
            <a:chOff x="1268078" y="3405486"/>
            <a:chExt cx="22602713" cy="8033363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78594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940513"/>
              <a:chOff x="1311958" y="3405486"/>
              <a:chExt cx="4394042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657891"/>
                <a:ext cx="2562143" cy="527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57239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VỀ VECTƠ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6ACFD4-D8AA-3FF7-B1F1-D573D3A852E8}"/>
                  </a:ext>
                </a:extLst>
              </p:cNvPr>
              <p:cNvSpPr txBox="1"/>
              <p:nvPr/>
            </p:nvSpPr>
            <p:spPr>
              <a:xfrm>
                <a:off x="2514600" y="4191000"/>
                <a:ext cx="20497800" cy="991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6000"/>
                  </a:lnSpc>
                </a:pPr>
                <a:r>
                  <a:rPr lang="en-US" sz="5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đường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chéo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:</a:t>
                </a:r>
              </a:p>
              <a:p>
                <a:pPr>
                  <a:lnSpc>
                    <a:spcPct val="13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=(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=(−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                               </m:t>
                      </m:r>
                    </m:oMath>
                    <m:oMath xmlns:m="http://schemas.openxmlformats.org/officeDocument/2006/math">
                      <m:r>
                        <a:rPr lang="en-US" sz="5000" b="0" i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−2.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=16−12+36=4</m:t>
                      </m:r>
                    </m:oMath>
                  </m:oMathPara>
                </a14:m>
                <a:endParaRPr lang="en-US" sz="5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=40⇒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40</m:t>
                          </m:r>
                        </m:e>
                      </m:rad>
                      <m:r>
                        <a:rPr lang="en-US" sz="5000" i="1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</m:t>
                      </m:r>
                    </m:oMath>
                  </m:oMathPara>
                </a14:m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=(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+2.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</m:oMath>
                  </m:oMathPara>
                </a14:m>
                <a:endParaRPr lang="en-US" sz="5000" i="1" dirty="0"/>
              </a:p>
              <a:p>
                <a:pPr>
                  <a:lnSpc>
                    <a:spcPct val="136000"/>
                  </a:lnSpc>
                </a:pP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                               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=16+12+36=64</m:t>
                    </m:r>
                  </m:oMath>
                </a14:m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</a:t>
                </a:r>
              </a:p>
              <a:p>
                <a:pPr>
                  <a:lnSpc>
                    <a:spcPct val="136000"/>
                  </a:lnSpc>
                </a:pP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=64⇒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</a:p>
              <a:p>
                <a:pPr>
                  <a:lnSpc>
                    <a:spcPct val="136000"/>
                  </a:lnSpc>
                </a:pPr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vi-VN" sz="5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6ACFD4-D8AA-3FF7-B1F1-D573D3A85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191000"/>
                <a:ext cx="20497800" cy="9919382"/>
              </a:xfrm>
              <a:prstGeom prst="rect">
                <a:avLst/>
              </a:prstGeom>
              <a:blipFill>
                <a:blip r:embed="rId3"/>
                <a:stretch>
                  <a:fillRect l="-1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5">
            <a:extLst>
              <a:ext uri="{FF2B5EF4-FFF2-40B4-BE49-F238E27FC236}">
                <a16:creationId xmlns:a16="http://schemas.microsoft.com/office/drawing/2014/main" id="{C94AA6B4-6CAD-828E-5220-C2572085D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5" y="13031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3EDC59B-6849-4E1A-460A-ABF03F91A9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335" y="17603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80" imgH="164814" progId="Equation.DSMT4">
                  <p:embed/>
                </p:oleObj>
              </mc:Choice>
              <mc:Fallback>
                <p:oleObj name="Equation" r:id="rId4" imgW="126780" imgH="164814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3EDC59B-6849-4E1A-460A-ABF03F91A9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5" y="1760390"/>
                        <a:ext cx="1143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6E56B620-490B-5951-A69A-B216D9AE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11708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9548488-1128-84BC-CAEC-BFD4C9116D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6385" y="-7136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80" imgH="164814" progId="Equation.DSMT4">
                  <p:embed/>
                </p:oleObj>
              </mc:Choice>
              <mc:Fallback>
                <p:oleObj name="Equation" r:id="rId6" imgW="126780" imgH="164814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9548488-1128-84BC-CAEC-BFD4C9116D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6385" y="-713690"/>
                        <a:ext cx="114300" cy="171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>
            <a:extLst>
              <a:ext uri="{FF2B5EF4-FFF2-40B4-BE49-F238E27FC236}">
                <a16:creationId xmlns:a16="http://schemas.microsoft.com/office/drawing/2014/main" id="{4FEC08B4-35CA-CC1D-8D01-385D6BB84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54224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trung điểm của đoạn thẳng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 ta có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MA+MB=2MI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VT2=MA+MB+2IN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=2MI+2IN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=2MI+IN=2MN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=VP2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76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PHIẾU BÀI TẬP SỐ 1  </a:t>
              </a:r>
            </a:p>
          </p:txBody>
        </p:sp>
      </p:grp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4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3124200"/>
                <a:ext cx="18059400" cy="1893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5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24200"/>
                <a:ext cx="18059400" cy="1893724"/>
              </a:xfrm>
              <a:prstGeom prst="rect">
                <a:avLst/>
              </a:prstGeom>
              <a:blipFill>
                <a:blip r:embed="rId4"/>
                <a:stretch>
                  <a:fillRect l="-1620" t="-5806" b="-1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DAC0AC3B-C145-1BA8-3C73-5F222A42680F}"/>
              </a:ext>
            </a:extLst>
          </p:cNvPr>
          <p:cNvGrpSpPr/>
          <p:nvPr/>
        </p:nvGrpSpPr>
        <p:grpSpPr>
          <a:xfrm>
            <a:off x="693915" y="7162800"/>
            <a:ext cx="9974085" cy="1708979"/>
            <a:chOff x="465315" y="7472981"/>
            <a:chExt cx="9974085" cy="1708979"/>
          </a:xfrm>
        </p:grpSpPr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465315" y="7939891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BEB279F-61A4-E0C5-7D21-634EF592BD1D}"/>
                </a:ext>
              </a:extLst>
            </p:cNvPr>
            <p:cNvGrpSpPr/>
            <p:nvPr/>
          </p:nvGrpSpPr>
          <p:grpSpPr>
            <a:xfrm>
              <a:off x="1666447" y="7472981"/>
              <a:ext cx="8772953" cy="1708979"/>
              <a:chOff x="1104051" y="7472981"/>
              <a:chExt cx="8772953" cy="1708979"/>
            </a:xfrm>
          </p:grpSpPr>
          <p:sp>
            <p:nvSpPr>
              <p:cNvPr id="11" name="Google Shape;432;p3">
                <a:extLst>
                  <a:ext uri="{FF2B5EF4-FFF2-40B4-BE49-F238E27FC236}">
                    <a16:creationId xmlns:a16="http://schemas.microsoft.com/office/drawing/2014/main" id="{31050ECE-692D-42E5-B3FB-1B08850CFCF4}"/>
                  </a:ext>
                </a:extLst>
              </p:cNvPr>
              <p:cNvSpPr/>
              <p:nvPr/>
            </p:nvSpPr>
            <p:spPr>
              <a:xfrm>
                <a:off x="1104051" y="7472981"/>
                <a:ext cx="8772953" cy="1708979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/>
                  <p:nvPr/>
                </p:nvSpPr>
                <p:spPr>
                  <a:xfrm>
                    <a:off x="1841354" y="7974133"/>
                    <a:ext cx="8035650" cy="87921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2177060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5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  <m:func>
                          <m:func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oMath>
                    </a14:m>
                    <a:r>
                      <a:rPr lang="en-US" sz="5000" b="1" dirty="0">
                        <a:solidFill>
                          <a:srgbClr val="002060"/>
                        </a:solidFill>
                      </a:rPr>
                      <a:t>.</a:t>
                    </a:r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41354" y="7974133"/>
                    <a:ext cx="8035650" cy="87921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3889" b="-3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349144" y="9597913"/>
            <a:ext cx="22922346" cy="3584687"/>
            <a:chOff x="48567" y="4502380"/>
            <a:chExt cx="22926491" cy="5942914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2" y="4997566"/>
              <a:ext cx="22621096" cy="544772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502380"/>
              <a:ext cx="3991940" cy="1274594"/>
              <a:chOff x="410517" y="4769080"/>
              <a:chExt cx="3991940" cy="1274594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275372" y="3916588"/>
                <a:ext cx="1257766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832019"/>
                <a:ext cx="1058947" cy="107947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F17C52C-7231-1A0D-8055-34D017D17A61}"/>
              </a:ext>
            </a:extLst>
          </p:cNvPr>
          <p:cNvGrpSpPr/>
          <p:nvPr/>
        </p:nvGrpSpPr>
        <p:grpSpPr>
          <a:xfrm>
            <a:off x="13182267" y="4997392"/>
            <a:ext cx="10439733" cy="1676401"/>
            <a:chOff x="13182267" y="4997392"/>
            <a:chExt cx="10439733" cy="1676401"/>
          </a:xfrm>
        </p:grpSpPr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13182267" y="5440610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5704EFE-3FB2-E714-6E54-72472FF4245E}"/>
                </a:ext>
              </a:extLst>
            </p:cNvPr>
            <p:cNvGrpSpPr/>
            <p:nvPr/>
          </p:nvGrpSpPr>
          <p:grpSpPr>
            <a:xfrm>
              <a:off x="14303518" y="4997392"/>
              <a:ext cx="9318482" cy="1676401"/>
              <a:chOff x="13804770" y="4997392"/>
              <a:chExt cx="9318482" cy="1676401"/>
            </a:xfrm>
          </p:grpSpPr>
          <p:sp>
            <p:nvSpPr>
              <p:cNvPr id="7" name="Google Shape;428;p3">
                <a:extLst>
                  <a:ext uri="{FF2B5EF4-FFF2-40B4-BE49-F238E27FC236}">
                    <a16:creationId xmlns:a16="http://schemas.microsoft.com/office/drawing/2014/main" id="{74797F5B-5F3F-4764-BCC5-DBFA04119D74}"/>
                  </a:ext>
                </a:extLst>
              </p:cNvPr>
              <p:cNvSpPr/>
              <p:nvPr/>
            </p:nvSpPr>
            <p:spPr>
              <a:xfrm>
                <a:off x="13804770" y="4997392"/>
                <a:ext cx="9318482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/>
                  <p:nvPr/>
                </p:nvSpPr>
                <p:spPr>
                  <a:xfrm>
                    <a:off x="14859000" y="5549700"/>
                    <a:ext cx="7503849" cy="87921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5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𝒃𝒄</m:t>
                        </m:r>
                        <m:func>
                          <m:func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oMath>
                    </a14:m>
                    <a:r>
                      <a:rPr lang="en-US" sz="5000" b="1" dirty="0">
                        <a:solidFill>
                          <a:srgbClr val="002060"/>
                        </a:solidFill>
                      </a:rPr>
                      <a:t>.</a:t>
                    </a:r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859000" y="5549700"/>
                    <a:ext cx="7503849" cy="87921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3793" r="-2924" b="-379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393DA9-C937-3687-BF81-13B8116758CE}"/>
              </a:ext>
            </a:extLst>
          </p:cNvPr>
          <p:cNvGrpSpPr/>
          <p:nvPr/>
        </p:nvGrpSpPr>
        <p:grpSpPr>
          <a:xfrm>
            <a:off x="654484" y="5029197"/>
            <a:ext cx="9784916" cy="1676403"/>
            <a:chOff x="654484" y="5029197"/>
            <a:chExt cx="9784916" cy="1676403"/>
          </a:xfrm>
        </p:grpSpPr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654484" y="5283227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294759-BE07-07B4-14A0-39BCDF49013A}"/>
                </a:ext>
              </a:extLst>
            </p:cNvPr>
            <p:cNvGrpSpPr/>
            <p:nvPr/>
          </p:nvGrpSpPr>
          <p:grpSpPr>
            <a:xfrm>
              <a:off x="1823144" y="5029197"/>
              <a:ext cx="8616256" cy="1676403"/>
              <a:chOff x="1260748" y="4937697"/>
              <a:chExt cx="8616256" cy="1676403"/>
            </a:xfrm>
          </p:grpSpPr>
          <p:sp>
            <p:nvSpPr>
              <p:cNvPr id="9" name="Google Shape;430;p3">
                <a:extLst>
                  <a:ext uri="{FF2B5EF4-FFF2-40B4-BE49-F238E27FC236}">
                    <a16:creationId xmlns:a16="http://schemas.microsoft.com/office/drawing/2014/main" id="{6058F968-F57C-4765-BC5E-F1D09CF01EEF}"/>
                  </a:ext>
                </a:extLst>
              </p:cNvPr>
              <p:cNvSpPr/>
              <p:nvPr/>
            </p:nvSpPr>
            <p:spPr>
              <a:xfrm>
                <a:off x="1260748" y="4937697"/>
                <a:ext cx="8616256" cy="1676403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/>
                  <p:nvPr/>
                </p:nvSpPr>
                <p:spPr>
                  <a:xfrm>
                    <a:off x="1981200" y="5418007"/>
                    <a:ext cx="7550337" cy="87921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5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𝒂𝒄</m:t>
                        </m:r>
                        <m:func>
                          <m:func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oMath>
                    </a14:m>
                    <a:r>
                      <a:rPr lang="en-US" sz="5000" b="1" dirty="0">
                        <a:solidFill>
                          <a:srgbClr val="002060"/>
                        </a:solidFill>
                      </a:rPr>
                      <a:t>.</a:t>
                    </a:r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5418007"/>
                    <a:ext cx="7550337" cy="87921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3889" r="-2906" b="-381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545D266-3B08-4A70-AFAA-A9F5194C2CE3}"/>
              </a:ext>
            </a:extLst>
          </p:cNvPr>
          <p:cNvSpPr txBox="1"/>
          <p:nvPr/>
        </p:nvSpPr>
        <p:spPr>
          <a:xfrm>
            <a:off x="2184047" y="10744515"/>
            <a:ext cx="16230600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9E3CA9-B1D8-8A3C-3114-6BDAC983E792}"/>
              </a:ext>
            </a:extLst>
          </p:cNvPr>
          <p:cNvGrpSpPr/>
          <p:nvPr/>
        </p:nvGrpSpPr>
        <p:grpSpPr>
          <a:xfrm>
            <a:off x="13194170" y="7201208"/>
            <a:ext cx="14237830" cy="1676401"/>
            <a:chOff x="13106400" y="7201208"/>
            <a:chExt cx="14237830" cy="1676401"/>
          </a:xfrm>
        </p:grpSpPr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13106400" y="768251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F007DCA-6F61-FCA3-E4D5-1BA32BEBBD36}"/>
                </a:ext>
              </a:extLst>
            </p:cNvPr>
            <p:cNvGrpSpPr/>
            <p:nvPr/>
          </p:nvGrpSpPr>
          <p:grpSpPr>
            <a:xfrm>
              <a:off x="14249400" y="7201208"/>
              <a:ext cx="13094830" cy="1676401"/>
              <a:chOff x="13803770" y="7201208"/>
              <a:chExt cx="13094830" cy="1676401"/>
            </a:xfrm>
          </p:grpSpPr>
          <p:sp>
            <p:nvSpPr>
              <p:cNvPr id="13" name="Google Shape;434;p3">
                <a:extLst>
                  <a:ext uri="{FF2B5EF4-FFF2-40B4-BE49-F238E27FC236}">
                    <a16:creationId xmlns:a16="http://schemas.microsoft.com/office/drawing/2014/main" id="{2A7AC451-0D77-460F-8ABF-EB1D99EE16BB}"/>
                  </a:ext>
                </a:extLst>
              </p:cNvPr>
              <p:cNvSpPr/>
              <p:nvPr/>
            </p:nvSpPr>
            <p:spPr>
              <a:xfrm>
                <a:off x="13803770" y="7201208"/>
                <a:ext cx="9318481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/>
                  <p:nvPr/>
                </p:nvSpPr>
                <p:spPr>
                  <a:xfrm>
                    <a:off x="14554200" y="7646849"/>
                    <a:ext cx="12344400" cy="88755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540385" marR="0" indent="-89535" algn="just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2160270" algn="l"/>
                        <a:tab pos="3420745" algn="l"/>
                        <a:tab pos="5039995" algn="l"/>
                      </a:tabLst>
                    </a:pP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5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𝒂𝒃</m:t>
                        </m:r>
                        <m:func>
                          <m:func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func>
                      </m:oMath>
                    </a14:m>
                    <a:r>
                      <a:rPr lang="en-US" sz="5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.</a:t>
                    </a:r>
                    <a:endParaRPr lang="en-US" sz="5000" b="1" dirty="0">
                      <a:solidFill>
                        <a:srgbClr val="00206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54200" y="7646849"/>
                    <a:ext cx="12344400" cy="88755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15068" b="-356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7" name="Google Shape;436;p3">
            <a:extLst>
              <a:ext uri="{FF2B5EF4-FFF2-40B4-BE49-F238E27FC236}">
                <a16:creationId xmlns:a16="http://schemas.microsoft.com/office/drawing/2014/main" id="{C6AA8466-BAEC-4E1A-E7F7-F06CF34F76B4}"/>
              </a:ext>
            </a:extLst>
          </p:cNvPr>
          <p:cNvSpPr/>
          <p:nvPr/>
        </p:nvSpPr>
        <p:spPr>
          <a:xfrm>
            <a:off x="740597" y="762000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49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61379"/>
            <a:chOff x="241306" y="1154891"/>
            <a:chExt cx="10223783" cy="93085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91947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1183"/>
              <a:ext cx="2029048" cy="89827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1089416" y="5714967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3124200"/>
                <a:ext cx="19735800" cy="2797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/>
                  <a:t>Trong tam </a:t>
                </a:r>
                <a:r>
                  <a:rPr lang="en-US" sz="5000" b="1" dirty="0" err="1"/>
                  <a:t>giác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bất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kỳ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có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5000" b="1" dirty="0"/>
                  <a:t>,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5000" b="1" dirty="0"/>
                  <a:t>,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5000" b="1" dirty="0"/>
                  <a:t>. </a:t>
                </a:r>
                <a:r>
                  <a:rPr lang="en-US" sz="5000" b="1" dirty="0" err="1"/>
                  <a:t>Bán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kính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đường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tròn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ngoại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tiếp</a:t>
                </a:r>
                <a:r>
                  <a:rPr lang="en-US" sz="5000" b="1" dirty="0"/>
                  <a:t>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là</a:t>
                </a:r>
                <a:endParaRPr lang="en-US" sz="5000" b="1" dirty="0"/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24200"/>
                <a:ext cx="19735800" cy="2797561"/>
              </a:xfrm>
              <a:prstGeom prst="rect">
                <a:avLst/>
              </a:prstGeom>
              <a:blipFill>
                <a:blip r:embed="rId4"/>
                <a:stretch>
                  <a:fillRect l="-1482" t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420600" y="5334000"/>
                <a:ext cx="3557493" cy="1421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334000"/>
                <a:ext cx="3557493" cy="14210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59400" y="5564313"/>
                <a:ext cx="4519819" cy="1293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5000" b="1" dirty="0"/>
                  <a:t>R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</m:oMath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400" y="5564313"/>
                <a:ext cx="4519819" cy="1293687"/>
              </a:xfrm>
              <a:prstGeom prst="rect">
                <a:avLst/>
              </a:prstGeom>
              <a:blipFill>
                <a:blip r:embed="rId6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3855" y="6934200"/>
            <a:ext cx="23836745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6934200" y="5410200"/>
                <a:ext cx="3161315" cy="1553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func>
                            <m:func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410200"/>
                <a:ext cx="3161315" cy="15537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752600" y="5614028"/>
                <a:ext cx="3008837" cy="1221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r>
                      <a:rPr lang="en-US" sz="55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5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55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5000" b="1" dirty="0"/>
                  <a:t>.</a:t>
                </a:r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614028"/>
                <a:ext cx="3008837" cy="1221040"/>
              </a:xfrm>
              <a:prstGeom prst="rect">
                <a:avLst/>
              </a:prstGeom>
              <a:blipFill>
                <a:blip r:embed="rId9"/>
                <a:stretch>
                  <a:fillRect r="-8722" b="-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13646BB-E909-C946-7D65-3914B0329D7F}"/>
              </a:ext>
            </a:extLst>
          </p:cNvPr>
          <p:cNvSpPr txBox="1"/>
          <p:nvPr/>
        </p:nvSpPr>
        <p:spPr>
          <a:xfrm>
            <a:off x="1576292" y="8467095"/>
            <a:ext cx="16230600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5000" b="1" dirty="0" err="1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5000" b="1" dirty="0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5000" b="1" dirty="0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 sin, </a:t>
            </a:r>
            <a:r>
              <a:rPr lang="en-US" sz="5000" b="1" dirty="0" err="1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ệnh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30254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4" grpId="0"/>
      <p:bldP spid="35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Google Shape;428;p3">
            <a:extLst>
              <a:ext uri="{FF2B5EF4-FFF2-40B4-BE49-F238E27FC236}">
                <a16:creationId xmlns:a16="http://schemas.microsoft.com/office/drawing/2014/main" id="{74797F5B-5F3F-4764-BCC5-DBFA04119D74}"/>
              </a:ext>
            </a:extLst>
          </p:cNvPr>
          <p:cNvSpPr/>
          <p:nvPr/>
        </p:nvSpPr>
        <p:spPr>
          <a:xfrm>
            <a:off x="13804770" y="4997392"/>
            <a:ext cx="9318482" cy="1676401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Google Shape;429;p3">
            <a:extLst>
              <a:ext uri="{FF2B5EF4-FFF2-40B4-BE49-F238E27FC236}">
                <a16:creationId xmlns:a16="http://schemas.microsoft.com/office/drawing/2014/main" id="{F79C2B07-4060-4992-913B-DE38EE000B15}"/>
              </a:ext>
            </a:extLst>
          </p:cNvPr>
          <p:cNvSpPr/>
          <p:nvPr/>
        </p:nvSpPr>
        <p:spPr>
          <a:xfrm>
            <a:off x="13182267" y="5440610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30;p3">
            <a:extLst>
              <a:ext uri="{FF2B5EF4-FFF2-40B4-BE49-F238E27FC236}">
                <a16:creationId xmlns:a16="http://schemas.microsoft.com/office/drawing/2014/main" id="{6058F968-F57C-4765-BC5E-F1D09CF01EEF}"/>
              </a:ext>
            </a:extLst>
          </p:cNvPr>
          <p:cNvSpPr/>
          <p:nvPr/>
        </p:nvSpPr>
        <p:spPr>
          <a:xfrm>
            <a:off x="1260748" y="4937697"/>
            <a:ext cx="8616256" cy="1676403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431;p3">
            <a:extLst>
              <a:ext uri="{FF2B5EF4-FFF2-40B4-BE49-F238E27FC236}">
                <a16:creationId xmlns:a16="http://schemas.microsoft.com/office/drawing/2014/main" id="{0B7C0B4D-0C42-4CD1-A8A4-CDD522B5D322}"/>
              </a:ext>
            </a:extLst>
          </p:cNvPr>
          <p:cNvSpPr/>
          <p:nvPr/>
        </p:nvSpPr>
        <p:spPr>
          <a:xfrm>
            <a:off x="654484" y="5283227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32;p3">
            <a:extLst>
              <a:ext uri="{FF2B5EF4-FFF2-40B4-BE49-F238E27FC236}">
                <a16:creationId xmlns:a16="http://schemas.microsoft.com/office/drawing/2014/main" id="{31050ECE-692D-42E5-B3FB-1B08850CFCF4}"/>
              </a:ext>
            </a:extLst>
          </p:cNvPr>
          <p:cNvSpPr/>
          <p:nvPr/>
        </p:nvSpPr>
        <p:spPr>
          <a:xfrm>
            <a:off x="1285447" y="7206422"/>
            <a:ext cx="8616257" cy="1578350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433;p3">
            <a:extLst>
              <a:ext uri="{FF2B5EF4-FFF2-40B4-BE49-F238E27FC236}">
                <a16:creationId xmlns:a16="http://schemas.microsoft.com/office/drawing/2014/main" id="{934BFE3D-70C6-4DCD-B56E-C608462937B9}"/>
              </a:ext>
            </a:extLst>
          </p:cNvPr>
          <p:cNvSpPr/>
          <p:nvPr/>
        </p:nvSpPr>
        <p:spPr>
          <a:xfrm>
            <a:off x="465315" y="7620000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34;p3">
            <a:extLst>
              <a:ext uri="{FF2B5EF4-FFF2-40B4-BE49-F238E27FC236}">
                <a16:creationId xmlns:a16="http://schemas.microsoft.com/office/drawing/2014/main" id="{2A7AC451-0D77-460F-8ABF-EB1D99EE16BB}"/>
              </a:ext>
            </a:extLst>
          </p:cNvPr>
          <p:cNvSpPr/>
          <p:nvPr/>
        </p:nvSpPr>
        <p:spPr>
          <a:xfrm>
            <a:off x="13803770" y="7201208"/>
            <a:ext cx="9318481" cy="1583563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435;p3">
            <a:extLst>
              <a:ext uri="{FF2B5EF4-FFF2-40B4-BE49-F238E27FC236}">
                <a16:creationId xmlns:a16="http://schemas.microsoft.com/office/drawing/2014/main" id="{49EC03BA-E928-4A70-9D9A-D426DECC71E5}"/>
              </a:ext>
            </a:extLst>
          </p:cNvPr>
          <p:cNvSpPr/>
          <p:nvPr/>
        </p:nvSpPr>
        <p:spPr>
          <a:xfrm>
            <a:off x="13197507" y="7682513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678226" y="526035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4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3124200"/>
                <a:ext cx="18059400" cy="1806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/>
                  <a:t>Cho 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bất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kỳ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có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5000" b="1" dirty="0"/>
                  <a:t>,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5000" b="1" dirty="0"/>
                  <a:t>,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5000" b="1" dirty="0"/>
                  <a:t>,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là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nửa</a:t>
                </a:r>
                <a:r>
                  <a:rPr lang="en-US" sz="5000" b="1" dirty="0"/>
                  <a:t> chu vi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. Diện </a:t>
                </a:r>
                <a:r>
                  <a:rPr lang="en-US" sz="5000" b="1" dirty="0" err="1"/>
                  <a:t>tích</a:t>
                </a:r>
                <a:r>
                  <a:rPr lang="en-US" sz="5000" b="1" dirty="0"/>
                  <a:t> tam </a:t>
                </a:r>
                <a:r>
                  <a:rPr lang="en-US" sz="5000" b="1" dirty="0" err="1"/>
                  <a:t>giác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là</a:t>
                </a:r>
                <a:endParaRPr lang="en-US" sz="5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24200"/>
                <a:ext cx="18059400" cy="1806007"/>
              </a:xfrm>
              <a:prstGeom prst="rect">
                <a:avLst/>
              </a:prstGeom>
              <a:blipFill>
                <a:blip r:embed="rId4"/>
                <a:stretch>
                  <a:fillRect l="-1620" t="-4730" r="-1282" b="-18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841354" y="7620000"/>
                <a:ext cx="803565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5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354" y="7620000"/>
                <a:ext cx="8035650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349144" y="9597913"/>
            <a:ext cx="22922346" cy="3584687"/>
            <a:chOff x="48567" y="4502380"/>
            <a:chExt cx="22926491" cy="5942914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2" y="4997566"/>
              <a:ext cx="22621096" cy="544772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502380"/>
              <a:ext cx="3991940" cy="1274594"/>
              <a:chOff x="410517" y="4769080"/>
              <a:chExt cx="3991940" cy="1274594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275372" y="3916588"/>
                <a:ext cx="1257766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832019"/>
                <a:ext cx="1058947" cy="107947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14859000" y="5334000"/>
                <a:ext cx="7112525" cy="893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5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0" y="5334000"/>
                <a:ext cx="7112525" cy="8936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981200" y="5418007"/>
                <a:ext cx="7453964" cy="893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5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418007"/>
                <a:ext cx="7453964" cy="8936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4545D266-3B08-4A70-AFAA-A9F5194C2CE3}"/>
              </a:ext>
            </a:extLst>
          </p:cNvPr>
          <p:cNvSpPr txBox="1"/>
          <p:nvPr/>
        </p:nvSpPr>
        <p:spPr>
          <a:xfrm>
            <a:off x="2184047" y="10744515"/>
            <a:ext cx="16230600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Hê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rông</a:t>
            </a:r>
            <a:r>
              <a:rPr lang="en-US" sz="5000" b="1" dirty="0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000" b="1" dirty="0" err="1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ệnh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0EA006-D4BF-233A-DC4B-B051F564971C}"/>
                  </a:ext>
                </a:extLst>
              </p:cNvPr>
              <p:cNvSpPr txBox="1"/>
              <p:nvPr/>
            </p:nvSpPr>
            <p:spPr>
              <a:xfrm>
                <a:off x="12290810" y="7764783"/>
                <a:ext cx="12344400" cy="902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marR="0" indent="-8953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42074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5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0EA006-D4BF-233A-DC4B-B051F5649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0810" y="7764783"/>
                <a:ext cx="12344400" cy="9029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66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4" grpId="0"/>
      <p:bldP spid="50" grpId="0"/>
      <p:bldP spid="51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037251" y="572946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3124200"/>
                <a:ext cx="200406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000" b="1" dirty="0"/>
                  <a:t>Cho </a:t>
                </a:r>
                <a:r>
                  <a:rPr lang="fr-FR" sz="5000" b="1" dirty="0" err="1"/>
                  <a:t>tam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giác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có</a:t>
                </a:r>
                <a:r>
                  <a:rPr lang="fr-FR" sz="5000" b="1" dirty="0"/>
                  <a:t> 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5000" b="1" dirty="0"/>
                  <a:t>  và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5000" b="1" dirty="0"/>
                  <a:t>. </a:t>
                </a:r>
                <a:r>
                  <a:rPr lang="fr-FR" sz="5000" b="1" dirty="0" err="1"/>
                  <a:t>Số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đo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của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góc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𝑩𝑨𝑪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nhận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trị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nào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trong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các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trị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dưới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đây</a:t>
                </a:r>
                <a:r>
                  <a:rPr lang="fr-FR" sz="5000" b="1" dirty="0"/>
                  <a:t>?</a:t>
                </a:r>
                <a:endParaRPr lang="en-US" sz="5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24200"/>
                <a:ext cx="20040600" cy="1631216"/>
              </a:xfrm>
              <a:prstGeom prst="rect">
                <a:avLst/>
              </a:prstGeom>
              <a:blipFill>
                <a:blip r:embed="rId4"/>
                <a:stretch>
                  <a:fillRect l="-1460" t="-8989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211800" y="5638800"/>
                <a:ext cx="2991845" cy="918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5638800"/>
                <a:ext cx="2991845" cy="9189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0" y="6934200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256046" y="5614028"/>
                <a:ext cx="1270348" cy="768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046" y="5614028"/>
                <a:ext cx="1270348" cy="768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8229600"/>
                <a:ext cx="17526000" cy="3774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5000" b="1" dirty="0"/>
              </a:p>
              <a:p>
                <a:pPr>
                  <a:lnSpc>
                    <a:spcPct val="120000"/>
                  </a:lnSpc>
                </a:pPr>
                <a:r>
                  <a:rPr lang="en-US" sz="5000" b="1" dirty="0"/>
                  <a:t>   </a:t>
                </a:r>
                <a:r>
                  <a:rPr lang="en-US" sz="5000" b="1" dirty="0" err="1"/>
                  <a:t>Chọn</a:t>
                </a:r>
                <a:r>
                  <a:rPr lang="en-US" sz="5000" b="1" dirty="0"/>
                  <a:t> D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8229600"/>
                <a:ext cx="17526000" cy="3774623"/>
              </a:xfrm>
              <a:prstGeom prst="rect">
                <a:avLst/>
              </a:prstGeom>
              <a:blipFill>
                <a:blip r:embed="rId8"/>
                <a:stretch>
                  <a:fillRect b="-8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590781" y="5708007"/>
                <a:ext cx="1270348" cy="768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0781" y="5708007"/>
                <a:ext cx="1270348" cy="768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BB722F-9776-1103-7133-4FDF5512D285}"/>
                  </a:ext>
                </a:extLst>
              </p:cNvPr>
              <p:cNvSpPr/>
              <p:nvPr/>
            </p:nvSpPr>
            <p:spPr>
              <a:xfrm>
                <a:off x="6987871" y="5734030"/>
                <a:ext cx="1270348" cy="768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BB722F-9776-1103-7133-4FDF5512D2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871" y="5734030"/>
                <a:ext cx="1270348" cy="7689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1" grpId="0"/>
      <p:bldP spid="4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5486400" y="563880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5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3886200" y="3760328"/>
                <a:ext cx="20040600" cy="887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Cho tam </a:t>
                </a:r>
                <a:r>
                  <a:rPr lang="en-US" sz="5000" b="1" dirty="0" err="1"/>
                  <a:t>giác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có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5000" b="1" dirty="0"/>
                  <a:t>,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5000" b="1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000" b="1" dirty="0"/>
                  <a:t>. Tính </a:t>
                </a:r>
                <a:r>
                  <a:rPr lang="en-US" sz="5000" b="1" dirty="0" err="1"/>
                  <a:t>độ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dài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cạnh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endParaRPr lang="en-US" sz="5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760328"/>
                <a:ext cx="20040600" cy="887872"/>
              </a:xfrm>
              <a:prstGeom prst="rect">
                <a:avLst/>
              </a:prstGeom>
              <a:blipFill>
                <a:blip r:embed="rId4"/>
                <a:stretch>
                  <a:fillRect l="-1460" t="-13014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211800" y="5638800"/>
                <a:ext cx="1638269" cy="764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𝟐𝟖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5638800"/>
                <a:ext cx="1638269" cy="764889"/>
              </a:xfrm>
              <a:prstGeom prst="rect">
                <a:avLst/>
              </a:prstGeom>
              <a:blipFill>
                <a:blip r:embed="rId5"/>
                <a:stretch>
                  <a:fillRect t="-16000" r="-14179" b="-3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0" y="6934200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256046" y="5614028"/>
                <a:ext cx="1249154" cy="827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046" y="5614028"/>
                <a:ext cx="1249154" cy="8276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4267200" y="7467600"/>
                <a:ext cx="16383000" cy="3825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 err="1"/>
                  <a:t>Áp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dụng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định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lý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cosin</a:t>
                </a:r>
                <a:r>
                  <a:rPr lang="en-US" sz="5000" b="1" dirty="0"/>
                  <a:t>  </a:t>
                </a:r>
                <a:r>
                  <a:rPr lang="en-US" sz="5000" b="1" dirty="0" err="1"/>
                  <a:t>tacó</a:t>
                </a:r>
                <a:endParaRPr lang="en-US" sz="5000" b="1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en-US" sz="5000" b="1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000" b="1"/>
                        <m:t>cos</m:t>
                      </m:r>
                      <m:r>
                        <m:rPr>
                          <m:nor/>
                        </m:rPr>
                        <a:rPr lang="en-US" sz="5000" b="1"/>
                        <m:t>6</m:t>
                      </m:r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𝟐𝟖</m:t>
                      </m:r>
                    </m:oMath>
                  </m:oMathPara>
                </a14:m>
                <a:endParaRPr lang="en-US" sz="5000" b="1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𝟐𝟖</m:t>
                        </m:r>
                      </m:e>
                    </m:rad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sz="5000" b="1" dirty="0"/>
                  <a:t>.       </a:t>
                </a:r>
                <a:r>
                  <a:rPr lang="en-US" sz="5000" b="1" dirty="0" err="1"/>
                  <a:t>Chọn</a:t>
                </a:r>
                <a:r>
                  <a:rPr lang="en-US" sz="5000" b="1" dirty="0"/>
                  <a:t> B.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7467600"/>
                <a:ext cx="16383000" cy="3825919"/>
              </a:xfrm>
              <a:prstGeom prst="rect">
                <a:avLst/>
              </a:prstGeom>
              <a:blipFill>
                <a:blip r:embed="rId8"/>
                <a:stretch>
                  <a:fillRect l="-1786" t="-1274" b="-7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20600" y="5638800"/>
                <a:ext cx="1369156" cy="827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638800"/>
                <a:ext cx="1369156" cy="8276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E7DD60-42C6-0FE6-F8A6-0DA86FDA4BD0}"/>
                  </a:ext>
                </a:extLst>
              </p:cNvPr>
              <p:cNvSpPr/>
              <p:nvPr/>
            </p:nvSpPr>
            <p:spPr>
              <a:xfrm>
                <a:off x="7227783" y="5678851"/>
                <a:ext cx="1249154" cy="827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E7DD60-42C6-0FE6-F8A6-0DA86FDA4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783" y="5678851"/>
                <a:ext cx="1249154" cy="8276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76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1" grpId="0"/>
      <p:bldP spid="4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533400" y="556260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2607332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495800" y="3092067"/>
                <a:ext cx="20040600" cy="1937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/>
                  <a:t>Cho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000" b="1" dirty="0" err="1"/>
                  <a:t>có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5000" b="1" dirty="0"/>
                  <a:t>,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5000" b="1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000" b="1" dirty="0"/>
                  <a:t>. </a:t>
                </a:r>
                <a:r>
                  <a:rPr lang="en-US" sz="5000" b="1" dirty="0" err="1"/>
                  <a:t>Tính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bán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kính</a:t>
                </a:r>
                <a:r>
                  <a:rPr lang="en-US" sz="5000" b="1" dirty="0"/>
                  <a:t> 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 err="1"/>
                  <a:t>đường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tròn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ngoại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tiếp</a:t>
                </a:r>
                <a:r>
                  <a:rPr lang="en-US" sz="5000" b="1" dirty="0"/>
                  <a:t>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092067"/>
                <a:ext cx="20040600" cy="1937133"/>
              </a:xfrm>
              <a:prstGeom prst="rect">
                <a:avLst/>
              </a:prstGeom>
              <a:blipFill>
                <a:blip r:embed="rId4"/>
                <a:stretch>
                  <a:fillRect l="-1460" t="-3145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211800" y="5638800"/>
                <a:ext cx="2005229" cy="981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5638800"/>
                <a:ext cx="2005229" cy="9817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928945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315200" y="5410200"/>
                <a:ext cx="1369156" cy="1483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410200"/>
                <a:ext cx="1369156" cy="14839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057400" y="5334000"/>
                <a:ext cx="1249154" cy="1486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334000"/>
                <a:ext cx="1249154" cy="1486497"/>
              </a:xfrm>
              <a:prstGeom prst="rect">
                <a:avLst/>
              </a:prstGeom>
              <a:blipFill>
                <a:blip r:embed="rId8"/>
                <a:stretch>
                  <a:fillRect r="-15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8229600"/>
                <a:ext cx="16383000" cy="2887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/>
                  <a:t>Ta </a:t>
                </a:r>
                <a:r>
                  <a:rPr lang="en-US" sz="5000" b="1" dirty="0" err="1"/>
                  <a:t>có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US" sz="5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5000" b="1" dirty="0"/>
                  <a:t>.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𝒂𝒃𝒄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𝒂𝒃𝒄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e>
                        </m:rad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000" b="1" dirty="0"/>
                  <a:t>.     </a:t>
                </a:r>
                <a:r>
                  <a:rPr lang="en-US" sz="5000" b="1" dirty="0" err="1"/>
                  <a:t>Chọn</a:t>
                </a:r>
                <a:r>
                  <a:rPr lang="en-US" sz="5000" b="1" dirty="0"/>
                  <a:t> A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8229600"/>
                <a:ext cx="16383000" cy="2887585"/>
              </a:xfrm>
              <a:prstGeom prst="rect">
                <a:avLst/>
              </a:prstGeom>
              <a:blipFill>
                <a:blip r:embed="rId9"/>
                <a:stretch>
                  <a:fillRect l="-1786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20600" y="5638800"/>
                <a:ext cx="2382704" cy="818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𝟐𝟏</m:t>
                        </m:r>
                      </m:e>
                    </m:rad>
                  </m:oMath>
                </a14:m>
                <a:r>
                  <a:rPr lang="en-US" b="1" dirty="0"/>
                  <a:t>	</a:t>
                </a:r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638800"/>
                <a:ext cx="2382704" cy="8184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60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3699" y="2926881"/>
            <a:ext cx="22699730" cy="5770169"/>
            <a:chOff x="721799" y="1593550"/>
            <a:chExt cx="22602713" cy="7464683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7368102"/>
              <a:chOff x="1268078" y="3405486"/>
              <a:chExt cx="22602713" cy="7368102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1"/>
                <a:ext cx="22338431" cy="719418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682990" y="1593550"/>
                  <a:ext cx="19448133" cy="7464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buổi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trước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thầy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đã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lớp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4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nhóm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công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nhiệm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vụ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4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nhóm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  <a:r>
                    <a:rPr lang="en-US" sz="52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Nhóm</a:t>
                  </a:r>
                  <a:r>
                    <a:rPr lang="en-US" sz="52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1, 2: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sơ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tư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duy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tóm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tắt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về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lượng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bất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kỳ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từ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52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52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đến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5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18</m:t>
                          </m:r>
                          <m:r>
                            <a:rPr lang="en-US" sz="5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5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5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lượng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giác</a:t>
                  </a:r>
                  <a:endParaRPr lang="en-US" sz="5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  <a:r>
                    <a:rPr lang="en-US" sz="52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Nhóm</a:t>
                  </a:r>
                  <a:r>
                    <a:rPr lang="en-US" sz="52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3, 4: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sơ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tư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duy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tóm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tắt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về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phép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toán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52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990" y="1593550"/>
                  <a:ext cx="19448133" cy="7464683"/>
                </a:xfrm>
                <a:prstGeom prst="rect">
                  <a:avLst/>
                </a:prstGeom>
                <a:blipFill>
                  <a:blip r:embed="rId3"/>
                  <a:stretch>
                    <a:fillRect t="-1373" r="-1248" b="-50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LÝ THUYẾT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CC4F3C-300F-518F-170C-BC31F50C0E29}"/>
              </a:ext>
            </a:extLst>
          </p:cNvPr>
          <p:cNvGrpSpPr/>
          <p:nvPr/>
        </p:nvGrpSpPr>
        <p:grpSpPr>
          <a:xfrm>
            <a:off x="1034669" y="9067800"/>
            <a:ext cx="22434314" cy="4007385"/>
            <a:chOff x="1034669" y="9067800"/>
            <a:chExt cx="22434314" cy="4007385"/>
          </a:xfrm>
        </p:grpSpPr>
        <p:sp>
          <p:nvSpPr>
            <p:cNvPr id="6" name="Rounded Rectangle 39">
              <a:extLst>
                <a:ext uri="{FF2B5EF4-FFF2-40B4-BE49-F238E27FC236}">
                  <a16:creationId xmlns:a16="http://schemas.microsoft.com/office/drawing/2014/main" id="{D8D821C7-61B3-8375-0B7C-05FA85619BB6}"/>
                </a:ext>
              </a:extLst>
            </p:cNvPr>
            <p:cNvSpPr/>
            <p:nvPr/>
          </p:nvSpPr>
          <p:spPr>
            <a:xfrm>
              <a:off x="1034669" y="9067800"/>
              <a:ext cx="22434314" cy="4007385"/>
            </a:xfrm>
            <a:prstGeom prst="roundRect">
              <a:avLst>
                <a:gd name="adj" fmla="val 534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FF8B10-819D-4DDC-4D29-37E3F6D7B327}"/>
                </a:ext>
              </a:extLst>
            </p:cNvPr>
            <p:cNvSpPr txBox="1"/>
            <p:nvPr/>
          </p:nvSpPr>
          <p:spPr>
            <a:xfrm>
              <a:off x="1933574" y="9144000"/>
              <a:ext cx="20774025" cy="3241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6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  Sau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đây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xin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mời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treo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3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thuyết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dõi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ý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bổ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sung.</a:t>
              </a:r>
              <a:endParaRPr lang="vi-VN" sz="5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023529" y="5679033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4155400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7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746816" y="3186506"/>
                <a:ext cx="200406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/>
                  <a:t>Tam </a:t>
                </a:r>
                <a:r>
                  <a:rPr lang="fr-FR" sz="4800" b="1" dirty="0" err="1"/>
                  <a:t>giác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800" b="1" dirty="0" err="1"/>
                  <a:t>có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các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cạnh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thỏa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mãn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hệ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thức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𝒂𝒃</m:t>
                    </m:r>
                  </m:oMath>
                </a14:m>
                <a:r>
                  <a:rPr lang="fr-FR" sz="4800" b="1" dirty="0"/>
                  <a:t>. Khi </a:t>
                </a:r>
                <a:r>
                  <a:rPr lang="fr-FR" sz="4800" b="1" dirty="0" err="1"/>
                  <a:t>đó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số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đo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của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góc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800" b="1" dirty="0"/>
                  <a:t>là: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816" y="3186506"/>
                <a:ext cx="20040600" cy="1631216"/>
              </a:xfrm>
              <a:prstGeom prst="rect">
                <a:avLst/>
              </a:prstGeom>
              <a:blipFill>
                <a:blip r:embed="rId4"/>
                <a:stretch>
                  <a:fillRect l="-1399" t="-8240"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211800" y="5638800"/>
                <a:ext cx="1906419" cy="918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5638800"/>
                <a:ext cx="1906419" cy="9189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928945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315200" y="5410200"/>
                <a:ext cx="1417824" cy="768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m:rPr>
                          <m:nor/>
                        </m:rPr>
                        <a:rPr lang="en-US" b="1"/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410200"/>
                <a:ext cx="1417824" cy="768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057400" y="5334000"/>
                <a:ext cx="1249154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334000"/>
                <a:ext cx="1249154" cy="768993"/>
              </a:xfrm>
              <a:prstGeom prst="rect">
                <a:avLst/>
              </a:prstGeom>
              <a:blipFill>
                <a:blip r:embed="rId8"/>
                <a:stretch>
                  <a:fillRect r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891104" y="8739209"/>
                <a:ext cx="16383000" cy="3370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       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fr-FR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5000" b="1" dirty="0">
                    <a:sym typeface="Symbol" panose="05050102010706020507" pitchFamily="18" charset="2"/>
                  </a:rPr>
                  <a:t>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5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50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𝒂𝒃</m:t>
                    </m:r>
                  </m:oMath>
                </a14:m>
                <a:r>
                  <a:rPr lang="vi-VN" sz="5000" b="1" dirty="0"/>
                  <a:t> </a:t>
                </a:r>
                <a:endParaRPr lang="en-US" sz="5000" b="1" dirty="0"/>
              </a:p>
              <a:p>
                <a:pPr>
                  <a:lnSpc>
                    <a:spcPct val="120000"/>
                  </a:lnSpc>
                </a:pPr>
                <a:r>
                  <a:rPr lang="vi-VN" sz="5000" b="1" dirty="0">
                    <a:sym typeface="Symbol" panose="05050102010706020507" pitchFamily="18" charset="2"/>
                  </a:rPr>
                  <a:t></a:t>
                </a:r>
                <a:r>
                  <a:rPr lang="en-US" sz="5000" b="1" dirty="0"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func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𝒂𝒃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000" b="1" dirty="0"/>
                  <a:t>.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5000" b="1" dirty="0" err="1"/>
                  <a:t>Chọn</a:t>
                </a:r>
                <a:r>
                  <a:rPr lang="en-US" sz="5000" b="1" dirty="0"/>
                  <a:t> D.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104" y="8739209"/>
                <a:ext cx="16383000" cy="3370218"/>
              </a:xfrm>
              <a:prstGeom prst="rect">
                <a:avLst/>
              </a:prstGeom>
              <a:blipFill>
                <a:blip r:embed="rId9"/>
                <a:stretch>
                  <a:fillRect l="-1786" t="-2355" b="-9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20600" y="5638800"/>
                <a:ext cx="1270348" cy="768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638800"/>
                <a:ext cx="1270348" cy="7689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1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5504633" y="5684281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3770098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8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724400" y="3321784"/>
                <a:ext cx="200406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000" b="1" dirty="0"/>
                  <a:t>Cho </a:t>
                </a:r>
                <a:r>
                  <a:rPr lang="fr-FR" sz="5000" b="1" dirty="0" err="1"/>
                  <a:t>tam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giác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vuông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tại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5000" b="1" dirty="0" err="1"/>
                  <a:t>có</a:t>
                </a:r>
                <a:r>
                  <a:rPr lang="fr-FR" sz="5000" b="1" dirty="0"/>
                  <a:t>  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fr-FR" sz="5000" b="1"/>
                      <m:t> </m:t>
                    </m:r>
                    <m:r>
                      <m:rPr>
                        <m:nor/>
                      </m:rPr>
                      <a:rPr lang="fr-FR" sz="5000" b="1"/>
                      <m:t>A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sz="50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5000" b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fr-FR" sz="5000" b="1"/>
                      <m:t> </m:t>
                    </m:r>
                    <m:r>
                      <m:rPr>
                        <m:nor/>
                      </m:rPr>
                      <a:rPr lang="fr-FR" sz="5000" b="1"/>
                      <m:t>AD</m:t>
                    </m:r>
                  </m:oMath>
                </a14:m>
                <a:r>
                  <a:rPr lang="fr-FR" sz="5000" b="1" dirty="0"/>
                  <a:t> là </a:t>
                </a:r>
                <a:r>
                  <a:rPr lang="fr-FR" sz="5000" b="1" dirty="0" err="1"/>
                  <a:t>phân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giác</a:t>
                </a:r>
                <a:r>
                  <a:rPr lang="fr-FR" sz="5000" b="1" dirty="0"/>
                  <a:t> </a:t>
                </a:r>
              </a:p>
              <a:p>
                <a:r>
                  <a:rPr lang="fr-FR" sz="5000" b="1" dirty="0" err="1"/>
                  <a:t>trong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của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góc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5000" b="1" dirty="0"/>
                  <a:t>. Độ </a:t>
                </a:r>
                <a:r>
                  <a:rPr lang="fr-FR" sz="5000" b="1" dirty="0" err="1"/>
                  <a:t>dài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của</a:t>
                </a:r>
                <a:r>
                  <a:rPr lang="fr-FR" sz="5000" b="1" dirty="0"/>
                  <a:t> 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bằng</a:t>
                </a:r>
                <a:r>
                  <a:rPr lang="fr-FR" sz="5000" b="1" dirty="0"/>
                  <a:t>:</a:t>
                </a:r>
                <a:endParaRPr lang="en-US" sz="5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321784"/>
                <a:ext cx="20040600" cy="1631216"/>
              </a:xfrm>
              <a:prstGeom prst="rect">
                <a:avLst/>
              </a:prstGeom>
              <a:blipFill>
                <a:blip r:embed="rId4"/>
                <a:stretch>
                  <a:fillRect l="-1460" t="-8582" b="-19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7907000" y="5334000"/>
                <a:ext cx="2528321" cy="1672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b="1"/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0" y="5334000"/>
                <a:ext cx="2528321" cy="16721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928945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162800" y="5334000"/>
                <a:ext cx="1652888" cy="1497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5334000"/>
                <a:ext cx="1652888" cy="14975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057400" y="5334000"/>
                <a:ext cx="1249154" cy="1360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334000"/>
                <a:ext cx="1249154" cy="1360244"/>
              </a:xfrm>
              <a:prstGeom prst="rect">
                <a:avLst/>
              </a:prstGeom>
              <a:blipFill>
                <a:blip r:embed="rId8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8229600"/>
                <a:ext cx="16383000" cy="4797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vi-VN" sz="5000" b="1" dirty="0"/>
                  <a:t>Trong</a:t>
                </a:r>
                <a:r>
                  <a:rPr lang="en-US" sz="5000" b="1" dirty="0"/>
                  <a:t> 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vi-VN" sz="5000" b="1" dirty="0"/>
                  <a:t>có</a:t>
                </a:r>
                <a:r>
                  <a:rPr lang="en-US" sz="5000" b="1" dirty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𝑨𝑫</m:t>
                        </m:r>
                      </m:num>
                      <m:den>
                        <m:func>
                          <m:func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𝑩𝑫</m:t>
                        </m:r>
                      </m:num>
                      <m:den>
                        <m:func>
                          <m:func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5000" b="1" i="1">
                                    <a:latin typeface="Cambria Math" panose="02040503050406030204" pitchFamily="18" charset="0"/>
                                  </a:rPr>
                                  <m:t>𝑩𝑨𝑫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𝑩𝑫</m:t>
                        </m:r>
                      </m:num>
                      <m:den>
                        <m:func>
                          <m:func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vi-VN" sz="50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endParaRPr lang="en-US" sz="5000" b="1" i="1" dirty="0"/>
              </a:p>
              <a:p>
                <a:pPr>
                  <a:lnSpc>
                    <a:spcPct val="120000"/>
                  </a:lnSpc>
                </a:pPr>
                <a:r>
                  <a:rPr lang="en-US" sz="5000" b="1" dirty="0"/>
                  <a:t>                             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vi-VN" sz="5000" b="1" i="1">
                        <a:latin typeface="Cambria Math" panose="02040503050406030204" pitchFamily="18" charset="0"/>
                      </a:rPr>
                      <m:t>𝑩𝑫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</m:oMath>
                </a14:m>
                <a:r>
                  <a:rPr lang="en-US" sz="5000" b="1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vi-VN" sz="5000" b="1" dirty="0"/>
                  <a:t>Mà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𝑩𝑪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𝑩𝑪</m:t>
                        </m:r>
                      </m:den>
                    </m:f>
                  </m:oMath>
                </a14:m>
                <a:r>
                  <a:rPr lang="en-US" sz="5000" b="1" dirty="0">
                    <a:sym typeface="Symbol" panose="05050102010706020507" pitchFamily="18" charset="2"/>
                  </a:rPr>
                  <a:t> </a:t>
                </a:r>
                <a:r>
                  <a:rPr lang="vi-VN" sz="5000" b="1" dirty="0">
                    <a:sym typeface="Symbol" panose="05050102010706020507" pitchFamily="18" charset="2"/>
                  </a:rPr>
                  <a:t>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𝒃𝑩𝑫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𝑩𝑪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𝒃𝒄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5000" b="1" dirty="0"/>
                  <a:t>.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5000" b="1" dirty="0"/>
                  <a:t>  </a:t>
                </a:r>
                <a:r>
                  <a:rPr lang="en-US" sz="5000" b="1" dirty="0" err="1"/>
                  <a:t>Chọn</a:t>
                </a:r>
                <a:r>
                  <a:rPr lang="en-US" sz="5000" b="1" dirty="0"/>
                  <a:t> B.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8229600"/>
                <a:ext cx="16383000" cy="4797211"/>
              </a:xfrm>
              <a:prstGeom prst="rect">
                <a:avLst/>
              </a:prstGeom>
              <a:blipFill>
                <a:blip r:embed="rId9"/>
                <a:stretch>
                  <a:fillRect l="-1786" b="-6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79441" y="5486400"/>
                <a:ext cx="1617559" cy="1349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</m:den>
                      </m:f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9441" y="5486400"/>
                <a:ext cx="1617559" cy="13492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533400" y="556260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2607332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9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572000" y="3048000"/>
                <a:ext cx="20040600" cy="1910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5000" b="1" dirty="0"/>
                  <a:t>Cho </a:t>
                </a:r>
                <a:r>
                  <a:rPr lang="fr-FR" sz="5000" b="1" dirty="0" err="1"/>
                  <a:t>tam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giác</a:t>
                </a:r>
                <a:r>
                  <a:rPr lang="fr-FR" sz="5000" b="1" dirty="0"/>
                  <a:t> 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5000" b="1" dirty="0" err="1"/>
                  <a:t>cân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tại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nội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tiếp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đường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tròn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fr-FR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fr-FR" sz="5000" b="1"/>
                      <m:t> </m:t>
                    </m:r>
                    <m:r>
                      <m:rPr>
                        <m:nor/>
                      </m:rPr>
                      <a:rPr lang="fr-FR" sz="5000" b="1"/>
                      <m:t>AB</m:t>
                    </m:r>
                    <m:r>
                      <m:rPr>
                        <m:nor/>
                      </m:rPr>
                      <a:rPr lang="fr-FR" sz="5000" b="1"/>
                      <m:t> = </m:t>
                    </m:r>
                    <m:r>
                      <m:rPr>
                        <m:nor/>
                      </m:rPr>
                      <a:rPr lang="fr-FR" sz="5000" b="1"/>
                      <m:t>x</m:t>
                    </m:r>
                  </m:oMath>
                </a14:m>
                <a:r>
                  <a:rPr lang="fr-FR" sz="5000" b="1" dirty="0"/>
                  <a:t>. 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5000" b="1" dirty="0"/>
                  <a:t> </a:t>
                </a:r>
                <a:r>
                  <a:rPr lang="fr-FR" sz="5000" b="1" dirty="0" err="1"/>
                  <a:t>Tìm</a:t>
                </a:r>
                <a:r>
                  <a:rPr lang="fr-FR" sz="5000" b="1" dirty="0"/>
                  <a:t> 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để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diện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tích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tam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giác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5000" b="1" dirty="0" err="1"/>
                  <a:t>lớn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nhất</a:t>
                </a:r>
                <a:r>
                  <a:rPr lang="fr-FR" sz="5000" b="1" dirty="0"/>
                  <a:t>.</a:t>
                </a:r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48000"/>
                <a:ext cx="20040600" cy="1910716"/>
              </a:xfrm>
              <a:prstGeom prst="rect">
                <a:avLst/>
              </a:prstGeom>
              <a:blipFill>
                <a:blip r:embed="rId4"/>
                <a:stretch>
                  <a:fillRect l="-1460" t="-4153" b="-16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7684784" y="5882905"/>
                <a:ext cx="4228722" cy="902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/>
                        <m:t>Đá</m:t>
                      </m:r>
                      <m:r>
                        <m:rPr>
                          <m:nor/>
                        </m:rPr>
                        <a:rPr lang="vi-VN" b="1"/>
                        <m:t>p</m:t>
                      </m:r>
                      <m:r>
                        <m:rPr>
                          <m:nor/>
                        </m:rPr>
                        <a:rPr lang="vi-VN" b="1"/>
                        <m:t> á</m:t>
                      </m:r>
                      <m:r>
                        <m:rPr>
                          <m:nor/>
                        </m:rPr>
                        <a:rPr lang="vi-VN" b="1"/>
                        <m:t>n</m:t>
                      </m:r>
                      <m:r>
                        <m:rPr>
                          <m:nor/>
                        </m:rPr>
                        <a:rPr lang="vi-VN" b="1"/>
                        <m:t> </m:t>
                      </m:r>
                      <m:r>
                        <m:rPr>
                          <m:nor/>
                        </m:rPr>
                        <a:rPr lang="vi-VN" b="1"/>
                        <m:t>kh</m:t>
                      </m:r>
                      <m:r>
                        <m:rPr>
                          <m:nor/>
                        </m:rPr>
                        <a:rPr lang="vi-VN" b="1"/>
                        <m:t>á</m:t>
                      </m:r>
                      <m:r>
                        <m:rPr>
                          <m:nor/>
                        </m:rPr>
                        <a:rPr lang="vi-VN" b="1"/>
                        <m:t>c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4784" y="5882905"/>
                <a:ext cx="4228722" cy="9029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858000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010400" y="5638800"/>
                <a:ext cx="1423659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𝑹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638800"/>
                <a:ext cx="1423659" cy="8319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981200" y="5645041"/>
                <a:ext cx="1249154" cy="831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𝑹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645041"/>
                <a:ext cx="1249154" cy="8319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685799" y="7772400"/>
                <a:ext cx="18619943" cy="5137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600" dirty="0"/>
                  <a:t>Trong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𝐴𝐵𝑂</m:t>
                    </m:r>
                  </m:oMath>
                </a14:m>
                <a:r>
                  <a:rPr lang="en-US" sz="4600" dirty="0"/>
                  <a:t> </a:t>
                </a:r>
                <a:r>
                  <a:rPr lang="vi-VN" sz="4600" dirty="0"/>
                  <a:t>có</a:t>
                </a:r>
                <a:r>
                  <a:rPr lang="en-US" sz="46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func>
                          <m:func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func>
                          <m:func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func>
                      </m:den>
                    </m:f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func>
                          <m:func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  <m:r>
                      <a:rPr lang="vi-VN" sz="4600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4600" dirty="0">
                    <a:sym typeface="Symbol" panose="05050102010706020507" pitchFamily="18" charset="2"/>
                  </a:rPr>
                  <a:t> </a:t>
                </a:r>
                <a:r>
                  <a:rPr lang="vi-VN" sz="4600" dirty="0">
                    <a:sym typeface="Symbol" panose="05050102010706020507" pitchFamily="18" charset="2"/>
                  </a:rPr>
                  <a:t></a:t>
                </a:r>
                <a:r>
                  <a:rPr lang="en-US" sz="46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vi-VN" sz="4600" dirty="0"/>
                  <a:t>.</a:t>
                </a:r>
                <a:endParaRPr lang="en-US" sz="4600" dirty="0"/>
              </a:p>
              <a:p>
                <a:r>
                  <a:rPr lang="vi-VN" sz="4600" dirty="0"/>
                  <a:t>Khi đó diện tích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4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600" dirty="0"/>
                  <a:t>là: </a:t>
                </a:r>
                <a14:m>
                  <m:oMath xmlns:m="http://schemas.openxmlformats.org/officeDocument/2006/math">
                    <m:r>
                      <a:rPr lang="vi-VN" sz="4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sz="4600" i="1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4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vi-VN" sz="4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4600" dirty="0"/>
              </a:p>
              <a:p>
                <a:r>
                  <a:rPr lang="vi-VN" sz="4600" dirty="0"/>
                  <a:t>Do</a:t>
                </a:r>
                <a:r>
                  <a:rPr lang="en-US" sz="460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46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4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4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600" dirty="0">
                    <a:sym typeface="Symbol" panose="05050102010706020507" pitchFamily="18" charset="2"/>
                  </a:rPr>
                  <a:t> </a:t>
                </a:r>
                <a:r>
                  <a:rPr lang="vi-VN" sz="4600" dirty="0">
                    <a:sym typeface="Symbol" panose="05050102010706020507" pitchFamily="18" charset="2"/>
                  </a:rPr>
                  <a:t></a:t>
                </a:r>
                <a:r>
                  <a:rPr lang="en-US" sz="46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vi-VN" sz="4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46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600" dirty="0"/>
              </a:p>
              <a:p>
                <a:r>
                  <a:rPr lang="vi-VN" sz="4600" dirty="0"/>
                  <a:t>Dấu bằng xảy ra khi </a:t>
                </a:r>
                <a14:m>
                  <m:oMath xmlns:m="http://schemas.openxmlformats.org/officeDocument/2006/math">
                    <m:r>
                      <a:rPr lang="vi-VN" sz="4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600" i="1">
                        <a:latin typeface="Cambria Math" panose="02040503050406030204" pitchFamily="18" charset="0"/>
                      </a:rPr>
                      <m:t>𝑅</m:t>
                    </m:r>
                    <m:rad>
                      <m:radPr>
                        <m:degHide m:val="on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600" dirty="0"/>
                  <a:t>.   </a:t>
                </a:r>
                <a:r>
                  <a:rPr lang="en-US" sz="4600" b="1" dirty="0" err="1"/>
                  <a:t>Chọn</a:t>
                </a:r>
                <a:r>
                  <a:rPr lang="en-US" sz="4600" b="1" dirty="0"/>
                  <a:t> A</a:t>
                </a:r>
                <a:endParaRPr lang="en-US" sz="4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7772400"/>
                <a:ext cx="18619943" cy="5137560"/>
              </a:xfrm>
              <a:prstGeom prst="rect">
                <a:avLst/>
              </a:prstGeom>
              <a:blipFill>
                <a:blip r:embed="rId9"/>
                <a:stretch>
                  <a:fillRect l="-1375" b="-5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6598FFDF-BC2A-4539-9C9C-1402DCA19F2A}"/>
              </a:ext>
            </a:extLst>
          </p:cNvPr>
          <p:cNvSpPr/>
          <p:nvPr/>
        </p:nvSpPr>
        <p:spPr>
          <a:xfrm>
            <a:off x="12600389" y="5875347"/>
            <a:ext cx="58221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060"/>
            <a:r>
              <a:rPr lang="vi-VN" b="1" dirty="0"/>
              <a:t>R</a:t>
            </a:r>
            <a:endParaRPr lang="en-US" sz="4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EF4C2-D94C-F7FF-9796-3C8238FFB7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526" y="7585563"/>
            <a:ext cx="5603074" cy="5863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22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047272" y="5715661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-1" y="2650093"/>
            <a:ext cx="23770099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10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724400" y="3124200"/>
                <a:ext cx="20040600" cy="1940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5000" b="1" dirty="0"/>
                  <a:t>Cho </a:t>
                </a:r>
                <a:r>
                  <a:rPr lang="fr-FR" sz="5000" b="1" dirty="0" err="1"/>
                  <a:t>góc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𝒙𝑶𝒚</m:t>
                        </m:r>
                      </m:e>
                    </m:ac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𝑶</m:t>
                        </m:r>
                      </m:sup>
                    </m:sSup>
                  </m:oMath>
                </a14:m>
                <a:r>
                  <a:rPr lang="fr-FR" sz="5000" b="1" dirty="0"/>
                  <a:t>. </a:t>
                </a:r>
                <a:r>
                  <a:rPr lang="fr-FR" sz="5000" b="1" dirty="0" err="1"/>
                  <a:t>Gọi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và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5000" b="1" dirty="0"/>
                  <a:t> là </a:t>
                </a:r>
                <a:r>
                  <a:rPr lang="fr-FR" sz="5000" b="1" dirty="0" err="1"/>
                  <a:t>hai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điểm</a:t>
                </a:r>
                <a:r>
                  <a:rPr lang="fr-FR" sz="5000" b="1" dirty="0"/>
                  <a:t> di </a:t>
                </a:r>
                <a:r>
                  <a:rPr lang="fr-FR" sz="5000" b="1" dirty="0" err="1"/>
                  <a:t>động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lần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lượt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trên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fr-FR" sz="5000" b="1" dirty="0"/>
                  <a:t> 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5000" b="1" dirty="0"/>
                  <a:t>và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sao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cho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5000" b="1" dirty="0"/>
                  <a:t>. </a:t>
                </a:r>
                <a:r>
                  <a:rPr lang="fr-FR" sz="5000" b="1" dirty="0" err="1"/>
                  <a:t>Độ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dài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lớn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nhất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của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đoạn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bằng</a:t>
                </a:r>
                <a:r>
                  <a:rPr lang="fr-FR" sz="5000" b="1" dirty="0"/>
                  <a:t>:</a:t>
                </a:r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124200"/>
                <a:ext cx="20040600" cy="1940339"/>
              </a:xfrm>
              <a:prstGeom prst="rect">
                <a:avLst/>
              </a:prstGeom>
              <a:blipFill>
                <a:blip r:embed="rId4"/>
                <a:stretch>
                  <a:fillRect l="-1460" t="-345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211800" y="5638800"/>
                <a:ext cx="1391407" cy="1018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5638800"/>
                <a:ext cx="1391407" cy="10182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928945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162800" y="5677023"/>
                <a:ext cx="1176412" cy="95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5677023"/>
                <a:ext cx="1176412" cy="952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91710C72-37B6-41B2-84F0-A06A43AB03F1}"/>
              </a:ext>
            </a:extLst>
          </p:cNvPr>
          <p:cNvSpPr/>
          <p:nvPr/>
        </p:nvSpPr>
        <p:spPr>
          <a:xfrm>
            <a:off x="2057399" y="5707559"/>
            <a:ext cx="3474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77060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7848600"/>
                <a:ext cx="19278600" cy="5172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 err="1"/>
                  <a:t>Xét</a:t>
                </a:r>
                <a:r>
                  <a:rPr lang="en-US" sz="5000" b="1" dirty="0"/>
                  <a:t>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có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𝑨𝑩</m:t>
                        </m:r>
                      </m:num>
                      <m:den>
                        <m:func>
                          <m:func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𝒙𝑶𝒚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5000" b="1" dirty="0"/>
                  <a:t>. </a:t>
                </a:r>
                <a:r>
                  <a:rPr lang="en-US" sz="5000" b="1" dirty="0" err="1"/>
                  <a:t>Với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là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bán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kính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đường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tròn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ngoại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tiếp</a:t>
                </a:r>
                <a:r>
                  <a:rPr lang="en-US" sz="5000" b="1" dirty="0"/>
                  <a:t>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5000" b="1" dirty="0"/>
                  <a:t>. </a:t>
                </a:r>
                <a:r>
                  <a:rPr lang="en-US" sz="5000" b="1" dirty="0" err="1"/>
                  <a:t>Vậy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lớn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nhất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khi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là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đường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kính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của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đường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tròn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ngoại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tiếp</a:t>
                </a:r>
                <a:r>
                  <a:rPr lang="en-US" sz="5000" b="1" dirty="0"/>
                  <a:t>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5000" b="1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5000" b="1" dirty="0"/>
                  <a:t>Khi </a:t>
                </a:r>
                <a:r>
                  <a:rPr lang="en-US" sz="5000" b="1" dirty="0" err="1"/>
                  <a:t>đó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000" b="1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5000" b="1" dirty="0" err="1"/>
                  <a:t>Chọn</a:t>
                </a:r>
                <a:r>
                  <a:rPr lang="en-US" sz="5000" b="1" dirty="0"/>
                  <a:t> D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848600"/>
                <a:ext cx="19278600" cy="5172955"/>
              </a:xfrm>
              <a:prstGeom prst="rect">
                <a:avLst/>
              </a:prstGeom>
              <a:blipFill>
                <a:blip r:embed="rId8"/>
                <a:stretch>
                  <a:fillRect l="-1518" r="-1012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20600" y="5638800"/>
                <a:ext cx="2382704" cy="9366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5000" b="1" dirty="0"/>
                  <a:t>	</a:t>
                </a:r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638800"/>
                <a:ext cx="2382704" cy="9366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74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6CC85A6D-E92A-4796-A915-F225CDFD98D5}"/>
              </a:ext>
            </a:extLst>
          </p:cNvPr>
          <p:cNvGrpSpPr/>
          <p:nvPr/>
        </p:nvGrpSpPr>
        <p:grpSpPr>
          <a:xfrm>
            <a:off x="168056" y="2430885"/>
            <a:ext cx="16327160" cy="2829144"/>
            <a:chOff x="628303" y="2503174"/>
            <a:chExt cx="14858237" cy="2829470"/>
          </a:xfrm>
        </p:grpSpPr>
        <p:sp>
          <p:nvSpPr>
            <p:cNvPr id="50" name="Rounded Rectangle 44">
              <a:extLst>
                <a:ext uri="{FF2B5EF4-FFF2-40B4-BE49-F238E27FC236}">
                  <a16:creationId xmlns:a16="http://schemas.microsoft.com/office/drawing/2014/main" id="{40136AF2-42EE-4A01-B05F-D563BA844A3D}"/>
                </a:ext>
              </a:extLst>
            </p:cNvPr>
            <p:cNvSpPr/>
            <p:nvPr/>
          </p:nvSpPr>
          <p:spPr>
            <a:xfrm>
              <a:off x="8335522" y="2503174"/>
              <a:ext cx="7151018" cy="2829470"/>
            </a:xfrm>
            <a:prstGeom prst="roundRect">
              <a:avLst>
                <a:gd name="adj" fmla="val 565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entagon 217087">
              <a:extLst>
                <a:ext uri="{FF2B5EF4-FFF2-40B4-BE49-F238E27FC236}">
                  <a16:creationId xmlns:a16="http://schemas.microsoft.com/office/drawing/2014/main" id="{CF69836B-EE2C-47C2-A235-62C6B849CED4}"/>
                </a:ext>
              </a:extLst>
            </p:cNvPr>
            <p:cNvSpPr/>
            <p:nvPr/>
          </p:nvSpPr>
          <p:spPr>
            <a:xfrm>
              <a:off x="628303" y="3235347"/>
              <a:ext cx="4140109" cy="153759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8D8BDEC-FBED-4CA3-8DB1-593D4C399835}"/>
                </a:ext>
              </a:extLst>
            </p:cNvPr>
            <p:cNvSpPr txBox="1"/>
            <p:nvPr/>
          </p:nvSpPr>
          <p:spPr>
            <a:xfrm>
              <a:off x="883566" y="3630629"/>
              <a:ext cx="43173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CÔSIN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bject 3">
                  <a:extLst>
                    <a:ext uri="{FF2B5EF4-FFF2-40B4-BE49-F238E27FC236}">
                      <a16:creationId xmlns:a16="http://schemas.microsoft.com/office/drawing/2014/main" id="{CEFEFC28-CCC8-4334-8CC9-5355D3E9390F}"/>
                    </a:ext>
                  </a:extLst>
                </p:cNvPr>
                <p:cNvSpPr txBox="1"/>
                <p:nvPr/>
              </p:nvSpPr>
              <p:spPr bwMode="auto">
                <a:xfrm>
                  <a:off x="8879810" y="2740635"/>
                  <a:ext cx="6311901" cy="238760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•	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vi-VN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oMath>
                      <m:oMath xmlns:m="http://schemas.openxmlformats.org/officeDocument/2006/math"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•	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cosB</m:t>
                        </m:r>
                      </m:oMath>
                      <m:oMath xmlns:m="http://schemas.openxmlformats.org/officeDocument/2006/math"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•	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vi-V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cosC</m:t>
                        </m:r>
                      </m:oMath>
                    </m:oMathPara>
                  </a14:m>
                  <a:endParaRPr lang="vi-V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Object 3">
                  <a:extLst>
                    <a:ext uri="{FF2B5EF4-FFF2-40B4-BE49-F238E27FC236}">
                      <a16:creationId xmlns:a16="http://schemas.microsoft.com/office/drawing/2014/main" id="{CEFEFC28-CCC8-4334-8CC9-5355D3E939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79810" y="2740635"/>
                  <a:ext cx="6311901" cy="23876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70AFE2D-00BE-4FA8-83DA-52EDD29B87B7}"/>
              </a:ext>
            </a:extLst>
          </p:cNvPr>
          <p:cNvGrpSpPr/>
          <p:nvPr/>
        </p:nvGrpSpPr>
        <p:grpSpPr>
          <a:xfrm>
            <a:off x="202549" y="5435342"/>
            <a:ext cx="23885803" cy="2142848"/>
            <a:chOff x="-1057" y="5223606"/>
            <a:chExt cx="21255261" cy="2143096"/>
          </a:xfrm>
        </p:grpSpPr>
        <p:grpSp>
          <p:nvGrpSpPr>
            <p:cNvPr id="64" name="Group 32">
              <a:extLst>
                <a:ext uri="{FF2B5EF4-FFF2-40B4-BE49-F238E27FC236}">
                  <a16:creationId xmlns:a16="http://schemas.microsoft.com/office/drawing/2014/main" id="{7CF4A140-CC04-4604-A395-74690667BE02}"/>
                </a:ext>
              </a:extLst>
            </p:cNvPr>
            <p:cNvGrpSpPr/>
            <p:nvPr/>
          </p:nvGrpSpPr>
          <p:grpSpPr>
            <a:xfrm>
              <a:off x="4595187" y="5223606"/>
              <a:ext cx="16659017" cy="2143096"/>
              <a:chOff x="6085084" y="5799670"/>
              <a:chExt cx="16662029" cy="2143096"/>
            </a:xfrm>
          </p:grpSpPr>
          <p:sp>
            <p:nvSpPr>
              <p:cNvPr id="67" name="Rounded Rectangle 48">
                <a:extLst>
                  <a:ext uri="{FF2B5EF4-FFF2-40B4-BE49-F238E27FC236}">
                    <a16:creationId xmlns:a16="http://schemas.microsoft.com/office/drawing/2014/main" id="{7686512F-6DB7-4398-9F59-F9F57781BF31}"/>
                  </a:ext>
                </a:extLst>
              </p:cNvPr>
              <p:cNvSpPr/>
              <p:nvPr/>
            </p:nvSpPr>
            <p:spPr>
              <a:xfrm>
                <a:off x="17862284" y="5799670"/>
                <a:ext cx="4884829" cy="2119104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ounded Rectangle 47">
                <a:extLst>
                  <a:ext uri="{FF2B5EF4-FFF2-40B4-BE49-F238E27FC236}">
                    <a16:creationId xmlns:a16="http://schemas.microsoft.com/office/drawing/2014/main" id="{3FD22F68-0361-4616-A9D9-64A87F18F242}"/>
                  </a:ext>
                </a:extLst>
              </p:cNvPr>
              <p:cNvSpPr/>
              <p:nvPr/>
            </p:nvSpPr>
            <p:spPr>
              <a:xfrm>
                <a:off x="11966746" y="5823662"/>
                <a:ext cx="5126763" cy="2119104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ounded Rectangle 46">
                <a:extLst>
                  <a:ext uri="{FF2B5EF4-FFF2-40B4-BE49-F238E27FC236}">
                    <a16:creationId xmlns:a16="http://schemas.microsoft.com/office/drawing/2014/main" id="{E0E239F9-20DB-4182-9221-BE63B25B8DD5}"/>
                  </a:ext>
                </a:extLst>
              </p:cNvPr>
              <p:cNvSpPr/>
              <p:nvPr/>
            </p:nvSpPr>
            <p:spPr>
              <a:xfrm>
                <a:off x="6085084" y="5823662"/>
                <a:ext cx="5257535" cy="2119104"/>
              </a:xfrm>
              <a:prstGeom prst="roundRect">
                <a:avLst>
                  <a:gd name="adj" fmla="val 9561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Object 4">
                    <a:extLst>
                      <a:ext uri="{FF2B5EF4-FFF2-40B4-BE49-F238E27FC236}">
                        <a16:creationId xmlns:a16="http://schemas.microsoft.com/office/drawing/2014/main" id="{AD56F77C-21F4-40CF-8B33-AD3C88415BA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409942" y="6312059"/>
                    <a:ext cx="5080000" cy="142240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vi-V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osA</m:t>
                          </m:r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vi-V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𝑏𝑐</m:t>
                              </m:r>
                            </m:den>
                          </m:f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	</m:t>
                          </m:r>
                        </m:oMath>
                      </m:oMathPara>
                    </a14:m>
                    <a:endParaRPr lang="vi-VN" dirty="0"/>
                  </a:p>
                </p:txBody>
              </p:sp>
            </mc:Choice>
            <mc:Fallback xmlns="">
              <p:sp>
                <p:nvSpPr>
                  <p:cNvPr id="70" name="Object 4">
                    <a:extLst>
                      <a:ext uri="{FF2B5EF4-FFF2-40B4-BE49-F238E27FC236}">
                        <a16:creationId xmlns:a16="http://schemas.microsoft.com/office/drawing/2014/main" id="{AD56F77C-21F4-40CF-8B33-AD3C88415B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409942" y="6312059"/>
                    <a:ext cx="5080000" cy="14224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Object 5">
                    <a:extLst>
                      <a:ext uri="{FF2B5EF4-FFF2-40B4-BE49-F238E27FC236}">
                        <a16:creationId xmlns:a16="http://schemas.microsoft.com/office/drawing/2014/main" id="{4DB67A6D-94B7-45C2-BA5C-5901E2D22217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2094910" y="6405193"/>
                    <a:ext cx="5080000" cy="142240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vi-V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osB</m:t>
                          </m:r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den>
                          </m:f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	</m:t>
                          </m:r>
                        </m:oMath>
                      </m:oMathPara>
                    </a14:m>
                    <a:endParaRPr lang="vi-VN"/>
                  </a:p>
                </p:txBody>
              </p:sp>
            </mc:Choice>
            <mc:Fallback xmlns="">
              <p:sp>
                <p:nvSpPr>
                  <p:cNvPr id="71" name="Object 5">
                    <a:extLst>
                      <a:ext uri="{FF2B5EF4-FFF2-40B4-BE49-F238E27FC236}">
                        <a16:creationId xmlns:a16="http://schemas.microsoft.com/office/drawing/2014/main" id="{4DB67A6D-94B7-45C2-BA5C-5901E2D222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094910" y="6405193"/>
                    <a:ext cx="5080000" cy="14224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Object 6">
                    <a:extLst>
                      <a:ext uri="{FF2B5EF4-FFF2-40B4-BE49-F238E27FC236}">
                        <a16:creationId xmlns:a16="http://schemas.microsoft.com/office/drawing/2014/main" id="{04521959-1800-45A2-B6FF-3EECD416125E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7926365" y="6293479"/>
                    <a:ext cx="4762500" cy="142240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vi-V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osC</m:t>
                          </m:r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den>
                          </m:f>
                        </m:oMath>
                      </m:oMathPara>
                    </a14:m>
                    <a:endParaRPr lang="vi-VN"/>
                  </a:p>
                </p:txBody>
              </p:sp>
            </mc:Choice>
            <mc:Fallback xmlns="">
              <p:sp>
                <p:nvSpPr>
                  <p:cNvPr id="72" name="Object 6">
                    <a:extLst>
                      <a:ext uri="{FF2B5EF4-FFF2-40B4-BE49-F238E27FC236}">
                        <a16:creationId xmlns:a16="http://schemas.microsoft.com/office/drawing/2014/main" id="{04521959-1800-45A2-B6FF-3EECD41612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7926365" y="6293479"/>
                    <a:ext cx="4762500" cy="14224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5" name="Pentagon 56">
              <a:extLst>
                <a:ext uri="{FF2B5EF4-FFF2-40B4-BE49-F238E27FC236}">
                  <a16:creationId xmlns:a16="http://schemas.microsoft.com/office/drawing/2014/main" id="{AE6B8CC3-9A1E-48A3-9C99-032867121156}"/>
                </a:ext>
              </a:extLst>
            </p:cNvPr>
            <p:cNvSpPr/>
            <p:nvPr/>
          </p:nvSpPr>
          <p:spPr>
            <a:xfrm>
              <a:off x="-1057" y="5602222"/>
              <a:ext cx="4139360" cy="1537593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B944924-5BE3-4577-9860-15DB9E66660F}"/>
                </a:ext>
              </a:extLst>
            </p:cNvPr>
            <p:cNvSpPr txBox="1"/>
            <p:nvPr/>
          </p:nvSpPr>
          <p:spPr>
            <a:xfrm>
              <a:off x="887538" y="6006892"/>
              <a:ext cx="2829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</p:grpSp>
      <p:pic>
        <p:nvPicPr>
          <p:cNvPr id="73" name="Picture 14">
            <a:extLst>
              <a:ext uri="{FF2B5EF4-FFF2-40B4-BE49-F238E27FC236}">
                <a16:creationId xmlns:a16="http://schemas.microsoft.com/office/drawing/2014/main" id="{A1BF7F35-6C62-4C0E-AD2A-A777B231B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81187" y="1262772"/>
            <a:ext cx="5878170" cy="393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FEDC591A-697B-4D32-8DAE-8757BC68F1D9}"/>
              </a:ext>
            </a:extLst>
          </p:cNvPr>
          <p:cNvGrpSpPr/>
          <p:nvPr/>
        </p:nvGrpSpPr>
        <p:grpSpPr>
          <a:xfrm>
            <a:off x="96056" y="8382000"/>
            <a:ext cx="18805415" cy="3240652"/>
            <a:chOff x="95450" y="10410230"/>
            <a:chExt cx="18807592" cy="3241027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D2674F1-2D09-4AE7-9B0D-89644DEE5A77}"/>
                </a:ext>
              </a:extLst>
            </p:cNvPr>
            <p:cNvGrpSpPr/>
            <p:nvPr/>
          </p:nvGrpSpPr>
          <p:grpSpPr>
            <a:xfrm>
              <a:off x="95450" y="10410230"/>
              <a:ext cx="18807592" cy="3241027"/>
              <a:chOff x="883566" y="2387200"/>
              <a:chExt cx="19009644" cy="36184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77" name="Rounded Rectangle 61">
                <a:extLst>
                  <a:ext uri="{FF2B5EF4-FFF2-40B4-BE49-F238E27FC236}">
                    <a16:creationId xmlns:a16="http://schemas.microsoft.com/office/drawing/2014/main" id="{668AB3C9-C888-4033-93AC-84AAED7EB099}"/>
                  </a:ext>
                </a:extLst>
              </p:cNvPr>
              <p:cNvSpPr/>
              <p:nvPr/>
            </p:nvSpPr>
            <p:spPr>
              <a:xfrm>
                <a:off x="5200921" y="2387200"/>
                <a:ext cx="14692289" cy="3618433"/>
              </a:xfrm>
              <a:prstGeom prst="roundRect">
                <a:avLst>
                  <a:gd name="adj" fmla="val 6384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Pentagon 62">
                <a:extLst>
                  <a:ext uri="{FF2B5EF4-FFF2-40B4-BE49-F238E27FC236}">
                    <a16:creationId xmlns:a16="http://schemas.microsoft.com/office/drawing/2014/main" id="{DFFDB945-D87B-44C6-BA43-74BA74652CC1}"/>
                  </a:ext>
                </a:extLst>
              </p:cNvPr>
              <p:cNvSpPr/>
              <p:nvPr/>
            </p:nvSpPr>
            <p:spPr>
              <a:xfrm>
                <a:off x="920677" y="3232969"/>
                <a:ext cx="4140109" cy="1537592"/>
              </a:xfrm>
              <a:prstGeom prst="homePlate">
                <a:avLst>
                  <a:gd name="adj" fmla="val 27425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196E4C7-76C2-49C8-895A-577BDD98E084}"/>
                  </a:ext>
                </a:extLst>
              </p:cNvPr>
              <p:cNvSpPr txBox="1"/>
              <p:nvPr/>
            </p:nvSpPr>
            <p:spPr>
              <a:xfrm>
                <a:off x="883566" y="3630629"/>
                <a:ext cx="3754278" cy="79031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LÍ SIN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Object 2">
                    <a:extLst>
                      <a:ext uri="{FF2B5EF4-FFF2-40B4-BE49-F238E27FC236}">
                        <a16:creationId xmlns:a16="http://schemas.microsoft.com/office/drawing/2014/main" id="{B7804D13-F126-4720-BF73-41AFA351B558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7718946" y="2591282"/>
                    <a:ext cx="9568559" cy="193784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vi-VN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func>
                            </m:den>
                          </m:f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vi-VN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func>
                            </m:den>
                          </m:f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vi-VN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func>
                            </m:den>
                          </m:f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vi-VN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Object 2">
                    <a:extLst>
                      <a:ext uri="{FF2B5EF4-FFF2-40B4-BE49-F238E27FC236}">
                        <a16:creationId xmlns:a16="http://schemas.microsoft.com/office/drawing/2014/main" id="{B7804D13-F126-4720-BF73-41AFA351B5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718946" y="2591282"/>
                    <a:ext cx="9568559" cy="193784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FC7B351-80D2-4ADF-BAF5-E11C1DBEBA2F}"/>
                    </a:ext>
                  </a:extLst>
                </p:cNvPr>
                <p:cNvSpPr txBox="1"/>
                <p:nvPr/>
              </p:nvSpPr>
              <p:spPr>
                <a:xfrm>
                  <a:off x="7149566" y="12545004"/>
                  <a:ext cx="963294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𝑹</m:t>
                      </m:r>
                    </m:oMath>
                  </a14:m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: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bán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kính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tròn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ngoại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tiếp</a:t>
                  </a:r>
                  <a:endPara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FC7B351-80D2-4ADF-BAF5-E11C1DBEBA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9566" y="12545004"/>
                  <a:ext cx="9632945" cy="707886"/>
                </a:xfrm>
                <a:prstGeom prst="rect">
                  <a:avLst/>
                </a:prstGeom>
                <a:blipFill>
                  <a:blip r:embed="rId12"/>
                  <a:stretch>
                    <a:fillRect t="-16379" b="-35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66C0E23-03B0-406B-8C2D-74002FD132CF}"/>
              </a:ext>
            </a:extLst>
          </p:cNvPr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82" name="Freeform 71">
              <a:extLst>
                <a:ext uri="{FF2B5EF4-FFF2-40B4-BE49-F238E27FC236}">
                  <a16:creationId xmlns:a16="http://schemas.microsoft.com/office/drawing/2014/main" id="{FDFF875E-F55D-46A7-8876-D2C75D8DB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72">
              <a:extLst>
                <a:ext uri="{FF2B5EF4-FFF2-40B4-BE49-F238E27FC236}">
                  <a16:creationId xmlns:a16="http://schemas.microsoft.com/office/drawing/2014/main" id="{4467E1EB-551F-442A-A577-ABFA1B3FB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3">
              <a:extLst>
                <a:ext uri="{FF2B5EF4-FFF2-40B4-BE49-F238E27FC236}">
                  <a16:creationId xmlns:a16="http://schemas.microsoft.com/office/drawing/2014/main" id="{9655E1B2-4766-4507-8F85-046E46DA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4">
              <a:extLst>
                <a:ext uri="{FF2B5EF4-FFF2-40B4-BE49-F238E27FC236}">
                  <a16:creationId xmlns:a16="http://schemas.microsoft.com/office/drawing/2014/main" id="{46C4AB13-6D95-445D-A82E-5A807C7A2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5">
              <a:extLst>
                <a:ext uri="{FF2B5EF4-FFF2-40B4-BE49-F238E27FC236}">
                  <a16:creationId xmlns:a16="http://schemas.microsoft.com/office/drawing/2014/main" id="{196672BE-2D0D-4460-AD0F-591F55AB8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6">
              <a:extLst>
                <a:ext uri="{FF2B5EF4-FFF2-40B4-BE49-F238E27FC236}">
                  <a16:creationId xmlns:a16="http://schemas.microsoft.com/office/drawing/2014/main" id="{433FC167-F110-4707-8300-A4E6011F4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7">
              <a:extLst>
                <a:ext uri="{FF2B5EF4-FFF2-40B4-BE49-F238E27FC236}">
                  <a16:creationId xmlns:a16="http://schemas.microsoft.com/office/drawing/2014/main" id="{C7A8CEC0-36EA-4E21-8919-5768B9894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8">
              <a:extLst>
                <a:ext uri="{FF2B5EF4-FFF2-40B4-BE49-F238E27FC236}">
                  <a16:creationId xmlns:a16="http://schemas.microsoft.com/office/drawing/2014/main" id="{332EA788-07AB-4799-A56A-7CF02B767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9">
              <a:extLst>
                <a:ext uri="{FF2B5EF4-FFF2-40B4-BE49-F238E27FC236}">
                  <a16:creationId xmlns:a16="http://schemas.microsoft.com/office/drawing/2014/main" id="{8E626FB6-8DE8-4C76-8129-663B0E569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0">
              <a:extLst>
                <a:ext uri="{FF2B5EF4-FFF2-40B4-BE49-F238E27FC236}">
                  <a16:creationId xmlns:a16="http://schemas.microsoft.com/office/drawing/2014/main" id="{952F6FE0-E2CD-4082-9217-D072EC1EA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1">
              <a:extLst>
                <a:ext uri="{FF2B5EF4-FFF2-40B4-BE49-F238E27FC236}">
                  <a16:creationId xmlns:a16="http://schemas.microsoft.com/office/drawing/2014/main" id="{852358C5-2758-4920-9529-9F63D66A3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2">
              <a:extLst>
                <a:ext uri="{FF2B5EF4-FFF2-40B4-BE49-F238E27FC236}">
                  <a16:creationId xmlns:a16="http://schemas.microsoft.com/office/drawing/2014/main" id="{3D4C05BB-08BC-4BBA-8CC1-30581B3E3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3">
              <a:extLst>
                <a:ext uri="{FF2B5EF4-FFF2-40B4-BE49-F238E27FC236}">
                  <a16:creationId xmlns:a16="http://schemas.microsoft.com/office/drawing/2014/main" id="{AD3FDB8A-1DE5-4C93-BDE4-977C1D519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84">
              <a:extLst>
                <a:ext uri="{FF2B5EF4-FFF2-40B4-BE49-F238E27FC236}">
                  <a16:creationId xmlns:a16="http://schemas.microsoft.com/office/drawing/2014/main" id="{5BD7EFF3-ECFE-49E1-8AC7-57CA012F4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5">
              <a:extLst>
                <a:ext uri="{FF2B5EF4-FFF2-40B4-BE49-F238E27FC236}">
                  <a16:creationId xmlns:a16="http://schemas.microsoft.com/office/drawing/2014/main" id="{A761AE7C-2DFC-4A97-936C-E74BC0877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6">
              <a:extLst>
                <a:ext uri="{FF2B5EF4-FFF2-40B4-BE49-F238E27FC236}">
                  <a16:creationId xmlns:a16="http://schemas.microsoft.com/office/drawing/2014/main" id="{7999F028-00DF-49FE-B797-A39E6CFD48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7">
              <a:extLst>
                <a:ext uri="{FF2B5EF4-FFF2-40B4-BE49-F238E27FC236}">
                  <a16:creationId xmlns:a16="http://schemas.microsoft.com/office/drawing/2014/main" id="{5098C4CA-4D96-4E30-B221-616B4F79A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8">
              <a:extLst>
                <a:ext uri="{FF2B5EF4-FFF2-40B4-BE49-F238E27FC236}">
                  <a16:creationId xmlns:a16="http://schemas.microsoft.com/office/drawing/2014/main" id="{54173DB1-1158-44EF-AB75-5B62BDA3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9">
              <a:extLst>
                <a:ext uri="{FF2B5EF4-FFF2-40B4-BE49-F238E27FC236}">
                  <a16:creationId xmlns:a16="http://schemas.microsoft.com/office/drawing/2014/main" id="{F28FC736-C2EF-4E19-939F-8C321BD56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0">
              <a:extLst>
                <a:ext uri="{FF2B5EF4-FFF2-40B4-BE49-F238E27FC236}">
                  <a16:creationId xmlns:a16="http://schemas.microsoft.com/office/drawing/2014/main" id="{C5FB8B0F-98E1-4E7B-9ED6-0F7B19E27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1">
              <a:extLst>
                <a:ext uri="{FF2B5EF4-FFF2-40B4-BE49-F238E27FC236}">
                  <a16:creationId xmlns:a16="http://schemas.microsoft.com/office/drawing/2014/main" id="{B6B70422-2B76-46F6-B529-FE0F3EE2A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2">
              <a:extLst>
                <a:ext uri="{FF2B5EF4-FFF2-40B4-BE49-F238E27FC236}">
                  <a16:creationId xmlns:a16="http://schemas.microsoft.com/office/drawing/2014/main" id="{1EF63F6F-229F-4F22-8FA7-9DB2CBCDE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3">
              <a:extLst>
                <a:ext uri="{FF2B5EF4-FFF2-40B4-BE49-F238E27FC236}">
                  <a16:creationId xmlns:a16="http://schemas.microsoft.com/office/drawing/2014/main" id="{A0DE7D29-804F-421D-BBF3-B3A5BADDD3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4">
              <a:extLst>
                <a:ext uri="{FF2B5EF4-FFF2-40B4-BE49-F238E27FC236}">
                  <a16:creationId xmlns:a16="http://schemas.microsoft.com/office/drawing/2014/main" id="{A4938371-CF96-4072-84B7-1B8B296422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95">
              <a:extLst>
                <a:ext uri="{FF2B5EF4-FFF2-40B4-BE49-F238E27FC236}">
                  <a16:creationId xmlns:a16="http://schemas.microsoft.com/office/drawing/2014/main" id="{2654453C-C32D-4349-8B04-B89744E0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6">
              <a:extLst>
                <a:ext uri="{FF2B5EF4-FFF2-40B4-BE49-F238E27FC236}">
                  <a16:creationId xmlns:a16="http://schemas.microsoft.com/office/drawing/2014/main" id="{459A3D45-3155-4C8D-9BF6-71E5B2E1C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7">
              <a:extLst>
                <a:ext uri="{FF2B5EF4-FFF2-40B4-BE49-F238E27FC236}">
                  <a16:creationId xmlns:a16="http://schemas.microsoft.com/office/drawing/2014/main" id="{CA0C7EA1-1BA7-4440-A385-9038C5D0CF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8">
              <a:extLst>
                <a:ext uri="{FF2B5EF4-FFF2-40B4-BE49-F238E27FC236}">
                  <a16:creationId xmlns:a16="http://schemas.microsoft.com/office/drawing/2014/main" id="{D607B29E-ACE8-41C6-B74F-80666E7C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246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14"/>
    </mc:Choice>
    <mc:Fallback xmlns="">
      <p:transition spd="slow" advTm="63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44BE83-4203-4355-9E58-4354C177C367}"/>
              </a:ext>
            </a:extLst>
          </p:cNvPr>
          <p:cNvCxnSpPr/>
          <p:nvPr/>
        </p:nvCxnSpPr>
        <p:spPr>
          <a:xfrm>
            <a:off x="6504026" y="234030"/>
            <a:ext cx="0" cy="1151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0F7C7F-75DA-42BD-A9BD-B33F6895058E}"/>
              </a:ext>
            </a:extLst>
          </p:cNvPr>
          <p:cNvCxnSpPr/>
          <p:nvPr/>
        </p:nvCxnSpPr>
        <p:spPr>
          <a:xfrm>
            <a:off x="9600013" y="234030"/>
            <a:ext cx="0" cy="1151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E4682B-D474-4A3F-8AA0-667DAF5AC806}"/>
              </a:ext>
            </a:extLst>
          </p:cNvPr>
          <p:cNvSpPr/>
          <p:nvPr/>
        </p:nvSpPr>
        <p:spPr>
          <a:xfrm>
            <a:off x="297887" y="6891350"/>
            <a:ext cx="7605586" cy="11519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399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399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Diện</a:t>
            </a:r>
            <a:r>
              <a:rPr lang="en-US" sz="6399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399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6399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tam </a:t>
            </a:r>
            <a:r>
              <a:rPr lang="en-US" sz="6399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lang="en-US" sz="6399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2F8A84-F45D-4D1F-AB6B-EDA187D11005}"/>
              </a:ext>
            </a:extLst>
          </p:cNvPr>
          <p:cNvSpPr txBox="1"/>
          <p:nvPr/>
        </p:nvSpPr>
        <p:spPr>
          <a:xfrm>
            <a:off x="21150018" y="4031310"/>
            <a:ext cx="184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000" dirty="0">
              <a:solidFill>
                <a:schemeClr val="bg1"/>
              </a:solidFill>
              <a:latin typeface="Toham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BF1147A-5718-4FE2-8DB4-CAC9056BC44C}"/>
                  </a:ext>
                </a:extLst>
              </p:cNvPr>
              <p:cNvSpPr/>
              <p:nvPr/>
            </p:nvSpPr>
            <p:spPr>
              <a:xfrm>
                <a:off x="13823711" y="8178968"/>
                <a:ext cx="6007655" cy="1656467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ohama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BF1147A-5718-4FE2-8DB4-CAC9056BC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3711" y="8178968"/>
                <a:ext cx="6007655" cy="16564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AC79554-81D2-4FD9-A766-3758C4B7E813}"/>
                  </a:ext>
                </a:extLst>
              </p:cNvPr>
              <p:cNvSpPr/>
              <p:nvPr/>
            </p:nvSpPr>
            <p:spPr>
              <a:xfrm>
                <a:off x="13649266" y="10780372"/>
                <a:ext cx="10494679" cy="177046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US" sz="5000" i="1" dirty="0">
                  <a:solidFill>
                    <a:schemeClr val="bg1"/>
                  </a:solidFill>
                  <a:latin typeface="Toham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5000" i="1" dirty="0">
                  <a:solidFill>
                    <a:schemeClr val="bg1"/>
                  </a:solidFill>
                  <a:latin typeface="Toham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dirty="0">
                          <a:solidFill>
                            <a:schemeClr val="bg1"/>
                          </a:solidFill>
                          <a:latin typeface="Tohama"/>
                        </a:rPr>
                        <m:t> 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oham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AC79554-81D2-4FD9-A766-3758C4B7E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9266" y="10780372"/>
                <a:ext cx="10494679" cy="177046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36B7CB-D1BA-4199-AB48-78B53807F80E}"/>
                  </a:ext>
                </a:extLst>
              </p:cNvPr>
              <p:cNvSpPr/>
              <p:nvPr/>
            </p:nvSpPr>
            <p:spPr>
              <a:xfrm>
                <a:off x="15059125" y="12673771"/>
                <a:ext cx="5767926" cy="861774"/>
              </a:xfrm>
              <a:prstGeom prst="rect">
                <a:avLst/>
              </a:prstGeom>
              <a:ln>
                <a:solidFill>
                  <a:srgbClr val="D30317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ê−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5000" dirty="0">
                  <a:solidFill>
                    <a:schemeClr val="tx1"/>
                  </a:solidFill>
                  <a:latin typeface="Toham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36B7CB-D1BA-4199-AB48-78B53807F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9125" y="12673771"/>
                <a:ext cx="5767926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361E16-0C38-457E-AE7B-4FF1CE94BB2A}"/>
              </a:ext>
            </a:extLst>
          </p:cNvPr>
          <p:cNvCxnSpPr>
            <a:cxnSpLocks/>
          </p:cNvCxnSpPr>
          <p:nvPr/>
        </p:nvCxnSpPr>
        <p:spPr>
          <a:xfrm flipV="1">
            <a:off x="8082952" y="2960841"/>
            <a:ext cx="5248782" cy="4478502"/>
          </a:xfrm>
          <a:prstGeom prst="straightConnector1">
            <a:avLst/>
          </a:prstGeom>
          <a:ln>
            <a:solidFill>
              <a:srgbClr val="D3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11A6CC6-1CD4-4251-A9ED-706F3B044041}"/>
                  </a:ext>
                </a:extLst>
              </p:cNvPr>
              <p:cNvSpPr/>
              <p:nvPr/>
            </p:nvSpPr>
            <p:spPr>
              <a:xfrm>
                <a:off x="13554257" y="2033547"/>
                <a:ext cx="10494679" cy="1656468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  <a:latin typeface="Tohama"/>
                </a:endParaRP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11A6CC6-1CD4-4251-A9ED-706F3B04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4257" y="2033547"/>
                <a:ext cx="10494679" cy="165646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5AB0F333-8F39-4DB1-86EE-E306D73BEB1E}"/>
                  </a:ext>
                </a:extLst>
              </p:cNvPr>
              <p:cNvSpPr/>
              <p:nvPr/>
            </p:nvSpPr>
            <p:spPr>
              <a:xfrm>
                <a:off x="13652156" y="4049537"/>
                <a:ext cx="10494679" cy="1656468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US" sz="5000" i="1" dirty="0">
                  <a:solidFill>
                    <a:schemeClr val="bg1"/>
                  </a:solidFill>
                  <a:latin typeface="Toham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  <a:latin typeface="Tohama"/>
                  <a:cs typeface="Times New Roman" panose="02020603050405020304" pitchFamily="18" charset="0"/>
                </a:endParaRPr>
              </a:p>
              <a:p>
                <a:pPr algn="ctr"/>
                <a:endParaRPr lang="en-US" sz="5000" b="1" dirty="0">
                  <a:solidFill>
                    <a:schemeClr val="bg1"/>
                  </a:solidFill>
                  <a:latin typeface="Toham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5AB0F333-8F39-4DB1-86EE-E306D73BE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156" y="4049537"/>
                <a:ext cx="10494679" cy="165646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93408D9-230A-4576-991F-82C5EF3F46E7}"/>
                  </a:ext>
                </a:extLst>
              </p:cNvPr>
              <p:cNvSpPr/>
              <p:nvPr/>
            </p:nvSpPr>
            <p:spPr>
              <a:xfrm>
                <a:off x="13690690" y="6201020"/>
                <a:ext cx="3550392" cy="131396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oham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93408D9-230A-4576-991F-82C5EF3F4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0690" y="6201020"/>
                <a:ext cx="3550392" cy="131396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77D6A23-1D4D-41BE-9E62-7C2907492EB2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8082952" y="4877771"/>
            <a:ext cx="5569204" cy="25615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6EA372D-3F55-4E69-AA1C-416B73D50D24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8307586" y="6858000"/>
            <a:ext cx="5383104" cy="431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C08F41B-BBF9-4F88-B384-C15F6EFA3E5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8082951" y="7439344"/>
            <a:ext cx="5740760" cy="1567858"/>
          </a:xfrm>
          <a:prstGeom prst="straightConnector1">
            <a:avLst/>
          </a:prstGeom>
          <a:ln>
            <a:solidFill>
              <a:srgbClr val="D3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E08BDF9-B7D2-44AB-A051-AA0EA3742B1C}"/>
              </a:ext>
            </a:extLst>
          </p:cNvPr>
          <p:cNvCxnSpPr>
            <a:cxnSpLocks/>
          </p:cNvCxnSpPr>
          <p:nvPr/>
        </p:nvCxnSpPr>
        <p:spPr>
          <a:xfrm>
            <a:off x="8082951" y="7439344"/>
            <a:ext cx="5471305" cy="4226257"/>
          </a:xfrm>
          <a:prstGeom prst="straightConnector1">
            <a:avLst/>
          </a:prstGeom>
          <a:ln>
            <a:solidFill>
              <a:srgbClr val="D3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1085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64"/>
    </mc:Choice>
    <mc:Fallback xmlns="">
      <p:transition spd="slow" advTm="54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28" grpId="0" animBg="1"/>
      <p:bldP spid="4" grpId="0" animBg="1"/>
      <p:bldP spid="20" grpId="0" animBg="1"/>
      <p:bldP spid="21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PHIẾU BÀI TẬP SỐ 2  </a:t>
              </a:r>
            </a:p>
          </p:txBody>
        </p:sp>
      </p:grp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4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3498450"/>
                <a:ext cx="18059400" cy="921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/>
                  <a:t>Cho </a:t>
                </a:r>
                <a:r>
                  <a:rPr lang="en-US" sz="5000" b="1" dirty="0" err="1"/>
                  <a:t>hình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bình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hành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5000" b="1" dirty="0"/>
                  <a:t>. </a:t>
                </a:r>
                <a:r>
                  <a:rPr lang="en-US" sz="5000" b="1" dirty="0" err="1"/>
                  <a:t>Khẳng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định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nào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dưới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đây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sai</a:t>
                </a:r>
                <a:r>
                  <a:rPr lang="en-US" sz="5000" b="1" dirty="0"/>
                  <a:t>?</a:t>
                </a:r>
                <a:endParaRPr lang="en-US" sz="5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498450"/>
                <a:ext cx="18059400" cy="921150"/>
              </a:xfrm>
              <a:prstGeom prst="rect">
                <a:avLst/>
              </a:prstGeom>
              <a:blipFill>
                <a:blip r:embed="rId4"/>
                <a:stretch>
                  <a:fillRect l="-1620" t="-8609" b="-36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DAC0AC3B-C145-1BA8-3C73-5F222A42680F}"/>
              </a:ext>
            </a:extLst>
          </p:cNvPr>
          <p:cNvGrpSpPr/>
          <p:nvPr/>
        </p:nvGrpSpPr>
        <p:grpSpPr>
          <a:xfrm>
            <a:off x="91513" y="7239000"/>
            <a:ext cx="10424087" cy="1624257"/>
            <a:chOff x="15313" y="7472981"/>
            <a:chExt cx="10424087" cy="1624257"/>
          </a:xfrm>
        </p:grpSpPr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465315" y="7939891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BEB279F-61A4-E0C5-7D21-634EF592BD1D}"/>
                </a:ext>
              </a:extLst>
            </p:cNvPr>
            <p:cNvGrpSpPr/>
            <p:nvPr/>
          </p:nvGrpSpPr>
          <p:grpSpPr>
            <a:xfrm>
              <a:off x="15313" y="7472981"/>
              <a:ext cx="10424087" cy="1624257"/>
              <a:chOff x="-547083" y="7472981"/>
              <a:chExt cx="10424087" cy="1624257"/>
            </a:xfrm>
          </p:grpSpPr>
          <p:sp>
            <p:nvSpPr>
              <p:cNvPr id="11" name="Google Shape;432;p3">
                <a:extLst>
                  <a:ext uri="{FF2B5EF4-FFF2-40B4-BE49-F238E27FC236}">
                    <a16:creationId xmlns:a16="http://schemas.microsoft.com/office/drawing/2014/main" id="{31050ECE-692D-42E5-B3FB-1B08850CFCF4}"/>
                  </a:ext>
                </a:extLst>
              </p:cNvPr>
              <p:cNvSpPr/>
              <p:nvPr/>
            </p:nvSpPr>
            <p:spPr>
              <a:xfrm>
                <a:off x="1104051" y="7472981"/>
                <a:ext cx="8772953" cy="1624257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/>
                  <p:nvPr/>
                </p:nvSpPr>
                <p:spPr>
                  <a:xfrm>
                    <a:off x="-547083" y="7976003"/>
                    <a:ext cx="8035650" cy="83875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𝑫𝑪</m:t>
                              </m:r>
                            </m:e>
                          </m:acc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547083" y="7976003"/>
                    <a:ext cx="8035650" cy="83875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349144" y="8991600"/>
            <a:ext cx="22922346" cy="4724400"/>
            <a:chOff x="48567" y="4502380"/>
            <a:chExt cx="22926491" cy="5942914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2" y="4997566"/>
              <a:ext cx="22621096" cy="544772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502380"/>
              <a:ext cx="3991940" cy="1274594"/>
              <a:chOff x="410517" y="4769080"/>
              <a:chExt cx="3991940" cy="1274594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275372" y="3916588"/>
                <a:ext cx="1257766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832019"/>
                <a:ext cx="1058947" cy="107947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F17C52C-7231-1A0D-8055-34D017D17A61}"/>
              </a:ext>
            </a:extLst>
          </p:cNvPr>
          <p:cNvGrpSpPr/>
          <p:nvPr/>
        </p:nvGrpSpPr>
        <p:grpSpPr>
          <a:xfrm>
            <a:off x="13182267" y="4997392"/>
            <a:ext cx="10439733" cy="1676401"/>
            <a:chOff x="13182267" y="4997392"/>
            <a:chExt cx="10439733" cy="1676401"/>
          </a:xfrm>
        </p:grpSpPr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13182267" y="5440610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5704EFE-3FB2-E714-6E54-72472FF4245E}"/>
                </a:ext>
              </a:extLst>
            </p:cNvPr>
            <p:cNvGrpSpPr/>
            <p:nvPr/>
          </p:nvGrpSpPr>
          <p:grpSpPr>
            <a:xfrm>
              <a:off x="14303518" y="4997392"/>
              <a:ext cx="9318482" cy="1676401"/>
              <a:chOff x="13804770" y="4997392"/>
              <a:chExt cx="9318482" cy="1676401"/>
            </a:xfrm>
          </p:grpSpPr>
          <p:sp>
            <p:nvSpPr>
              <p:cNvPr id="7" name="Google Shape;428;p3">
                <a:extLst>
                  <a:ext uri="{FF2B5EF4-FFF2-40B4-BE49-F238E27FC236}">
                    <a16:creationId xmlns:a16="http://schemas.microsoft.com/office/drawing/2014/main" id="{74797F5B-5F3F-4764-BCC5-DBFA04119D74}"/>
                  </a:ext>
                </a:extLst>
              </p:cNvPr>
              <p:cNvSpPr/>
              <p:nvPr/>
            </p:nvSpPr>
            <p:spPr>
              <a:xfrm>
                <a:off x="13804770" y="4997392"/>
                <a:ext cx="9318482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/>
                  <p:nvPr/>
                </p:nvSpPr>
                <p:spPr>
                  <a:xfrm>
                    <a:off x="14588852" y="5378917"/>
                    <a:ext cx="3790589" cy="102188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𝑨𝑫</m:t>
                                  </m:r>
                                </m:e>
                              </m:acc>
                            </m:e>
                          </m:d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𝑪𝑩</m:t>
                                  </m:r>
                                </m:e>
                              </m:acc>
                            </m:e>
                          </m:d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88852" y="5378917"/>
                    <a:ext cx="3790589" cy="102188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393DA9-C937-3687-BF81-13B8116758CE}"/>
              </a:ext>
            </a:extLst>
          </p:cNvPr>
          <p:cNvGrpSpPr/>
          <p:nvPr/>
        </p:nvGrpSpPr>
        <p:grpSpPr>
          <a:xfrm>
            <a:off x="654484" y="5029197"/>
            <a:ext cx="9784916" cy="1676403"/>
            <a:chOff x="654484" y="5029197"/>
            <a:chExt cx="9784916" cy="1676403"/>
          </a:xfrm>
        </p:grpSpPr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654484" y="5283227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294759-BE07-07B4-14A0-39BCDF49013A}"/>
                </a:ext>
              </a:extLst>
            </p:cNvPr>
            <p:cNvGrpSpPr/>
            <p:nvPr/>
          </p:nvGrpSpPr>
          <p:grpSpPr>
            <a:xfrm>
              <a:off x="1823144" y="5029197"/>
              <a:ext cx="8616256" cy="1676403"/>
              <a:chOff x="1260748" y="4937697"/>
              <a:chExt cx="8616256" cy="1676403"/>
            </a:xfrm>
          </p:grpSpPr>
          <p:sp>
            <p:nvSpPr>
              <p:cNvPr id="9" name="Google Shape;430;p3">
                <a:extLst>
                  <a:ext uri="{FF2B5EF4-FFF2-40B4-BE49-F238E27FC236}">
                    <a16:creationId xmlns:a16="http://schemas.microsoft.com/office/drawing/2014/main" id="{6058F968-F57C-4765-BC5E-F1D09CF01EEF}"/>
                  </a:ext>
                </a:extLst>
              </p:cNvPr>
              <p:cNvSpPr/>
              <p:nvPr/>
            </p:nvSpPr>
            <p:spPr>
              <a:xfrm>
                <a:off x="1260748" y="4937697"/>
                <a:ext cx="8616256" cy="1676403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/>
                  <p:nvPr/>
                </p:nvSpPr>
                <p:spPr>
                  <a:xfrm>
                    <a:off x="1981200" y="5242500"/>
                    <a:ext cx="2979085" cy="9601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𝑨𝑫</m:t>
                              </m:r>
                            </m:e>
                          </m:acc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5242500"/>
                    <a:ext cx="2979085" cy="9601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545D266-3B08-4A70-AFAA-A9F5194C2CE3}"/>
              </a:ext>
            </a:extLst>
          </p:cNvPr>
          <p:cNvSpPr txBox="1"/>
          <p:nvPr/>
        </p:nvSpPr>
        <p:spPr>
          <a:xfrm>
            <a:off x="2184047" y="10021144"/>
            <a:ext cx="16230600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5000" b="1" dirty="0">
              <a:solidFill>
                <a:schemeClr val="tx1"/>
              </a:solidFill>
              <a:latin typeface="Toham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9E3CA9-B1D8-8A3C-3114-6BDAC983E792}"/>
              </a:ext>
            </a:extLst>
          </p:cNvPr>
          <p:cNvGrpSpPr/>
          <p:nvPr/>
        </p:nvGrpSpPr>
        <p:grpSpPr>
          <a:xfrm>
            <a:off x="10714815" y="7201208"/>
            <a:ext cx="12853066" cy="1676401"/>
            <a:chOff x="10714815" y="7201208"/>
            <a:chExt cx="12853066" cy="1676401"/>
          </a:xfrm>
        </p:grpSpPr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13106400" y="768251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F007DCA-6F61-FCA3-E4D5-1BA32BEBBD36}"/>
                </a:ext>
              </a:extLst>
            </p:cNvPr>
            <p:cNvGrpSpPr/>
            <p:nvPr/>
          </p:nvGrpSpPr>
          <p:grpSpPr>
            <a:xfrm>
              <a:off x="10714815" y="7201208"/>
              <a:ext cx="12853066" cy="1676401"/>
              <a:chOff x="10269185" y="7201208"/>
              <a:chExt cx="12853066" cy="1676401"/>
            </a:xfrm>
          </p:grpSpPr>
          <p:sp>
            <p:nvSpPr>
              <p:cNvPr id="13" name="Google Shape;434;p3">
                <a:extLst>
                  <a:ext uri="{FF2B5EF4-FFF2-40B4-BE49-F238E27FC236}">
                    <a16:creationId xmlns:a16="http://schemas.microsoft.com/office/drawing/2014/main" id="{2A7AC451-0D77-460F-8ABF-EB1D99EE16BB}"/>
                  </a:ext>
                </a:extLst>
              </p:cNvPr>
              <p:cNvSpPr/>
              <p:nvPr/>
            </p:nvSpPr>
            <p:spPr>
              <a:xfrm>
                <a:off x="13803770" y="7201208"/>
                <a:ext cx="9318481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269185" y="7682513"/>
                    <a:ext cx="12344400" cy="105035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540385" marR="0" indent="-89535" algn="just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2160270" algn="l"/>
                        <a:tab pos="342074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</m:e>
                              </m:acc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69185" y="7682513"/>
                    <a:ext cx="12344400" cy="105035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7" name="Google Shape;436;p3">
            <a:extLst>
              <a:ext uri="{FF2B5EF4-FFF2-40B4-BE49-F238E27FC236}">
                <a16:creationId xmlns:a16="http://schemas.microsoft.com/office/drawing/2014/main" id="{C6AA8466-BAEC-4E1A-E7F7-F06CF34F76B4}"/>
              </a:ext>
            </a:extLst>
          </p:cNvPr>
          <p:cNvSpPr/>
          <p:nvPr/>
        </p:nvSpPr>
        <p:spPr>
          <a:xfrm>
            <a:off x="654484" y="5323124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AA0781-8F0C-FC29-DE0F-2FDBF34C4E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17955" y="9449571"/>
            <a:ext cx="8202169" cy="39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939721" y="6324600"/>
            <a:ext cx="21333416" cy="1861379"/>
            <a:chOff x="241306" y="1154891"/>
            <a:chExt cx="10223783" cy="93085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91947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1183"/>
              <a:ext cx="2029048" cy="89827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432968" y="6814527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981200"/>
            <a:ext cx="24085904" cy="3908990"/>
            <a:chOff x="923003" y="3917552"/>
            <a:chExt cx="24090260" cy="3909697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7"/>
              <a:ext cx="23741053" cy="340039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1425305" y="2819400"/>
                <a:ext cx="22425295" cy="2592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</a:t>
                </a:r>
                <a:r>
                  <a:rPr lang="vi-VN" sz="5000" b="1" dirty="0"/>
                  <a:t>C</a:t>
                </a:r>
                <a:r>
                  <a:rPr lang="nl-NL" sz="5000" b="1" dirty="0"/>
                  <a:t>ho tam giác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5000" b="1" dirty="0"/>
                  <a:t>. Gọi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nl-NL" sz="5000" b="1" dirty="0"/>
                  <a:t> lần lượt là trung điểm của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nl-NL" sz="5000" b="1" dirty="0"/>
                  <a:t>. </a:t>
                </a:r>
                <a:r>
                  <a:rPr lang="en-US" sz="5000" b="1" dirty="0" err="1"/>
                  <a:t>Có</a:t>
                </a:r>
                <a:r>
                  <a:rPr lang="en-US" sz="5000" b="1" dirty="0"/>
                  <a:t> bao </a:t>
                </a:r>
                <a:r>
                  <a:rPr lang="en-US" sz="5000" b="1" dirty="0" err="1"/>
                  <a:t>nhiêu</a:t>
                </a:r>
                <a:r>
                  <a:rPr lang="vi-VN" sz="5000" b="1" dirty="0"/>
                  <a:t> vectơ khác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5000" b="1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vi-VN" sz="5000" b="1" dirty="0"/>
                  <a:t>, có điểm đầu và </a:t>
                </a:r>
                <a:r>
                  <a:rPr lang="en-US" sz="5000" b="1" dirty="0" err="1"/>
                  <a:t>điểm</a:t>
                </a:r>
                <a:r>
                  <a:rPr lang="en-US" sz="5000" b="1" dirty="0"/>
                  <a:t> </a:t>
                </a:r>
                <a:r>
                  <a:rPr lang="vi-VN" sz="5000" b="1" dirty="0"/>
                  <a:t>cuối là các điểm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,​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đồng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thời</a:t>
                </a:r>
                <a:r>
                  <a:rPr lang="vi-VN" sz="5000" b="1" dirty="0"/>
                  <a:t> cùng hướng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5000" b="1" dirty="0"/>
                  <a:t>?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305" y="2819400"/>
                <a:ext cx="22425295" cy="2592505"/>
              </a:xfrm>
              <a:prstGeom prst="rect">
                <a:avLst/>
              </a:prstGeom>
              <a:blipFill>
                <a:blip r:embed="rId4"/>
                <a:stretch>
                  <a:fillRect l="-1305" t="-6588" b="-1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1511350" y="6860797"/>
                <a:ext cx="3557493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1350" y="6860797"/>
                <a:ext cx="3557493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DF998477-EB44-40B1-8633-E06E6CA23DA1}"/>
              </a:ext>
            </a:extLst>
          </p:cNvPr>
          <p:cNvSpPr/>
          <p:nvPr/>
        </p:nvSpPr>
        <p:spPr>
          <a:xfrm>
            <a:off x="18263981" y="6864856"/>
            <a:ext cx="4519819" cy="87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en-US" sz="5000" b="1" dirty="0"/>
              <a:t>3</a:t>
            </a:r>
            <a:endParaRPr lang="en-US" sz="5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3855" y="7924800"/>
            <a:ext cx="23836745" cy="4756734"/>
            <a:chOff x="48567" y="4381500"/>
            <a:chExt cx="24079792" cy="5146817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4530751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291181" y="6788656"/>
                <a:ext cx="755335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181" y="6788656"/>
                <a:ext cx="755335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185781" y="6713407"/>
                <a:ext cx="813043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781" y="6713407"/>
                <a:ext cx="813043" cy="9387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3646BB-E909-C946-7D65-3914B0329D7F}"/>
                  </a:ext>
                </a:extLst>
              </p:cNvPr>
              <p:cNvSpPr txBox="1"/>
              <p:nvPr/>
            </p:nvSpPr>
            <p:spPr>
              <a:xfrm>
                <a:off x="1746469" y="9455416"/>
                <a:ext cx="16230600" cy="2102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Các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vec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𝑩𝑷</m:t>
                        </m:r>
                      </m:e>
                    </m:acc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𝑷𝑨</m:t>
                        </m:r>
                      </m:e>
                    </m:acc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</m:oMath>
                </a14:m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 err="1">
                    <a:solidFill>
                      <a:srgbClr val="FF0000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>
                    <a:solidFill>
                      <a:srgbClr val="FF0000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3646BB-E909-C946-7D65-3914B0329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469" y="9455416"/>
                <a:ext cx="16230600" cy="2102242"/>
              </a:xfrm>
              <a:prstGeom prst="rect">
                <a:avLst/>
              </a:prstGeom>
              <a:blipFill>
                <a:blip r:embed="rId9"/>
                <a:stretch>
                  <a:fillRect l="-1802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E7C4A146-C014-AEBE-ED74-0A7C45E9E9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43493" y="8643257"/>
            <a:ext cx="5154707" cy="388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4" grpId="0"/>
      <p:bldP spid="35" grpId="0"/>
      <p:bldP spid="50" grpId="0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993184" y="4495800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523895" y="500003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676400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1288762" y="2286000"/>
                <a:ext cx="22866638" cy="1729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</a:t>
                </a:r>
                <a:r>
                  <a:rPr lang="vi-VN" sz="5000" b="1" dirty="0"/>
                  <a:t>Cho tam giác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000" b="1" dirty="0"/>
                  <a:t> đều cạnh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5000" b="1" dirty="0"/>
                  <a:t>,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vi-VN" sz="5000" b="1" dirty="0"/>
                  <a:t> là trung điểm của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vi-VN" sz="5000" b="1" dirty="0"/>
                  <a:t> và </a:t>
                </a:r>
                <a:r>
                  <a:rPr lang="pt-BR" sz="5000" b="1" dirty="0"/>
                  <a:t>gọi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pt-BR" sz="5000" b="1" dirty="0"/>
                  <a:t> là điểm thỏa mãn tứ giác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𝑨𝑪𝑯𝑫</m:t>
                    </m:r>
                  </m:oMath>
                </a14:m>
                <a:r>
                  <a:rPr lang="pt-BR" sz="5000" b="1" dirty="0"/>
                  <a:t> là hình bình hành</a:t>
                </a:r>
                <a:r>
                  <a:rPr lang="vi-VN" sz="5000" b="1" dirty="0"/>
                  <a:t>. Độ dài </a:t>
                </a:r>
                <a:r>
                  <a:rPr lang="en-US" sz="5000" b="1" dirty="0" err="1"/>
                  <a:t>của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vectơ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vi-VN" sz="5000" b="1" dirty="0"/>
                  <a:t> bằng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762" y="2286000"/>
                <a:ext cx="22866638" cy="1729641"/>
              </a:xfrm>
              <a:prstGeom prst="rect">
                <a:avLst/>
              </a:prstGeom>
              <a:blipFill>
                <a:blip r:embed="rId4"/>
                <a:stretch>
                  <a:fillRect l="-1279" t="-9507" b="-18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393644" y="4528379"/>
                <a:ext cx="2018053" cy="1679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3644" y="4528379"/>
                <a:ext cx="2018053" cy="16793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0" y="6172200"/>
            <a:ext cx="24075438" cy="7543800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742690" y="4884607"/>
                <a:ext cx="689611" cy="1230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690" y="4884607"/>
                <a:ext cx="689611" cy="12307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762000" y="7086600"/>
                <a:ext cx="18745200" cy="5665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5000" b="1" dirty="0"/>
                  <a:t>Vì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pt-BR" sz="5000" b="1" dirty="0"/>
                  <a:t> là điểm thỏa mãn tứ giác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𝑨𝑪𝑯𝑫</m:t>
                    </m:r>
                  </m:oMath>
                </a14:m>
                <a:r>
                  <a:rPr lang="pt-BR" sz="5000" b="1" dirty="0"/>
                  <a:t> là hình bình hành.</a:t>
                </a:r>
                <a:endParaRPr lang="en-US" sz="5000" b="1" dirty="0"/>
              </a:p>
              <a:p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𝑨𝑯𝑩𝑫</m:t>
                    </m:r>
                  </m:oMath>
                </a14:m>
                <a:r>
                  <a:rPr lang="vi-VN" sz="5000" b="1" dirty="0"/>
                  <a:t> là hình chữ nhật.</a:t>
                </a:r>
                <a:endParaRPr lang="en-US" sz="5000" b="1" dirty="0"/>
              </a:p>
              <a:p>
                <a:r>
                  <a:rPr lang="en-US" sz="5000" b="1" dirty="0"/>
                  <a:t>Ta </a:t>
                </a:r>
                <a:r>
                  <a:rPr lang="en-US" sz="5000" b="1" dirty="0" err="1"/>
                  <a:t>có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</m:e>
                    </m: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000" b="1" dirty="0"/>
              </a:p>
              <a:p>
                <a:r>
                  <a:rPr lang="en-US" sz="5000" b="1" dirty="0"/>
                  <a:t>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𝑫𝑩𝑪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vuông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tại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5000" b="1" dirty="0"/>
                  <a:t> nên</a:t>
                </a:r>
              </a:p>
              <a:p>
                <a:r>
                  <a:rPr lang="en-US" sz="5000" b="1" dirty="0"/>
                  <a:t> 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50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5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000" b="1" dirty="0"/>
              </a:p>
              <a:p>
                <a:r>
                  <a:rPr lang="en-US" sz="50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5000" b="1" dirty="0">
                    <a:solidFill>
                      <a:srgbClr val="FF0000"/>
                    </a:solidFill>
                  </a:rPr>
                  <a:t> D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7086600"/>
                <a:ext cx="18745200" cy="5665397"/>
              </a:xfrm>
              <a:prstGeom prst="rect">
                <a:avLst/>
              </a:prstGeom>
              <a:blipFill>
                <a:blip r:embed="rId8"/>
                <a:stretch>
                  <a:fillRect l="-1561" t="-2583" b="-5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983444" y="4604579"/>
                <a:ext cx="1712199" cy="148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444" y="4604579"/>
                <a:ext cx="1712199" cy="14843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BB722F-9776-1103-7133-4FDF5512D285}"/>
                  </a:ext>
                </a:extLst>
              </p:cNvPr>
              <p:cNvSpPr/>
              <p:nvPr/>
            </p:nvSpPr>
            <p:spPr>
              <a:xfrm>
                <a:off x="7420844" y="4756979"/>
                <a:ext cx="1019831" cy="13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BB722F-9776-1103-7133-4FDF5512D2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844" y="4756979"/>
                <a:ext cx="1019831" cy="13311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CE5CF604-766E-448A-1BE0-8BD8291532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697" y="6477000"/>
            <a:ext cx="5747103" cy="5676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43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1" grpId="0"/>
      <p:bldP spid="44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840784" y="4267200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894194" y="464756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600200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1425305" y="2233271"/>
                <a:ext cx="22931444" cy="1598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600" b="1" dirty="0"/>
                  <a:t>                     Cho lục giác đều </a:t>
                </a:r>
                <a14:m>
                  <m:oMath xmlns:m="http://schemas.openxmlformats.org/officeDocument/2006/math">
                    <m:r>
                      <a:rPr lang="vi-VN" sz="4600" b="1" i="1">
                        <a:latin typeface="Cambria Math" panose="02040503050406030204" pitchFamily="18" charset="0"/>
                      </a:rPr>
                      <m:t>𝑨𝑩𝑪𝑫𝑬𝑭</m:t>
                    </m:r>
                  </m:oMath>
                </a14:m>
                <a:r>
                  <a:rPr lang="pt-BR" sz="4600" b="1" dirty="0"/>
                  <a:t> tâm </a:t>
                </a:r>
                <a14:m>
                  <m:oMath xmlns:m="http://schemas.openxmlformats.org/officeDocument/2006/math">
                    <m:r>
                      <a:rPr lang="vi-VN" sz="46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600" b="1" dirty="0"/>
                  <a:t> (</a:t>
                </a:r>
                <a:r>
                  <a:rPr lang="en-US" sz="4600" b="1" dirty="0" err="1"/>
                  <a:t>tham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khảo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hình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bên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dưới</a:t>
                </a:r>
                <a:r>
                  <a:rPr lang="en-US" sz="4600" b="1" dirty="0"/>
                  <a:t>)</a:t>
                </a:r>
                <a:r>
                  <a:rPr lang="pt-BR" sz="4600" b="1" dirty="0"/>
                  <a:t>. </a:t>
                </a:r>
                <a:r>
                  <a:rPr lang="en-US" sz="4600" b="1" dirty="0" err="1"/>
                  <a:t>Có</a:t>
                </a:r>
                <a:r>
                  <a:rPr lang="en-US" sz="4600" b="1" dirty="0"/>
                  <a:t> bao </a:t>
                </a:r>
                <a:r>
                  <a:rPr lang="en-US" sz="4600" b="1" dirty="0" err="1"/>
                  <a:t>nhiêu</a:t>
                </a:r>
                <a:r>
                  <a:rPr lang="vi-VN" sz="4600" b="1" dirty="0"/>
                  <a:t> vectơ bằng </a:t>
                </a:r>
                <a:r>
                  <a:rPr lang="en-US" sz="4600" b="1" dirty="0" err="1"/>
                  <a:t>vectơ</a:t>
                </a:r>
                <a:r>
                  <a:rPr lang="en-US" sz="46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6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vi-VN" sz="4600" b="1" dirty="0"/>
                  <a:t> có điểm đầu và điểm cuối là các đỉnh của lục giác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đã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cho</a:t>
                </a:r>
                <a:r>
                  <a:rPr lang="en-US" sz="4600" b="1" dirty="0"/>
                  <a:t>?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305" y="2233271"/>
                <a:ext cx="22931444" cy="1598707"/>
              </a:xfrm>
              <a:prstGeom prst="rect">
                <a:avLst/>
              </a:prstGeom>
              <a:blipFill>
                <a:blip r:embed="rId4"/>
                <a:stretch>
                  <a:fillRect l="-1143" t="-7605" b="-18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317444" y="4828160"/>
                <a:ext cx="1324080" cy="919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7444" y="4828160"/>
                <a:ext cx="1324080" cy="9194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0" y="6248400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163044" y="4833179"/>
                <a:ext cx="124915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044" y="4833179"/>
                <a:ext cx="1249154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4267200" y="7467600"/>
                <a:ext cx="16383000" cy="2078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/>
                  <a:t>Các </a:t>
                </a:r>
                <a:r>
                  <a:rPr lang="en-US" sz="5000" b="1" dirty="0" err="1"/>
                  <a:t>vec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tơ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bằng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en-US" sz="5000" b="1" dirty="0"/>
                  <a:t>  </a:t>
                </a:r>
                <a:r>
                  <a:rPr lang="en-US" sz="5000" b="1" dirty="0" err="1"/>
                  <a:t>là</a:t>
                </a:r>
                <a:r>
                  <a:rPr lang="en-US" sz="5000" b="1" dirty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5000" b="1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𝑬𝑫</m:t>
                        </m:r>
                      </m:e>
                    </m:acc>
                  </m:oMath>
                </a14:m>
                <a:r>
                  <a:rPr lang="en-US" sz="5000" b="1" dirty="0"/>
                  <a:t>      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5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50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5000" b="1" dirty="0">
                    <a:solidFill>
                      <a:srgbClr val="FF0000"/>
                    </a:solidFill>
                  </a:rPr>
                  <a:t> A.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7467600"/>
                <a:ext cx="16383000" cy="2078902"/>
              </a:xfrm>
              <a:prstGeom prst="rect">
                <a:avLst/>
              </a:prstGeom>
              <a:blipFill>
                <a:blip r:embed="rId8"/>
                <a:stretch>
                  <a:fillRect l="-1786" b="-15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916256" y="4841126"/>
                <a:ext cx="67678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6256" y="4841126"/>
                <a:ext cx="676788" cy="7540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E7DD60-42C6-0FE6-F8A6-0DA86FDA4BD0}"/>
                  </a:ext>
                </a:extLst>
              </p:cNvPr>
              <p:cNvSpPr/>
              <p:nvPr/>
            </p:nvSpPr>
            <p:spPr>
              <a:xfrm>
                <a:off x="7116044" y="4917326"/>
                <a:ext cx="124915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E7DD60-42C6-0FE6-F8A6-0DA86FDA4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044" y="4917326"/>
                <a:ext cx="1249154" cy="7540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B3C93550-104E-6372-320B-119721513D8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200" y="6705600"/>
            <a:ext cx="6566046" cy="5899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8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1" grpId="0"/>
      <p:bldP spid="4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3699" y="2926880"/>
            <a:ext cx="22699730" cy="6979119"/>
            <a:chOff x="721799" y="1593550"/>
            <a:chExt cx="22602713" cy="8706945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8033363"/>
              <a:chOff x="1268078" y="3405486"/>
              <a:chExt cx="22602713" cy="803336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5485"/>
                <a:chOff x="1311958" y="3405486"/>
                <a:chExt cx="4394042" cy="945485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2562143" cy="883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3682990" y="1593550"/>
              <a:ext cx="19448133" cy="8706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này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thầy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giao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nhiệm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vụ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đôi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Thầy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sẽ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chọn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3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đôi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nhanh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chấm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Sau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hoàn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thành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đôi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bày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quả</a:t>
              </a:r>
              <a:endParaRPr lang="en-US" sz="5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1: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</a:t>
              </a:r>
            </a:p>
            <a:p>
              <a:pPr>
                <a:lnSpc>
                  <a:spcPct val="120000"/>
                </a:lnSpc>
              </a:pP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2: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b, c</a:t>
              </a:r>
            </a:p>
            <a:p>
              <a:pPr>
                <a:lnSpc>
                  <a:spcPct val="120000"/>
                </a:lnSpc>
              </a:pP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3: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d, e</a:t>
              </a:r>
            </a:p>
            <a:p>
              <a:pPr>
                <a:lnSpc>
                  <a:spcPct val="120000"/>
                </a:lnSpc>
              </a:pPr>
              <a:endParaRPr lang="vi-VN" sz="5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VỀ HỆ THỨC LƯỢNG TRONG TAM GIÁC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738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4267200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023529" y="4714674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524000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5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380351" y="2286000"/>
                <a:ext cx="200406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Cho tứ giác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5000" b="1" dirty="0"/>
                  <a:t> Gọi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vi-VN" sz="5000" b="1" dirty="0"/>
                  <a:t> lần lượt là trung điểm của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𝑫𝑨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5000" b="1" dirty="0"/>
                  <a:t> Khẳng định nào sau đây là sai?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351" y="2286000"/>
                <a:ext cx="20040600" cy="1631216"/>
              </a:xfrm>
              <a:prstGeom prst="rect">
                <a:avLst/>
              </a:prstGeom>
              <a:blipFill>
                <a:blip r:embed="rId4"/>
                <a:stretch>
                  <a:fillRect l="-1460" t="-8955" b="-18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7754600" y="4756979"/>
                <a:ext cx="4032322" cy="1050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600" y="4756979"/>
                <a:ext cx="4032322" cy="1050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0" y="5943600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417846" y="4680779"/>
                <a:ext cx="3230354" cy="83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𝑸𝑷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846" y="4680779"/>
                <a:ext cx="3230354" cy="8387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94423679-DA75-4326-BF45-2E2791F253A6}"/>
              </a:ext>
            </a:extLst>
          </p:cNvPr>
          <p:cNvSpPr txBox="1"/>
          <p:nvPr/>
        </p:nvSpPr>
        <p:spPr>
          <a:xfrm>
            <a:off x="4267200" y="7391400"/>
            <a:ext cx="1638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000" b="1" dirty="0" err="1">
                <a:solidFill>
                  <a:srgbClr val="FF0000"/>
                </a:solidFill>
              </a:rPr>
              <a:t>Chọn</a:t>
            </a:r>
            <a:r>
              <a:rPr lang="en-US" sz="5000" b="1" dirty="0">
                <a:solidFill>
                  <a:srgbClr val="FF0000"/>
                </a:solidFill>
              </a:rPr>
              <a:t> 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20599" y="4680779"/>
                <a:ext cx="2827123" cy="83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𝑴𝑸</m:t>
                          </m:r>
                        </m:e>
                      </m:acc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𝑵𝑷</m:t>
                          </m:r>
                        </m:e>
                      </m:acc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599" y="4680779"/>
                <a:ext cx="2827123" cy="8387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E7DD60-42C6-0FE6-F8A6-0DA86FDA4BD0}"/>
                  </a:ext>
                </a:extLst>
              </p:cNvPr>
              <p:cNvSpPr/>
              <p:nvPr/>
            </p:nvSpPr>
            <p:spPr>
              <a:xfrm>
                <a:off x="6400800" y="4720830"/>
                <a:ext cx="3744695" cy="891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𝑸𝑷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E7DD60-42C6-0FE6-F8A6-0DA86FDA4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720830"/>
                <a:ext cx="3744695" cy="8917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CA5C69AF-1C73-0833-FFBD-F43DB7BAF7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40827" y="6705600"/>
            <a:ext cx="6133573" cy="54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5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1" grpId="0"/>
      <p:bldP spid="44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4495800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023529" y="4962741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676400"/>
            <a:ext cx="22607332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495800" y="2286000"/>
                <a:ext cx="20040600" cy="1005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5000" b="1" dirty="0"/>
                  <a:t>Cho ba điểm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5000" b="1" dirty="0"/>
                  <a:t> phân biệt. Khi đó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50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5000" b="1" dirty="0"/>
                  <a:t> bằng</a:t>
                </a:r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286000"/>
                <a:ext cx="20040600" cy="1005083"/>
              </a:xfrm>
              <a:prstGeom prst="rect">
                <a:avLst/>
              </a:prstGeom>
              <a:blipFill>
                <a:blip r:embed="rId4"/>
                <a:stretch>
                  <a:fillRect l="-1460" t="-1818"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7830800" y="4909379"/>
                <a:ext cx="1835439" cy="1123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800" y="4909379"/>
                <a:ext cx="1835439" cy="11235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928945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010400" y="4863580"/>
                <a:ext cx="755335" cy="96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863580"/>
                <a:ext cx="755335" cy="9601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981200" y="4756979"/>
                <a:ext cx="1249154" cy="957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756979"/>
                <a:ext cx="1249154" cy="9573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94423679-DA75-4326-BF45-2E2791F253A6}"/>
              </a:ext>
            </a:extLst>
          </p:cNvPr>
          <p:cNvSpPr txBox="1"/>
          <p:nvPr/>
        </p:nvSpPr>
        <p:spPr>
          <a:xfrm>
            <a:off x="1981200" y="8229600"/>
            <a:ext cx="1638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000" b="1" dirty="0" err="1">
                <a:solidFill>
                  <a:srgbClr val="FF0000"/>
                </a:solidFill>
              </a:rPr>
              <a:t>Chọn</a:t>
            </a:r>
            <a:r>
              <a:rPr lang="en-US" sz="5000" b="1" dirty="0">
                <a:solidFill>
                  <a:srgbClr val="FF0000"/>
                </a:solidFill>
              </a:rPr>
              <a:t> 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20600" y="5015980"/>
                <a:ext cx="1194558" cy="96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015980"/>
                <a:ext cx="1194558" cy="9601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31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752600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7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2362200"/>
                <a:ext cx="180594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Cho tam giác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000" b="1" dirty="0"/>
                  <a:t> có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sz="5000" b="1" dirty="0"/>
                  <a:t> là trung điểm của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và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vi-VN" sz="5000" b="1" dirty="0"/>
                  <a:t> là trọng tâm của tam giác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000" b="1" dirty="0"/>
                  <a:t>. Khẳng định nào </a:t>
                </a:r>
                <a:r>
                  <a:rPr lang="en-US" sz="5000" b="1" dirty="0" err="1"/>
                  <a:t>dưới</a:t>
                </a:r>
                <a:r>
                  <a:rPr lang="vi-VN" sz="5000" b="1" dirty="0"/>
                  <a:t> đây </a:t>
                </a:r>
                <a:r>
                  <a:rPr lang="en-US" sz="5000" b="1" dirty="0" err="1"/>
                  <a:t>sai</a:t>
                </a:r>
                <a:r>
                  <a:rPr lang="vi-VN" sz="5000" b="1" dirty="0"/>
                  <a:t>?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362200"/>
                <a:ext cx="18059400" cy="1631216"/>
              </a:xfrm>
              <a:prstGeom prst="rect">
                <a:avLst/>
              </a:prstGeom>
              <a:blipFill>
                <a:blip r:embed="rId4"/>
                <a:stretch>
                  <a:fillRect l="-1620" t="-10487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DAC0AC3B-C145-1BA8-3C73-5F222A42680F}"/>
              </a:ext>
            </a:extLst>
          </p:cNvPr>
          <p:cNvGrpSpPr/>
          <p:nvPr/>
        </p:nvGrpSpPr>
        <p:grpSpPr>
          <a:xfrm>
            <a:off x="465315" y="6204858"/>
            <a:ext cx="9974085" cy="1708979"/>
            <a:chOff x="465315" y="7472981"/>
            <a:chExt cx="9974085" cy="1708979"/>
          </a:xfrm>
        </p:grpSpPr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465315" y="7939891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BEB279F-61A4-E0C5-7D21-634EF592BD1D}"/>
                </a:ext>
              </a:extLst>
            </p:cNvPr>
            <p:cNvGrpSpPr/>
            <p:nvPr/>
          </p:nvGrpSpPr>
          <p:grpSpPr>
            <a:xfrm>
              <a:off x="1184550" y="7472981"/>
              <a:ext cx="9254850" cy="1708979"/>
              <a:chOff x="622154" y="7472981"/>
              <a:chExt cx="9254850" cy="1708979"/>
            </a:xfrm>
          </p:grpSpPr>
          <p:sp>
            <p:nvSpPr>
              <p:cNvPr id="11" name="Google Shape;432;p3">
                <a:extLst>
                  <a:ext uri="{FF2B5EF4-FFF2-40B4-BE49-F238E27FC236}">
                    <a16:creationId xmlns:a16="http://schemas.microsoft.com/office/drawing/2014/main" id="{31050ECE-692D-42E5-B3FB-1B08850CFCF4}"/>
                  </a:ext>
                </a:extLst>
              </p:cNvPr>
              <p:cNvSpPr/>
              <p:nvPr/>
            </p:nvSpPr>
            <p:spPr>
              <a:xfrm>
                <a:off x="1260748" y="7472981"/>
                <a:ext cx="8616256" cy="1708979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/>
                  <p:nvPr/>
                </p:nvSpPr>
                <p:spPr>
                  <a:xfrm>
                    <a:off x="622154" y="7976003"/>
                    <a:ext cx="8035650" cy="96366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vi-VN" sz="5000" b="1"/>
                            <m:t>.	</m:t>
                          </m:r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154" y="7976003"/>
                    <a:ext cx="8035650" cy="96366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349144" y="7848600"/>
            <a:ext cx="22922346" cy="5846160"/>
            <a:chOff x="48567" y="4502380"/>
            <a:chExt cx="22926491" cy="969212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2" y="4997565"/>
              <a:ext cx="22621096" cy="919693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502380"/>
              <a:ext cx="3991940" cy="1274594"/>
              <a:chOff x="410517" y="4769080"/>
              <a:chExt cx="3991940" cy="1274594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275372" y="3916588"/>
                <a:ext cx="1257766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832019"/>
                <a:ext cx="1058947" cy="107947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F17C52C-7231-1A0D-8055-34D017D17A61}"/>
              </a:ext>
            </a:extLst>
          </p:cNvPr>
          <p:cNvGrpSpPr/>
          <p:nvPr/>
        </p:nvGrpSpPr>
        <p:grpSpPr>
          <a:xfrm>
            <a:off x="13182267" y="4191000"/>
            <a:ext cx="10439733" cy="1676401"/>
            <a:chOff x="13182267" y="4997392"/>
            <a:chExt cx="10439733" cy="1676401"/>
          </a:xfrm>
        </p:grpSpPr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13182267" y="5440610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5704EFE-3FB2-E714-6E54-72472FF4245E}"/>
                </a:ext>
              </a:extLst>
            </p:cNvPr>
            <p:cNvGrpSpPr/>
            <p:nvPr/>
          </p:nvGrpSpPr>
          <p:grpSpPr>
            <a:xfrm>
              <a:off x="14303518" y="4997392"/>
              <a:ext cx="9318482" cy="1676401"/>
              <a:chOff x="13804770" y="4997392"/>
              <a:chExt cx="9318482" cy="1676401"/>
            </a:xfrm>
          </p:grpSpPr>
          <p:sp>
            <p:nvSpPr>
              <p:cNvPr id="7" name="Google Shape;428;p3">
                <a:extLst>
                  <a:ext uri="{FF2B5EF4-FFF2-40B4-BE49-F238E27FC236}">
                    <a16:creationId xmlns:a16="http://schemas.microsoft.com/office/drawing/2014/main" id="{74797F5B-5F3F-4764-BCC5-DBFA04119D74}"/>
                  </a:ext>
                </a:extLst>
              </p:cNvPr>
              <p:cNvSpPr/>
              <p:nvPr/>
            </p:nvSpPr>
            <p:spPr>
              <a:xfrm>
                <a:off x="13804770" y="4997392"/>
                <a:ext cx="9318482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/>
                  <p:nvPr/>
                </p:nvSpPr>
                <p:spPr>
                  <a:xfrm>
                    <a:off x="14588852" y="5378917"/>
                    <a:ext cx="4390946" cy="9601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𝑴𝑩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𝑴𝑪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acc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88852" y="5378917"/>
                    <a:ext cx="4390946" cy="9601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393DA9-C937-3687-BF81-13B8116758CE}"/>
              </a:ext>
            </a:extLst>
          </p:cNvPr>
          <p:cNvGrpSpPr/>
          <p:nvPr/>
        </p:nvGrpSpPr>
        <p:grpSpPr>
          <a:xfrm>
            <a:off x="654484" y="4222805"/>
            <a:ext cx="9784916" cy="1676403"/>
            <a:chOff x="654484" y="5029197"/>
            <a:chExt cx="9784916" cy="1676403"/>
          </a:xfrm>
        </p:grpSpPr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654484" y="5283227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294759-BE07-07B4-14A0-39BCDF49013A}"/>
                </a:ext>
              </a:extLst>
            </p:cNvPr>
            <p:cNvGrpSpPr/>
            <p:nvPr/>
          </p:nvGrpSpPr>
          <p:grpSpPr>
            <a:xfrm>
              <a:off x="1823144" y="5029197"/>
              <a:ext cx="8616256" cy="1676403"/>
              <a:chOff x="1260748" y="4937697"/>
              <a:chExt cx="8616256" cy="1676403"/>
            </a:xfrm>
          </p:grpSpPr>
          <p:sp>
            <p:nvSpPr>
              <p:cNvPr id="9" name="Google Shape;430;p3">
                <a:extLst>
                  <a:ext uri="{FF2B5EF4-FFF2-40B4-BE49-F238E27FC236}">
                    <a16:creationId xmlns:a16="http://schemas.microsoft.com/office/drawing/2014/main" id="{6058F968-F57C-4765-BC5E-F1D09CF01EEF}"/>
                  </a:ext>
                </a:extLst>
              </p:cNvPr>
              <p:cNvSpPr/>
              <p:nvPr/>
            </p:nvSpPr>
            <p:spPr>
              <a:xfrm>
                <a:off x="1260748" y="4937697"/>
                <a:ext cx="8616256" cy="1676403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/>
                  <p:nvPr/>
                </p:nvSpPr>
                <p:spPr>
                  <a:xfrm>
                    <a:off x="1981200" y="5242500"/>
                    <a:ext cx="5032147" cy="9601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𝑮𝑴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𝑨𝑮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𝑨𝑴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vi-VN" sz="5000" b="1"/>
                            <m:t>.</m:t>
                          </m:r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5242500"/>
                    <a:ext cx="5032147" cy="9601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545D266-3B08-4A70-AFAA-A9F5194C2CE3}"/>
              </a:ext>
            </a:extLst>
          </p:cNvPr>
          <p:cNvSpPr txBox="1"/>
          <p:nvPr/>
        </p:nvSpPr>
        <p:spPr>
          <a:xfrm>
            <a:off x="2324100" y="9533355"/>
            <a:ext cx="16230600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 err="1">
                <a:solidFill>
                  <a:srgbClr val="FF0000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5000" b="1" dirty="0">
                <a:solidFill>
                  <a:srgbClr val="FF0000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9E3CA9-B1D8-8A3C-3114-6BDAC983E792}"/>
              </a:ext>
            </a:extLst>
          </p:cNvPr>
          <p:cNvGrpSpPr/>
          <p:nvPr/>
        </p:nvGrpSpPr>
        <p:grpSpPr>
          <a:xfrm>
            <a:off x="12006943" y="6172200"/>
            <a:ext cx="12344400" cy="1676401"/>
            <a:chOff x="11963400" y="7201208"/>
            <a:chExt cx="12344400" cy="1676401"/>
          </a:xfrm>
        </p:grpSpPr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13106400" y="768251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F007DCA-6F61-FCA3-E4D5-1BA32BEBBD36}"/>
                </a:ext>
              </a:extLst>
            </p:cNvPr>
            <p:cNvGrpSpPr/>
            <p:nvPr/>
          </p:nvGrpSpPr>
          <p:grpSpPr>
            <a:xfrm>
              <a:off x="11963400" y="7201208"/>
              <a:ext cx="12344400" cy="1676401"/>
              <a:chOff x="11517770" y="7201208"/>
              <a:chExt cx="12344400" cy="1676401"/>
            </a:xfrm>
          </p:grpSpPr>
          <p:sp>
            <p:nvSpPr>
              <p:cNvPr id="13" name="Google Shape;434;p3">
                <a:extLst>
                  <a:ext uri="{FF2B5EF4-FFF2-40B4-BE49-F238E27FC236}">
                    <a16:creationId xmlns:a16="http://schemas.microsoft.com/office/drawing/2014/main" id="{2A7AC451-0D77-460F-8ABF-EB1D99EE16BB}"/>
                  </a:ext>
                </a:extLst>
              </p:cNvPr>
              <p:cNvSpPr/>
              <p:nvPr/>
            </p:nvSpPr>
            <p:spPr>
              <a:xfrm>
                <a:off x="13803770" y="7201208"/>
                <a:ext cx="9318481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/>
                  <p:nvPr/>
                </p:nvSpPr>
                <p:spPr>
                  <a:xfrm>
                    <a:off x="11517770" y="7682513"/>
                    <a:ext cx="12344400" cy="112351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540385" marR="0" indent="-89535" algn="just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2160270" algn="l"/>
                        <a:tab pos="342074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acc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17770" y="7682513"/>
                    <a:ext cx="12344400" cy="112351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7" name="Google Shape;436;p3">
            <a:extLst>
              <a:ext uri="{FF2B5EF4-FFF2-40B4-BE49-F238E27FC236}">
                <a16:creationId xmlns:a16="http://schemas.microsoft.com/office/drawing/2014/main" id="{C6AA8466-BAEC-4E1A-E7F7-F06CF34F76B4}"/>
              </a:ext>
            </a:extLst>
          </p:cNvPr>
          <p:cNvSpPr/>
          <p:nvPr/>
        </p:nvSpPr>
        <p:spPr>
          <a:xfrm>
            <a:off x="489057" y="6716486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246F6-65C2-7982-AED5-DEEB20D9FC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93694" y="8446049"/>
            <a:ext cx="6303760" cy="48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5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710190" y="4572000"/>
            <a:ext cx="21642867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474658" y="5099774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752600"/>
            <a:ext cx="23770098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8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648200" y="2362200"/>
                <a:ext cx="200406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Cho tam giác đều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000" b="1" dirty="0"/>
                  <a:t> cạnh bằng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5000" b="1" dirty="0"/>
                  <a:t> và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vi-VN" sz="5000" b="1" dirty="0"/>
                  <a:t> là trung điểm của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vi-VN" sz="5000" b="1" dirty="0"/>
                  <a:t>. </a:t>
                </a:r>
                <a:r>
                  <a:rPr lang="en-US" sz="5000" b="1" dirty="0" err="1"/>
                  <a:t>Khẳng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định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nào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dưới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đây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sai</a:t>
                </a:r>
                <a:r>
                  <a:rPr lang="en-US" sz="5000" b="1" dirty="0"/>
                  <a:t>?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362200"/>
                <a:ext cx="20040600" cy="1631216"/>
              </a:xfrm>
              <a:prstGeom prst="rect">
                <a:avLst/>
              </a:prstGeom>
              <a:blipFill>
                <a:blip r:embed="rId4"/>
                <a:stretch>
                  <a:fillRect l="-1460" t="-9363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7931793" y="5099774"/>
                <a:ext cx="4547207" cy="1050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1793" y="5099774"/>
                <a:ext cx="4547207" cy="1050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928945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366451" y="4680779"/>
                <a:ext cx="3236335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451" y="4680779"/>
                <a:ext cx="3236335" cy="14800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870277" y="5006671"/>
                <a:ext cx="2402235" cy="891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277" y="5006671"/>
                <a:ext cx="2402235" cy="8917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8229600"/>
                <a:ext cx="16383000" cy="37582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/>
                  <a:t>Dùng </a:t>
                </a:r>
                <a:r>
                  <a:rPr lang="en-US" sz="5000" b="1" dirty="0" err="1"/>
                  <a:t>Pytagore</a:t>
                </a:r>
                <a:r>
                  <a:rPr lang="en-US" sz="5000" b="1" dirty="0"/>
                  <a:t> ta </a:t>
                </a:r>
                <a:r>
                  <a:rPr lang="en-US" sz="5000" b="1" dirty="0" err="1"/>
                  <a:t>tính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được</a:t>
                </a:r>
                <a:r>
                  <a:rPr lang="en-US" sz="5000" b="1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𝑨𝑯</m:t>
                            </m:r>
                          </m:e>
                        </m:acc>
                      </m:e>
                    </m:d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400" b="1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</m:t>
                      </m:r>
                    </m:oMath>
                  </m:oMathPara>
                </a14:m>
                <a:endParaRPr lang="en-US" sz="5000" b="1" dirty="0"/>
              </a:p>
              <a:p>
                <a:pPr>
                  <a:lnSpc>
                    <a:spcPct val="120000"/>
                  </a:lnSpc>
                </a:pPr>
                <a:r>
                  <a:rPr lang="en-US" sz="50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5000" b="1" dirty="0">
                    <a:solidFill>
                      <a:srgbClr val="FF0000"/>
                    </a:solidFill>
                  </a:rPr>
                  <a:t> D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8229600"/>
                <a:ext cx="16383000" cy="3758208"/>
              </a:xfrm>
              <a:prstGeom prst="rect">
                <a:avLst/>
              </a:prstGeom>
              <a:blipFill>
                <a:blip r:embed="rId9"/>
                <a:stretch>
                  <a:fillRect l="-1786" b="-7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683092" y="4833179"/>
                <a:ext cx="2577629" cy="13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𝑯𝑩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3092" y="4833179"/>
                <a:ext cx="2577629" cy="13311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7ED9E302-B672-2C64-EFC3-BBEA7F70CD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56816" y="7761585"/>
            <a:ext cx="7204012" cy="549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3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840784" y="4419600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85797"/>
              <a:ext cx="2029048" cy="88366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435560" y="488773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752600"/>
            <a:ext cx="22607332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9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572000" y="2209800"/>
                <a:ext cx="20040600" cy="1992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5000" b="1" dirty="0"/>
                  <a:t>Cho hình chữ nhật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vi-VN" sz="5000" b="1" dirty="0"/>
                  <a:t> có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m:rPr>
                        <m:nor/>
                      </m:rPr>
                      <a:rPr lang="vi-VN" sz="5000" b="1"/>
                      <m:t>cm</m:t>
                    </m:r>
                  </m:oMath>
                </a14:m>
                <a:r>
                  <a:rPr lang="vi-VN" sz="5000" b="1" dirty="0"/>
                  <a:t>,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m:rPr>
                        <m:nor/>
                      </m:rPr>
                      <a:rPr lang="vi-VN" sz="5000" b="1"/>
                      <m:t>cm</m:t>
                    </m:r>
                  </m:oMath>
                </a14:m>
                <a:r>
                  <a:rPr lang="vi-VN" sz="5000" b="1" dirty="0"/>
                  <a:t>. </a:t>
                </a:r>
                <a:endParaRPr lang="en-US" sz="5000" b="1" dirty="0"/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5000" b="1" dirty="0"/>
                  <a:t>Độ dài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5000" b="1" dirty="0"/>
                  <a:t> </a:t>
                </a:r>
                <a:r>
                  <a:rPr lang="en-US" sz="5000" b="1" dirty="0" err="1"/>
                  <a:t>bằng</a:t>
                </a:r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09800"/>
                <a:ext cx="20040600" cy="1992533"/>
              </a:xfrm>
              <a:prstGeom prst="rect">
                <a:avLst/>
              </a:prstGeom>
              <a:blipFill>
                <a:blip r:embed="rId4"/>
                <a:stretch>
                  <a:fillRect l="-1460" t="-5521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19028" y="5077284"/>
                <a:ext cx="2220160" cy="902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 smtClean="0"/>
                        <m:t>13</m:t>
                      </m:r>
                      <m:r>
                        <m:rPr>
                          <m:nor/>
                        </m:rPr>
                        <a:rPr lang="en-US" b="1" i="0" smtClean="0"/>
                        <m:t>cm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9028" y="5077284"/>
                <a:ext cx="2220160" cy="9029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858000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344644" y="4833179"/>
                <a:ext cx="146706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644" y="4833179"/>
                <a:ext cx="1467068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315444" y="4839420"/>
                <a:ext cx="124915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444" y="4839420"/>
                <a:ext cx="1249154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685799" y="7772400"/>
                <a:ext cx="18619943" cy="3489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Ta có </a:t>
                </a:r>
                <a:endParaRPr lang="en-US" sz="5000" b="1" dirty="0"/>
              </a:p>
              <a:p>
                <a14:m>
                  <m:oMath xmlns:m="http://schemas.openxmlformats.org/officeDocument/2006/math"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5000" b="1" i="1" dirty="0">
                    <a:latin typeface="Cambria Math" panose="02040503050406030204" pitchFamily="18" charset="0"/>
                  </a:rPr>
                  <a:t>     </a:t>
                </a:r>
              </a:p>
              <a:p>
                <a14:m>
                  <m:oMath xmlns:m="http://schemas.openxmlformats.org/officeDocument/2006/math"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                                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𝟏𝟒𝟒</m:t>
                        </m:r>
                      </m:e>
                    </m:ra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m:rPr>
                        <m:nor/>
                      </m:rPr>
                      <a:rPr lang="vi-VN" sz="5000" b="1"/>
                      <m:t>cm</m:t>
                    </m:r>
                  </m:oMath>
                </a14:m>
                <a:r>
                  <a:rPr lang="en-US" sz="5000" b="1" dirty="0"/>
                  <a:t>   </a:t>
                </a:r>
              </a:p>
              <a:p>
                <a:r>
                  <a:rPr lang="en-US" sz="50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5000" b="1" dirty="0">
                    <a:solidFill>
                      <a:srgbClr val="FF0000"/>
                    </a:solidFill>
                  </a:rPr>
                  <a:t> D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7772400"/>
                <a:ext cx="18619943" cy="3489225"/>
              </a:xfrm>
              <a:prstGeom prst="rect">
                <a:avLst/>
              </a:prstGeom>
              <a:blipFill>
                <a:blip r:embed="rId9"/>
                <a:stretch>
                  <a:fillRect l="-1538" t="-472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6598FFDF-BC2A-4539-9C9C-1402DCA19F2A}"/>
              </a:ext>
            </a:extLst>
          </p:cNvPr>
          <p:cNvSpPr/>
          <p:nvPr/>
        </p:nvSpPr>
        <p:spPr>
          <a:xfrm>
            <a:off x="12934633" y="5069726"/>
            <a:ext cx="1143262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060"/>
            <a:r>
              <a:rPr lang="en-US" b="1" dirty="0"/>
              <a:t>8cm</a:t>
            </a:r>
            <a:endParaRPr lang="en-US" sz="4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7FE5422-E700-A6A9-89CD-0D918AF559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73829" y="8240539"/>
            <a:ext cx="8800257" cy="463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1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688384" y="4368790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1183"/>
              <a:ext cx="2029048" cy="89827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229116" y="485923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-1" y="1600200"/>
            <a:ext cx="23770099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10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724400" y="2362200"/>
                <a:ext cx="20040600" cy="1021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Cho hình vuông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vi-VN" sz="5000" b="1" dirty="0"/>
                  <a:t> có cạnh bằng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5000" b="1" dirty="0"/>
                  <a:t>. Khi đó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5000" b="1" dirty="0"/>
                  <a:t> bằng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362200"/>
                <a:ext cx="20040600" cy="1021883"/>
              </a:xfrm>
              <a:prstGeom prst="rect">
                <a:avLst/>
              </a:prstGeom>
              <a:blipFill>
                <a:blip r:embed="rId4"/>
                <a:stretch>
                  <a:fillRect l="-1460" t="-4790" b="-26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393644" y="4782369"/>
                <a:ext cx="2210029" cy="1131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3644" y="4782369"/>
                <a:ext cx="2210029" cy="1131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324600"/>
            <a:ext cx="24075438" cy="7162800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204034" y="4267200"/>
                <a:ext cx="1573957" cy="1705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034" y="4267200"/>
                <a:ext cx="1573957" cy="17058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100880" y="4300119"/>
                <a:ext cx="3474105" cy="1713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880" y="4300119"/>
                <a:ext cx="3474105" cy="1713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7848600"/>
                <a:ext cx="19278600" cy="50894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Gọi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sz="5000" b="1" dirty="0"/>
                  <a:t> là trung điểm của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vi-VN" sz="5000" b="1" dirty="0"/>
                  <a:t>.</a:t>
                </a:r>
                <a:endParaRPr lang="en-US" sz="5000" b="1" dirty="0"/>
              </a:p>
              <a:p>
                <a:r>
                  <a:rPr lang="vi-VN" sz="5000" b="1" dirty="0"/>
                  <a:t>	Ta có: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</m:e>
                    </m: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endParaRPr lang="en-US" sz="5000" b="1" i="1" dirty="0"/>
              </a:p>
              <a:p>
                <a:r>
                  <a:rPr lang="en-US" sz="5000" b="1" dirty="0"/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5000" b="1" i="1" dirty="0"/>
              </a:p>
              <a:p>
                <a:r>
                  <a:rPr lang="en-US" sz="5000" b="1" dirty="0"/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5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50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vi-VN" sz="50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5000" b="1" dirty="0"/>
                  <a:t>.</a:t>
                </a:r>
                <a:endParaRPr lang="en-US" sz="5000" b="1" dirty="0"/>
              </a:p>
              <a:p>
                <a:r>
                  <a:rPr lang="en-US" sz="50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5000" b="1" dirty="0">
                    <a:solidFill>
                      <a:srgbClr val="FF0000"/>
                    </a:solidFill>
                  </a:rPr>
                  <a:t> D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848600"/>
                <a:ext cx="19278600" cy="5089407"/>
              </a:xfrm>
              <a:prstGeom prst="rect">
                <a:avLst/>
              </a:prstGeom>
              <a:blipFill>
                <a:blip r:embed="rId9"/>
                <a:stretch>
                  <a:fillRect l="-1518" t="-3357"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612643" y="4334340"/>
                <a:ext cx="1573957" cy="17108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2643" y="4334340"/>
                <a:ext cx="1573957" cy="17108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EC73303-EF3B-A35F-E35B-00E733099E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609" y="7273903"/>
            <a:ext cx="5931097" cy="5908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42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524000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11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2057400"/>
                <a:ext cx="18059400" cy="1729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Cho hai điểm </a:t>
                </a:r>
                <a:r>
                  <a:rPr lang="en-US" sz="5000" b="1" dirty="0" err="1"/>
                  <a:t>phân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biệt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vi-VN" sz="5000" b="1" i="1"/>
                      <m:t>𝑨</m:t>
                    </m:r>
                    <m:r>
                      <a:rPr lang="vi-VN" sz="5000" b="1" i="1"/>
                      <m:t>,</m:t>
                    </m:r>
                    <m:r>
                      <a:rPr lang="vi-VN" sz="5000" b="1" i="1"/>
                      <m:t>𝑩</m:t>
                    </m:r>
                  </m:oMath>
                </a14:m>
                <a:r>
                  <a:rPr lang="vi-VN" sz="5000" b="1" dirty="0"/>
                  <a:t> và điểm </a:t>
                </a:r>
                <a14:m>
                  <m:oMath xmlns:m="http://schemas.openxmlformats.org/officeDocument/2006/math">
                    <m:r>
                      <a:rPr lang="vi-VN" sz="5000" b="1" i="1"/>
                      <m:t>𝑰</m:t>
                    </m:r>
                  </m:oMath>
                </a14:m>
                <a:r>
                  <a:rPr lang="vi-VN" sz="5000" b="1" dirty="0"/>
                  <a:t> </a:t>
                </a:r>
                <a:r>
                  <a:rPr lang="en-US" sz="5000" b="1" dirty="0" err="1"/>
                  <a:t>thỏa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mãn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r>
                          <a:rPr lang="vi-VN" sz="5000" b="1" i="1"/>
                          <m:t>𝑰𝑨</m:t>
                        </m:r>
                      </m:e>
                    </m:acc>
                    <m:r>
                      <a:rPr lang="vi-VN" sz="5000" b="1" i="1"/>
                      <m:t>+</m:t>
                    </m:r>
                    <m:r>
                      <a:rPr lang="vi-VN" sz="5000" b="1" i="1"/>
                      <m:t>𝟐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r>
                          <a:rPr lang="vi-VN" sz="5000" b="1" i="1"/>
                          <m:t>𝑰𝑩</m:t>
                        </m:r>
                      </m:e>
                    </m:acc>
                    <m:r>
                      <a:rPr lang="vi-VN" sz="5000" b="1" i="1"/>
                      <m:t>=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r>
                          <a:rPr lang="vi-VN" sz="5000" b="1" i="1"/>
                          <m:t>𝟎</m:t>
                        </m:r>
                      </m:e>
                    </m:acc>
                  </m:oMath>
                </a14:m>
                <a:r>
                  <a:rPr lang="vi-VN" sz="5000" b="1" dirty="0"/>
                  <a:t>.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Khẳng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định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nào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dưới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đây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đúng</a:t>
                </a:r>
                <a:r>
                  <a:rPr lang="en-US" sz="5000" b="1" dirty="0"/>
                  <a:t>?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057400"/>
                <a:ext cx="18059400" cy="1729641"/>
              </a:xfrm>
              <a:prstGeom prst="rect">
                <a:avLst/>
              </a:prstGeom>
              <a:blipFill>
                <a:blip r:embed="rId4"/>
                <a:stretch>
                  <a:fillRect l="-1620" t="-4240" r="-709" b="-18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DAC0AC3B-C145-1BA8-3C73-5F222A42680F}"/>
              </a:ext>
            </a:extLst>
          </p:cNvPr>
          <p:cNvGrpSpPr/>
          <p:nvPr/>
        </p:nvGrpSpPr>
        <p:grpSpPr>
          <a:xfrm>
            <a:off x="660455" y="5562600"/>
            <a:ext cx="20218345" cy="1708979"/>
            <a:chOff x="660455" y="7472981"/>
            <a:chExt cx="20218345" cy="1708979"/>
          </a:xfrm>
        </p:grpSpPr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660455" y="7939891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BEB279F-61A4-E0C5-7D21-634EF592BD1D}"/>
                </a:ext>
              </a:extLst>
            </p:cNvPr>
            <p:cNvGrpSpPr/>
            <p:nvPr/>
          </p:nvGrpSpPr>
          <p:grpSpPr>
            <a:xfrm>
              <a:off x="1184550" y="7472981"/>
              <a:ext cx="19694250" cy="1708979"/>
              <a:chOff x="622154" y="7472981"/>
              <a:chExt cx="19694250" cy="1708979"/>
            </a:xfrm>
          </p:grpSpPr>
          <p:sp>
            <p:nvSpPr>
              <p:cNvPr id="11" name="Google Shape;432;p3">
                <a:extLst>
                  <a:ext uri="{FF2B5EF4-FFF2-40B4-BE49-F238E27FC236}">
                    <a16:creationId xmlns:a16="http://schemas.microsoft.com/office/drawing/2014/main" id="{31050ECE-692D-42E5-B3FB-1B08850CFCF4}"/>
                  </a:ext>
                </a:extLst>
              </p:cNvPr>
              <p:cNvSpPr/>
              <p:nvPr/>
            </p:nvSpPr>
            <p:spPr>
              <a:xfrm>
                <a:off x="1260748" y="7472981"/>
                <a:ext cx="19055656" cy="1708979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/>
                  <p:nvPr/>
                </p:nvSpPr>
                <p:spPr>
                  <a:xfrm>
                    <a:off x="622154" y="7535388"/>
                    <a:ext cx="13636638" cy="153779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5000" b="1"/>
                            <m:t>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ể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m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a:rPr lang="vi-VN" sz="5000" b="1" i="1"/>
                            <m:t>𝑰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thu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ộ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c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o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ạ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n</m:t>
                          </m:r>
                          <m:r>
                            <a:rPr lang="vi-VN" sz="5000" b="1" i="1"/>
                            <m:t>𝑨𝑩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v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à </m:t>
                          </m:r>
                          <m:r>
                            <a:rPr lang="vi-VN" sz="5000" b="1" i="1"/>
                            <m:t>𝑰𝑩</m:t>
                          </m:r>
                          <m:r>
                            <a:rPr lang="vi-VN" sz="5000" b="1" i="1"/>
                            <m:t>=</m:t>
                          </m:r>
                          <m:f>
                            <m:fPr>
                              <m:ctrlPr>
                                <a:rPr lang="en-US" sz="5000" b="1" i="1"/>
                              </m:ctrlPr>
                            </m:fPr>
                            <m:num>
                              <m:r>
                                <a:rPr lang="vi-VN" sz="5000" b="1" i="1"/>
                                <m:t>𝟏</m:t>
                              </m:r>
                            </m:num>
                            <m:den>
                              <m:r>
                                <a:rPr lang="vi-VN" sz="5000" b="1" i="1"/>
                                <m:t>𝟑</m:t>
                              </m:r>
                            </m:den>
                          </m:f>
                          <m:r>
                            <a:rPr lang="vi-VN" sz="5000" b="1" i="1"/>
                            <m:t>𝑨𝑩</m:t>
                          </m:r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154" y="7535388"/>
                    <a:ext cx="13636638" cy="153779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275108" y="10744200"/>
            <a:ext cx="22922346" cy="2590799"/>
            <a:chOff x="48567" y="4502383"/>
            <a:chExt cx="22926491" cy="8590372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2" y="4997567"/>
              <a:ext cx="22621096" cy="809518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502383"/>
              <a:ext cx="3991940" cy="3077154"/>
              <a:chOff x="410517" y="4769083"/>
              <a:chExt cx="3991940" cy="3077154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1397147" y="4794809"/>
                <a:ext cx="3014215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529616" y="4769083"/>
                <a:ext cx="2872840" cy="800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832019"/>
                <a:ext cx="1058947" cy="3014218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F17C52C-7231-1A0D-8055-34D017D17A61}"/>
              </a:ext>
            </a:extLst>
          </p:cNvPr>
          <p:cNvGrpSpPr/>
          <p:nvPr/>
        </p:nvGrpSpPr>
        <p:grpSpPr>
          <a:xfrm>
            <a:off x="652810" y="7315200"/>
            <a:ext cx="20225989" cy="1676401"/>
            <a:chOff x="13116953" y="4997392"/>
            <a:chExt cx="20225989" cy="1676401"/>
          </a:xfrm>
        </p:grpSpPr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13116953" y="5440610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5704EFE-3FB2-E714-6E54-72472FF4245E}"/>
                </a:ext>
              </a:extLst>
            </p:cNvPr>
            <p:cNvGrpSpPr/>
            <p:nvPr/>
          </p:nvGrpSpPr>
          <p:grpSpPr>
            <a:xfrm>
              <a:off x="14303517" y="4997392"/>
              <a:ext cx="19039425" cy="1676401"/>
              <a:chOff x="13804769" y="4997392"/>
              <a:chExt cx="19039425" cy="1676401"/>
            </a:xfrm>
          </p:grpSpPr>
          <p:sp>
            <p:nvSpPr>
              <p:cNvPr id="7" name="Google Shape;428;p3">
                <a:extLst>
                  <a:ext uri="{FF2B5EF4-FFF2-40B4-BE49-F238E27FC236}">
                    <a16:creationId xmlns:a16="http://schemas.microsoft.com/office/drawing/2014/main" id="{74797F5B-5F3F-4764-BCC5-DBFA04119D74}"/>
                  </a:ext>
                </a:extLst>
              </p:cNvPr>
              <p:cNvSpPr/>
              <p:nvPr/>
            </p:nvSpPr>
            <p:spPr>
              <a:xfrm>
                <a:off x="13804769" y="4997392"/>
                <a:ext cx="19039425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/>
                  <p:nvPr/>
                </p:nvSpPr>
                <p:spPr>
                  <a:xfrm>
                    <a:off x="14588852" y="5378917"/>
                    <a:ext cx="10405413" cy="90922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5000" b="1" smtClean="0"/>
                            <m:t>Đ</m:t>
                          </m:r>
                          <m:r>
                            <m:rPr>
                              <m:nor/>
                            </m:rPr>
                            <a:rPr lang="vi-VN" sz="5000" b="1" smtClean="0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 smtClean="0"/>
                            <m:t>ể</m:t>
                          </m:r>
                          <m:r>
                            <m:rPr>
                              <m:nor/>
                            </m:rPr>
                            <a:rPr lang="vi-VN" sz="5000" b="1" smtClean="0"/>
                            <m:t>m</m:t>
                          </m:r>
                          <m:r>
                            <m:rPr>
                              <m:nor/>
                            </m:rPr>
                            <a:rPr lang="vi-VN" sz="5000" b="1" smtClean="0"/>
                            <m:t> </m:t>
                          </m:r>
                          <m:r>
                            <a:rPr lang="vi-VN" sz="5000" b="1" i="1"/>
                            <m:t>𝑰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l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à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trung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ể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m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c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ủ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a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o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ạ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n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5000" b="1" i="1"/>
                            <m:t>𝑨𝑩</m:t>
                          </m:r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88852" y="5378917"/>
                    <a:ext cx="10405413" cy="90922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393DA9-C937-3687-BF81-13B8116758CE}"/>
              </a:ext>
            </a:extLst>
          </p:cNvPr>
          <p:cNvGrpSpPr/>
          <p:nvPr/>
        </p:nvGrpSpPr>
        <p:grpSpPr>
          <a:xfrm>
            <a:off x="654484" y="3810000"/>
            <a:ext cx="20224316" cy="1842596"/>
            <a:chOff x="654484" y="5029197"/>
            <a:chExt cx="20224316" cy="1842596"/>
          </a:xfrm>
        </p:grpSpPr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654484" y="5283227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294759-BE07-07B4-14A0-39BCDF49013A}"/>
                </a:ext>
              </a:extLst>
            </p:cNvPr>
            <p:cNvGrpSpPr/>
            <p:nvPr/>
          </p:nvGrpSpPr>
          <p:grpSpPr>
            <a:xfrm>
              <a:off x="1823144" y="5029197"/>
              <a:ext cx="19055656" cy="1842596"/>
              <a:chOff x="1260748" y="4937697"/>
              <a:chExt cx="19055656" cy="1842596"/>
            </a:xfrm>
          </p:grpSpPr>
          <p:sp>
            <p:nvSpPr>
              <p:cNvPr id="9" name="Google Shape;430;p3">
                <a:extLst>
                  <a:ext uri="{FF2B5EF4-FFF2-40B4-BE49-F238E27FC236}">
                    <a16:creationId xmlns:a16="http://schemas.microsoft.com/office/drawing/2014/main" id="{6058F968-F57C-4765-BC5E-F1D09CF01EEF}"/>
                  </a:ext>
                </a:extLst>
              </p:cNvPr>
              <p:cNvSpPr/>
              <p:nvPr/>
            </p:nvSpPr>
            <p:spPr>
              <a:xfrm>
                <a:off x="1260748" y="4937697"/>
                <a:ext cx="19055656" cy="1676403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/>
                  <p:nvPr/>
                </p:nvSpPr>
                <p:spPr>
                  <a:xfrm>
                    <a:off x="1981200" y="5242500"/>
                    <a:ext cx="12277592" cy="153779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5000" b="1"/>
                            <m:t>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ể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m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a:rPr lang="vi-VN" sz="5000" b="1" i="1"/>
                            <m:t>𝑰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n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ằ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m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ngo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o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ạ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n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a:rPr lang="vi-VN" sz="5000" b="1" i="1"/>
                            <m:t>𝑨𝑩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v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à </m:t>
                          </m:r>
                          <m:r>
                            <a:rPr lang="vi-VN" sz="5000" b="1" i="1"/>
                            <m:t>𝑰𝑩</m:t>
                          </m:r>
                          <m:r>
                            <a:rPr lang="vi-VN" sz="5000" b="1" i="1"/>
                            <m:t>=</m:t>
                          </m:r>
                          <m:f>
                            <m:fPr>
                              <m:ctrlPr>
                                <a:rPr lang="en-US" sz="5000" b="1" i="1"/>
                              </m:ctrlPr>
                            </m:fPr>
                            <m:num>
                              <m:r>
                                <a:rPr lang="vi-VN" sz="5000" b="1" i="1"/>
                                <m:t>𝟏</m:t>
                              </m:r>
                            </m:num>
                            <m:den>
                              <m:r>
                                <a:rPr lang="vi-VN" sz="5000" b="1" i="1"/>
                                <m:t>𝟑</m:t>
                              </m:r>
                            </m:den>
                          </m:f>
                          <m:r>
                            <a:rPr lang="vi-VN" sz="5000" b="1" i="1"/>
                            <m:t>𝑨𝑩</m:t>
                          </m:r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5242500"/>
                    <a:ext cx="12277592" cy="15377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545D266-3B08-4A70-AFAA-A9F5194C2CE3}"/>
              </a:ext>
            </a:extLst>
          </p:cNvPr>
          <p:cNvSpPr txBox="1"/>
          <p:nvPr/>
        </p:nvSpPr>
        <p:spPr>
          <a:xfrm>
            <a:off x="2256494" y="11787174"/>
            <a:ext cx="16230600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 err="1">
                <a:solidFill>
                  <a:srgbClr val="FF0000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5000" b="1" dirty="0">
                <a:solidFill>
                  <a:srgbClr val="FF0000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9E3CA9-B1D8-8A3C-3114-6BDAC983E792}"/>
              </a:ext>
            </a:extLst>
          </p:cNvPr>
          <p:cNvGrpSpPr/>
          <p:nvPr/>
        </p:nvGrpSpPr>
        <p:grpSpPr>
          <a:xfrm>
            <a:off x="653143" y="8991600"/>
            <a:ext cx="20215082" cy="1741567"/>
            <a:chOff x="13073743" y="7190322"/>
            <a:chExt cx="20215082" cy="1741567"/>
          </a:xfrm>
        </p:grpSpPr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13073743" y="768251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F007DCA-6F61-FCA3-E4D5-1BA32BEBBD36}"/>
                </a:ext>
              </a:extLst>
            </p:cNvPr>
            <p:cNvGrpSpPr/>
            <p:nvPr/>
          </p:nvGrpSpPr>
          <p:grpSpPr>
            <a:xfrm>
              <a:off x="14249400" y="7190322"/>
              <a:ext cx="19039425" cy="1741567"/>
              <a:chOff x="13803770" y="7190322"/>
              <a:chExt cx="19039425" cy="1741567"/>
            </a:xfrm>
          </p:grpSpPr>
          <p:sp>
            <p:nvSpPr>
              <p:cNvPr id="13" name="Google Shape;434;p3">
                <a:extLst>
                  <a:ext uri="{FF2B5EF4-FFF2-40B4-BE49-F238E27FC236}">
                    <a16:creationId xmlns:a16="http://schemas.microsoft.com/office/drawing/2014/main" id="{2A7AC451-0D77-460F-8ABF-EB1D99EE16BB}"/>
                  </a:ext>
                </a:extLst>
              </p:cNvPr>
              <p:cNvSpPr/>
              <p:nvPr/>
            </p:nvSpPr>
            <p:spPr>
              <a:xfrm>
                <a:off x="13803770" y="7201208"/>
                <a:ext cx="19039425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/>
                  <p:nvPr/>
                </p:nvSpPr>
                <p:spPr>
                  <a:xfrm>
                    <a:off x="14260970" y="7190322"/>
                    <a:ext cx="15696228" cy="174156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540385" marR="0" indent="-89535" algn="just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2160270" algn="l"/>
                        <a:tab pos="342074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5000" b="1"/>
                            <m:t>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ể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m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a:rPr lang="vi-VN" sz="5000" b="1" i="1"/>
                            <m:t>𝑰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n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ằ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m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kh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á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c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ph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í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a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a:rPr lang="vi-VN" sz="5000" b="1" i="1"/>
                            <m:t>𝑩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đố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v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ớ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a:rPr lang="vi-VN" sz="5000" b="1" i="1"/>
                            <m:t>𝑨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v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à </m:t>
                          </m:r>
                          <m:r>
                            <a:rPr lang="vi-VN" sz="5000" b="1" i="1"/>
                            <m:t>𝑰𝑩</m:t>
                          </m:r>
                          <m:r>
                            <a:rPr lang="vi-VN" sz="5000" b="1" i="1"/>
                            <m:t>=</m:t>
                          </m:r>
                          <m:f>
                            <m:fPr>
                              <m:ctrlPr>
                                <a:rPr lang="en-US" sz="5000" b="1" i="1"/>
                              </m:ctrlPr>
                            </m:fPr>
                            <m:num>
                              <m:r>
                                <a:rPr lang="vi-VN" sz="5000" b="1" i="1"/>
                                <m:t>𝟏</m:t>
                              </m:r>
                            </m:num>
                            <m:den>
                              <m:r>
                                <a:rPr lang="vi-VN" sz="5000" b="1" i="1"/>
                                <m:t>𝟑</m:t>
                              </m:r>
                            </m:den>
                          </m:f>
                          <m:r>
                            <a:rPr lang="vi-VN" sz="5000" b="1" i="1"/>
                            <m:t>𝑨𝑩</m:t>
                          </m:r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60970" y="7190322"/>
                    <a:ext cx="15696228" cy="174156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7" name="Google Shape;436;p3">
            <a:extLst>
              <a:ext uri="{FF2B5EF4-FFF2-40B4-BE49-F238E27FC236}">
                <a16:creationId xmlns:a16="http://schemas.microsoft.com/office/drawing/2014/main" id="{C6AA8466-BAEC-4E1A-E7F7-F06CF34F76B4}"/>
              </a:ext>
            </a:extLst>
          </p:cNvPr>
          <p:cNvSpPr/>
          <p:nvPr/>
        </p:nvSpPr>
        <p:spPr>
          <a:xfrm>
            <a:off x="679853" y="6022651"/>
            <a:ext cx="1088203" cy="104930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B68964F-E46D-FC5E-FF43-8D2A03EACF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92000" y="11049000"/>
            <a:ext cx="10661234" cy="14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939721" y="5073066"/>
            <a:ext cx="21333416" cy="1861379"/>
            <a:chOff x="241306" y="1154891"/>
            <a:chExt cx="10223783" cy="93085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91947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1183"/>
              <a:ext cx="2029048" cy="89827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501210"/>
            <a:ext cx="24085904" cy="3428451"/>
            <a:chOff x="923003" y="3917552"/>
            <a:chExt cx="24090260" cy="3909697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7"/>
              <a:ext cx="23741053" cy="340039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113033"/>
              <a:chOff x="923003" y="3917552"/>
              <a:chExt cx="3942102" cy="1113033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974258"/>
                <a:chOff x="2028795" y="4418277"/>
                <a:chExt cx="3503060" cy="974258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9124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12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1425305" y="2057400"/>
                <a:ext cx="22425295" cy="2710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  </a:t>
                </a:r>
                <a:r>
                  <a:rPr lang="vi-VN" sz="5000" b="1" dirty="0"/>
                  <a:t>Cho hai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en-US" sz="5000" b="1" i="1"/>
                              <m:t>𝑭</m:t>
                            </m:r>
                          </m:e>
                          <m:sub>
                            <m:r>
                              <a:rPr lang="en-US" sz="5000" b="1" i="1"/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5000" b="1" i="1"/>
                      <m:t>,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en-US" sz="5000" b="1" i="1"/>
                              <m:t>𝑭</m:t>
                            </m:r>
                          </m:e>
                          <m:sub>
                            <m:r>
                              <a:rPr lang="en-US" sz="5000" b="1" i="1"/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không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cùng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phương</a:t>
                </a:r>
                <a:r>
                  <a:rPr lang="en-US" sz="5000" b="1" dirty="0"/>
                  <a:t>, </a:t>
                </a:r>
                <a:r>
                  <a:rPr lang="en-US" sz="5000" b="1" dirty="0" err="1"/>
                  <a:t>cùng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tác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dụng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vào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một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vật</a:t>
                </a:r>
                <a:r>
                  <a:rPr lang="en-US" sz="5000" b="1" dirty="0"/>
                  <a:t>, </a:t>
                </a:r>
                <a:r>
                  <a:rPr lang="en-US" sz="5000" b="1" dirty="0" err="1"/>
                  <a:t>biết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𝟏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𝟑𝟎</m:t>
                    </m:r>
                    <m:r>
                      <a:rPr lang="vi-VN" sz="5000" b="1" i="1"/>
                      <m:t>𝑵</m:t>
                    </m:r>
                  </m:oMath>
                </a14:m>
                <a:r>
                  <a:rPr lang="vi-VN" sz="5000" b="1" dirty="0"/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𝟖𝟎</m:t>
                    </m:r>
                    <m:r>
                      <a:rPr lang="vi-VN" sz="5000" b="1" i="1"/>
                      <m:t>𝑵</m:t>
                    </m:r>
                  </m:oMath>
                </a14:m>
                <a:r>
                  <a:rPr lang="vi-VN" sz="5000" b="1" dirty="0"/>
                  <a:t>. Cường độ lực tổng hợp của hai lực </a:t>
                </a:r>
                <a:r>
                  <a:rPr lang="en-US" sz="5000" b="1" dirty="0" err="1"/>
                  <a:t>đã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cho</a:t>
                </a:r>
                <a:r>
                  <a:rPr lang="en-US" sz="5000" b="1" dirty="0"/>
                  <a:t> </a:t>
                </a:r>
                <a:r>
                  <a:rPr lang="vi-VN" sz="5000" b="1" dirty="0"/>
                  <a:t>không thể </a:t>
                </a:r>
                <a:r>
                  <a:rPr lang="en-US" sz="5000" b="1" dirty="0" err="1"/>
                  <a:t>nhận</a:t>
                </a:r>
                <a:r>
                  <a:rPr lang="vi-VN" sz="5000" b="1" dirty="0"/>
                  <a:t> giá trị nào </a:t>
                </a:r>
                <a:r>
                  <a:rPr lang="en-US" sz="5000" b="1" dirty="0" err="1"/>
                  <a:t>dưới</a:t>
                </a:r>
                <a:r>
                  <a:rPr lang="vi-VN" sz="5000" b="1" dirty="0"/>
                  <a:t> đây?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305" y="2057400"/>
                <a:ext cx="22425295" cy="2710870"/>
              </a:xfrm>
              <a:prstGeom prst="rect">
                <a:avLst/>
              </a:prstGeom>
              <a:blipFill>
                <a:blip r:embed="rId4"/>
                <a:stretch>
                  <a:fillRect l="-1305" t="-2703" b="-9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1511350" y="5609263"/>
                <a:ext cx="3557493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𝟕𝟎</m:t>
                      </m:r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𝑵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1350" y="5609263"/>
                <a:ext cx="3557493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DF998477-EB44-40B1-8633-E06E6CA23DA1}"/>
              </a:ext>
            </a:extLst>
          </p:cNvPr>
          <p:cNvSpPr/>
          <p:nvPr/>
        </p:nvSpPr>
        <p:spPr>
          <a:xfrm>
            <a:off x="18263981" y="5613322"/>
            <a:ext cx="4519819" cy="87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en-US" sz="5000" b="1" dirty="0">
                <a:solidFill>
                  <a:schemeClr val="bg1"/>
                </a:solidFill>
              </a:rPr>
              <a:t>60N</a:t>
            </a:r>
            <a:endParaRPr lang="en-US" sz="5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3855" y="6673266"/>
            <a:ext cx="23836745" cy="7042733"/>
            <a:chOff x="48567" y="4381500"/>
            <a:chExt cx="24079792" cy="762028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700421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291181" y="5537122"/>
                <a:ext cx="2008883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𝟏𝟏𝟎</m:t>
                      </m:r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𝑵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181" y="5537122"/>
                <a:ext cx="2008883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91710C72-37B6-41B2-84F0-A06A43AB03F1}"/>
              </a:ext>
            </a:extLst>
          </p:cNvPr>
          <p:cNvSpPr/>
          <p:nvPr/>
        </p:nvSpPr>
        <p:spPr>
          <a:xfrm>
            <a:off x="2185781" y="5461873"/>
            <a:ext cx="149592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060"/>
            <a:r>
              <a:rPr lang="en-US" sz="5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3646BB-E909-C946-7D65-3914B0329D7F}"/>
                  </a:ext>
                </a:extLst>
              </p:cNvPr>
              <p:cNvSpPr txBox="1"/>
              <p:nvPr/>
            </p:nvSpPr>
            <p:spPr>
              <a:xfrm>
                <a:off x="609600" y="7543800"/>
                <a:ext cx="21737853" cy="4848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800" b="1" dirty="0"/>
                  <a:t>Dựng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sSub>
                          <m:sSubPr>
                            <m:ctrlPr>
                              <a:rPr lang="en-US" sz="4800" b="1" i="1"/>
                            </m:ctrlPr>
                          </m:sSubPr>
                          <m:e>
                            <m:r>
                              <a:rPr lang="vi-VN" sz="4800" b="1" i="1"/>
                              <m:t>𝑭</m:t>
                            </m:r>
                          </m:e>
                          <m:sub>
                            <m:r>
                              <a:rPr lang="vi-VN" sz="4800" b="1" i="1"/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4800" b="1" i="1"/>
                      <m:t>=</m:t>
                    </m:r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r>
                          <a:rPr lang="vi-VN" sz="4800" b="1" i="1"/>
                          <m:t>𝑶𝑨</m:t>
                        </m:r>
                      </m:e>
                    </m:acc>
                    <m:r>
                      <a:rPr lang="vi-VN" sz="4800" b="1" i="1"/>
                      <m:t>;</m:t>
                    </m:r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sSub>
                          <m:sSubPr>
                            <m:ctrlPr>
                              <a:rPr lang="en-US" sz="4800" b="1" i="1"/>
                            </m:ctrlPr>
                          </m:sSubPr>
                          <m:e>
                            <m:r>
                              <a:rPr lang="vi-VN" sz="4800" b="1" i="1"/>
                              <m:t>𝑭</m:t>
                            </m:r>
                          </m:e>
                          <m:sub>
                            <m:r>
                              <a:rPr lang="vi-VN" sz="4800" b="1" i="1"/>
                              <m:t>𝟐</m:t>
                            </m:r>
                          </m:sub>
                        </m:sSub>
                      </m:e>
                    </m:acc>
                    <m:r>
                      <a:rPr lang="vi-VN" sz="4800" b="1" i="1"/>
                      <m:t>=</m:t>
                    </m:r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r>
                          <a:rPr lang="vi-VN" sz="4800" b="1" i="1"/>
                          <m:t>𝑶𝑩</m:t>
                        </m:r>
                      </m:e>
                    </m:acc>
                  </m:oMath>
                </a14:m>
                <a:r>
                  <a:rPr lang="vi-VN" sz="4800" b="1" dirty="0"/>
                  <a:t>.</a:t>
                </a:r>
                <a:endParaRPr lang="en-US" sz="4800" b="1" dirty="0"/>
              </a:p>
              <a:p>
                <a:r>
                  <a:rPr lang="vi-VN" sz="4800" b="1" dirty="0"/>
                  <a:t>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sSub>
                          <m:sSubPr>
                            <m:ctrlPr>
                              <a:rPr lang="en-US" sz="4800" b="1" i="1"/>
                            </m:ctrlPr>
                          </m:sSubPr>
                          <m:e>
                            <m:r>
                              <a:rPr lang="vi-VN" sz="4800" b="1" i="1"/>
                              <m:t>𝑭</m:t>
                            </m:r>
                          </m:e>
                          <m:sub>
                            <m:r>
                              <a:rPr lang="vi-VN" sz="4800" b="1" i="1"/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4800" b="1" i="1"/>
                      <m:t>+</m:t>
                    </m:r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sSub>
                          <m:sSubPr>
                            <m:ctrlPr>
                              <a:rPr lang="en-US" sz="4800" b="1" i="1"/>
                            </m:ctrlPr>
                          </m:sSubPr>
                          <m:e>
                            <m:r>
                              <a:rPr lang="vi-VN" sz="4800" b="1" i="1"/>
                              <m:t>𝑭</m:t>
                            </m:r>
                          </m:e>
                          <m:sub>
                            <m:r>
                              <a:rPr lang="vi-VN" sz="4800" b="1" i="1"/>
                              <m:t>𝟐</m:t>
                            </m:r>
                          </m:sub>
                        </m:sSub>
                      </m:e>
                    </m:acc>
                    <m:r>
                      <a:rPr lang="vi-VN" sz="4800" b="1" i="1"/>
                      <m:t>=</m:t>
                    </m:r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r>
                          <a:rPr lang="vi-VN" sz="4800" b="1" i="1"/>
                          <m:t>𝑶𝑪</m:t>
                        </m:r>
                      </m:e>
                    </m:acc>
                  </m:oMath>
                </a14:m>
                <a:r>
                  <a:rPr lang="vi-VN" sz="4800" b="1" dirty="0"/>
                  <a:t> ( với </a:t>
                </a:r>
                <a14:m>
                  <m:oMath xmlns:m="http://schemas.openxmlformats.org/officeDocument/2006/math">
                    <m:r>
                      <a:rPr lang="vi-VN" sz="4800" b="1" i="1"/>
                      <m:t>𝑪</m:t>
                    </m:r>
                  </m:oMath>
                </a14:m>
                <a:r>
                  <a:rPr lang="vi-VN" sz="4800" b="1" dirty="0"/>
                  <a:t> là đỉnh thứ tư của hình bình hành </a:t>
                </a:r>
                <a14:m>
                  <m:oMath xmlns:m="http://schemas.openxmlformats.org/officeDocument/2006/math">
                    <m:r>
                      <a:rPr lang="en-US" sz="4800" b="1" i="1"/>
                      <m:t>𝑶𝑨𝑪𝑩</m:t>
                    </m:r>
                  </m:oMath>
                </a14:m>
                <a:r>
                  <a:rPr lang="vi-VN" sz="4800" b="1" dirty="0"/>
                  <a:t>).</a:t>
                </a:r>
                <a:endParaRPr lang="en-US" sz="4800" b="1" dirty="0"/>
              </a:p>
              <a:p>
                <a:r>
                  <a:rPr lang="vi-VN" sz="4800" b="1" dirty="0"/>
                  <a:t>Ta có: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𝟏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4800" b="1" i="1"/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4800" b="1" i="1"/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/>
                        </m:ctrlPr>
                      </m:dPr>
                      <m:e>
                        <m:sSub>
                          <m:sSubPr>
                            <m:ctrlPr>
                              <a:rPr lang="en-US" sz="4800" b="1" i="1"/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/>
                                </m:ctrlPr>
                              </m:acc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vi-VN" sz="4800" b="1" i="1"/>
                              <m:t>𝟏</m:t>
                            </m:r>
                          </m:sub>
                        </m:sSub>
                        <m:r>
                          <a:rPr lang="vi-VN" sz="48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vi-VN" sz="4800" b="1" dirty="0"/>
                  <a:t> </a:t>
                </a:r>
                <a:r>
                  <a:rPr lang="en-US" sz="4800" b="1" dirty="0" err="1"/>
                  <a:t>là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ba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cạnh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của</a:t>
                </a:r>
                <a:r>
                  <a:rPr lang="vi-VN" sz="4800" b="1" dirty="0"/>
                  <a:t> một </a:t>
                </a:r>
                <a:endParaRPr lang="en-US" sz="4800" b="1" dirty="0"/>
              </a:p>
              <a:p>
                <a:r>
                  <a:rPr lang="vi-VN" sz="4800" b="1" dirty="0"/>
                  <a:t>tam giác nên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800" b="1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b="1" i="1"/>
                                    </m:ctrlPr>
                                  </m:sSubPr>
                                  <m:e>
                                    <m:r>
                                      <a:rPr lang="vi-VN" sz="4800" b="1" i="1"/>
                                      <m:t>𝑭</m:t>
                                    </m:r>
                                  </m:e>
                                  <m:sub>
                                    <m:r>
                                      <a:rPr lang="vi-VN" sz="4800" b="1" i="1"/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</m:acc>
                        <m:r>
                          <a:rPr lang="vi-VN" sz="4800" b="1" i="1"/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/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800" b="1" i="1"/>
                                    </m:ctrlPr>
                                  </m:sSubPr>
                                  <m:e>
                                    <m:r>
                                      <a:rPr lang="vi-VN" sz="4800" b="1" i="1"/>
                                      <m:t>𝑭</m:t>
                                    </m:r>
                                  </m:e>
                                  <m:sub>
                                    <m:r>
                                      <a:rPr lang="vi-VN" sz="4800" b="1" i="1"/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d>
                    <m:r>
                      <a:rPr lang="vi-VN" sz="4800" b="1" i="1"/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vi-VN" sz="48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4800" b="1" i="1"/>
                      <m:t>≤</m:t>
                    </m:r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acc>
                    <m:r>
                      <a:rPr lang="vi-VN" sz="4800" b="1" i="1"/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vi-VN" sz="4800" b="1" dirty="0"/>
                  <a:t>.</a:t>
                </a:r>
                <a:endParaRPr lang="en-US" sz="4800" b="1" dirty="0"/>
              </a:p>
              <a:p>
                <a14:m>
                  <m:oMath xmlns:m="http://schemas.openxmlformats.org/officeDocument/2006/math">
                    <m:r>
                      <a:rPr lang="vi-VN" sz="4800" b="1" i="1"/>
                      <m:t>⇒</m:t>
                    </m:r>
                    <m:r>
                      <a:rPr lang="vi-VN" sz="4800" b="1" i="1"/>
                      <m:t>𝟓𝟎</m:t>
                    </m:r>
                    <m:r>
                      <a:rPr lang="vi-VN" sz="4800" b="1" i="1"/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vi-VN" sz="48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4800" b="1" i="1"/>
                      <m:t>≤</m:t>
                    </m:r>
                    <m:r>
                      <a:rPr lang="vi-VN" sz="4800" b="1" i="1"/>
                      <m:t>𝟏𝟏𝟎</m:t>
                    </m:r>
                  </m:oMath>
                </a14:m>
                <a:r>
                  <a:rPr lang="vi-VN" sz="4800" b="1" dirty="0"/>
                  <a:t>.</a:t>
                </a:r>
                <a:endParaRPr lang="en-US" sz="4800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3646BB-E909-C946-7D65-3914B0329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543800"/>
                <a:ext cx="21737853" cy="4848315"/>
              </a:xfrm>
              <a:prstGeom prst="rect">
                <a:avLst/>
              </a:prstGeom>
              <a:blipFill>
                <a:blip r:embed="rId8"/>
                <a:stretch>
                  <a:fillRect l="-1262" t="-1384" b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C4ECCA4-1A1D-CD6B-E959-45BDD97A98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9146235"/>
            <a:ext cx="8778119" cy="4645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45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50" grpId="0"/>
      <p:bldP spid="5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939721" y="5073066"/>
            <a:ext cx="21333416" cy="1861379"/>
            <a:chOff x="241306" y="1154891"/>
            <a:chExt cx="10223783" cy="93085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91947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1183"/>
              <a:ext cx="2029048" cy="89827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5960297" y="5474484"/>
            <a:ext cx="1088203" cy="110035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501210"/>
            <a:ext cx="24085904" cy="3428451"/>
            <a:chOff x="923003" y="3917552"/>
            <a:chExt cx="24090260" cy="3909697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7"/>
              <a:ext cx="23741053" cy="340039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113033"/>
              <a:chOff x="923003" y="3917552"/>
              <a:chExt cx="3942102" cy="1113033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974258"/>
                <a:chOff x="2028795" y="4418277"/>
                <a:chExt cx="3503060" cy="974258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9124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12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1425305" y="2057400"/>
                <a:ext cx="22425295" cy="2710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  </a:t>
                </a:r>
                <a:r>
                  <a:rPr lang="vi-VN" sz="5000" b="1" dirty="0"/>
                  <a:t>Cho hai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en-US" sz="5000" b="1" i="1"/>
                              <m:t>𝑭</m:t>
                            </m:r>
                          </m:e>
                          <m:sub>
                            <m:r>
                              <a:rPr lang="en-US" sz="5000" b="1" i="1"/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5000" b="1" i="1"/>
                      <m:t>,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en-US" sz="5000" b="1" i="1"/>
                              <m:t>𝑭</m:t>
                            </m:r>
                          </m:e>
                          <m:sub>
                            <m:r>
                              <a:rPr lang="en-US" sz="5000" b="1" i="1"/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không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cùng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phương</a:t>
                </a:r>
                <a:r>
                  <a:rPr lang="en-US" sz="5000" b="1" dirty="0"/>
                  <a:t>, </a:t>
                </a:r>
                <a:r>
                  <a:rPr lang="en-US" sz="5000" b="1" dirty="0" err="1"/>
                  <a:t>cùng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tác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dụng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vào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một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vật</a:t>
                </a:r>
                <a:r>
                  <a:rPr lang="en-US" sz="5000" b="1" dirty="0"/>
                  <a:t>, </a:t>
                </a:r>
                <a:r>
                  <a:rPr lang="en-US" sz="5000" b="1" dirty="0" err="1"/>
                  <a:t>biết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𝟏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𝟑𝟎</m:t>
                    </m:r>
                    <m:r>
                      <a:rPr lang="vi-VN" sz="5000" b="1" i="1"/>
                      <m:t>𝑵</m:t>
                    </m:r>
                  </m:oMath>
                </a14:m>
                <a:r>
                  <a:rPr lang="vi-VN" sz="5000" b="1" dirty="0"/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𝟖𝟎</m:t>
                    </m:r>
                    <m:r>
                      <a:rPr lang="vi-VN" sz="5000" b="1" i="1"/>
                      <m:t>𝑵</m:t>
                    </m:r>
                  </m:oMath>
                </a14:m>
                <a:r>
                  <a:rPr lang="vi-VN" sz="5000" b="1" dirty="0"/>
                  <a:t>. Cường độ lực tổng hợp của hai lực </a:t>
                </a:r>
                <a:r>
                  <a:rPr lang="en-US" sz="5000" b="1" dirty="0" err="1"/>
                  <a:t>đã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cho</a:t>
                </a:r>
                <a:r>
                  <a:rPr lang="en-US" sz="5000" b="1" dirty="0"/>
                  <a:t> </a:t>
                </a:r>
                <a:r>
                  <a:rPr lang="vi-VN" sz="5000" b="1" dirty="0"/>
                  <a:t>không thể </a:t>
                </a:r>
                <a:r>
                  <a:rPr lang="en-US" sz="5000" b="1" dirty="0" err="1"/>
                  <a:t>nhận</a:t>
                </a:r>
                <a:r>
                  <a:rPr lang="vi-VN" sz="5000" b="1" dirty="0"/>
                  <a:t> giá trị nào </a:t>
                </a:r>
                <a:r>
                  <a:rPr lang="en-US" sz="5000" b="1" dirty="0" err="1"/>
                  <a:t>dưới</a:t>
                </a:r>
                <a:r>
                  <a:rPr lang="vi-VN" sz="5000" b="1" dirty="0"/>
                  <a:t> đây?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305" y="2057400"/>
                <a:ext cx="22425295" cy="2710870"/>
              </a:xfrm>
              <a:prstGeom prst="rect">
                <a:avLst/>
              </a:prstGeom>
              <a:blipFill>
                <a:blip r:embed="rId4"/>
                <a:stretch>
                  <a:fillRect l="-1305" t="-2703" b="-9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1511350" y="5609263"/>
                <a:ext cx="3557493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𝟕𝟎</m:t>
                      </m:r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𝑵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1350" y="5609263"/>
                <a:ext cx="3557493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DF998477-EB44-40B1-8633-E06E6CA23DA1}"/>
              </a:ext>
            </a:extLst>
          </p:cNvPr>
          <p:cNvSpPr/>
          <p:nvPr/>
        </p:nvSpPr>
        <p:spPr>
          <a:xfrm>
            <a:off x="18263981" y="5613322"/>
            <a:ext cx="4519819" cy="87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en-US" sz="5000" b="1" dirty="0">
                <a:solidFill>
                  <a:schemeClr val="bg1"/>
                </a:solidFill>
              </a:rPr>
              <a:t>60N</a:t>
            </a:r>
            <a:endParaRPr lang="en-US" sz="5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3855" y="6673266"/>
            <a:ext cx="23836745" cy="7042733"/>
            <a:chOff x="48567" y="4381500"/>
            <a:chExt cx="24079792" cy="762028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700421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291181" y="5537122"/>
                <a:ext cx="2008883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𝟏𝟏𝟎</m:t>
                      </m:r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𝑵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181" y="5537122"/>
                <a:ext cx="2008883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91710C72-37B6-41B2-84F0-A06A43AB03F1}"/>
              </a:ext>
            </a:extLst>
          </p:cNvPr>
          <p:cNvSpPr/>
          <p:nvPr/>
        </p:nvSpPr>
        <p:spPr>
          <a:xfrm>
            <a:off x="2185781" y="5461873"/>
            <a:ext cx="149592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060"/>
            <a:r>
              <a:rPr lang="en-US" sz="5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3646BB-E909-C946-7D65-3914B0329D7F}"/>
                  </a:ext>
                </a:extLst>
              </p:cNvPr>
              <p:cNvSpPr txBox="1"/>
              <p:nvPr/>
            </p:nvSpPr>
            <p:spPr>
              <a:xfrm>
                <a:off x="609600" y="7543800"/>
                <a:ext cx="21737853" cy="5267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 smtClean="0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vi-VN" sz="50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𝟏𝟏𝟎</m:t>
                    </m:r>
                  </m:oMath>
                </a14:m>
                <a:r>
                  <a:rPr lang="vi-VN" sz="5000" b="1" dirty="0"/>
                  <a:t>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vi-VN" sz="5000" b="1" i="1"/>
                              <m:t>𝑭</m:t>
                            </m:r>
                          </m:e>
                          <m:sub>
                            <m:r>
                              <a:rPr lang="vi-VN" sz="5000" b="1" i="1"/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5000" b="1" i="1"/>
                      <m:t>, 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vi-VN" sz="5000" b="1" i="1"/>
                              <m:t>𝑭</m:t>
                            </m:r>
                          </m:e>
                          <m:sub>
                            <m:r>
                              <a:rPr lang="vi-VN" sz="5000" b="1" i="1"/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5000" b="1" dirty="0"/>
                  <a:t> cùng hướng,</a:t>
                </a:r>
                <a:endParaRPr lang="en-US" sz="5000" b="1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vi-VN" sz="50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𝟓𝟎</m:t>
                    </m:r>
                  </m:oMath>
                </a14:m>
                <a:r>
                  <a:rPr lang="vi-VN" sz="5000" b="1" dirty="0"/>
                  <a:t>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vi-VN" sz="5000" b="1" i="1"/>
                              <m:t>𝑭</m:t>
                            </m:r>
                          </m:e>
                          <m:sub>
                            <m:r>
                              <a:rPr lang="vi-VN" sz="5000" b="1" i="1"/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5000" b="1" i="1"/>
                      <m:t>, 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vi-VN" sz="5000" b="1" i="1"/>
                              <m:t>𝑭</m:t>
                            </m:r>
                          </m:e>
                          <m:sub>
                            <m:r>
                              <a:rPr lang="vi-VN" sz="5000" b="1" i="1"/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5000" b="1" dirty="0"/>
                  <a:t> ngược hướng ( không thỏa mãn do bài ra hai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vi-VN" sz="5000" b="1" i="1"/>
                              <m:t>𝑭</m:t>
                            </m:r>
                          </m:e>
                          <m:sub>
                            <m:r>
                              <a:rPr lang="vi-VN" sz="5000" b="1" i="1"/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5000" b="1" i="1"/>
                      <m:t>, 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vi-VN" sz="5000" b="1" i="1"/>
                              <m:t>𝑭</m:t>
                            </m:r>
                          </m:e>
                          <m:sub>
                            <m:r>
                              <a:rPr lang="vi-VN" sz="5000" b="1" i="1"/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5000" b="1" dirty="0"/>
                  <a:t>không cùng phương)</a:t>
                </a:r>
                <a:endParaRPr lang="en-US" sz="5000" b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/>
                        <m:t>⇒</m:t>
                      </m:r>
                      <m:r>
                        <a:rPr lang="vi-VN" sz="5000" b="1" i="1"/>
                        <m:t>𝟓𝟎</m:t>
                      </m:r>
                      <m:r>
                        <a:rPr lang="vi-VN" sz="5000" b="1" i="1"/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000" b="1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000" b="1" i="1"/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5000" b="1" i="1"/>
                                  </m:ctrlPr>
                                </m:sSubPr>
                                <m:e>
                                  <m:r>
                                    <a:rPr lang="vi-VN" sz="5000" b="1" i="1"/>
                                    <m:t>𝑭</m:t>
                                  </m:r>
                                </m:e>
                                <m:sub>
                                  <m:r>
                                    <a:rPr lang="vi-VN" sz="5000" b="1" i="1"/>
                                    <m:t>𝟏</m:t>
                                  </m:r>
                                </m:sub>
                              </m:sSub>
                            </m:e>
                          </m:acc>
                          <m:r>
                            <a:rPr lang="vi-VN" sz="5000" b="1" i="1"/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/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5000" b="1" i="1"/>
                                  </m:ctrlPr>
                                </m:sSubPr>
                                <m:e>
                                  <m:r>
                                    <a:rPr lang="vi-VN" sz="5000" b="1" i="1"/>
                                    <m:t>𝑭</m:t>
                                  </m:r>
                                </m:e>
                                <m:sub>
                                  <m:r>
                                    <a:rPr lang="vi-VN" sz="5000" b="1" i="1"/>
                                    <m:t>𝟐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vi-VN" sz="5000" b="1" i="1"/>
                        <m:t>&lt;</m:t>
                      </m:r>
                      <m:r>
                        <a:rPr lang="vi-VN" sz="5000" b="1" i="1"/>
                        <m:t>𝟏𝟏𝟎</m:t>
                      </m:r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</m:oMath>
                  </m:oMathPara>
                </a14:m>
                <a:endParaRPr lang="en-US" sz="5000" b="1" dirty="0"/>
              </a:p>
              <a:p>
                <a:r>
                  <a:rPr lang="vi-VN" sz="5000" b="1" dirty="0"/>
                  <a:t>Vậy cường độ lực tổng hợp của hai lực </a:t>
                </a:r>
                <a:endParaRPr lang="en-US" sz="5000" b="1" dirty="0"/>
              </a:p>
              <a:p>
                <a:r>
                  <a:rPr lang="vi-VN" sz="5000" b="1" dirty="0"/>
                  <a:t>không thể là </a:t>
                </a:r>
                <a14:m>
                  <m:oMath xmlns:m="http://schemas.openxmlformats.org/officeDocument/2006/math">
                    <m:r>
                      <a:rPr lang="vi-VN" sz="5000" b="1" i="1"/>
                      <m:t>𝟏𝟏𝟎</m:t>
                    </m:r>
                    <m:r>
                      <a:rPr lang="vi-VN" sz="5000" b="1" i="1"/>
                      <m:t>𝑵</m:t>
                    </m:r>
                  </m:oMath>
                </a14:m>
                <a:r>
                  <a:rPr lang="vi-VN" sz="5000" b="1" dirty="0"/>
                  <a:t>.</a:t>
                </a:r>
                <a:r>
                  <a:rPr lang="en-US" sz="5000" b="1" dirty="0"/>
                  <a:t> </a:t>
                </a:r>
                <a:r>
                  <a:rPr lang="en-US" sz="50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5000" b="1" dirty="0">
                    <a:solidFill>
                      <a:srgbClr val="FF0000"/>
                    </a:solidFill>
                  </a:rPr>
                  <a:t> B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3646BB-E909-C946-7D65-3914B0329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543800"/>
                <a:ext cx="21737853" cy="5267724"/>
              </a:xfrm>
              <a:prstGeom prst="rect">
                <a:avLst/>
              </a:prstGeom>
              <a:blipFill>
                <a:blip r:embed="rId8"/>
                <a:stretch>
                  <a:fillRect l="-1346" t="-104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C4ECCA4-1A1D-CD6B-E959-45BDD97A98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9146235"/>
            <a:ext cx="8778119" cy="4645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29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710190" y="4343399"/>
            <a:ext cx="21642867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3945"/>
              <a:ext cx="2029048" cy="89551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1404800" y="479562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752600"/>
            <a:ext cx="23770098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13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1981200" y="2362200"/>
                <a:ext cx="227076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</a:t>
                </a:r>
                <a:r>
                  <a:rPr lang="vi-VN" sz="5000" b="1" dirty="0"/>
                  <a:t>Cho tứ giác lồi </a:t>
                </a:r>
                <a14:m>
                  <m:oMath xmlns:m="http://schemas.openxmlformats.org/officeDocument/2006/math">
                    <m:r>
                      <a:rPr lang="vi-VN" sz="5000" b="1" i="1"/>
                      <m:t>𝑨𝑩𝑪𝑫</m:t>
                    </m:r>
                  </m:oMath>
                </a14:m>
                <a:r>
                  <a:rPr lang="vi-VN" sz="5000" b="1" dirty="0"/>
                  <a:t>. Gọi </a:t>
                </a:r>
                <a14:m>
                  <m:oMath xmlns:m="http://schemas.openxmlformats.org/officeDocument/2006/math">
                    <m:r>
                      <a:rPr lang="vi-VN" sz="5000" b="1" i="1"/>
                      <m:t>𝑴</m:t>
                    </m:r>
                    <m:r>
                      <a:rPr lang="vi-VN" sz="5000" b="1" i="1"/>
                      <m:t>,</m:t>
                    </m:r>
                    <m:r>
                      <a:rPr lang="vi-VN" sz="5000" b="1" i="1"/>
                      <m:t>𝑵</m:t>
                    </m:r>
                  </m:oMath>
                </a14:m>
                <a:r>
                  <a:rPr lang="vi-VN" sz="5000" b="1" dirty="0"/>
                  <a:t> lần lượt là trọng tâm</a:t>
                </a:r>
                <a:r>
                  <a:rPr lang="en-US" sz="5000" b="1" dirty="0"/>
                  <a:t> </a:t>
                </a:r>
              </a:p>
              <a:p>
                <a:r>
                  <a:rPr lang="en-US" sz="5000" b="1" dirty="0"/>
                  <a:t>                    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vi-VN" sz="5000" b="1" i="1"/>
                      <m:t>𝑨𝑩𝑪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và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vi-VN" sz="5000" b="1" i="1"/>
                      <m:t>𝑩𝑪𝑫</m:t>
                    </m:r>
                  </m:oMath>
                </a14:m>
                <a:r>
                  <a:rPr lang="vi-VN" sz="5000" b="1" dirty="0"/>
                  <a:t>. </a:t>
                </a:r>
                <a:r>
                  <a:rPr lang="en-US" sz="5000" b="1" dirty="0" err="1"/>
                  <a:t>Khẳng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định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nào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dưới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đây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đúng</a:t>
                </a:r>
                <a:r>
                  <a:rPr lang="en-US" sz="5000" b="1" dirty="0"/>
                  <a:t>?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362200"/>
                <a:ext cx="22707600" cy="1631216"/>
              </a:xfrm>
              <a:prstGeom prst="rect">
                <a:avLst/>
              </a:prstGeom>
              <a:blipFill>
                <a:blip r:embed="rId4"/>
                <a:stretch>
                  <a:fillRect t="-10487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781236" y="5029199"/>
                <a:ext cx="257795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MN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//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CD</a:t>
                </a: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1236" y="5029199"/>
                <a:ext cx="2577950" cy="769441"/>
              </a:xfrm>
              <a:prstGeom prst="rect">
                <a:avLst/>
              </a:prstGeom>
              <a:blipFill>
                <a:blip r:embed="rId5"/>
                <a:stretch>
                  <a:fillRect t="-16667" r="-851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019800"/>
            <a:ext cx="24075438" cy="7526150"/>
            <a:chOff x="48567" y="4381500"/>
            <a:chExt cx="24079792" cy="8143344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752727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4771B94-CE8A-4D08-B0F3-C958534C6448}"/>
              </a:ext>
            </a:extLst>
          </p:cNvPr>
          <p:cNvSpPr/>
          <p:nvPr/>
        </p:nvSpPr>
        <p:spPr>
          <a:xfrm>
            <a:off x="7366451" y="4869358"/>
            <a:ext cx="2536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060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MN//BC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1710C72-37B6-41B2-84F0-A06A43AB03F1}"/>
              </a:ext>
            </a:extLst>
          </p:cNvPr>
          <p:cNvSpPr/>
          <p:nvPr/>
        </p:nvSpPr>
        <p:spPr>
          <a:xfrm>
            <a:off x="2045693" y="4778070"/>
            <a:ext cx="26787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77060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MN//AB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7086600"/>
                <a:ext cx="16383000" cy="6407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600" dirty="0"/>
                  <a:t>Do </a:t>
                </a:r>
                <a14:m>
                  <m:oMath xmlns:m="http://schemas.openxmlformats.org/officeDocument/2006/math">
                    <m:r>
                      <a:rPr lang="vi-VN" sz="4600" i="1"/>
                      <m:t>𝑀</m:t>
                    </m:r>
                  </m:oMath>
                </a14:m>
                <a:r>
                  <a:rPr lang="vi-VN" sz="4600" dirty="0"/>
                  <a:t> là trọng tâm </a:t>
                </a:r>
                <a14:m>
                  <m:oMath xmlns:m="http://schemas.openxmlformats.org/officeDocument/2006/math">
                    <m:r>
                      <a:rPr lang="vi-VN" sz="4600" i="1"/>
                      <m:t>𝛥</m:t>
                    </m:r>
                    <m:r>
                      <a:rPr lang="vi-VN" sz="4600" i="1"/>
                      <m:t>𝐴𝐵𝐶</m:t>
                    </m:r>
                  </m:oMath>
                </a14:m>
                <a:r>
                  <a:rPr lang="vi-VN" sz="4600" dirty="0"/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𝑀𝐴</m:t>
                        </m:r>
                      </m:e>
                    </m:acc>
                    <m:r>
                      <a:rPr lang="vi-VN" sz="4600" i="1"/>
                      <m:t>+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𝑀𝐵</m:t>
                        </m:r>
                      </m:e>
                    </m:acc>
                    <m:r>
                      <a:rPr lang="vi-VN" sz="4600" i="1"/>
                      <m:t>+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𝑀𝐶</m:t>
                        </m:r>
                      </m:e>
                    </m:acc>
                    <m:r>
                      <a:rPr lang="vi-VN" sz="4600" i="1"/>
                      <m:t>=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0</m:t>
                        </m:r>
                      </m:e>
                    </m:acc>
                  </m:oMath>
                </a14:m>
                <a:r>
                  <a:rPr lang="vi-VN" sz="4600" dirty="0"/>
                  <a:t>.</a:t>
                </a:r>
                <a:endParaRPr lang="en-US" sz="4600" dirty="0"/>
              </a:p>
              <a:p>
                <a:r>
                  <a:rPr lang="vi-VN" sz="4600" dirty="0"/>
                  <a:t>Và </a:t>
                </a:r>
                <a14:m>
                  <m:oMath xmlns:m="http://schemas.openxmlformats.org/officeDocument/2006/math">
                    <m:r>
                      <a:rPr lang="vi-VN" sz="4600" i="1"/>
                      <m:t>𝑁</m:t>
                    </m:r>
                  </m:oMath>
                </a14:m>
                <a:r>
                  <a:rPr lang="vi-VN" sz="4600" dirty="0"/>
                  <a:t> là trọng tâm </a:t>
                </a:r>
                <a14:m>
                  <m:oMath xmlns:m="http://schemas.openxmlformats.org/officeDocument/2006/math">
                    <m:r>
                      <a:rPr lang="vi-VN" sz="4600" i="1"/>
                      <m:t>𝛥</m:t>
                    </m:r>
                    <m:r>
                      <a:rPr lang="vi-VN" sz="4600" i="1"/>
                      <m:t>𝐵𝐶𝐷</m:t>
                    </m:r>
                  </m:oMath>
                </a14:m>
                <a:r>
                  <a:rPr lang="vi-VN" sz="4600" dirty="0"/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𝑁𝐵</m:t>
                        </m:r>
                      </m:e>
                    </m:acc>
                    <m:r>
                      <a:rPr lang="vi-VN" sz="4600" i="1"/>
                      <m:t>+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𝑁𝐶</m:t>
                        </m:r>
                      </m:e>
                    </m:acc>
                    <m:r>
                      <a:rPr lang="vi-VN" sz="4600" i="1"/>
                      <m:t>+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𝑁𝐷</m:t>
                        </m:r>
                      </m:e>
                    </m:acc>
                    <m:r>
                      <a:rPr lang="vi-VN" sz="4600" i="1"/>
                      <m:t>=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0</m:t>
                        </m:r>
                      </m:e>
                    </m:acc>
                  </m:oMath>
                </a14:m>
                <a:r>
                  <a:rPr lang="vi-VN" sz="4600" dirty="0"/>
                  <a:t>.</a:t>
                </a:r>
                <a:endParaRPr lang="en-US" sz="4600" dirty="0"/>
              </a:p>
              <a:p>
                <a:r>
                  <a:rPr lang="vi-VN" sz="4600" dirty="0"/>
                  <a:t>Trừ các vế tương ứng của hai đẳng thức ta được:</a:t>
                </a:r>
                <a:endParaRPr lang="en-US" sz="46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𝑀𝐴</m:t>
                          </m:r>
                        </m:e>
                      </m:acc>
                      <m:r>
                        <a:rPr lang="vi-VN" sz="4600" i="1"/>
                        <m:t>−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𝑁𝐷</m:t>
                          </m:r>
                        </m:e>
                      </m:acc>
                      <m:r>
                        <a:rPr lang="vi-VN" sz="4600" i="1"/>
                        <m:t>+</m:t>
                      </m:r>
                      <m:d>
                        <m:dPr>
                          <m:ctrlPr>
                            <a:rPr lang="en-US" sz="4600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𝑀𝐵</m:t>
                              </m:r>
                            </m:e>
                          </m:acc>
                          <m:r>
                            <a:rPr lang="vi-VN" sz="4600" i="1"/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𝑁𝐵</m:t>
                              </m:r>
                            </m:e>
                          </m:acc>
                        </m:e>
                      </m:d>
                      <m:r>
                        <a:rPr lang="vi-VN" sz="4600" i="1"/>
                        <m:t>+</m:t>
                      </m:r>
                      <m:d>
                        <m:dPr>
                          <m:ctrlPr>
                            <a:rPr lang="en-US" sz="4600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𝑀𝐶</m:t>
                              </m:r>
                            </m:e>
                          </m:acc>
                          <m:r>
                            <a:rPr lang="vi-VN" sz="4600" i="1"/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𝑁𝐶</m:t>
                              </m:r>
                            </m:e>
                          </m:acc>
                        </m:e>
                      </m:d>
                      <m:r>
                        <a:rPr lang="vi-VN" sz="4600" i="1"/>
                        <m:t>=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0</m:t>
                          </m:r>
                        </m:e>
                      </m:acc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</m:oMath>
                  </m:oMathPara>
                </a14:m>
                <a:endParaRPr lang="en-US" sz="4600" b="0" i="1" dirty="0">
                  <a:latin typeface="Cambria Math" panose="02040503050406030204" pitchFamily="18" charset="0"/>
                </a:endParaRPr>
              </a:p>
              <a:p>
                <a:r>
                  <a:rPr lang="en-US" sz="4600" dirty="0"/>
                  <a:t>     </a:t>
                </a:r>
                <a14:m>
                  <m:oMath xmlns:m="http://schemas.openxmlformats.org/officeDocument/2006/math">
                    <m:r>
                      <a:rPr lang="vi-VN" sz="4600" i="1"/>
                      <m:t>⇔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𝑀𝐴</m:t>
                        </m:r>
                      </m:e>
                    </m:acc>
                    <m:r>
                      <a:rPr lang="vi-VN" sz="4600" i="1"/>
                      <m:t>−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𝑁𝐷</m:t>
                        </m:r>
                      </m:e>
                    </m:acc>
                    <m:r>
                      <a:rPr lang="vi-VN" sz="4600" i="1"/>
                      <m:t>+2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𝑀𝑁</m:t>
                        </m:r>
                      </m:e>
                    </m:acc>
                    <m:r>
                      <a:rPr lang="vi-VN" sz="4600" i="1"/>
                      <m:t>=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0</m:t>
                        </m:r>
                      </m:e>
                    </m:acc>
                  </m:oMath>
                </a14:m>
                <a:r>
                  <a:rPr lang="vi-VN" sz="4600" dirty="0"/>
                  <a:t>.</a:t>
                </a:r>
                <a:endParaRPr lang="en-US" sz="4600" dirty="0"/>
              </a:p>
              <a:p>
                <a14:m>
                  <m:oMath xmlns:m="http://schemas.openxmlformats.org/officeDocument/2006/math">
                    <m:r>
                      <a:rPr lang="en-US" sz="46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vi-VN" sz="4600" i="1"/>
                      <m:t>⇔</m:t>
                    </m:r>
                    <m:d>
                      <m:dPr>
                        <m:ctrlPr>
                          <a:rPr lang="en-US" sz="4600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i="1"/>
                            </m:ctrlPr>
                          </m:accPr>
                          <m:e>
                            <m:r>
                              <a:rPr lang="vi-VN" sz="4600" i="1"/>
                              <m:t>𝑀𝑁</m:t>
                            </m:r>
                          </m:e>
                        </m:acc>
                        <m:r>
                          <a:rPr lang="vi-VN" sz="4600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600" i="1"/>
                            </m:ctrlPr>
                          </m:accPr>
                          <m:e>
                            <m:r>
                              <a:rPr lang="vi-VN" sz="4600" i="1"/>
                              <m:t>𝑁𝐴</m:t>
                            </m:r>
                          </m:e>
                        </m:acc>
                      </m:e>
                    </m:d>
                    <m:r>
                      <a:rPr lang="vi-VN" sz="4600" i="1"/>
                      <m:t>−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𝑁𝐷</m:t>
                        </m:r>
                      </m:e>
                    </m:acc>
                    <m:r>
                      <a:rPr lang="vi-VN" sz="4600" i="1"/>
                      <m:t>+2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𝑀𝑁</m:t>
                        </m:r>
                      </m:e>
                    </m:acc>
                    <m:r>
                      <a:rPr lang="vi-VN" sz="4600" i="1"/>
                      <m:t>=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0</m:t>
                        </m:r>
                      </m:e>
                    </m:acc>
                  </m:oMath>
                </a14:m>
                <a:r>
                  <a:rPr lang="en-US" sz="4600" i="1" dirty="0"/>
                  <a:t>          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600" i="1"/>
                        <m:t>⇔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𝐷𝐴</m:t>
                          </m:r>
                        </m:e>
                      </m:acc>
                      <m:r>
                        <a:rPr lang="vi-VN" sz="4600" i="1"/>
                        <m:t>+3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𝑀𝑁</m:t>
                          </m:r>
                        </m:e>
                      </m:acc>
                      <m:r>
                        <a:rPr lang="vi-VN" sz="4600" i="1"/>
                        <m:t>=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0</m:t>
                          </m:r>
                        </m:e>
                      </m:acc>
                      <m:r>
                        <a:rPr lang="vi-VN" sz="4600" i="1"/>
                        <m:t>⇔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𝐴𝐷</m:t>
                          </m:r>
                        </m:e>
                      </m:acc>
                      <m:r>
                        <a:rPr lang="vi-VN" sz="4600" i="1"/>
                        <m:t>=3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𝑀𝑁</m:t>
                          </m:r>
                        </m:e>
                      </m:acc>
                      <m:r>
                        <a:rPr lang="vi-VN" sz="4600" i="1"/>
                        <m:t>.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</m:t>
                      </m:r>
                    </m:oMath>
                  </m:oMathPara>
                </a14:m>
                <a:endParaRPr lang="en-US" sz="4600" dirty="0"/>
              </a:p>
              <a:p>
                <a:r>
                  <a:rPr lang="vi-VN" sz="4600" dirty="0"/>
                  <a:t>Vậy </a:t>
                </a:r>
                <a14:m>
                  <m:oMath xmlns:m="http://schemas.openxmlformats.org/officeDocument/2006/math">
                    <m:r>
                      <a:rPr lang="vi-VN" sz="4600" i="1"/>
                      <m:t>𝑀𝑁</m:t>
                    </m:r>
                    <m:r>
                      <m:rPr>
                        <m:nor/>
                      </m:rPr>
                      <a:rPr lang="vi-VN" sz="4600"/>
                      <m:t> // </m:t>
                    </m:r>
                    <m:r>
                      <a:rPr lang="vi-VN" sz="4600" i="1"/>
                      <m:t>𝐴𝐷</m:t>
                    </m:r>
                  </m:oMath>
                </a14:m>
                <a:r>
                  <a:rPr lang="vi-VN" sz="4600" dirty="0"/>
                  <a:t> (do </a:t>
                </a:r>
                <a14:m>
                  <m:oMath xmlns:m="http://schemas.openxmlformats.org/officeDocument/2006/math">
                    <m:r>
                      <a:rPr lang="vi-VN" sz="4600" i="1"/>
                      <m:t>𝑀</m:t>
                    </m:r>
                    <m:r>
                      <a:rPr lang="vi-VN" sz="4600" i="1"/>
                      <m:t>∉</m:t>
                    </m:r>
                    <m:r>
                      <a:rPr lang="vi-VN" sz="4600" i="1"/>
                      <m:t>𝐴𝐷</m:t>
                    </m:r>
                  </m:oMath>
                </a14:m>
                <a:r>
                  <a:rPr lang="vi-VN" sz="4600" dirty="0"/>
                  <a:t>)</a:t>
                </a:r>
                <a:r>
                  <a:rPr lang="en-US" sz="4600" dirty="0"/>
                  <a:t>. </a:t>
                </a:r>
                <a:r>
                  <a:rPr lang="en-US" sz="46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4600" b="1" dirty="0">
                    <a:solidFill>
                      <a:srgbClr val="FF0000"/>
                    </a:solidFill>
                  </a:rPr>
                  <a:t> C</a:t>
                </a:r>
                <a:endParaRPr lang="en-US" sz="4600" b="1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086600"/>
                <a:ext cx="16383000" cy="6407908"/>
              </a:xfrm>
              <a:prstGeom prst="rect">
                <a:avLst/>
              </a:prstGeom>
              <a:blipFill>
                <a:blip r:embed="rId7"/>
                <a:stretch>
                  <a:fillRect l="-1600" t="-1047" b="-3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877800" y="4952999"/>
                <a:ext cx="25875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MN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//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AD</a:t>
                </a: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0" y="4952999"/>
                <a:ext cx="2587568" cy="769441"/>
              </a:xfrm>
              <a:prstGeom prst="rect">
                <a:avLst/>
              </a:prstGeom>
              <a:blipFill>
                <a:blip r:embed="rId8"/>
                <a:stretch>
                  <a:fillRect t="-16535" r="-8726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FAB3070-B15F-4121-770D-3446760B2F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733" y="7245924"/>
            <a:ext cx="7053867" cy="5479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97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23861" y="2932978"/>
            <a:ext cx="22802939" cy="10232464"/>
            <a:chOff x="540880" y="1603075"/>
            <a:chExt cx="22705481" cy="8034988"/>
          </a:xfrm>
        </p:grpSpPr>
        <p:grpSp>
          <p:nvGrpSpPr>
            <p:cNvPr id="39" name="Group 54"/>
            <p:cNvGrpSpPr/>
            <p:nvPr/>
          </p:nvGrpSpPr>
          <p:grpSpPr>
            <a:xfrm>
              <a:off x="540880" y="1603075"/>
              <a:ext cx="22338431" cy="8034988"/>
              <a:chOff x="1087159" y="3405486"/>
              <a:chExt cx="22338431" cy="8034988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087159" y="3581027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38" cy="1287033"/>
                <a:chOff x="1311958" y="3405486"/>
                <a:chExt cx="4394038" cy="128703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506829" y="2121486"/>
                  <a:ext cx="765012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381670" y="3586841"/>
                  <a:ext cx="2562143" cy="11056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151078" y="2972935"/>
                  <a:ext cx="22095283" cy="32645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a)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Áp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dụng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lý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cosin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:</a:t>
                  </a:r>
                  <a:endPara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</m:t>
                      </m:r>
                      <m:r>
                        <a:rPr lang="en-US" sz="44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2.3.4.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=37⇒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37</m:t>
                          </m:r>
                        </m:e>
                      </m:rad>
                    </m:oMath>
                  </a14:m>
                  <a:endPara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5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5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</m:t>
                          </m:r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5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5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37</m:t>
                                  </m:r>
                                </m:e>
                              </m:rad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5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2.3.</m:t>
                          </m:r>
                          <m:rad>
                            <m:radPr>
                              <m:degHide m:val="on"/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37</m:t>
                              </m:r>
                            </m:e>
                          </m:rad>
                        </m:den>
                      </m:f>
                      <m:r>
                        <a:rPr lang="en-US" sz="5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37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34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endPara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20000"/>
                    </a:lnSpc>
                  </a:pPr>
                  <a:endParaRPr lang="vi-VN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078" y="2972935"/>
                  <a:ext cx="22095283" cy="3264542"/>
                </a:xfrm>
                <a:prstGeom prst="rect">
                  <a:avLst/>
                </a:prstGeom>
                <a:blipFill>
                  <a:blip r:embed="rId3"/>
                  <a:stretch>
                    <a:fillRect l="-1126" t="-29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ECD6577-26CE-670F-265B-C9BC43B8E0C7}"/>
                  </a:ext>
                </a:extLst>
              </p:cNvPr>
              <p:cNvSpPr txBox="1"/>
              <p:nvPr/>
            </p:nvSpPr>
            <p:spPr>
              <a:xfrm>
                <a:off x="1664157" y="8077200"/>
                <a:ext cx="21348243" cy="1455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marR="0" indent="-7429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AutoNum type="alphaLcParenR" startAt="2"/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Bán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</m:t>
                    </m:r>
                    <m:r>
                      <a:rPr lang="en-US" sz="5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5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5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en-US" sz="5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37</m:t>
                            </m:r>
                          </m:e>
                        </m:rad>
                      </m:num>
                      <m:den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</m:t>
                        </m:r>
                        <m:r>
                          <m:rPr>
                            <m:sty m:val="p"/>
                          </m:rPr>
                          <a:rPr lang="en-US" sz="5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sSup>
                          <m:sSup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120</m:t>
                            </m:r>
                          </m:e>
                          <m:sup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37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111</m:t>
                            </m:r>
                          </m:e>
                        </m:rad>
                      </m:num>
                      <m:den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ECD6577-26CE-670F-265B-C9BC43B8E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157" y="8077200"/>
                <a:ext cx="21348243" cy="1455655"/>
              </a:xfrm>
              <a:prstGeom prst="rect">
                <a:avLst/>
              </a:prstGeom>
              <a:blipFill>
                <a:blip r:embed="rId4"/>
                <a:stretch>
                  <a:fillRect l="-1057" b="-2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C2F195C-EBE9-92CF-10EC-99B448494D25}"/>
                  </a:ext>
                </a:extLst>
              </p:cNvPr>
              <p:cNvSpPr txBox="1"/>
              <p:nvPr/>
            </p:nvSpPr>
            <p:spPr>
              <a:xfrm>
                <a:off x="1550796" y="9705030"/>
                <a:ext cx="18566004" cy="1115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c)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                 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𝑏𝑐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.3.4.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sin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C2F195C-EBE9-92CF-10EC-99B448494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96" y="9705030"/>
                <a:ext cx="18566004" cy="1115370"/>
              </a:xfrm>
              <a:prstGeom prst="rect">
                <a:avLst/>
              </a:prstGeom>
              <a:blipFill>
                <a:blip r:embed="rId5"/>
                <a:stretch>
                  <a:fillRect l="-558" b="-1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C931D55-3A3F-E62C-2FF4-CC365C691E6A}"/>
                  </a:ext>
                </a:extLst>
              </p:cNvPr>
              <p:cNvSpPr txBox="1"/>
              <p:nvPr/>
            </p:nvSpPr>
            <p:spPr>
              <a:xfrm>
                <a:off x="1550796" y="10948750"/>
                <a:ext cx="18566004" cy="1467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d)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phát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5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5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>
                            <a:latin typeface="Cambria Math" panose="02040503050406030204" pitchFamily="18" charset="0"/>
                          </a:rPr>
                          <m:t>2.3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rad>
                      </m:den>
                    </m:f>
                    <m:r>
                      <a:rPr lang="en-US" sz="5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111?</m:t>
                            </m:r>
                          </m:e>
                        </m:rad>
                      </m:num>
                      <m:den>
                        <m:r>
                          <a:rPr lang="en-US" sz="5000">
                            <a:latin typeface="Cambria Math" panose="02040503050406030204" pitchFamily="18" charset="0"/>
                          </a:rPr>
                          <m:t>37</m:t>
                        </m:r>
                      </m:den>
                    </m:f>
                  </m:oMath>
                </a14:m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C931D55-3A3F-E62C-2FF4-CC365C691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96" y="10948750"/>
                <a:ext cx="18566004" cy="1467068"/>
              </a:xfrm>
              <a:prstGeom prst="rect">
                <a:avLst/>
              </a:prstGeom>
              <a:blipFill>
                <a:blip r:embed="rId6"/>
                <a:stretch>
                  <a:fillRect l="-558" b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555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5" grpId="0"/>
      <p:bldP spid="7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710190" y="4343399"/>
            <a:ext cx="21642867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3945"/>
              <a:ext cx="2029048" cy="89551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1404800" y="479562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752600"/>
            <a:ext cx="23770098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14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5029200" y="2362200"/>
                <a:ext cx="16329986" cy="1791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Cho hình chữ nhật </a:t>
                </a:r>
                <a14:m>
                  <m:oMath xmlns:m="http://schemas.openxmlformats.org/officeDocument/2006/math">
                    <m:r>
                      <a:rPr lang="vi-VN" sz="5000" b="1" i="1"/>
                      <m:t>𝑨𝑩𝑪𝑫</m:t>
                    </m:r>
                  </m:oMath>
                </a14:m>
                <a:r>
                  <a:rPr lang="vi-VN" sz="5000" b="1" dirty="0"/>
                  <a:t> tâm </a:t>
                </a:r>
                <a14:m>
                  <m:oMath xmlns:m="http://schemas.openxmlformats.org/officeDocument/2006/math">
                    <m:r>
                      <a:rPr lang="vi-VN" sz="5000" b="1" i="1"/>
                      <m:t>𝑶</m:t>
                    </m:r>
                  </m:oMath>
                </a14:m>
                <a:r>
                  <a:rPr lang="vi-VN" sz="5000" b="1" dirty="0"/>
                  <a:t> có </a:t>
                </a:r>
                <a14:m>
                  <m:oMath xmlns:m="http://schemas.openxmlformats.org/officeDocument/2006/math">
                    <m:r>
                      <a:rPr lang="vi-VN" sz="5000" b="1" i="1"/>
                      <m:t>𝑨𝑩</m:t>
                    </m:r>
                    <m:r>
                      <a:rPr lang="vi-VN" sz="5000" b="1" i="1"/>
                      <m:t>=</m:t>
                    </m:r>
                    <m:r>
                      <a:rPr lang="vi-VN" sz="5000" b="1" i="1"/>
                      <m:t>𝟐</m:t>
                    </m:r>
                    <m:r>
                      <a:rPr lang="vi-VN" sz="5000" b="1" i="1"/>
                      <m:t>𝑩𝑪</m:t>
                    </m:r>
                    <m:r>
                      <a:rPr lang="vi-VN" sz="5000" b="1" i="1"/>
                      <m:t>=</m:t>
                    </m:r>
                    <m:r>
                      <a:rPr lang="vi-VN" sz="5000" b="1" i="1"/>
                      <m:t>𝟐</m:t>
                    </m:r>
                    <m:r>
                      <a:rPr lang="vi-VN" sz="5000" b="1" i="1"/>
                      <m:t>𝒂</m:t>
                    </m:r>
                  </m:oMath>
                </a14:m>
                <a:r>
                  <a:rPr lang="vi-VN" sz="5000" b="1" dirty="0"/>
                  <a:t>. </a:t>
                </a:r>
                <a:endParaRPr lang="en-US" sz="5000" b="1" dirty="0"/>
              </a:p>
              <a:p>
                <a:r>
                  <a:rPr lang="en-US" sz="5000" b="1" dirty="0"/>
                  <a:t>Khi </a:t>
                </a:r>
                <a:r>
                  <a:rPr lang="en-US" sz="5000" b="1" dirty="0" err="1"/>
                  <a:t>đó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𝑪𝑩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𝑶𝑪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5000" b="1" dirty="0"/>
                  <a:t> bằng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362200"/>
                <a:ext cx="16329986" cy="1791324"/>
              </a:xfrm>
              <a:prstGeom prst="rect">
                <a:avLst/>
              </a:prstGeom>
              <a:blipFill>
                <a:blip r:embed="rId4"/>
                <a:stretch>
                  <a:fillRect l="-1792" t="-9556" b="-16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781236" y="5029199"/>
                <a:ext cx="769762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1236" y="5029199"/>
                <a:ext cx="769762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019800"/>
            <a:ext cx="24075438" cy="7526150"/>
            <a:chOff x="48567" y="4381500"/>
            <a:chExt cx="24079792" cy="8143344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752727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366451" y="4869358"/>
                <a:ext cx="1152880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/>
                        <m:t>𝟐</m:t>
                      </m:r>
                      <m:r>
                        <a:rPr lang="vi-VN" sz="5000" b="1" i="1"/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451" y="4869358"/>
                <a:ext cx="1152880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359893" y="4610223"/>
                <a:ext cx="2678707" cy="952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000" b="1" i="1"/>
                          </m:ctrlPr>
                        </m:radPr>
                        <m:deg/>
                        <m:e>
                          <m:r>
                            <a:rPr lang="vi-VN" sz="5000" b="1" i="1"/>
                            <m:t>𝟐</m:t>
                          </m:r>
                        </m:e>
                      </m:rad>
                      <m:r>
                        <a:rPr lang="vi-VN" sz="5000" b="1" i="1"/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93" y="4610223"/>
                <a:ext cx="2678707" cy="952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7086600"/>
                <a:ext cx="16383000" cy="349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Gọi </a:t>
                </a:r>
                <a14:m>
                  <m:oMath xmlns:m="http://schemas.openxmlformats.org/officeDocument/2006/math">
                    <m:r>
                      <a:rPr lang="vi-VN" sz="5000" b="1" i="1"/>
                      <m:t>𝑴</m:t>
                    </m:r>
                  </m:oMath>
                </a14:m>
                <a:r>
                  <a:rPr lang="vi-VN" sz="5000" b="1" dirty="0"/>
                  <a:t> là trung điểm </a:t>
                </a:r>
                <a14:m>
                  <m:oMath xmlns:m="http://schemas.openxmlformats.org/officeDocument/2006/math">
                    <m:r>
                      <a:rPr lang="vi-VN" sz="5000" b="1" i="1"/>
                      <m:t>𝑨𝑩</m:t>
                    </m:r>
                  </m:oMath>
                </a14:m>
                <a:r>
                  <a:rPr lang="vi-VN" sz="5000" b="1" dirty="0"/>
                  <a:t>. </a:t>
                </a:r>
                <a:endParaRPr lang="en-US" sz="5000" b="1" dirty="0"/>
              </a:p>
              <a:p>
                <a:r>
                  <a:rPr lang="vi-VN" sz="5000" b="1" dirty="0"/>
                  <a:t>Khi đó: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𝑪𝑩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𝑶𝑪</m:t>
                            </m:r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𝑶𝑴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𝑶𝑪</m:t>
                            </m:r>
                          </m:e>
                        </m:acc>
                      </m:e>
                    </m:d>
                  </m:oMath>
                </a14:m>
                <a:endParaRPr lang="en-US" sz="5000" b="1" i="1" dirty="0"/>
              </a:p>
              <a:p>
                <a:r>
                  <a:rPr lang="en-US" sz="5000" b="1" dirty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vi-VN" sz="5000" b="1" i="1"/>
                      <m:t>=</m:t>
                    </m:r>
                    <m:r>
                      <a:rPr lang="vi-VN" sz="5000" b="1" i="1"/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𝑪𝑴</m:t>
                            </m:r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𝟐</m:t>
                    </m:r>
                    <m:r>
                      <a:rPr lang="vi-VN" sz="5000" b="1" i="1"/>
                      <m:t>𝑪𝑴</m:t>
                    </m:r>
                    <m:r>
                      <a:rPr lang="vi-VN" sz="5000" b="1" i="1"/>
                      <m:t>=</m:t>
                    </m:r>
                    <m:r>
                      <a:rPr lang="vi-VN" sz="5000" b="1" i="1"/>
                      <m:t>𝟐</m:t>
                    </m:r>
                    <m:rad>
                      <m:radPr>
                        <m:degHide m:val="on"/>
                        <m:ctrlPr>
                          <a:rPr lang="en-US" sz="5000" b="1" i="1"/>
                        </m:ctrlPr>
                      </m:radPr>
                      <m:deg/>
                      <m:e>
                        <m:r>
                          <a:rPr lang="vi-VN" sz="5000" b="1" i="1"/>
                          <m:t>𝟐</m:t>
                        </m:r>
                      </m:e>
                    </m:rad>
                    <m:r>
                      <a:rPr lang="vi-VN" sz="5000" b="1" i="1"/>
                      <m:t>𝒂</m:t>
                    </m:r>
                  </m:oMath>
                </a14:m>
                <a:r>
                  <a:rPr lang="vi-VN" sz="5000" b="1" dirty="0"/>
                  <a:t>.</a:t>
                </a:r>
                <a:r>
                  <a:rPr lang="en-US" sz="5000" b="1" dirty="0"/>
                  <a:t> </a:t>
                </a:r>
              </a:p>
              <a:p>
                <a:r>
                  <a:rPr lang="en-US" sz="5000" b="1" dirty="0">
                    <a:solidFill>
                      <a:srgbClr val="FF0000"/>
                    </a:solidFill>
                  </a:rPr>
                  <a:t>   </a:t>
                </a:r>
                <a:r>
                  <a:rPr lang="en-US" sz="5000" b="1" dirty="0" err="1">
                    <a:solidFill>
                      <a:srgbClr val="FF0000"/>
                    </a:solidFill>
                  </a:rPr>
                  <a:t>ChọnC</a:t>
                </a:r>
                <a:endParaRPr lang="en-US" sz="5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086600"/>
                <a:ext cx="16383000" cy="3490314"/>
              </a:xfrm>
              <a:prstGeom prst="rect">
                <a:avLst/>
              </a:prstGeom>
              <a:blipFill>
                <a:blip r:embed="rId9"/>
                <a:stretch>
                  <a:fillRect l="-1786" t="-4895" b="-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877800" y="4952999"/>
                <a:ext cx="1957074" cy="95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0" y="4952999"/>
                <a:ext cx="1957074" cy="9523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BBA7F6F-6ACC-D776-1C28-752DE8071A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697" y="7206875"/>
            <a:ext cx="8437062" cy="5721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7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710190" y="4343399"/>
            <a:ext cx="21642867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3945"/>
              <a:ext cx="2029048" cy="89551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752600"/>
            <a:ext cx="24140758" cy="2455306"/>
            <a:chOff x="923003" y="3917552"/>
            <a:chExt cx="2092012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0570921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15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904310" y="2399676"/>
                <a:ext cx="23632090" cy="1791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       </a:t>
                </a:r>
                <a:r>
                  <a:rPr lang="vi-VN" sz="5000" b="1" dirty="0"/>
                  <a:t>Cho tam giác </a:t>
                </a:r>
                <a14:m>
                  <m:oMath xmlns:m="http://schemas.openxmlformats.org/officeDocument/2006/math">
                    <m:r>
                      <a:rPr lang="vi-VN" sz="5000" b="1" i="1"/>
                      <m:t>𝑨𝑩𝑪</m:t>
                    </m:r>
                  </m:oMath>
                </a14:m>
                <a:r>
                  <a:rPr lang="vi-VN" sz="5000" b="1" dirty="0"/>
                  <a:t> có </a:t>
                </a:r>
                <a14:m>
                  <m:oMath xmlns:m="http://schemas.openxmlformats.org/officeDocument/2006/math">
                    <m:r>
                      <a:rPr lang="vi-VN" sz="5000" b="1" i="1"/>
                      <m:t>𝑩𝑪</m:t>
                    </m:r>
                    <m:r>
                      <a:rPr lang="vi-VN" sz="5000" b="1" i="1"/>
                      <m:t>=</m:t>
                    </m:r>
                    <m:r>
                      <a:rPr lang="vi-VN" sz="5000" b="1" i="1"/>
                      <m:t>𝟑</m:t>
                    </m:r>
                    <m:r>
                      <a:rPr lang="vi-VN" sz="5000" b="1" i="1"/>
                      <m:t>𝒂</m:t>
                    </m:r>
                  </m:oMath>
                </a14:m>
                <a:r>
                  <a:rPr lang="vi-VN" sz="5000" b="1" dirty="0"/>
                  <a:t>. Gọi </a:t>
                </a:r>
                <a14:m>
                  <m:oMath xmlns:m="http://schemas.openxmlformats.org/officeDocument/2006/math">
                    <m:r>
                      <a:rPr lang="vi-VN" sz="5000" b="1" i="1"/>
                      <m:t>𝑴</m:t>
                    </m:r>
                  </m:oMath>
                </a14:m>
                <a:r>
                  <a:rPr lang="vi-VN" sz="5000" b="1" dirty="0"/>
                  <a:t> là điểm thỏa mãn </a:t>
                </a:r>
                <a:endParaRPr lang="en-US" sz="5000" b="1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r>
                          <a:rPr lang="vi-VN" sz="5000" b="1" i="1"/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𝑴𝑨</m:t>
                            </m:r>
                          </m:e>
                        </m:acc>
                        <m:r>
                          <a:rPr lang="vi-VN" sz="5000" b="1" i="1"/>
                          <m:t>+</m:t>
                        </m:r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𝑴𝑩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𝑴𝑪</m:t>
                            </m:r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𝑴𝑩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5000" b="1" dirty="0"/>
                  <a:t>. Đ</a:t>
                </a:r>
                <a:r>
                  <a:rPr lang="vi-VN" sz="5000" b="1" dirty="0"/>
                  <a:t>ộ dài nhỏ nhất của </a:t>
                </a:r>
                <a:r>
                  <a:rPr lang="en-US" sz="5000" b="1" dirty="0" err="1"/>
                  <a:t>vectơ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r>
                          <a:rPr lang="vi-VN" sz="5000" b="1" i="1"/>
                          <m:t>𝑩𝑴</m:t>
                        </m:r>
                      </m:e>
                    </m:acc>
                    <m:r>
                      <a:rPr lang="vi-VN" sz="5000" b="1" i="1"/>
                      <m:t>−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r>
                          <a:rPr lang="vi-VN" sz="5000" b="1" i="1"/>
                          <m:t>𝑩𝑨</m:t>
                        </m:r>
                      </m:e>
                    </m:acc>
                  </m:oMath>
                </a14:m>
                <a:r>
                  <a:rPr lang="vi-VN" sz="5000" b="1" dirty="0"/>
                  <a:t> bằng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10" y="2399676"/>
                <a:ext cx="23632090" cy="1791324"/>
              </a:xfrm>
              <a:prstGeom prst="rect">
                <a:avLst/>
              </a:prstGeom>
              <a:blipFill>
                <a:blip r:embed="rId4"/>
                <a:stretch>
                  <a:fillRect t="-9524" b="-15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781236" y="5029199"/>
                <a:ext cx="1152880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1236" y="5029199"/>
                <a:ext cx="1152880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019800"/>
            <a:ext cx="24075438" cy="7526150"/>
            <a:chOff x="48567" y="4381500"/>
            <a:chExt cx="24079792" cy="8143344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752727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366451" y="4869358"/>
                <a:ext cx="1152880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5000" b="1" i="1"/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451" y="4869358"/>
                <a:ext cx="1152880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295400" y="4777026"/>
                <a:ext cx="2678707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/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777026"/>
                <a:ext cx="2678707" cy="8617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761999" y="7086600"/>
                <a:ext cx="17832841" cy="6627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600" dirty="0"/>
                  <a:t>Gọi </a:t>
                </a:r>
                <a14:m>
                  <m:oMath xmlns:m="http://schemas.openxmlformats.org/officeDocument/2006/math">
                    <m:r>
                      <a:rPr lang="vi-VN" sz="4600" i="1"/>
                      <m:t>𝑂</m:t>
                    </m:r>
                  </m:oMath>
                </a14:m>
                <a:r>
                  <a:rPr lang="vi-VN" sz="4600" dirty="0"/>
                  <a:t> là điểm thỏa mãn: </a:t>
                </a:r>
                <a14:m>
                  <m:oMath xmlns:m="http://schemas.openxmlformats.org/officeDocument/2006/math">
                    <m:r>
                      <a:rPr lang="vi-VN" sz="4600" i="1"/>
                      <m:t>3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𝑂𝐴</m:t>
                        </m:r>
                      </m:e>
                    </m:acc>
                    <m:r>
                      <a:rPr lang="vi-VN" sz="4600" i="1"/>
                      <m:t>+2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𝑂𝐵</m:t>
                        </m:r>
                      </m:e>
                    </m:acc>
                    <m:r>
                      <a:rPr lang="vi-VN" sz="4600" i="1"/>
                      <m:t>−2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𝑂𝐶</m:t>
                        </m:r>
                      </m:e>
                    </m:acc>
                    <m:r>
                      <a:rPr lang="vi-VN" sz="4600" i="1"/>
                      <m:t>=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0</m:t>
                        </m:r>
                      </m:e>
                    </m:acc>
                  </m:oMath>
                </a14:m>
                <a:r>
                  <a:rPr lang="vi-VN" sz="4600" dirty="0"/>
                  <a:t>. </a:t>
                </a:r>
                <a:endParaRPr lang="en-US" sz="4600" dirty="0"/>
              </a:p>
              <a:p>
                <a:r>
                  <a:rPr lang="vi-VN" sz="4600" dirty="0"/>
                  <a:t>Khi đó: </a:t>
                </a:r>
                <a14:m>
                  <m:oMath xmlns:m="http://schemas.openxmlformats.org/officeDocument/2006/math">
                    <m:r>
                      <a:rPr lang="vi-VN" sz="4600" i="1"/>
                      <m:t>3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𝑂𝐴</m:t>
                        </m:r>
                      </m:e>
                    </m:acc>
                    <m:r>
                      <a:rPr lang="vi-VN" sz="4600" i="1"/>
                      <m:t>+2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𝑂𝐵</m:t>
                        </m:r>
                      </m:e>
                    </m:acc>
                    <m:r>
                      <a:rPr lang="vi-VN" sz="4600" i="1"/>
                      <m:t>−2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𝑂𝐶</m:t>
                        </m:r>
                      </m:e>
                    </m:acc>
                    <m:r>
                      <a:rPr lang="vi-VN" sz="4600" i="1"/>
                      <m:t>=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0</m:t>
                        </m:r>
                      </m:e>
                    </m:acc>
                    <m:r>
                      <a:rPr lang="vi-VN" sz="4600" i="1"/>
                      <m:t>⇔3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𝑂𝐴</m:t>
                        </m:r>
                      </m:e>
                    </m:acc>
                    <m:r>
                      <a:rPr lang="vi-VN" sz="4600" i="1"/>
                      <m:t>+2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𝐶𝐵</m:t>
                        </m:r>
                      </m:e>
                    </m:acc>
                    <m:r>
                      <a:rPr lang="vi-VN" sz="4600" i="1"/>
                      <m:t>=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0</m:t>
                        </m:r>
                      </m:e>
                    </m:acc>
                  </m:oMath>
                </a14:m>
                <a:endParaRPr lang="en-US" sz="4600" i="1" dirty="0"/>
              </a:p>
              <a:p>
                <a:r>
                  <a:rPr lang="en-US" sz="4600" dirty="0"/>
                  <a:t>                                                            </a:t>
                </a:r>
                <a14:m>
                  <m:oMath xmlns:m="http://schemas.openxmlformats.org/officeDocument/2006/math">
                    <m:r>
                      <a:rPr lang="vi-VN" sz="4600" i="1"/>
                      <m:t>⇔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𝑂𝐴</m:t>
                        </m:r>
                      </m:e>
                    </m:acc>
                    <m:r>
                      <a:rPr lang="vi-VN" sz="4600" i="1"/>
                      <m:t>=</m:t>
                    </m:r>
                    <m:f>
                      <m:fPr>
                        <m:ctrlPr>
                          <a:rPr lang="en-US" sz="4600" i="1"/>
                        </m:ctrlPr>
                      </m:fPr>
                      <m:num>
                        <m:r>
                          <a:rPr lang="vi-VN" sz="4600" i="1"/>
                          <m:t>2</m:t>
                        </m:r>
                      </m:num>
                      <m:den>
                        <m:r>
                          <a:rPr lang="vi-VN" sz="4600" i="1"/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𝐵𝐶</m:t>
                        </m:r>
                      </m:e>
                    </m:acc>
                  </m:oMath>
                </a14:m>
                <a:endParaRPr lang="en-US" sz="4600" dirty="0"/>
              </a:p>
              <a:p>
                <a:r>
                  <a:rPr lang="vi-VN" sz="4600" dirty="0"/>
                  <a:t>Ta xác định được điểm </a:t>
                </a:r>
                <a14:m>
                  <m:oMath xmlns:m="http://schemas.openxmlformats.org/officeDocument/2006/math">
                    <m:r>
                      <a:rPr lang="vi-VN" sz="4600" i="1"/>
                      <m:t>𝑂</m:t>
                    </m:r>
                  </m:oMath>
                </a14:m>
                <a:r>
                  <a:rPr lang="vi-VN" sz="4600" dirty="0"/>
                  <a:t> cố định thỏa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𝑂𝐴</m:t>
                        </m:r>
                      </m:e>
                    </m:acc>
                    <m:r>
                      <a:rPr lang="vi-VN" sz="4600" i="1"/>
                      <m:t>=</m:t>
                    </m:r>
                    <m:f>
                      <m:fPr>
                        <m:ctrlPr>
                          <a:rPr lang="en-US" sz="4600" i="1"/>
                        </m:ctrlPr>
                      </m:fPr>
                      <m:num>
                        <m:r>
                          <a:rPr lang="vi-VN" sz="4600" i="1"/>
                          <m:t>2</m:t>
                        </m:r>
                      </m:num>
                      <m:den>
                        <m:r>
                          <a:rPr lang="vi-VN" sz="4600" i="1"/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𝐵𝐶</m:t>
                        </m:r>
                      </m:e>
                    </m:acc>
                  </m:oMath>
                </a14:m>
                <a:endParaRPr lang="en-US" sz="4600" dirty="0"/>
              </a:p>
              <a:p>
                <a:r>
                  <a:rPr lang="vi-VN" sz="4600" dirty="0"/>
                  <a:t>Mặt khác: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600" i="1"/>
                        </m:ctrlPr>
                      </m:dPr>
                      <m:e>
                        <m:r>
                          <a:rPr lang="vi-VN" sz="4600" i="1"/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4600" i="1"/>
                            </m:ctrlPr>
                          </m:accPr>
                          <m:e>
                            <m:r>
                              <a:rPr lang="vi-VN" sz="4600" i="1"/>
                              <m:t>𝑀𝐴</m:t>
                            </m:r>
                          </m:e>
                        </m:acc>
                        <m:r>
                          <a:rPr lang="vi-VN" sz="4600" i="1"/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600" i="1"/>
                            </m:ctrlPr>
                          </m:accPr>
                          <m:e>
                            <m:r>
                              <a:rPr lang="vi-VN" sz="4600" i="1"/>
                              <m:t>𝑀𝐵</m:t>
                            </m:r>
                          </m:e>
                        </m:acc>
                        <m:r>
                          <a:rPr lang="vi-VN" sz="4600" i="1"/>
                          <m:t>−2</m:t>
                        </m:r>
                        <m:acc>
                          <m:accPr>
                            <m:chr m:val="⃗"/>
                            <m:ctrlPr>
                              <a:rPr lang="en-US" sz="4600" i="1"/>
                            </m:ctrlPr>
                          </m:accPr>
                          <m:e>
                            <m:r>
                              <a:rPr lang="vi-VN" sz="4600" i="1"/>
                              <m:t>𝑀𝐶</m:t>
                            </m:r>
                          </m:e>
                        </m:acc>
                      </m:e>
                    </m:d>
                    <m:r>
                      <a:rPr lang="vi-VN" sz="4600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600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i="1"/>
                            </m:ctrlPr>
                          </m:accPr>
                          <m:e>
                            <m:r>
                              <a:rPr lang="vi-VN" sz="4600" i="1"/>
                              <m:t>𝑀𝐵</m:t>
                            </m:r>
                          </m:e>
                        </m:acc>
                        <m:r>
                          <a:rPr lang="vi-VN" sz="4600" i="1"/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600" i="1"/>
                            </m:ctrlPr>
                          </m:accPr>
                          <m:e>
                            <m:r>
                              <a:rPr lang="vi-VN" sz="4600" i="1"/>
                              <m:t>𝑀𝐶</m:t>
                            </m:r>
                          </m:e>
                        </m:acc>
                      </m:e>
                    </m:d>
                  </m:oMath>
                </a14:m>
                <a:endParaRPr lang="en-US" sz="46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vi-VN" sz="4600" i="1"/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600" i="1"/>
                          </m:ctrlPr>
                        </m:dPr>
                        <m:e>
                          <m:r>
                            <a:rPr lang="vi-VN" sz="4600" i="1"/>
                            <m:t>3</m:t>
                          </m:r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𝑀𝑂</m:t>
                              </m:r>
                            </m:e>
                          </m:acc>
                          <m:r>
                            <a:rPr lang="vi-VN" sz="4600" i="1"/>
                            <m:t>+3</m:t>
                          </m:r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𝑂𝐴</m:t>
                              </m:r>
                            </m:e>
                          </m:acc>
                          <m:r>
                            <a:rPr lang="vi-VN" sz="4600" i="1"/>
                            <m:t>+2</m:t>
                          </m:r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𝑂𝐵</m:t>
                              </m:r>
                            </m:e>
                          </m:acc>
                          <m:r>
                            <a:rPr lang="vi-VN" sz="4600" i="1"/>
                            <m:t>−2</m:t>
                          </m:r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𝑂𝐶</m:t>
                              </m:r>
                            </m:e>
                          </m:acc>
                        </m:e>
                      </m:d>
                      <m:r>
                        <a:rPr lang="vi-VN" sz="4600" i="1"/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600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𝐶𝐵</m:t>
                              </m:r>
                            </m:e>
                          </m:acc>
                        </m:e>
                      </m:d>
                      <m:r>
                        <a:rPr lang="vi-VN" sz="4600" i="1"/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600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𝑀𝑂</m:t>
                              </m:r>
                            </m:e>
                          </m:acc>
                        </m:e>
                      </m:d>
                      <m:r>
                        <a:rPr lang="vi-VN" sz="4600" i="1"/>
                        <m:t>=</m:t>
                      </m:r>
                      <m:f>
                        <m:fPr>
                          <m:ctrlPr>
                            <a:rPr lang="en-US" sz="4600" i="1"/>
                          </m:ctrlPr>
                        </m:fPr>
                        <m:num>
                          <m:r>
                            <a:rPr lang="vi-VN" sz="4600" i="1"/>
                            <m:t>1</m:t>
                          </m:r>
                        </m:num>
                        <m:den>
                          <m:r>
                            <a:rPr lang="vi-VN" sz="4600" i="1"/>
                            <m:t>3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4600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𝐶𝐵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600" dirty="0"/>
              </a:p>
              <a:p>
                <a:r>
                  <a:rPr lang="vi-VN" sz="4600" dirty="0"/>
                  <a:t>Suy ra: </a:t>
                </a:r>
                <a14:m>
                  <m:oMath xmlns:m="http://schemas.openxmlformats.org/officeDocument/2006/math">
                    <m:r>
                      <a:rPr lang="vi-VN" sz="4600" i="1"/>
                      <m:t>𝑀𝑂</m:t>
                    </m:r>
                    <m:r>
                      <a:rPr lang="vi-VN" sz="4600" i="1"/>
                      <m:t>=</m:t>
                    </m:r>
                    <m:r>
                      <a:rPr lang="vi-VN" sz="4600" i="1"/>
                      <m:t>𝑎</m:t>
                    </m:r>
                  </m:oMath>
                </a14:m>
                <a:r>
                  <a:rPr lang="vi-VN" sz="4600" dirty="0"/>
                  <a:t>. </a:t>
                </a:r>
                <a:endParaRPr lang="en-US" sz="46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7086600"/>
                <a:ext cx="17832841" cy="6627392"/>
              </a:xfrm>
              <a:prstGeom prst="rect">
                <a:avLst/>
              </a:prstGeom>
              <a:blipFill>
                <a:blip r:embed="rId9"/>
                <a:stretch>
                  <a:fillRect l="-1470" t="-1012" b="-3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877800" y="4952999"/>
                <a:ext cx="1573956" cy="95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0" y="4952999"/>
                <a:ext cx="1573956" cy="9523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0CABA47-2BD1-7B08-335A-C37A11D6A8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6705600"/>
            <a:ext cx="9176829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92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50" grpId="0"/>
      <p:bldP spid="51" grpId="0"/>
      <p:bldP spid="4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710190" y="4343399"/>
            <a:ext cx="21642867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3945"/>
              <a:ext cx="2029048" cy="89551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765898" y="468144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752600"/>
            <a:ext cx="24140758" cy="2455306"/>
            <a:chOff x="923003" y="3917552"/>
            <a:chExt cx="2092012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0570921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15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904310" y="2399676"/>
                <a:ext cx="23632090" cy="1791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       </a:t>
                </a:r>
                <a:r>
                  <a:rPr lang="vi-VN" sz="5000" b="1" dirty="0"/>
                  <a:t>Cho tam giác </a:t>
                </a:r>
                <a14:m>
                  <m:oMath xmlns:m="http://schemas.openxmlformats.org/officeDocument/2006/math">
                    <m:r>
                      <a:rPr lang="vi-VN" sz="5000" b="1" i="1"/>
                      <m:t>𝑨𝑩𝑪</m:t>
                    </m:r>
                  </m:oMath>
                </a14:m>
                <a:r>
                  <a:rPr lang="vi-VN" sz="5000" b="1" dirty="0"/>
                  <a:t> có </a:t>
                </a:r>
                <a14:m>
                  <m:oMath xmlns:m="http://schemas.openxmlformats.org/officeDocument/2006/math">
                    <m:r>
                      <a:rPr lang="vi-VN" sz="5000" b="1" i="1"/>
                      <m:t>𝑩𝑪</m:t>
                    </m:r>
                    <m:r>
                      <a:rPr lang="vi-VN" sz="5000" b="1" i="1"/>
                      <m:t>=</m:t>
                    </m:r>
                    <m:r>
                      <a:rPr lang="vi-VN" sz="5000" b="1" i="1"/>
                      <m:t>𝟑</m:t>
                    </m:r>
                    <m:r>
                      <a:rPr lang="vi-VN" sz="5000" b="1" i="1"/>
                      <m:t>𝒂</m:t>
                    </m:r>
                  </m:oMath>
                </a14:m>
                <a:r>
                  <a:rPr lang="vi-VN" sz="5000" b="1" dirty="0"/>
                  <a:t>. Gọi </a:t>
                </a:r>
                <a14:m>
                  <m:oMath xmlns:m="http://schemas.openxmlformats.org/officeDocument/2006/math">
                    <m:r>
                      <a:rPr lang="vi-VN" sz="5000" b="1" i="1"/>
                      <m:t>𝑴</m:t>
                    </m:r>
                  </m:oMath>
                </a14:m>
                <a:r>
                  <a:rPr lang="vi-VN" sz="5000" b="1" dirty="0"/>
                  <a:t> là điểm thỏa mãn </a:t>
                </a:r>
                <a:endParaRPr lang="en-US" sz="5000" b="1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r>
                          <a:rPr lang="vi-VN" sz="5000" b="1" i="1"/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𝑴𝑨</m:t>
                            </m:r>
                          </m:e>
                        </m:acc>
                        <m:r>
                          <a:rPr lang="vi-VN" sz="5000" b="1" i="1"/>
                          <m:t>+</m:t>
                        </m:r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𝑴𝑩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𝑴𝑪</m:t>
                            </m:r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𝑴𝑩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5000" b="1" dirty="0"/>
                  <a:t>. Đ</a:t>
                </a:r>
                <a:r>
                  <a:rPr lang="vi-VN" sz="5000" b="1" dirty="0"/>
                  <a:t>ộ dài nhỏ nhất của </a:t>
                </a:r>
                <a:r>
                  <a:rPr lang="en-US" sz="5000" b="1" dirty="0" err="1"/>
                  <a:t>vectơ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r>
                          <a:rPr lang="vi-VN" sz="5000" b="1" i="1"/>
                          <m:t>𝑩𝑴</m:t>
                        </m:r>
                      </m:e>
                    </m:acc>
                    <m:r>
                      <a:rPr lang="vi-VN" sz="5000" b="1" i="1"/>
                      <m:t>−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r>
                          <a:rPr lang="vi-VN" sz="5000" b="1" i="1"/>
                          <m:t>𝑩𝑨</m:t>
                        </m:r>
                      </m:e>
                    </m:acc>
                  </m:oMath>
                </a14:m>
                <a:r>
                  <a:rPr lang="vi-VN" sz="5000" b="1" dirty="0"/>
                  <a:t> bằng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10" y="2399676"/>
                <a:ext cx="23632090" cy="1791324"/>
              </a:xfrm>
              <a:prstGeom prst="rect">
                <a:avLst/>
              </a:prstGeom>
              <a:blipFill>
                <a:blip r:embed="rId4"/>
                <a:stretch>
                  <a:fillRect t="-9524" b="-15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781236" y="5029199"/>
                <a:ext cx="1152880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1236" y="5029199"/>
                <a:ext cx="1152880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019800"/>
            <a:ext cx="24075438" cy="7526150"/>
            <a:chOff x="48567" y="4381500"/>
            <a:chExt cx="24079792" cy="8143344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752727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366451" y="4869358"/>
                <a:ext cx="1152880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5000" b="1" i="1"/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451" y="4869358"/>
                <a:ext cx="1152880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295400" y="4777026"/>
                <a:ext cx="2678707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/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777026"/>
                <a:ext cx="2678707" cy="8617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761999" y="7086600"/>
                <a:ext cx="17832841" cy="4099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Do đó tập hợp các điểm </a:t>
                </a:r>
                <a14:m>
                  <m:oMath xmlns:m="http://schemas.openxmlformats.org/officeDocument/2006/math">
                    <m:r>
                      <a:rPr lang="vi-VN" sz="5000" b="1" i="1"/>
                      <m:t>𝑴</m:t>
                    </m:r>
                  </m:oMath>
                </a14:m>
                <a:r>
                  <a:rPr lang="vi-VN" sz="5000" b="1" dirty="0"/>
                  <a:t> thỏa đề bài là </a:t>
                </a:r>
                <a:endParaRPr lang="en-US" sz="5000" b="1" dirty="0"/>
              </a:p>
              <a:p>
                <a:r>
                  <a:rPr lang="vi-VN" sz="5000" b="1" dirty="0"/>
                  <a:t>đường tròn tâm </a:t>
                </a:r>
                <a14:m>
                  <m:oMath xmlns:m="http://schemas.openxmlformats.org/officeDocument/2006/math">
                    <m:r>
                      <a:rPr lang="vi-VN" sz="5000" b="1" i="1"/>
                      <m:t>𝑶</m:t>
                    </m:r>
                  </m:oMath>
                </a14:m>
                <a:r>
                  <a:rPr lang="vi-VN" sz="5000" b="1" dirty="0"/>
                  <a:t>, bán kính bằng </a:t>
                </a:r>
                <a14:m>
                  <m:oMath xmlns:m="http://schemas.openxmlformats.org/officeDocument/2006/math">
                    <m:r>
                      <a:rPr lang="vi-VN" sz="5000" b="1" i="1"/>
                      <m:t>𝒂</m:t>
                    </m:r>
                  </m:oMath>
                </a14:m>
                <a:r>
                  <a:rPr lang="vi-VN" sz="5000" b="1" dirty="0"/>
                  <a:t>.</a:t>
                </a:r>
                <a:endParaRPr lang="en-US" sz="5000" b="1" dirty="0"/>
              </a:p>
              <a:p>
                <a:r>
                  <a:rPr lang="vi-VN" sz="5000" b="1" dirty="0"/>
                  <a:t>Khi đó: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𝑩𝑴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𝑩𝑨</m:t>
                            </m:r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𝑨𝑴</m:t>
                            </m:r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𝑨𝑴</m:t>
                    </m:r>
                  </m:oMath>
                </a14:m>
                <a:r>
                  <a:rPr lang="vi-VN" sz="5000" b="1" dirty="0"/>
                  <a:t> nhỏ nhất </a:t>
                </a:r>
                <a:endParaRPr lang="en-US" sz="5000" b="1" dirty="0"/>
              </a:p>
              <a:p>
                <a:r>
                  <a:rPr lang="vi-VN" sz="5000" b="1" dirty="0"/>
                  <a:t>khi </a:t>
                </a:r>
                <a14:m>
                  <m:oMath xmlns:m="http://schemas.openxmlformats.org/officeDocument/2006/math">
                    <m:r>
                      <a:rPr lang="vi-VN" sz="5000" b="1" i="1"/>
                      <m:t>𝑶</m:t>
                    </m:r>
                    <m:r>
                      <a:rPr lang="vi-VN" sz="5000" b="1" i="1"/>
                      <m:t>, </m:t>
                    </m:r>
                    <m:r>
                      <a:rPr lang="vi-VN" sz="5000" b="1" i="1"/>
                      <m:t>𝑴</m:t>
                    </m:r>
                    <m:r>
                      <a:rPr lang="vi-VN" sz="5000" b="1" i="1"/>
                      <m:t>, </m:t>
                    </m:r>
                    <m:r>
                      <a:rPr lang="vi-VN" sz="5000" b="1" i="1"/>
                      <m:t>𝑨</m:t>
                    </m:r>
                  </m:oMath>
                </a14:m>
                <a:r>
                  <a:rPr lang="vi-VN" sz="5000" b="1" dirty="0"/>
                  <a:t> thẳng hàng và </a:t>
                </a:r>
                <a14:m>
                  <m:oMath xmlns:m="http://schemas.openxmlformats.org/officeDocument/2006/math">
                    <m:r>
                      <a:rPr lang="vi-VN" sz="5000" b="1" i="1"/>
                      <m:t>𝑴</m:t>
                    </m:r>
                  </m:oMath>
                </a14:m>
                <a:r>
                  <a:rPr lang="vi-VN" sz="5000" b="1" dirty="0"/>
                  <a:t> nằm giữa </a:t>
                </a:r>
                <a14:m>
                  <m:oMath xmlns:m="http://schemas.openxmlformats.org/officeDocument/2006/math">
                    <m:r>
                      <a:rPr lang="vi-VN" sz="5000" b="1" i="1"/>
                      <m:t>𝑶</m:t>
                    </m:r>
                    <m:r>
                      <a:rPr lang="vi-VN" sz="5000" b="1" i="1"/>
                      <m:t>, </m:t>
                    </m:r>
                    <m:r>
                      <a:rPr lang="vi-VN" sz="5000" b="1" i="1"/>
                      <m:t>𝑨</m:t>
                    </m:r>
                  </m:oMath>
                </a14:m>
                <a:r>
                  <a:rPr lang="vi-VN" sz="5000" b="1" dirty="0"/>
                  <a:t>.</a:t>
                </a:r>
                <a:endParaRPr lang="en-US" sz="5000" b="1" dirty="0"/>
              </a:p>
              <a:p>
                <a:r>
                  <a:rPr lang="vi-VN" sz="5000" b="1" dirty="0"/>
                  <a:t>Vậy </a:t>
                </a:r>
                <a14:m>
                  <m:oMath xmlns:m="http://schemas.openxmlformats.org/officeDocument/2006/math">
                    <m:r>
                      <a:rPr lang="vi-VN" sz="5000" b="1" i="1"/>
                      <m:t>𝑨𝑴</m:t>
                    </m:r>
                    <m:r>
                      <a:rPr lang="vi-VN" sz="5000" b="1" i="1"/>
                      <m:t>=</m:t>
                    </m:r>
                    <m:r>
                      <a:rPr lang="vi-VN" sz="5000" b="1" i="1"/>
                      <m:t>𝑶𝑨</m:t>
                    </m:r>
                    <m:r>
                      <a:rPr lang="vi-VN" sz="5000" b="1" i="1"/>
                      <m:t>−</m:t>
                    </m:r>
                    <m:r>
                      <a:rPr lang="vi-VN" sz="5000" b="1" i="1"/>
                      <m:t>𝑴𝑶</m:t>
                    </m:r>
                    <m:r>
                      <a:rPr lang="vi-VN" sz="5000" b="1" i="1"/>
                      <m:t>=</m:t>
                    </m:r>
                    <m:r>
                      <a:rPr lang="vi-VN" sz="5000" b="1" i="1"/>
                      <m:t>𝒂</m:t>
                    </m:r>
                  </m:oMath>
                </a14:m>
                <a:r>
                  <a:rPr lang="vi-VN" sz="5000" b="1" dirty="0"/>
                  <a:t>.</a:t>
                </a:r>
                <a:r>
                  <a:rPr lang="en-US" sz="5000" b="1" dirty="0"/>
                  <a:t> </a:t>
                </a:r>
                <a:r>
                  <a:rPr lang="en-US" sz="50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5000" b="1" dirty="0">
                    <a:solidFill>
                      <a:srgbClr val="FF0000"/>
                    </a:solidFill>
                  </a:rPr>
                  <a:t> A</a:t>
                </a:r>
                <a:endParaRPr lang="en-US" sz="5000" b="1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7086600"/>
                <a:ext cx="17832841" cy="4099648"/>
              </a:xfrm>
              <a:prstGeom prst="rect">
                <a:avLst/>
              </a:prstGeom>
              <a:blipFill>
                <a:blip r:embed="rId9"/>
                <a:stretch>
                  <a:fillRect l="-1641" t="-4167" b="-7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877800" y="4952999"/>
                <a:ext cx="1573956" cy="95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0" y="4952999"/>
                <a:ext cx="1573956" cy="9523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0CABA47-2BD1-7B08-335A-C37A11D6A8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6705600"/>
            <a:ext cx="9176829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4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3698" y="2938755"/>
            <a:ext cx="23471701" cy="10015245"/>
            <a:chOff x="721799" y="1603075"/>
            <a:chExt cx="22602713" cy="8033363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8033363"/>
              <a:chOff x="1268078" y="3405486"/>
              <a:chExt cx="22602713" cy="803336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1126685"/>
                <a:chOff x="1311958" y="3405486"/>
                <a:chExt cx="4394042" cy="1126685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494161" y="3649033"/>
                  <a:ext cx="2562143" cy="883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3682990" y="1704408"/>
              <a:ext cx="19448133" cy="777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này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thầy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xin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mời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2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bày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nhanh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quả</a:t>
              </a:r>
              <a:endPara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A01F7E-C8E3-A603-0747-FD73A4683DB8}"/>
                  </a:ext>
                </a:extLst>
              </p:cNvPr>
              <p:cNvSpPr txBox="1"/>
              <p:nvPr/>
            </p:nvSpPr>
            <p:spPr>
              <a:xfrm>
                <a:off x="1447684" y="4343400"/>
                <a:ext cx="21935745" cy="5955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8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func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8000"/>
                  </a:lnSpc>
                </a:pPr>
                <a:r>
                  <a:rPr lang="en-US" dirty="0">
                    <a:latin typeface="Cambria Math" panose="02040503050406030204" pitchFamily="18" charset="0"/>
                  </a:rPr>
                  <a:t>   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+2.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                                           </m:t>
                    </m:r>
                  </m:oMath>
                </a14:m>
                <a:r>
                  <a:rPr lang="en-US" dirty="0"/>
                  <a:t>                               	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28000"/>
                  </a:lnSpc>
                </a:pPr>
                <a:r>
                  <a:rPr lang="en-US" dirty="0">
                    <a:latin typeface="Cambria Math" panose="02040503050406030204" pitchFamily="18" charset="0"/>
                  </a:rPr>
                  <a:t>     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+2.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</m:t>
                    </m:r>
                  </m:oMath>
                </a14:m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=1+1=2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8000"/>
                  </a:lnSpc>
                </a:pPr>
                <a:endParaRPr lang="en-US" b="0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8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A01F7E-C8E3-A603-0747-FD73A4683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684" y="4343400"/>
                <a:ext cx="21935745" cy="5955413"/>
              </a:xfrm>
              <a:prstGeom prst="rect">
                <a:avLst/>
              </a:prstGeom>
              <a:blipFill>
                <a:blip r:embed="rId3"/>
                <a:stretch>
                  <a:fillRect t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77C8B2-4709-B425-A153-334162501EC5}"/>
                  </a:ext>
                </a:extLst>
              </p:cNvPr>
              <p:cNvSpPr txBox="1"/>
              <p:nvPr/>
            </p:nvSpPr>
            <p:spPr>
              <a:xfrm>
                <a:off x="1436396" y="8853641"/>
                <a:ext cx="19047536" cy="3847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tan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cot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tan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110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𝑐𝑜𝑡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110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400" dirty="0">
                  <a:solidFill>
                    <a:srgbClr val="000000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/>
                  <a:t>    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4800" dirty="0"/>
                      <m:t> 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4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tan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cot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5400" dirty="0"/>
                      <m:t> 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4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tan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cot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tan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cot</m:t>
                    </m:r>
                    <m:r>
                      <m:rPr>
                        <m:nor/>
                      </m:rPr>
                      <a:rPr lang="en-US" sz="5400" dirty="0"/>
                      <m:t> 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77C8B2-4709-B425-A153-334162501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396" y="8853641"/>
                <a:ext cx="19047536" cy="3847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752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6149" y="2971800"/>
            <a:ext cx="23471701" cy="10015245"/>
            <a:chOff x="721799" y="1603075"/>
            <a:chExt cx="22602713" cy="8033363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8033363"/>
              <a:chOff x="1268078" y="3405486"/>
              <a:chExt cx="22602713" cy="803336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494161" y="3649033"/>
                  <a:ext cx="2477875" cy="5678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3682990" y="1704408"/>
              <a:ext cx="19448133" cy="777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</a:t>
              </a:r>
              <a:endPara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A01F7E-C8E3-A603-0747-FD73A4683DB8}"/>
                  </a:ext>
                </a:extLst>
              </p:cNvPr>
              <p:cNvSpPr txBox="1"/>
              <p:nvPr/>
            </p:nvSpPr>
            <p:spPr>
              <a:xfrm>
                <a:off x="1447684" y="4343400"/>
                <a:ext cx="21935745" cy="7297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Áp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định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lý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cosin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func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𝑂𝐴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𝑂𝐵</m:t>
                        </m:r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−3,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2.2.2</m:t>
                        </m:r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161</m:t>
                        </m:r>
                      </m:num>
                      <m:den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800</m:t>
                        </m:r>
                      </m:den>
                    </m:f>
                  </m:oMath>
                </a14:m>
                <a:br>
                  <a:rPr lang="en-US" sz="5000" dirty="0"/>
                </a:b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≈10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50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</a:t>
                </a:r>
                <a:r>
                  <a:rPr lang="en-US" sz="4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4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600" i="1">
                        <a:latin typeface="Cambria Math" panose="02040503050406030204" pitchFamily="18" charset="0"/>
                      </a:rPr>
                      <m:t>≈10</m:t>
                    </m:r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5000" b="0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8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A01F7E-C8E3-A603-0747-FD73A4683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684" y="4343400"/>
                <a:ext cx="21935745" cy="7297254"/>
              </a:xfrm>
              <a:prstGeom prst="rect">
                <a:avLst/>
              </a:prstGeom>
              <a:blipFill>
                <a:blip r:embed="rId3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6050A90-E711-A0A4-D450-A5B1D75058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048" y="6019800"/>
            <a:ext cx="6565268" cy="5372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270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6149" y="2971800"/>
            <a:ext cx="23471701" cy="10744200"/>
            <a:chOff x="721799" y="1603075"/>
            <a:chExt cx="22602713" cy="8033363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8033363"/>
              <a:chOff x="1268078" y="3405486"/>
              <a:chExt cx="22602713" cy="803336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494161" y="3649033"/>
                  <a:ext cx="2477875" cy="5678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3682990" y="1704408"/>
              <a:ext cx="19448133" cy="777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</a:t>
              </a:r>
              <a:endPara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A01F7E-C8E3-A603-0747-FD73A4683DB8}"/>
                  </a:ext>
                </a:extLst>
              </p:cNvPr>
              <p:cNvSpPr txBox="1"/>
              <p:nvPr/>
            </p:nvSpPr>
            <p:spPr>
              <a:xfrm>
                <a:off x="2219655" y="3048000"/>
                <a:ext cx="21935745" cy="20047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6000"/>
                  </a:lnSpc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Xét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>
                  <a:lnSpc>
                    <a:spcPct val="136000"/>
                  </a:lnSpc>
                </a:pP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trạm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trạm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lần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lượt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CA, CB</a:t>
                </a:r>
              </a:p>
              <a:p>
                <a:pPr>
                  <a:lnSpc>
                    <a:spcPct val="136000"/>
                  </a:lnSpc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Theo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định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lý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sin ta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</a:p>
              <a:p>
                <a:pPr>
                  <a:lnSpc>
                    <a:spcPct val="136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𝐶𝐵</m:t>
                        </m:r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𝐵𝐴𝐶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𝐴𝐶𝐵</m:t>
                                </m:r>
                              </m:e>
                            </m:acc>
                          </m:e>
                        </m:func>
                      </m:den>
                    </m:f>
                  </m:oMath>
                </a14:m>
                <a:r>
                  <a:rPr lang="en-US" sz="5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𝐶𝐵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𝐴𝐵</m:t>
                        </m:r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𝐵𝐴𝐶</m:t>
                                </m:r>
                              </m:e>
                            </m:ac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𝐴𝐶𝐵</m:t>
                                </m:r>
                              </m:e>
                            </m:acc>
                          </m:e>
                        </m:func>
                      </m:den>
                    </m:f>
                  </m:oMath>
                </a14:m>
                <a:r>
                  <a:rPr lang="en-US" sz="5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1200.</m:t>
                        </m:r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1075,89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r>
                  <a:rPr lang="en-US" sz="5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𝐶𝐴</m:t>
                        </m:r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𝐴𝐵𝐶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𝐴𝐶𝐵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𝐴𝐵</m:t>
                        </m:r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𝐴𝐵𝐶</m:t>
                                </m:r>
                              </m:e>
                            </m:ac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𝐴𝐶𝐵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1200.</m:t>
                        </m:r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878,46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trạm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878,46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  <a:p>
                <a:pPr>
                  <a:lnSpc>
                    <a:spcPct val="136000"/>
                  </a:lnSpc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kKhoảng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trạm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1075,89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b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  <a:p>
                <a:pPr>
                  <a:lnSpc>
                    <a:spcPct val="136000"/>
                  </a:lnSpc>
                </a:pPr>
                <a:b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b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sz="5000" b="0" i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A01F7E-C8E3-A603-0747-FD73A4683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55" y="3048000"/>
                <a:ext cx="21935745" cy="20047219"/>
              </a:xfrm>
              <a:prstGeom prst="rect">
                <a:avLst/>
              </a:prstGeom>
              <a:blipFill>
                <a:blip r:embed="rId3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" name="Picture 89">
            <a:extLst>
              <a:ext uri="{FF2B5EF4-FFF2-40B4-BE49-F238E27FC236}">
                <a16:creationId xmlns:a16="http://schemas.microsoft.com/office/drawing/2014/main" id="{4FEDA112-5456-E48C-038E-A95F20CD4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7035" y="9480194"/>
            <a:ext cx="6456365" cy="42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59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6149" y="2971800"/>
            <a:ext cx="23471701" cy="10744200"/>
            <a:chOff x="721799" y="1603075"/>
            <a:chExt cx="22602713" cy="8033363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8033363"/>
              <a:chOff x="1268078" y="3405486"/>
              <a:chExt cx="22602713" cy="803336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494161" y="3649033"/>
                  <a:ext cx="2477875" cy="5292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3682990" y="1704408"/>
              <a:ext cx="19448133" cy="777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</a:t>
              </a:r>
              <a:endPara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BÀITẬP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F671FA2-F61F-CBCB-3019-82E00443F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3399" y="5281378"/>
            <a:ext cx="7187049" cy="4853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389517-7CB4-0E73-F15F-6A2372A1357B}"/>
              </a:ext>
            </a:extLst>
          </p:cNvPr>
          <p:cNvSpPr txBox="1"/>
          <p:nvPr/>
        </p:nvSpPr>
        <p:spPr>
          <a:xfrm>
            <a:off x="3758735" y="3065087"/>
            <a:ext cx="20195839" cy="96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     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này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thầy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xin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mời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lên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trình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bày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nhanh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kết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quả</a:t>
            </a:r>
            <a:endParaRPr lang="vi-VN" sz="5200" b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E251AC-7C7A-110C-C8C9-860ABBA26FCB}"/>
                  </a:ext>
                </a:extLst>
              </p:cNvPr>
              <p:cNvSpPr txBox="1"/>
              <p:nvPr/>
            </p:nvSpPr>
            <p:spPr>
              <a:xfrm>
                <a:off x="6098382" y="4765734"/>
                <a:ext cx="12187236" cy="812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226695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4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sông</a:t>
                </a:r>
                <a:r>
                  <a:rPr lang="en-US" sz="4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52 </m:t>
                    </m:r>
                    <m:r>
                      <a:rPr lang="en-US" sz="4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E251AC-7C7A-110C-C8C9-860ABBA26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382" y="4765734"/>
                <a:ext cx="12187236" cy="812402"/>
              </a:xfrm>
              <a:prstGeom prst="rect">
                <a:avLst/>
              </a:prstGeom>
              <a:blipFill>
                <a:blip r:embed="rId4"/>
                <a:stretch>
                  <a:fillRect l="-2150" t="-16541" b="-35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DEE7AA6-DF11-64D8-5401-2B9027FD2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8950" y="5824537"/>
            <a:ext cx="30861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23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6149" y="2971800"/>
            <a:ext cx="23471701" cy="10744200"/>
            <a:chOff x="721799" y="1603075"/>
            <a:chExt cx="22602713" cy="8033363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8033363"/>
              <a:chOff x="1268078" y="3405486"/>
              <a:chExt cx="22602713" cy="803336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494161" y="3649033"/>
                  <a:ext cx="2477875" cy="5292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3682990" y="1704408"/>
              <a:ext cx="19448133" cy="777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</a:t>
              </a:r>
              <a:endPara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BÀITẬP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B389517-7CB4-0E73-F15F-6A2372A1357B}"/>
              </a:ext>
            </a:extLst>
          </p:cNvPr>
          <p:cNvSpPr txBox="1"/>
          <p:nvPr/>
        </p:nvSpPr>
        <p:spPr>
          <a:xfrm>
            <a:off x="3758735" y="3065087"/>
            <a:ext cx="20195839" cy="96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     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này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thầy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xin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mời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lên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trình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bày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nhanh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kết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quả</a:t>
            </a:r>
            <a:endParaRPr lang="vi-VN" sz="5200" b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E251AC-7C7A-110C-C8C9-860ABBA26FCB}"/>
                  </a:ext>
                </a:extLst>
              </p:cNvPr>
              <p:cNvSpPr txBox="1"/>
              <p:nvPr/>
            </p:nvSpPr>
            <p:spPr>
              <a:xfrm>
                <a:off x="1442851" y="4939658"/>
                <a:ext cx="14964513" cy="10691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𝑀𝑂𝑁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Theo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Cosin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𝑂𝑀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𝑂𝑁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𝑀𝑂𝑁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br>
                  <a:rPr lang="en-US" sz="5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5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</m:t>
                    </m:r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+50</m:t>
                    </m:r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−2.200.500</m:t>
                    </m:r>
                    <m:func>
                      <m:func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fun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5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=290000+100000</m:t>
                      </m:r>
                      <m:rad>
                        <m:radPr>
                          <m:degHide m:val="on"/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5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</m:t>
                      </m:r>
                    </m:oMath>
                  </m:oMathPara>
                </a14:m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              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290000+100000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≈656,82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R="0" lvl="0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657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E251AC-7C7A-110C-C8C9-860ABBA26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851" y="4939658"/>
                <a:ext cx="14964513" cy="10691260"/>
              </a:xfrm>
              <a:prstGeom prst="rect">
                <a:avLst/>
              </a:prstGeom>
              <a:blipFill>
                <a:blip r:embed="rId3"/>
                <a:stretch>
                  <a:fillRect l="-1956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DEE7AA6-DF11-64D8-5401-2B9027FD2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3047" y="6858000"/>
            <a:ext cx="7269120" cy="486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26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1|8.3|21.8|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9|13.9|1.8|6.8|1.3|6.3|1.3|7.4|1.2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2814</TotalTime>
  <Words>3789</Words>
  <PresentationFormat>Custom</PresentationFormat>
  <Paragraphs>734</Paragraphs>
  <Slides>42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Britannic Bold</vt:lpstr>
      <vt:lpstr>Calibri</vt:lpstr>
      <vt:lpstr>Calibri Light</vt:lpstr>
      <vt:lpstr>Cambria</vt:lpstr>
      <vt:lpstr>Cambria Math</vt:lpstr>
      <vt:lpstr>Tahoma</vt:lpstr>
      <vt:lpstr>Times New Roman</vt:lpstr>
      <vt:lpstr>Tohama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Website@VnTeach.Com;</dc:title>
  <dc:creator>Website@VnTeach.Com</dc:creator>
  <cp:keywords>Website@VnTeach.Com</cp:keywords>
  <dcterms:created xsi:type="dcterms:W3CDTF">2013-08-31T11:42:51Z</dcterms:created>
  <dcterms:modified xsi:type="dcterms:W3CDTF">2022-08-27T04:35:03Z</dcterms:modified>
</cp:coreProperties>
</file>