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8" r:id="rId2"/>
    <p:sldId id="348" r:id="rId3"/>
    <p:sldId id="269" r:id="rId4"/>
    <p:sldId id="284" r:id="rId5"/>
    <p:sldId id="285" r:id="rId6"/>
    <p:sldId id="336" r:id="rId7"/>
    <p:sldId id="280" r:id="rId8"/>
    <p:sldId id="286" r:id="rId9"/>
    <p:sldId id="321" r:id="rId10"/>
    <p:sldId id="323" r:id="rId11"/>
    <p:sldId id="338" r:id="rId12"/>
    <p:sldId id="287" r:id="rId13"/>
    <p:sldId id="288" r:id="rId14"/>
    <p:sldId id="270" r:id="rId15"/>
    <p:sldId id="352" r:id="rId16"/>
    <p:sldId id="337" r:id="rId17"/>
    <p:sldId id="317" r:id="rId18"/>
    <p:sldId id="339" r:id="rId19"/>
    <p:sldId id="340" r:id="rId20"/>
    <p:sldId id="341" r:id="rId21"/>
    <p:sldId id="342" r:id="rId22"/>
    <p:sldId id="335" r:id="rId23"/>
    <p:sldId id="343" r:id="rId24"/>
    <p:sldId id="344" r:id="rId25"/>
    <p:sldId id="345" r:id="rId26"/>
    <p:sldId id="334" r:id="rId27"/>
    <p:sldId id="324" r:id="rId28"/>
    <p:sldId id="347" r:id="rId29"/>
    <p:sldId id="291" r:id="rId30"/>
    <p:sldId id="294" r:id="rId31"/>
    <p:sldId id="349" r:id="rId32"/>
    <p:sldId id="351" r:id="rId33"/>
    <p:sldId id="350" r:id="rId34"/>
    <p:sldId id="346" r:id="rId35"/>
    <p:sldId id="282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97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U NGÂN (221002094)" initials="TTN(" lastIdx="1" clrIdx="0">
    <p:extLst>
      <p:ext uri="{19B8F6BF-5375-455C-9EA6-DF929625EA0E}">
        <p15:presenceInfo xmlns="" xmlns:p15="http://schemas.microsoft.com/office/powerpoint/2012/main" userId="TRẦN THU NGÂN (221002094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A92B2"/>
    <a:srgbClr val="000099"/>
    <a:srgbClr val="3333FF"/>
    <a:srgbClr val="0000FF"/>
    <a:srgbClr val="800000"/>
    <a:srgbClr val="3E5D3C"/>
    <a:srgbClr val="FFFFFF"/>
    <a:srgbClr val="FCE9DC"/>
    <a:srgbClr val="E98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71" autoAdjust="0"/>
  </p:normalViewPr>
  <p:slideViewPr>
    <p:cSldViewPr snapToGrid="0" showGuides="1">
      <p:cViewPr varScale="1">
        <p:scale>
          <a:sx n="66" d="100"/>
          <a:sy n="66" d="100"/>
        </p:scale>
        <p:origin x="-858" y="-96"/>
      </p:cViewPr>
      <p:guideLst>
        <p:guide orient="horz" pos="2197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12CC0-1887-4AA3-A14B-6A9D9A8183C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3CB92-93A6-4C19-93A9-D06EAA90532F}">
      <dgm:prSet phldrT="[Text]" custT="1"/>
      <dgm:spPr>
        <a:solidFill>
          <a:schemeClr val="accent4">
            <a:lumMod val="20000"/>
            <a:lumOff val="8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en-US" sz="54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5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gm:t>
    </dgm:pt>
    <dgm:pt modelId="{8E9C1E01-3F69-47DD-873C-ED235E9C235F}" type="parTrans" cxnId="{C65D93F9-3BDD-409A-92BD-0D06A268B32B}">
      <dgm:prSet/>
      <dgm:spPr/>
      <dgm:t>
        <a:bodyPr/>
        <a:lstStyle/>
        <a:p>
          <a:endParaRPr lang="en-US"/>
        </a:p>
      </dgm:t>
    </dgm:pt>
    <dgm:pt modelId="{6AE93126-EE59-43BD-A399-673E465D9CB9}" type="sibTrans" cxnId="{C65D93F9-3BDD-409A-92BD-0D06A268B32B}">
      <dgm:prSet/>
      <dgm:spPr/>
      <dgm:t>
        <a:bodyPr/>
        <a:lstStyle/>
        <a:p>
          <a:endParaRPr lang="en-US"/>
        </a:p>
      </dgm:t>
    </dgm:pt>
    <dgm:pt modelId="{A56BCD0F-9B56-4F21-9EB3-0E604D81FB60}">
      <dgm:prSet phldrT="[Text]"/>
      <dgm:spPr>
        <a:solidFill>
          <a:schemeClr val="accent4">
            <a:lumMod val="20000"/>
            <a:lumOff val="80000"/>
          </a:schemeClr>
        </a:solidFill>
        <a:ln w="19050">
          <a:solidFill>
            <a:srgbClr val="FFFF00"/>
          </a:solidFill>
        </a:ln>
      </dgm:spPr>
      <dgm:t>
        <a:bodyPr/>
        <a:lstStyle/>
        <a:p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-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ED575-87DE-4BCF-AFFA-24136E82FE05}" type="parTrans" cxnId="{12267848-11C2-450B-A91D-D6770C92E375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FCE9A-7C1A-4C92-A3B7-45FCA276CA5C}" type="sibTrans" cxnId="{12267848-11C2-450B-A91D-D6770C92E375}">
      <dgm:prSet/>
      <dgm:spPr/>
      <dgm:t>
        <a:bodyPr/>
        <a:lstStyle/>
        <a:p>
          <a:endParaRPr lang="en-US"/>
        </a:p>
      </dgm:t>
    </dgm:pt>
    <dgm:pt modelId="{2048C23F-479C-40F9-B0E4-A83C900ABD1A}">
      <dgm:prSet phldrT="[Text]"/>
      <dgm:spPr>
        <a:solidFill>
          <a:schemeClr val="accent4">
            <a:lumMod val="20000"/>
            <a:lumOff val="8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ngữ, biện pháp nghệ thuật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4F210AFB-0864-4FC0-9814-F40D95CD709A}" type="parTrans" cxnId="{FBDF35DF-B6B8-480F-A648-B1AEEDE0115E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821D5-8F4F-4064-BA41-468F2C98A565}" type="sibTrans" cxnId="{FBDF35DF-B6B8-480F-A648-B1AEEDE0115E}">
      <dgm:prSet/>
      <dgm:spPr/>
      <dgm:t>
        <a:bodyPr/>
        <a:lstStyle/>
        <a:p>
          <a:endParaRPr lang="en-US"/>
        </a:p>
      </dgm:t>
    </dgm:pt>
    <dgm:pt modelId="{C1D4A873-6409-4DE5-BED1-1189724CF009}">
      <dgm:prSet phldrT="[Text]"/>
      <dgm:spPr>
        <a:solidFill>
          <a:schemeClr val="accent4">
            <a:lumMod val="20000"/>
            <a:lumOff val="8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vi-VN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câu thơ,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1475D44C-E66B-4533-BF24-1A042E23BEEB}" type="parTrans" cxnId="{46587657-0F9D-4B72-A7CE-DB7C545908B9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6DCA6-761B-40EB-896F-691EDE4B014C}" type="sibTrans" cxnId="{46587657-0F9D-4B72-A7CE-DB7C545908B9}">
      <dgm:prSet/>
      <dgm:spPr/>
      <dgm:t>
        <a:bodyPr/>
        <a:lstStyle/>
        <a:p>
          <a:endParaRPr lang="en-US"/>
        </a:p>
      </dgm:t>
    </dgm:pt>
    <dgm:pt modelId="{485EBD1C-E6BB-4041-A032-0E072EAB9CF7}" type="pres">
      <dgm:prSet presAssocID="{4EE12CC0-1887-4AA3-A14B-6A9D9A8183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55D8D-A809-4B61-A2CE-C4F6C81B94D8}" type="pres">
      <dgm:prSet presAssocID="{C143CB92-93A6-4C19-93A9-D06EAA90532F}" presName="root1" presStyleCnt="0"/>
      <dgm:spPr/>
    </dgm:pt>
    <dgm:pt modelId="{4FB272D5-F344-42B8-BB74-C9408793D06A}" type="pres">
      <dgm:prSet presAssocID="{C143CB92-93A6-4C19-93A9-D06EAA90532F}" presName="LevelOneTextNode" presStyleLbl="node0" presStyleIdx="0" presStyleCnt="1" custAng="5400000" custScaleY="35380" custLinFactX="-22463" custLinFactNeighborX="-100000" custLinFactNeighborY="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80809-CD65-4EA2-A69D-EA887114F4BA}" type="pres">
      <dgm:prSet presAssocID="{C143CB92-93A6-4C19-93A9-D06EAA90532F}" presName="level2hierChild" presStyleCnt="0"/>
      <dgm:spPr/>
    </dgm:pt>
    <dgm:pt modelId="{ACF42718-3441-4EED-A7DD-5DCE00B7D8DF}" type="pres">
      <dgm:prSet presAssocID="{2C3ED575-87DE-4BCF-AFFA-24136E82FE0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EECEDDA-7258-435D-8AB1-A4D385F45988}" type="pres">
      <dgm:prSet presAssocID="{2C3ED575-87DE-4BCF-AFFA-24136E82FE0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E9A2C22-33B6-4052-820F-A90A0BEB42C2}" type="pres">
      <dgm:prSet presAssocID="{A56BCD0F-9B56-4F21-9EB3-0E604D81FB60}" presName="root2" presStyleCnt="0"/>
      <dgm:spPr/>
    </dgm:pt>
    <dgm:pt modelId="{1E516F8F-D98D-41D5-8062-0E59F7973EA2}" type="pres">
      <dgm:prSet presAssocID="{A56BCD0F-9B56-4F21-9EB3-0E604D81FB60}" presName="LevelTwoTextNode" presStyleLbl="node2" presStyleIdx="0" presStyleCnt="3" custScaleX="176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65BF2D-2246-44AF-8F20-1C1520366620}" type="pres">
      <dgm:prSet presAssocID="{A56BCD0F-9B56-4F21-9EB3-0E604D81FB60}" presName="level3hierChild" presStyleCnt="0"/>
      <dgm:spPr/>
    </dgm:pt>
    <dgm:pt modelId="{39753914-B7CB-4190-A14E-599E848FC215}" type="pres">
      <dgm:prSet presAssocID="{1475D44C-E66B-4533-BF24-1A042E23BEE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B9E1931-1993-4F15-A1CA-52DA64F678F4}" type="pres">
      <dgm:prSet presAssocID="{1475D44C-E66B-4533-BF24-1A042E23BEE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F8F8CC8-2E29-4E0C-ACFD-CB88A8C2BDE9}" type="pres">
      <dgm:prSet presAssocID="{C1D4A873-6409-4DE5-BED1-1189724CF009}" presName="root2" presStyleCnt="0"/>
      <dgm:spPr/>
    </dgm:pt>
    <dgm:pt modelId="{C320B827-D255-41BB-9FDE-83902507EB35}" type="pres">
      <dgm:prSet presAssocID="{C1D4A873-6409-4DE5-BED1-1189724CF009}" presName="LevelTwoTextNode" presStyleLbl="node2" presStyleIdx="1" presStyleCnt="3" custScaleX="17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7B8FB-03E2-4C59-BAAE-DE9FB582E90F}" type="pres">
      <dgm:prSet presAssocID="{C1D4A873-6409-4DE5-BED1-1189724CF009}" presName="level3hierChild" presStyleCnt="0"/>
      <dgm:spPr/>
    </dgm:pt>
    <dgm:pt modelId="{21DB79E3-929F-48BD-BE96-20194721E900}" type="pres">
      <dgm:prSet presAssocID="{4F210AFB-0864-4FC0-9814-F40D95CD709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8B40658-1246-4C02-8CFA-202A022089F9}" type="pres">
      <dgm:prSet presAssocID="{4F210AFB-0864-4FC0-9814-F40D95CD709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02AA141-FD3A-4865-94DD-F7DF923893B8}" type="pres">
      <dgm:prSet presAssocID="{2048C23F-479C-40F9-B0E4-A83C900ABD1A}" presName="root2" presStyleCnt="0"/>
      <dgm:spPr/>
    </dgm:pt>
    <dgm:pt modelId="{D890F87D-D405-4FB7-BAD3-53DEC78CACC5}" type="pres">
      <dgm:prSet presAssocID="{2048C23F-479C-40F9-B0E4-A83C900ABD1A}" presName="LevelTwoTextNode" presStyleLbl="node2" presStyleIdx="2" presStyleCnt="3" custScaleX="177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275A2-3E8C-41F8-A588-40376C61C1EC}" type="pres">
      <dgm:prSet presAssocID="{2048C23F-479C-40F9-B0E4-A83C900ABD1A}" presName="level3hierChild" presStyleCnt="0"/>
      <dgm:spPr/>
    </dgm:pt>
  </dgm:ptLst>
  <dgm:cxnLst>
    <dgm:cxn modelId="{ED8980EA-88EA-46DE-AC6F-1EE26609D45F}" type="presOf" srcId="{C143CB92-93A6-4C19-93A9-D06EAA90532F}" destId="{4FB272D5-F344-42B8-BB74-C9408793D06A}" srcOrd="0" destOrd="0" presId="urn:microsoft.com/office/officeart/2008/layout/HorizontalMultiLevelHierarchy"/>
    <dgm:cxn modelId="{55369958-9494-4E55-B38E-26E77BCBF7DB}" type="presOf" srcId="{4F210AFB-0864-4FC0-9814-F40D95CD709A}" destId="{21DB79E3-929F-48BD-BE96-20194721E900}" srcOrd="0" destOrd="0" presId="urn:microsoft.com/office/officeart/2008/layout/HorizontalMultiLevelHierarchy"/>
    <dgm:cxn modelId="{A420E6BF-4F23-48B6-BC1D-DB27E3F75ACB}" type="presOf" srcId="{1475D44C-E66B-4533-BF24-1A042E23BEEB}" destId="{39753914-B7CB-4190-A14E-599E848FC215}" srcOrd="0" destOrd="0" presId="urn:microsoft.com/office/officeart/2008/layout/HorizontalMultiLevelHierarchy"/>
    <dgm:cxn modelId="{D28A2F1D-C4B3-49FC-8D71-5DC8C48BECEC}" type="presOf" srcId="{C1D4A873-6409-4DE5-BED1-1189724CF009}" destId="{C320B827-D255-41BB-9FDE-83902507EB35}" srcOrd="0" destOrd="0" presId="urn:microsoft.com/office/officeart/2008/layout/HorizontalMultiLevelHierarchy"/>
    <dgm:cxn modelId="{12267848-11C2-450B-A91D-D6770C92E375}" srcId="{C143CB92-93A6-4C19-93A9-D06EAA90532F}" destId="{A56BCD0F-9B56-4F21-9EB3-0E604D81FB60}" srcOrd="0" destOrd="0" parTransId="{2C3ED575-87DE-4BCF-AFFA-24136E82FE05}" sibTransId="{294FCE9A-7C1A-4C92-A3B7-45FCA276CA5C}"/>
    <dgm:cxn modelId="{985878D8-9645-4C00-B375-C1611CEAE951}" type="presOf" srcId="{4F210AFB-0864-4FC0-9814-F40D95CD709A}" destId="{58B40658-1246-4C02-8CFA-202A022089F9}" srcOrd="1" destOrd="0" presId="urn:microsoft.com/office/officeart/2008/layout/HorizontalMultiLevelHierarchy"/>
    <dgm:cxn modelId="{E604FF1E-8C06-4758-ACFB-71F133A4A6CA}" type="presOf" srcId="{A56BCD0F-9B56-4F21-9EB3-0E604D81FB60}" destId="{1E516F8F-D98D-41D5-8062-0E59F7973EA2}" srcOrd="0" destOrd="0" presId="urn:microsoft.com/office/officeart/2008/layout/HorizontalMultiLevelHierarchy"/>
    <dgm:cxn modelId="{46587657-0F9D-4B72-A7CE-DB7C545908B9}" srcId="{C143CB92-93A6-4C19-93A9-D06EAA90532F}" destId="{C1D4A873-6409-4DE5-BED1-1189724CF009}" srcOrd="1" destOrd="0" parTransId="{1475D44C-E66B-4533-BF24-1A042E23BEEB}" sibTransId="{B506DCA6-761B-40EB-896F-691EDE4B014C}"/>
    <dgm:cxn modelId="{CE8CCB95-7873-450D-88CE-66853009126D}" type="presOf" srcId="{4EE12CC0-1887-4AA3-A14B-6A9D9A8183C1}" destId="{485EBD1C-E6BB-4041-A032-0E072EAB9CF7}" srcOrd="0" destOrd="0" presId="urn:microsoft.com/office/officeart/2008/layout/HorizontalMultiLevelHierarchy"/>
    <dgm:cxn modelId="{FBDF35DF-B6B8-480F-A648-B1AEEDE0115E}" srcId="{C143CB92-93A6-4C19-93A9-D06EAA90532F}" destId="{2048C23F-479C-40F9-B0E4-A83C900ABD1A}" srcOrd="2" destOrd="0" parTransId="{4F210AFB-0864-4FC0-9814-F40D95CD709A}" sibTransId="{848821D5-8F4F-4064-BA41-468F2C98A565}"/>
    <dgm:cxn modelId="{C65D93F9-3BDD-409A-92BD-0D06A268B32B}" srcId="{4EE12CC0-1887-4AA3-A14B-6A9D9A8183C1}" destId="{C143CB92-93A6-4C19-93A9-D06EAA90532F}" srcOrd="0" destOrd="0" parTransId="{8E9C1E01-3F69-47DD-873C-ED235E9C235F}" sibTransId="{6AE93126-EE59-43BD-A399-673E465D9CB9}"/>
    <dgm:cxn modelId="{66FEB1BC-2A86-4A26-AF32-BBDDAE847815}" type="presOf" srcId="{1475D44C-E66B-4533-BF24-1A042E23BEEB}" destId="{8B9E1931-1993-4F15-A1CA-52DA64F678F4}" srcOrd="1" destOrd="0" presId="urn:microsoft.com/office/officeart/2008/layout/HorizontalMultiLevelHierarchy"/>
    <dgm:cxn modelId="{5B340B92-815D-45D9-B923-11FEB5F40B13}" type="presOf" srcId="{2C3ED575-87DE-4BCF-AFFA-24136E82FE05}" destId="{0EECEDDA-7258-435D-8AB1-A4D385F45988}" srcOrd="1" destOrd="0" presId="urn:microsoft.com/office/officeart/2008/layout/HorizontalMultiLevelHierarchy"/>
    <dgm:cxn modelId="{96545B0B-9C4D-4F73-98D0-1299B9F8AC94}" type="presOf" srcId="{2048C23F-479C-40F9-B0E4-A83C900ABD1A}" destId="{D890F87D-D405-4FB7-BAD3-53DEC78CACC5}" srcOrd="0" destOrd="0" presId="urn:microsoft.com/office/officeart/2008/layout/HorizontalMultiLevelHierarchy"/>
    <dgm:cxn modelId="{839D722D-611A-433A-BD7D-3E576A92E21D}" type="presOf" srcId="{2C3ED575-87DE-4BCF-AFFA-24136E82FE05}" destId="{ACF42718-3441-4EED-A7DD-5DCE00B7D8DF}" srcOrd="0" destOrd="0" presId="urn:microsoft.com/office/officeart/2008/layout/HorizontalMultiLevelHierarchy"/>
    <dgm:cxn modelId="{80EC5DE2-E4DE-4350-BFA4-0E6DDC9F1C24}" type="presParOf" srcId="{485EBD1C-E6BB-4041-A032-0E072EAB9CF7}" destId="{50C55D8D-A809-4B61-A2CE-C4F6C81B94D8}" srcOrd="0" destOrd="0" presId="urn:microsoft.com/office/officeart/2008/layout/HorizontalMultiLevelHierarchy"/>
    <dgm:cxn modelId="{34994F80-C555-477C-9E04-29FE3A027391}" type="presParOf" srcId="{50C55D8D-A809-4B61-A2CE-C4F6C81B94D8}" destId="{4FB272D5-F344-42B8-BB74-C9408793D06A}" srcOrd="0" destOrd="0" presId="urn:microsoft.com/office/officeart/2008/layout/HorizontalMultiLevelHierarchy"/>
    <dgm:cxn modelId="{6EAF54C7-BD9F-4E23-B212-3A2D2AFEC23C}" type="presParOf" srcId="{50C55D8D-A809-4B61-A2CE-C4F6C81B94D8}" destId="{3BA80809-CD65-4EA2-A69D-EA887114F4BA}" srcOrd="1" destOrd="0" presId="urn:microsoft.com/office/officeart/2008/layout/HorizontalMultiLevelHierarchy"/>
    <dgm:cxn modelId="{2BFBFE26-B97B-495E-8004-B442BEE262B3}" type="presParOf" srcId="{3BA80809-CD65-4EA2-A69D-EA887114F4BA}" destId="{ACF42718-3441-4EED-A7DD-5DCE00B7D8DF}" srcOrd="0" destOrd="0" presId="urn:microsoft.com/office/officeart/2008/layout/HorizontalMultiLevelHierarchy"/>
    <dgm:cxn modelId="{D888D253-FE08-4600-882C-F541C3B05C0D}" type="presParOf" srcId="{ACF42718-3441-4EED-A7DD-5DCE00B7D8DF}" destId="{0EECEDDA-7258-435D-8AB1-A4D385F45988}" srcOrd="0" destOrd="0" presId="urn:microsoft.com/office/officeart/2008/layout/HorizontalMultiLevelHierarchy"/>
    <dgm:cxn modelId="{E16C4D66-1507-4296-BEA8-0B8D13F2C4DC}" type="presParOf" srcId="{3BA80809-CD65-4EA2-A69D-EA887114F4BA}" destId="{4E9A2C22-33B6-4052-820F-A90A0BEB42C2}" srcOrd="1" destOrd="0" presId="urn:microsoft.com/office/officeart/2008/layout/HorizontalMultiLevelHierarchy"/>
    <dgm:cxn modelId="{CABCE330-50D1-472D-8928-3D03DDC28696}" type="presParOf" srcId="{4E9A2C22-33B6-4052-820F-A90A0BEB42C2}" destId="{1E516F8F-D98D-41D5-8062-0E59F7973EA2}" srcOrd="0" destOrd="0" presId="urn:microsoft.com/office/officeart/2008/layout/HorizontalMultiLevelHierarchy"/>
    <dgm:cxn modelId="{19BF4476-3A2C-4EDB-BDB8-15AE0835F518}" type="presParOf" srcId="{4E9A2C22-33B6-4052-820F-A90A0BEB42C2}" destId="{CA65BF2D-2246-44AF-8F20-1C1520366620}" srcOrd="1" destOrd="0" presId="urn:microsoft.com/office/officeart/2008/layout/HorizontalMultiLevelHierarchy"/>
    <dgm:cxn modelId="{C129E0D2-F067-46B8-9C23-CEA378370875}" type="presParOf" srcId="{3BA80809-CD65-4EA2-A69D-EA887114F4BA}" destId="{39753914-B7CB-4190-A14E-599E848FC215}" srcOrd="2" destOrd="0" presId="urn:microsoft.com/office/officeart/2008/layout/HorizontalMultiLevelHierarchy"/>
    <dgm:cxn modelId="{5E240EE4-96B0-4A49-A93E-636C4F26AB2F}" type="presParOf" srcId="{39753914-B7CB-4190-A14E-599E848FC215}" destId="{8B9E1931-1993-4F15-A1CA-52DA64F678F4}" srcOrd="0" destOrd="0" presId="urn:microsoft.com/office/officeart/2008/layout/HorizontalMultiLevelHierarchy"/>
    <dgm:cxn modelId="{8AF0DF8E-3F1D-4F8A-8D12-9F59570F2B54}" type="presParOf" srcId="{3BA80809-CD65-4EA2-A69D-EA887114F4BA}" destId="{7F8F8CC8-2E29-4E0C-ACFD-CB88A8C2BDE9}" srcOrd="3" destOrd="0" presId="urn:microsoft.com/office/officeart/2008/layout/HorizontalMultiLevelHierarchy"/>
    <dgm:cxn modelId="{79B80B1A-66EF-4042-9807-00708F128F51}" type="presParOf" srcId="{7F8F8CC8-2E29-4E0C-ACFD-CB88A8C2BDE9}" destId="{C320B827-D255-41BB-9FDE-83902507EB35}" srcOrd="0" destOrd="0" presId="urn:microsoft.com/office/officeart/2008/layout/HorizontalMultiLevelHierarchy"/>
    <dgm:cxn modelId="{0BF34525-EF14-45B2-A92E-57ECE5A826D3}" type="presParOf" srcId="{7F8F8CC8-2E29-4E0C-ACFD-CB88A8C2BDE9}" destId="{C4D7B8FB-03E2-4C59-BAAE-DE9FB582E90F}" srcOrd="1" destOrd="0" presId="urn:microsoft.com/office/officeart/2008/layout/HorizontalMultiLevelHierarchy"/>
    <dgm:cxn modelId="{0FA20850-4B19-4D31-8AED-40F6BD89F78E}" type="presParOf" srcId="{3BA80809-CD65-4EA2-A69D-EA887114F4BA}" destId="{21DB79E3-929F-48BD-BE96-20194721E900}" srcOrd="4" destOrd="0" presId="urn:microsoft.com/office/officeart/2008/layout/HorizontalMultiLevelHierarchy"/>
    <dgm:cxn modelId="{C3A56E1E-6E54-4708-A8DE-848E1F5E256F}" type="presParOf" srcId="{21DB79E3-929F-48BD-BE96-20194721E900}" destId="{58B40658-1246-4C02-8CFA-202A022089F9}" srcOrd="0" destOrd="0" presId="urn:microsoft.com/office/officeart/2008/layout/HorizontalMultiLevelHierarchy"/>
    <dgm:cxn modelId="{6A5CE4EF-AD9C-4D1F-99E6-50D6458F584E}" type="presParOf" srcId="{3BA80809-CD65-4EA2-A69D-EA887114F4BA}" destId="{402AA141-FD3A-4865-94DD-F7DF923893B8}" srcOrd="5" destOrd="0" presId="urn:microsoft.com/office/officeart/2008/layout/HorizontalMultiLevelHierarchy"/>
    <dgm:cxn modelId="{A0A99B1E-4C80-4079-836B-532DD393607A}" type="presParOf" srcId="{402AA141-FD3A-4865-94DD-F7DF923893B8}" destId="{D890F87D-D405-4FB7-BAD3-53DEC78CACC5}" srcOrd="0" destOrd="0" presId="urn:microsoft.com/office/officeart/2008/layout/HorizontalMultiLevelHierarchy"/>
    <dgm:cxn modelId="{FDFF136A-2D2F-4937-BB87-40E9F366EED9}" type="presParOf" srcId="{402AA141-FD3A-4865-94DD-F7DF923893B8}" destId="{A31275A2-3E8C-41F8-A588-40376C61C1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12CC0-1887-4AA3-A14B-6A9D9A8183C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3CB92-93A6-4C19-93A9-D06EAA90532F}">
      <dgm:prSet phldrT="[Text]" custT="1"/>
      <dgm:spPr>
        <a:solidFill>
          <a:schemeClr val="accent4">
            <a:lumMod val="20000"/>
            <a:lumOff val="8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en-US" sz="54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5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gm:t>
    </dgm:pt>
    <dgm:pt modelId="{8E9C1E01-3F69-47DD-873C-ED235E9C235F}" type="parTrans" cxnId="{C65D93F9-3BDD-409A-92BD-0D06A268B32B}">
      <dgm:prSet/>
      <dgm:spPr/>
      <dgm:t>
        <a:bodyPr/>
        <a:lstStyle/>
        <a:p>
          <a:endParaRPr lang="en-US"/>
        </a:p>
      </dgm:t>
    </dgm:pt>
    <dgm:pt modelId="{6AE93126-EE59-43BD-A399-673E465D9CB9}" type="sibTrans" cxnId="{C65D93F9-3BDD-409A-92BD-0D06A268B32B}">
      <dgm:prSet/>
      <dgm:spPr/>
      <dgm:t>
        <a:bodyPr/>
        <a:lstStyle/>
        <a:p>
          <a:endParaRPr lang="en-US"/>
        </a:p>
      </dgm:t>
    </dgm:pt>
    <dgm:pt modelId="{A56BCD0F-9B56-4F21-9EB3-0E604D81FB60}">
      <dgm:prSet phldrT="[Text]"/>
      <dgm:spPr>
        <a:solidFill>
          <a:schemeClr val="accent4">
            <a:lumMod val="20000"/>
            <a:lumOff val="80000"/>
          </a:schemeClr>
        </a:solidFill>
        <a:ln w="19050">
          <a:solidFill>
            <a:srgbClr val="FFFF00"/>
          </a:solidFill>
        </a:ln>
      </dgm:spPr>
      <dgm:t>
        <a:bodyPr/>
        <a:lstStyle/>
        <a:p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-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ED575-87DE-4BCF-AFFA-24136E82FE05}" type="parTrans" cxnId="{12267848-11C2-450B-A91D-D6770C92E375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FCE9A-7C1A-4C92-A3B7-45FCA276CA5C}" type="sibTrans" cxnId="{12267848-11C2-450B-A91D-D6770C92E375}">
      <dgm:prSet/>
      <dgm:spPr/>
      <dgm:t>
        <a:bodyPr/>
        <a:lstStyle/>
        <a:p>
          <a:endParaRPr lang="en-US"/>
        </a:p>
      </dgm:t>
    </dgm:pt>
    <dgm:pt modelId="{2048C23F-479C-40F9-B0E4-A83C900ABD1A}">
      <dgm:prSet phldrT="[Text]"/>
      <dgm:spPr>
        <a:solidFill>
          <a:schemeClr val="accent4">
            <a:lumMod val="20000"/>
            <a:lumOff val="8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ngữ, biện pháp nghệ thuật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4F210AFB-0864-4FC0-9814-F40D95CD709A}" type="parTrans" cxnId="{FBDF35DF-B6B8-480F-A648-B1AEEDE0115E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821D5-8F4F-4064-BA41-468F2C98A565}" type="sibTrans" cxnId="{FBDF35DF-B6B8-480F-A648-B1AEEDE0115E}">
      <dgm:prSet/>
      <dgm:spPr/>
      <dgm:t>
        <a:bodyPr/>
        <a:lstStyle/>
        <a:p>
          <a:endParaRPr lang="en-US"/>
        </a:p>
      </dgm:t>
    </dgm:pt>
    <dgm:pt modelId="{C1D4A873-6409-4DE5-BED1-1189724CF009}">
      <dgm:prSet phldrT="[Text]"/>
      <dgm:spPr>
        <a:solidFill>
          <a:schemeClr val="accent4">
            <a:lumMod val="20000"/>
            <a:lumOff val="80000"/>
          </a:schemeClr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vi-VN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câu thơ,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1475D44C-E66B-4533-BF24-1A042E23BEEB}" type="parTrans" cxnId="{46587657-0F9D-4B72-A7CE-DB7C545908B9}">
      <dgm:prSet/>
      <dgm:spPr>
        <a:ln w="28575">
          <a:solidFill>
            <a:srgbClr val="FFFF00"/>
          </a:solidFill>
        </a:ln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6DCA6-761B-40EB-896F-691EDE4B014C}" type="sibTrans" cxnId="{46587657-0F9D-4B72-A7CE-DB7C545908B9}">
      <dgm:prSet/>
      <dgm:spPr/>
      <dgm:t>
        <a:bodyPr/>
        <a:lstStyle/>
        <a:p>
          <a:endParaRPr lang="en-US"/>
        </a:p>
      </dgm:t>
    </dgm:pt>
    <dgm:pt modelId="{485EBD1C-E6BB-4041-A032-0E072EAB9CF7}" type="pres">
      <dgm:prSet presAssocID="{4EE12CC0-1887-4AA3-A14B-6A9D9A8183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55D8D-A809-4B61-A2CE-C4F6C81B94D8}" type="pres">
      <dgm:prSet presAssocID="{C143CB92-93A6-4C19-93A9-D06EAA90532F}" presName="root1" presStyleCnt="0"/>
      <dgm:spPr/>
    </dgm:pt>
    <dgm:pt modelId="{4FB272D5-F344-42B8-BB74-C9408793D06A}" type="pres">
      <dgm:prSet presAssocID="{C143CB92-93A6-4C19-93A9-D06EAA90532F}" presName="LevelOneTextNode" presStyleLbl="node0" presStyleIdx="0" presStyleCnt="1" custAng="5400000" custScaleY="35380" custLinFactX="-22463" custLinFactNeighborX="-100000" custLinFactNeighborY="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80809-CD65-4EA2-A69D-EA887114F4BA}" type="pres">
      <dgm:prSet presAssocID="{C143CB92-93A6-4C19-93A9-D06EAA90532F}" presName="level2hierChild" presStyleCnt="0"/>
      <dgm:spPr/>
    </dgm:pt>
    <dgm:pt modelId="{ACF42718-3441-4EED-A7DD-5DCE00B7D8DF}" type="pres">
      <dgm:prSet presAssocID="{2C3ED575-87DE-4BCF-AFFA-24136E82FE0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EECEDDA-7258-435D-8AB1-A4D385F45988}" type="pres">
      <dgm:prSet presAssocID="{2C3ED575-87DE-4BCF-AFFA-24136E82FE0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E9A2C22-33B6-4052-820F-A90A0BEB42C2}" type="pres">
      <dgm:prSet presAssocID="{A56BCD0F-9B56-4F21-9EB3-0E604D81FB60}" presName="root2" presStyleCnt="0"/>
      <dgm:spPr/>
    </dgm:pt>
    <dgm:pt modelId="{1E516F8F-D98D-41D5-8062-0E59F7973EA2}" type="pres">
      <dgm:prSet presAssocID="{A56BCD0F-9B56-4F21-9EB3-0E604D81FB60}" presName="LevelTwoTextNode" presStyleLbl="node2" presStyleIdx="0" presStyleCnt="3" custScaleX="176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65BF2D-2246-44AF-8F20-1C1520366620}" type="pres">
      <dgm:prSet presAssocID="{A56BCD0F-9B56-4F21-9EB3-0E604D81FB60}" presName="level3hierChild" presStyleCnt="0"/>
      <dgm:spPr/>
    </dgm:pt>
    <dgm:pt modelId="{39753914-B7CB-4190-A14E-599E848FC215}" type="pres">
      <dgm:prSet presAssocID="{1475D44C-E66B-4533-BF24-1A042E23BEE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B9E1931-1993-4F15-A1CA-52DA64F678F4}" type="pres">
      <dgm:prSet presAssocID="{1475D44C-E66B-4533-BF24-1A042E23BEE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F8F8CC8-2E29-4E0C-ACFD-CB88A8C2BDE9}" type="pres">
      <dgm:prSet presAssocID="{C1D4A873-6409-4DE5-BED1-1189724CF009}" presName="root2" presStyleCnt="0"/>
      <dgm:spPr/>
    </dgm:pt>
    <dgm:pt modelId="{C320B827-D255-41BB-9FDE-83902507EB35}" type="pres">
      <dgm:prSet presAssocID="{C1D4A873-6409-4DE5-BED1-1189724CF009}" presName="LevelTwoTextNode" presStyleLbl="node2" presStyleIdx="1" presStyleCnt="3" custScaleX="17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7B8FB-03E2-4C59-BAAE-DE9FB582E90F}" type="pres">
      <dgm:prSet presAssocID="{C1D4A873-6409-4DE5-BED1-1189724CF009}" presName="level3hierChild" presStyleCnt="0"/>
      <dgm:spPr/>
    </dgm:pt>
    <dgm:pt modelId="{21DB79E3-929F-48BD-BE96-20194721E900}" type="pres">
      <dgm:prSet presAssocID="{4F210AFB-0864-4FC0-9814-F40D95CD709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8B40658-1246-4C02-8CFA-202A022089F9}" type="pres">
      <dgm:prSet presAssocID="{4F210AFB-0864-4FC0-9814-F40D95CD709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02AA141-FD3A-4865-94DD-F7DF923893B8}" type="pres">
      <dgm:prSet presAssocID="{2048C23F-479C-40F9-B0E4-A83C900ABD1A}" presName="root2" presStyleCnt="0"/>
      <dgm:spPr/>
    </dgm:pt>
    <dgm:pt modelId="{D890F87D-D405-4FB7-BAD3-53DEC78CACC5}" type="pres">
      <dgm:prSet presAssocID="{2048C23F-479C-40F9-B0E4-A83C900ABD1A}" presName="LevelTwoTextNode" presStyleLbl="node2" presStyleIdx="2" presStyleCnt="3" custScaleX="177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275A2-3E8C-41F8-A588-40376C61C1EC}" type="pres">
      <dgm:prSet presAssocID="{2048C23F-479C-40F9-B0E4-A83C900ABD1A}" presName="level3hierChild" presStyleCnt="0"/>
      <dgm:spPr/>
    </dgm:pt>
  </dgm:ptLst>
  <dgm:cxnLst>
    <dgm:cxn modelId="{ED8980EA-88EA-46DE-AC6F-1EE26609D45F}" type="presOf" srcId="{C143CB92-93A6-4C19-93A9-D06EAA90532F}" destId="{4FB272D5-F344-42B8-BB74-C9408793D06A}" srcOrd="0" destOrd="0" presId="urn:microsoft.com/office/officeart/2008/layout/HorizontalMultiLevelHierarchy"/>
    <dgm:cxn modelId="{55369958-9494-4E55-B38E-26E77BCBF7DB}" type="presOf" srcId="{4F210AFB-0864-4FC0-9814-F40D95CD709A}" destId="{21DB79E3-929F-48BD-BE96-20194721E900}" srcOrd="0" destOrd="0" presId="urn:microsoft.com/office/officeart/2008/layout/HorizontalMultiLevelHierarchy"/>
    <dgm:cxn modelId="{A420E6BF-4F23-48B6-BC1D-DB27E3F75ACB}" type="presOf" srcId="{1475D44C-E66B-4533-BF24-1A042E23BEEB}" destId="{39753914-B7CB-4190-A14E-599E848FC215}" srcOrd="0" destOrd="0" presId="urn:microsoft.com/office/officeart/2008/layout/HorizontalMultiLevelHierarchy"/>
    <dgm:cxn modelId="{D28A2F1D-C4B3-49FC-8D71-5DC8C48BECEC}" type="presOf" srcId="{C1D4A873-6409-4DE5-BED1-1189724CF009}" destId="{C320B827-D255-41BB-9FDE-83902507EB35}" srcOrd="0" destOrd="0" presId="urn:microsoft.com/office/officeart/2008/layout/HorizontalMultiLevelHierarchy"/>
    <dgm:cxn modelId="{12267848-11C2-450B-A91D-D6770C92E375}" srcId="{C143CB92-93A6-4C19-93A9-D06EAA90532F}" destId="{A56BCD0F-9B56-4F21-9EB3-0E604D81FB60}" srcOrd="0" destOrd="0" parTransId="{2C3ED575-87DE-4BCF-AFFA-24136E82FE05}" sibTransId="{294FCE9A-7C1A-4C92-A3B7-45FCA276CA5C}"/>
    <dgm:cxn modelId="{985878D8-9645-4C00-B375-C1611CEAE951}" type="presOf" srcId="{4F210AFB-0864-4FC0-9814-F40D95CD709A}" destId="{58B40658-1246-4C02-8CFA-202A022089F9}" srcOrd="1" destOrd="0" presId="urn:microsoft.com/office/officeart/2008/layout/HorizontalMultiLevelHierarchy"/>
    <dgm:cxn modelId="{E604FF1E-8C06-4758-ACFB-71F133A4A6CA}" type="presOf" srcId="{A56BCD0F-9B56-4F21-9EB3-0E604D81FB60}" destId="{1E516F8F-D98D-41D5-8062-0E59F7973EA2}" srcOrd="0" destOrd="0" presId="urn:microsoft.com/office/officeart/2008/layout/HorizontalMultiLevelHierarchy"/>
    <dgm:cxn modelId="{46587657-0F9D-4B72-A7CE-DB7C545908B9}" srcId="{C143CB92-93A6-4C19-93A9-D06EAA90532F}" destId="{C1D4A873-6409-4DE5-BED1-1189724CF009}" srcOrd="1" destOrd="0" parTransId="{1475D44C-E66B-4533-BF24-1A042E23BEEB}" sibTransId="{B506DCA6-761B-40EB-896F-691EDE4B014C}"/>
    <dgm:cxn modelId="{CE8CCB95-7873-450D-88CE-66853009126D}" type="presOf" srcId="{4EE12CC0-1887-4AA3-A14B-6A9D9A8183C1}" destId="{485EBD1C-E6BB-4041-A032-0E072EAB9CF7}" srcOrd="0" destOrd="0" presId="urn:microsoft.com/office/officeart/2008/layout/HorizontalMultiLevelHierarchy"/>
    <dgm:cxn modelId="{FBDF35DF-B6B8-480F-A648-B1AEEDE0115E}" srcId="{C143CB92-93A6-4C19-93A9-D06EAA90532F}" destId="{2048C23F-479C-40F9-B0E4-A83C900ABD1A}" srcOrd="2" destOrd="0" parTransId="{4F210AFB-0864-4FC0-9814-F40D95CD709A}" sibTransId="{848821D5-8F4F-4064-BA41-468F2C98A565}"/>
    <dgm:cxn modelId="{C65D93F9-3BDD-409A-92BD-0D06A268B32B}" srcId="{4EE12CC0-1887-4AA3-A14B-6A9D9A8183C1}" destId="{C143CB92-93A6-4C19-93A9-D06EAA90532F}" srcOrd="0" destOrd="0" parTransId="{8E9C1E01-3F69-47DD-873C-ED235E9C235F}" sibTransId="{6AE93126-EE59-43BD-A399-673E465D9CB9}"/>
    <dgm:cxn modelId="{66FEB1BC-2A86-4A26-AF32-BBDDAE847815}" type="presOf" srcId="{1475D44C-E66B-4533-BF24-1A042E23BEEB}" destId="{8B9E1931-1993-4F15-A1CA-52DA64F678F4}" srcOrd="1" destOrd="0" presId="urn:microsoft.com/office/officeart/2008/layout/HorizontalMultiLevelHierarchy"/>
    <dgm:cxn modelId="{5B340B92-815D-45D9-B923-11FEB5F40B13}" type="presOf" srcId="{2C3ED575-87DE-4BCF-AFFA-24136E82FE05}" destId="{0EECEDDA-7258-435D-8AB1-A4D385F45988}" srcOrd="1" destOrd="0" presId="urn:microsoft.com/office/officeart/2008/layout/HorizontalMultiLevelHierarchy"/>
    <dgm:cxn modelId="{96545B0B-9C4D-4F73-98D0-1299B9F8AC94}" type="presOf" srcId="{2048C23F-479C-40F9-B0E4-A83C900ABD1A}" destId="{D890F87D-D405-4FB7-BAD3-53DEC78CACC5}" srcOrd="0" destOrd="0" presId="urn:microsoft.com/office/officeart/2008/layout/HorizontalMultiLevelHierarchy"/>
    <dgm:cxn modelId="{839D722D-611A-433A-BD7D-3E576A92E21D}" type="presOf" srcId="{2C3ED575-87DE-4BCF-AFFA-24136E82FE05}" destId="{ACF42718-3441-4EED-A7DD-5DCE00B7D8DF}" srcOrd="0" destOrd="0" presId="urn:microsoft.com/office/officeart/2008/layout/HorizontalMultiLevelHierarchy"/>
    <dgm:cxn modelId="{80EC5DE2-E4DE-4350-BFA4-0E6DDC9F1C24}" type="presParOf" srcId="{485EBD1C-E6BB-4041-A032-0E072EAB9CF7}" destId="{50C55D8D-A809-4B61-A2CE-C4F6C81B94D8}" srcOrd="0" destOrd="0" presId="urn:microsoft.com/office/officeart/2008/layout/HorizontalMultiLevelHierarchy"/>
    <dgm:cxn modelId="{34994F80-C555-477C-9E04-29FE3A027391}" type="presParOf" srcId="{50C55D8D-A809-4B61-A2CE-C4F6C81B94D8}" destId="{4FB272D5-F344-42B8-BB74-C9408793D06A}" srcOrd="0" destOrd="0" presId="urn:microsoft.com/office/officeart/2008/layout/HorizontalMultiLevelHierarchy"/>
    <dgm:cxn modelId="{6EAF54C7-BD9F-4E23-B212-3A2D2AFEC23C}" type="presParOf" srcId="{50C55D8D-A809-4B61-A2CE-C4F6C81B94D8}" destId="{3BA80809-CD65-4EA2-A69D-EA887114F4BA}" srcOrd="1" destOrd="0" presId="urn:microsoft.com/office/officeart/2008/layout/HorizontalMultiLevelHierarchy"/>
    <dgm:cxn modelId="{2BFBFE26-B97B-495E-8004-B442BEE262B3}" type="presParOf" srcId="{3BA80809-CD65-4EA2-A69D-EA887114F4BA}" destId="{ACF42718-3441-4EED-A7DD-5DCE00B7D8DF}" srcOrd="0" destOrd="0" presId="urn:microsoft.com/office/officeart/2008/layout/HorizontalMultiLevelHierarchy"/>
    <dgm:cxn modelId="{D888D253-FE08-4600-882C-F541C3B05C0D}" type="presParOf" srcId="{ACF42718-3441-4EED-A7DD-5DCE00B7D8DF}" destId="{0EECEDDA-7258-435D-8AB1-A4D385F45988}" srcOrd="0" destOrd="0" presId="urn:microsoft.com/office/officeart/2008/layout/HorizontalMultiLevelHierarchy"/>
    <dgm:cxn modelId="{E16C4D66-1507-4296-BEA8-0B8D13F2C4DC}" type="presParOf" srcId="{3BA80809-CD65-4EA2-A69D-EA887114F4BA}" destId="{4E9A2C22-33B6-4052-820F-A90A0BEB42C2}" srcOrd="1" destOrd="0" presId="urn:microsoft.com/office/officeart/2008/layout/HorizontalMultiLevelHierarchy"/>
    <dgm:cxn modelId="{CABCE330-50D1-472D-8928-3D03DDC28696}" type="presParOf" srcId="{4E9A2C22-33B6-4052-820F-A90A0BEB42C2}" destId="{1E516F8F-D98D-41D5-8062-0E59F7973EA2}" srcOrd="0" destOrd="0" presId="urn:microsoft.com/office/officeart/2008/layout/HorizontalMultiLevelHierarchy"/>
    <dgm:cxn modelId="{19BF4476-3A2C-4EDB-BDB8-15AE0835F518}" type="presParOf" srcId="{4E9A2C22-33B6-4052-820F-A90A0BEB42C2}" destId="{CA65BF2D-2246-44AF-8F20-1C1520366620}" srcOrd="1" destOrd="0" presId="urn:microsoft.com/office/officeart/2008/layout/HorizontalMultiLevelHierarchy"/>
    <dgm:cxn modelId="{C129E0D2-F067-46B8-9C23-CEA378370875}" type="presParOf" srcId="{3BA80809-CD65-4EA2-A69D-EA887114F4BA}" destId="{39753914-B7CB-4190-A14E-599E848FC215}" srcOrd="2" destOrd="0" presId="urn:microsoft.com/office/officeart/2008/layout/HorizontalMultiLevelHierarchy"/>
    <dgm:cxn modelId="{5E240EE4-96B0-4A49-A93E-636C4F26AB2F}" type="presParOf" srcId="{39753914-B7CB-4190-A14E-599E848FC215}" destId="{8B9E1931-1993-4F15-A1CA-52DA64F678F4}" srcOrd="0" destOrd="0" presId="urn:microsoft.com/office/officeart/2008/layout/HorizontalMultiLevelHierarchy"/>
    <dgm:cxn modelId="{8AF0DF8E-3F1D-4F8A-8D12-9F59570F2B54}" type="presParOf" srcId="{3BA80809-CD65-4EA2-A69D-EA887114F4BA}" destId="{7F8F8CC8-2E29-4E0C-ACFD-CB88A8C2BDE9}" srcOrd="3" destOrd="0" presId="urn:microsoft.com/office/officeart/2008/layout/HorizontalMultiLevelHierarchy"/>
    <dgm:cxn modelId="{79B80B1A-66EF-4042-9807-00708F128F51}" type="presParOf" srcId="{7F8F8CC8-2E29-4E0C-ACFD-CB88A8C2BDE9}" destId="{C320B827-D255-41BB-9FDE-83902507EB35}" srcOrd="0" destOrd="0" presId="urn:microsoft.com/office/officeart/2008/layout/HorizontalMultiLevelHierarchy"/>
    <dgm:cxn modelId="{0BF34525-EF14-45B2-A92E-57ECE5A826D3}" type="presParOf" srcId="{7F8F8CC8-2E29-4E0C-ACFD-CB88A8C2BDE9}" destId="{C4D7B8FB-03E2-4C59-BAAE-DE9FB582E90F}" srcOrd="1" destOrd="0" presId="urn:microsoft.com/office/officeart/2008/layout/HorizontalMultiLevelHierarchy"/>
    <dgm:cxn modelId="{0FA20850-4B19-4D31-8AED-40F6BD89F78E}" type="presParOf" srcId="{3BA80809-CD65-4EA2-A69D-EA887114F4BA}" destId="{21DB79E3-929F-48BD-BE96-20194721E900}" srcOrd="4" destOrd="0" presId="urn:microsoft.com/office/officeart/2008/layout/HorizontalMultiLevelHierarchy"/>
    <dgm:cxn modelId="{C3A56E1E-6E54-4708-A8DE-848E1F5E256F}" type="presParOf" srcId="{21DB79E3-929F-48BD-BE96-20194721E900}" destId="{58B40658-1246-4C02-8CFA-202A022089F9}" srcOrd="0" destOrd="0" presId="urn:microsoft.com/office/officeart/2008/layout/HorizontalMultiLevelHierarchy"/>
    <dgm:cxn modelId="{6A5CE4EF-AD9C-4D1F-99E6-50D6458F584E}" type="presParOf" srcId="{3BA80809-CD65-4EA2-A69D-EA887114F4BA}" destId="{402AA141-FD3A-4865-94DD-F7DF923893B8}" srcOrd="5" destOrd="0" presId="urn:microsoft.com/office/officeart/2008/layout/HorizontalMultiLevelHierarchy"/>
    <dgm:cxn modelId="{A0A99B1E-4C80-4079-836B-532DD393607A}" type="presParOf" srcId="{402AA141-FD3A-4865-94DD-F7DF923893B8}" destId="{D890F87D-D405-4FB7-BAD3-53DEC78CACC5}" srcOrd="0" destOrd="0" presId="urn:microsoft.com/office/officeart/2008/layout/HorizontalMultiLevelHierarchy"/>
    <dgm:cxn modelId="{FDFF136A-2D2F-4937-BB87-40E9F366EED9}" type="presParOf" srcId="{402AA141-FD3A-4865-94DD-F7DF923893B8}" destId="{A31275A2-3E8C-41F8-A588-40376C61C1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B79E3-929F-48BD-BE96-20194721E900}">
      <dsp:nvSpPr>
        <dsp:cNvPr id="0" name=""/>
        <dsp:cNvSpPr/>
      </dsp:nvSpPr>
      <dsp:spPr>
        <a:xfrm>
          <a:off x="1599489" y="2949085"/>
          <a:ext cx="1683946" cy="138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1973" y="0"/>
              </a:lnTo>
              <a:lnTo>
                <a:pt x="841973" y="1389361"/>
              </a:lnTo>
              <a:lnTo>
                <a:pt x="1683946" y="1389361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6885" y="3589188"/>
        <a:ext cx="109155" cy="109155"/>
      </dsp:txXfrm>
    </dsp:sp>
    <dsp:sp modelId="{39753914-B7CB-4190-A14E-599E848FC215}">
      <dsp:nvSpPr>
        <dsp:cNvPr id="0" name=""/>
        <dsp:cNvSpPr/>
      </dsp:nvSpPr>
      <dsp:spPr>
        <a:xfrm>
          <a:off x="1599489" y="2895600"/>
          <a:ext cx="16839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485"/>
              </a:moveTo>
              <a:lnTo>
                <a:pt x="841973" y="53485"/>
              </a:lnTo>
              <a:lnTo>
                <a:pt x="841973" y="45720"/>
              </a:lnTo>
              <a:lnTo>
                <a:pt x="1683946" y="45720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9363" y="2899220"/>
        <a:ext cx="84198" cy="84198"/>
      </dsp:txXfrm>
    </dsp:sp>
    <dsp:sp modelId="{ACF42718-3441-4EED-A7DD-5DCE00B7D8DF}">
      <dsp:nvSpPr>
        <dsp:cNvPr id="0" name=""/>
        <dsp:cNvSpPr/>
      </dsp:nvSpPr>
      <dsp:spPr>
        <a:xfrm>
          <a:off x="1599489" y="1544192"/>
          <a:ext cx="1683946" cy="1404892"/>
        </a:xfrm>
        <a:custGeom>
          <a:avLst/>
          <a:gdLst/>
          <a:ahLst/>
          <a:cxnLst/>
          <a:rect l="0" t="0" r="0" b="0"/>
          <a:pathLst>
            <a:path>
              <a:moveTo>
                <a:pt x="0" y="1404892"/>
              </a:moveTo>
              <a:lnTo>
                <a:pt x="841973" y="1404892"/>
              </a:lnTo>
              <a:lnTo>
                <a:pt x="841973" y="0"/>
              </a:lnTo>
              <a:lnTo>
                <a:pt x="1683946" y="0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6637" y="2191813"/>
        <a:ext cx="109651" cy="109651"/>
      </dsp:txXfrm>
    </dsp:sp>
    <dsp:sp modelId="{4FB272D5-F344-42B8-BB74-C9408793D06A}">
      <dsp:nvSpPr>
        <dsp:cNvPr id="0" name=""/>
        <dsp:cNvSpPr/>
      </dsp:nvSpPr>
      <dsp:spPr>
        <a:xfrm>
          <a:off x="0" y="2390234"/>
          <a:ext cx="2081278" cy="11177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54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sp:txBody>
      <dsp:txXfrm>
        <a:off x="0" y="2390234"/>
        <a:ext cx="2081278" cy="1117701"/>
      </dsp:txXfrm>
    </dsp:sp>
    <dsp:sp modelId="{1E516F8F-D98D-41D5-8062-0E59F7973EA2}">
      <dsp:nvSpPr>
        <dsp:cNvPr id="0" name=""/>
        <dsp:cNvSpPr/>
      </dsp:nvSpPr>
      <dsp:spPr>
        <a:xfrm>
          <a:off x="3283436" y="985342"/>
          <a:ext cx="6470121" cy="11177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-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600" kern="12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436" y="985342"/>
        <a:ext cx="6470121" cy="1117701"/>
      </dsp:txXfrm>
    </dsp:sp>
    <dsp:sp modelId="{C320B827-D255-41BB-9FDE-83902507EB35}">
      <dsp:nvSpPr>
        <dsp:cNvPr id="0" name=""/>
        <dsp:cNvSpPr/>
      </dsp:nvSpPr>
      <dsp:spPr>
        <a:xfrm>
          <a:off x="3283436" y="2382469"/>
          <a:ext cx="6531161" cy="11177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vi-VN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câu thơ,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283436" y="2382469"/>
        <a:ext cx="6531161" cy="1117701"/>
      </dsp:txXfrm>
    </dsp:sp>
    <dsp:sp modelId="{D890F87D-D405-4FB7-BAD3-53DEC78CACC5}">
      <dsp:nvSpPr>
        <dsp:cNvPr id="0" name=""/>
        <dsp:cNvSpPr/>
      </dsp:nvSpPr>
      <dsp:spPr>
        <a:xfrm>
          <a:off x="3283436" y="3779596"/>
          <a:ext cx="6510998" cy="11177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ngữ, biện pháp nghệ thuật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283436" y="3779596"/>
        <a:ext cx="6510998" cy="1117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B79E3-929F-48BD-BE96-20194721E900}">
      <dsp:nvSpPr>
        <dsp:cNvPr id="0" name=""/>
        <dsp:cNvSpPr/>
      </dsp:nvSpPr>
      <dsp:spPr>
        <a:xfrm>
          <a:off x="1599489" y="2949085"/>
          <a:ext cx="1683946" cy="138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1973" y="0"/>
              </a:lnTo>
              <a:lnTo>
                <a:pt x="841973" y="1389361"/>
              </a:lnTo>
              <a:lnTo>
                <a:pt x="1683946" y="1389361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6885" y="3589188"/>
        <a:ext cx="109155" cy="109155"/>
      </dsp:txXfrm>
    </dsp:sp>
    <dsp:sp modelId="{39753914-B7CB-4190-A14E-599E848FC215}">
      <dsp:nvSpPr>
        <dsp:cNvPr id="0" name=""/>
        <dsp:cNvSpPr/>
      </dsp:nvSpPr>
      <dsp:spPr>
        <a:xfrm>
          <a:off x="1599489" y="2895600"/>
          <a:ext cx="16839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485"/>
              </a:moveTo>
              <a:lnTo>
                <a:pt x="841973" y="53485"/>
              </a:lnTo>
              <a:lnTo>
                <a:pt x="841973" y="45720"/>
              </a:lnTo>
              <a:lnTo>
                <a:pt x="1683946" y="45720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9363" y="2899220"/>
        <a:ext cx="84198" cy="84198"/>
      </dsp:txXfrm>
    </dsp:sp>
    <dsp:sp modelId="{ACF42718-3441-4EED-A7DD-5DCE00B7D8DF}">
      <dsp:nvSpPr>
        <dsp:cNvPr id="0" name=""/>
        <dsp:cNvSpPr/>
      </dsp:nvSpPr>
      <dsp:spPr>
        <a:xfrm>
          <a:off x="1599489" y="1544192"/>
          <a:ext cx="1683946" cy="1404892"/>
        </a:xfrm>
        <a:custGeom>
          <a:avLst/>
          <a:gdLst/>
          <a:ahLst/>
          <a:cxnLst/>
          <a:rect l="0" t="0" r="0" b="0"/>
          <a:pathLst>
            <a:path>
              <a:moveTo>
                <a:pt x="0" y="1404892"/>
              </a:moveTo>
              <a:lnTo>
                <a:pt x="841973" y="1404892"/>
              </a:lnTo>
              <a:lnTo>
                <a:pt x="841973" y="0"/>
              </a:lnTo>
              <a:lnTo>
                <a:pt x="1683946" y="0"/>
              </a:lnTo>
            </a:path>
          </a:pathLst>
        </a:custGeom>
        <a:noFill/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6637" y="2191813"/>
        <a:ext cx="109651" cy="109651"/>
      </dsp:txXfrm>
    </dsp:sp>
    <dsp:sp modelId="{4FB272D5-F344-42B8-BB74-C9408793D06A}">
      <dsp:nvSpPr>
        <dsp:cNvPr id="0" name=""/>
        <dsp:cNvSpPr/>
      </dsp:nvSpPr>
      <dsp:spPr>
        <a:xfrm>
          <a:off x="0" y="2390234"/>
          <a:ext cx="2081278" cy="11177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54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sp:txBody>
      <dsp:txXfrm>
        <a:off x="0" y="2390234"/>
        <a:ext cx="2081278" cy="1117701"/>
      </dsp:txXfrm>
    </dsp:sp>
    <dsp:sp modelId="{1E516F8F-D98D-41D5-8062-0E59F7973EA2}">
      <dsp:nvSpPr>
        <dsp:cNvPr id="0" name=""/>
        <dsp:cNvSpPr/>
      </dsp:nvSpPr>
      <dsp:spPr>
        <a:xfrm>
          <a:off x="3283436" y="985342"/>
          <a:ext cx="6470121" cy="11177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-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600" kern="120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436" y="985342"/>
        <a:ext cx="6470121" cy="1117701"/>
      </dsp:txXfrm>
    </dsp:sp>
    <dsp:sp modelId="{C320B827-D255-41BB-9FDE-83902507EB35}">
      <dsp:nvSpPr>
        <dsp:cNvPr id="0" name=""/>
        <dsp:cNvSpPr/>
      </dsp:nvSpPr>
      <dsp:spPr>
        <a:xfrm>
          <a:off x="3283436" y="2382469"/>
          <a:ext cx="6531161" cy="11177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vi-VN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câu thơ,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283436" y="2382469"/>
        <a:ext cx="6531161" cy="1117701"/>
      </dsp:txXfrm>
    </dsp:sp>
    <dsp:sp modelId="{D890F87D-D405-4FB7-BAD3-53DEC78CACC5}">
      <dsp:nvSpPr>
        <dsp:cNvPr id="0" name=""/>
        <dsp:cNvSpPr/>
      </dsp:nvSpPr>
      <dsp:spPr>
        <a:xfrm>
          <a:off x="3283436" y="3779596"/>
          <a:ext cx="6510998" cy="11177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ngữ, biện pháp nghệ thuật </a:t>
          </a:r>
          <a:r>
            <a:rPr lang="en-US" sz="2600" kern="120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 sz="2600" kern="1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283436" y="3779596"/>
        <a:ext cx="6510998" cy="1117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2022/9/23</a:t>
            </a:fld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‹#›</a:t>
            </a:fld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2022/9/23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2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483D15-C7AC-448D-A70C-E7F1F90D6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9C23D1-F900-41B8-95BB-8C405E6E6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CB1F469-550B-4C07-8E1C-1805447B5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A3E78C-939F-4E78-9FA5-3AA5561A3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B42AFD-E890-4453-A2C9-DEE9679A3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7E7D6A-DD33-4592-AEB6-17BA29A85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C86-E7C7-4932-B542-0913E4B41669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BB69-DDAF-40B7-A207-74BFDB278D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4E9AFD-C634-4D9F-AFC4-95DF62558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6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BE13EC86-E7C7-4932-B542-0913E4B41669}" type="datetimeFigureOut">
              <a:rPr lang="zh-CN" altLang="en-US" smtClean="0"/>
              <a:pPr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1AD9BB69-DDAF-40B7-A207-74BFDB278D7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29B265-0EC4-47B4-80DB-829BF49956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" y="6085033"/>
            <a:ext cx="666259" cy="6662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>
            <a:extLst>
              <a:ext uri="{FF2B5EF4-FFF2-40B4-BE49-F238E27FC236}">
                <a16:creationId xmlns="" xmlns:a16="http://schemas.microsoft.com/office/drawing/2014/main" id="{206C79CD-48FC-4B94-8E97-89CECE78917F}"/>
              </a:ext>
            </a:extLst>
          </p:cNvPr>
          <p:cNvSpPr txBox="1"/>
          <p:nvPr/>
        </p:nvSpPr>
        <p:spPr>
          <a:xfrm>
            <a:off x="395271" y="1875863"/>
            <a:ext cx="11401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RÈN KĨ NĂNG VIẾT ĐOẠN VĂN NGHỊ LUẬN 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VỀ MỘT ĐOẠN THƠ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8C32FB-A5AA-42EF-8E75-AC634EF1DF7B}"/>
              </a:ext>
            </a:extLst>
          </p:cNvPr>
          <p:cNvSpPr txBox="1"/>
          <p:nvPr/>
        </p:nvSpPr>
        <p:spPr>
          <a:xfrm>
            <a:off x="740278" y="559274"/>
            <a:ext cx="1054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ua-Xuan-Nho-Nho-Phuong-Nga">
            <a:hlinkClick r:id="" action="ppaction://media"/>
            <a:extLst>
              <a:ext uri="{FF2B5EF4-FFF2-40B4-BE49-F238E27FC236}">
                <a16:creationId xmlns="" xmlns:a16="http://schemas.microsoft.com/office/drawing/2014/main" id="{C3770E72-48BB-4DF1-80D2-1B8BB25A90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7666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77520" y="635628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2481459" y="389759"/>
            <a:ext cx="621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b.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 (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lĩ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lẽ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dẫn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612" y="1422362"/>
            <a:ext cx="1144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bài.</a:t>
            </a: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649" y="2393409"/>
            <a:ext cx="1026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đề.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2612" y="3307176"/>
            <a:ext cx="5820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9EE8637-EAFC-4588-97CD-1131002A1427}"/>
              </a:ext>
            </a:extLst>
          </p:cNvPr>
          <p:cNvSpPr txBox="1"/>
          <p:nvPr/>
        </p:nvSpPr>
        <p:spPr>
          <a:xfrm>
            <a:off x="682649" y="4142304"/>
            <a:ext cx="10908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vi-VN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những câu thơ,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ảnh, biện pháp nghệ thuật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ảnh, biện pháp nghệ thuật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054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3729189" y="5026"/>
            <a:ext cx="4499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 (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lĩ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lẽ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dẫn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812" y="1006725"/>
            <a:ext cx="493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596" y="1955138"/>
            <a:ext cx="4935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C43C2C-5024-4BF2-AF02-E7EDFE9D9F48}"/>
              </a:ext>
            </a:extLst>
          </p:cNvPr>
          <p:cNvSpPr txBox="1"/>
          <p:nvPr/>
        </p:nvSpPr>
        <p:spPr>
          <a:xfrm>
            <a:off x="5765449" y="557441"/>
            <a:ext cx="6266893" cy="679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493838">
              <a:lnSpc>
                <a:spcPct val="114000"/>
              </a:lnSpc>
            </a:pP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93838">
              <a:lnSpc>
                <a:spcPct val="114000"/>
              </a:lnSpc>
            </a:pP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giắt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93838">
              <a:lnSpc>
                <a:spcPct val="114000"/>
              </a:lnSpc>
            </a:pP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93838">
              <a:lnSpc>
                <a:spcPct val="114000"/>
              </a:lnSpc>
            </a:pP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93838">
              <a:lnSpc>
                <a:spcPct val="114000"/>
              </a:lnSpc>
            </a:pP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93838">
              <a:lnSpc>
                <a:spcPct val="114000"/>
              </a:lnSpc>
            </a:pP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pt-BR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Bằng một đoạn văn khoảng 12 câu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hãy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4000"/>
              </a:lnSpc>
            </a:pP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280" y="3128489"/>
            <a:ext cx="3047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/>
          </a:p>
        </p:txBody>
      </p:sp>
      <p:sp>
        <p:nvSpPr>
          <p:cNvPr id="14" name="Rectangle 13"/>
          <p:cNvSpPr/>
          <p:nvPr/>
        </p:nvSpPr>
        <p:spPr>
          <a:xfrm>
            <a:off x="543454" y="3710099"/>
            <a:ext cx="3286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362596" y="4425808"/>
            <a:ext cx="6183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F82E940-D68B-4F17-A108-C27213E964E3}"/>
              </a:ext>
            </a:extLst>
          </p:cNvPr>
          <p:cNvCxnSpPr/>
          <p:nvPr/>
        </p:nvCxnSpPr>
        <p:spPr>
          <a:xfrm>
            <a:off x="7790213" y="5569528"/>
            <a:ext cx="10331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898BF1A-69FD-4E5E-9BC0-93C3E7842B19}"/>
              </a:ext>
            </a:extLst>
          </p:cNvPr>
          <p:cNvSpPr txBox="1"/>
          <p:nvPr/>
        </p:nvSpPr>
        <p:spPr>
          <a:xfrm>
            <a:off x="9543163" y="2998370"/>
            <a:ext cx="2491991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921E18A3-2DBD-4681-A689-41BCDF7DE573}"/>
              </a:ext>
            </a:extLst>
          </p:cNvPr>
          <p:cNvSpPr txBox="1">
            <a:spLocks/>
          </p:cNvSpPr>
          <p:nvPr/>
        </p:nvSpPr>
        <p:spPr>
          <a:xfrm>
            <a:off x="7013908" y="378881"/>
            <a:ext cx="3180824" cy="327722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E117DB9-DBE7-4360-A952-6C3649D49C5B}"/>
              </a:ext>
            </a:extLst>
          </p:cNvPr>
          <p:cNvSpPr txBox="1"/>
          <p:nvPr/>
        </p:nvSpPr>
        <p:spPr>
          <a:xfrm>
            <a:off x="5443131" y="4392456"/>
            <a:ext cx="623401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BAB921B-D979-4652-8173-17F3F132F92B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925872" y="706603"/>
            <a:ext cx="2678448" cy="85320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9078A9C-E5C6-4B59-A1EF-667E333B1468}"/>
              </a:ext>
            </a:extLst>
          </p:cNvPr>
          <p:cNvSpPr txBox="1"/>
          <p:nvPr/>
        </p:nvSpPr>
        <p:spPr>
          <a:xfrm>
            <a:off x="5358805" y="1698622"/>
            <a:ext cx="143902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B762E709-4DDB-48C3-969B-706FEB6C8356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8604320" y="706603"/>
            <a:ext cx="2815047" cy="8810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1463E30-179B-4FA3-A3F1-AFE412C8D186}"/>
              </a:ext>
            </a:extLst>
          </p:cNvPr>
          <p:cNvSpPr txBox="1"/>
          <p:nvPr/>
        </p:nvSpPr>
        <p:spPr>
          <a:xfrm>
            <a:off x="10467342" y="1688182"/>
            <a:ext cx="1369420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233DF0B-5170-44CA-87DE-6B099223A462}"/>
              </a:ext>
            </a:extLst>
          </p:cNvPr>
          <p:cNvSpPr/>
          <p:nvPr/>
        </p:nvSpPr>
        <p:spPr>
          <a:xfrm>
            <a:off x="5017120" y="2998627"/>
            <a:ext cx="2680282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FFFF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ACDF690B-6519-4B4A-9005-701F1C46B71E}"/>
              </a:ext>
            </a:extLst>
          </p:cNvPr>
          <p:cNvCxnSpPr>
            <a:cxnSpLocks/>
          </p:cNvCxnSpPr>
          <p:nvPr/>
        </p:nvCxnSpPr>
        <p:spPr>
          <a:xfrm flipH="1">
            <a:off x="11152022" y="2373180"/>
            <a:ext cx="30" cy="58069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91698FBD-EC90-4042-95BC-D8DE22378999}"/>
              </a:ext>
            </a:extLst>
          </p:cNvPr>
          <p:cNvCxnSpPr>
            <a:cxnSpLocks/>
          </p:cNvCxnSpPr>
          <p:nvPr/>
        </p:nvCxnSpPr>
        <p:spPr>
          <a:xfrm>
            <a:off x="6095652" y="2367646"/>
            <a:ext cx="6130" cy="6082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611CA4E7-6567-452D-9FC0-70D92FAB1F7E}"/>
              </a:ext>
            </a:extLst>
          </p:cNvPr>
          <p:cNvCxnSpPr>
            <a:cxnSpLocks/>
          </p:cNvCxnSpPr>
          <p:nvPr/>
        </p:nvCxnSpPr>
        <p:spPr>
          <a:xfrm flipH="1">
            <a:off x="8543017" y="4875209"/>
            <a:ext cx="17124" cy="78647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D08B26C-A4C1-45F4-A23E-04DD7C026380}"/>
              </a:ext>
            </a:extLst>
          </p:cNvPr>
          <p:cNvSpPr txBox="1"/>
          <p:nvPr/>
        </p:nvSpPr>
        <p:spPr>
          <a:xfrm>
            <a:off x="6819961" y="5384689"/>
            <a:ext cx="248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712DB44-3513-4FBF-8538-85763695B755}"/>
              </a:ext>
            </a:extLst>
          </p:cNvPr>
          <p:cNvSpPr txBox="1"/>
          <p:nvPr/>
        </p:nvSpPr>
        <p:spPr>
          <a:xfrm>
            <a:off x="8150743" y="5713753"/>
            <a:ext cx="8187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A5974FB1-503D-4AD8-9054-10CCCA9F203C}"/>
              </a:ext>
            </a:extLst>
          </p:cNvPr>
          <p:cNvSpPr/>
          <p:nvPr/>
        </p:nvSpPr>
        <p:spPr>
          <a:xfrm>
            <a:off x="4795285" y="5425645"/>
            <a:ext cx="2178464" cy="1009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ngụy</a:t>
            </a:r>
            <a:r>
              <a:rPr lang="vi-VN" sz="1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trang,</a:t>
            </a:r>
            <a:endParaRPr lang="vi-VN" sz="16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1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45B8C04-F7B2-4748-A5E6-359803AA6F80}"/>
              </a:ext>
            </a:extLst>
          </p:cNvPr>
          <p:cNvSpPr/>
          <p:nvPr/>
        </p:nvSpPr>
        <p:spPr>
          <a:xfrm>
            <a:off x="9950705" y="5384689"/>
            <a:ext cx="2159779" cy="10278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quả, sức sống, </a:t>
            </a:r>
          </a:p>
          <a:p>
            <a:pPr algn="ctr"/>
            <a:r>
              <a:rPr lang="vi-VN" sz="1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tin</a:t>
            </a:r>
            <a:endParaRPr lang="en-US" sz="16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7722CE6F-56D4-46A1-835A-91037810101D}"/>
              </a:ext>
            </a:extLst>
          </p:cNvPr>
          <p:cNvCxnSpPr>
            <a:cxnSpLocks/>
            <a:endCxn id="36" idx="6"/>
          </p:cNvCxnSpPr>
          <p:nvPr/>
        </p:nvCxnSpPr>
        <p:spPr>
          <a:xfrm flipH="1" flipV="1">
            <a:off x="6973749" y="5930317"/>
            <a:ext cx="1168594" cy="173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BF827032-2131-49CD-A04C-1818C73E651B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8969540" y="5898609"/>
            <a:ext cx="981165" cy="3170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52895D7C-D42E-4517-9876-2356D4223164}"/>
              </a:ext>
            </a:extLst>
          </p:cNvPr>
          <p:cNvSpPr txBox="1">
            <a:spLocks/>
          </p:cNvSpPr>
          <p:nvPr/>
        </p:nvSpPr>
        <p:spPr>
          <a:xfrm>
            <a:off x="519142" y="405121"/>
            <a:ext cx="6146436" cy="89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Ý 1</a:t>
            </a:r>
            <a:r>
              <a:rPr lang="vi-VN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1).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B9B3812-5538-422E-AA38-7B9D5AB2EEAD}"/>
              </a:ext>
            </a:extLst>
          </p:cNvPr>
          <p:cNvSpPr txBox="1"/>
          <p:nvPr/>
        </p:nvSpPr>
        <p:spPr>
          <a:xfrm>
            <a:off x="1039948" y="1838366"/>
            <a:ext cx="4318857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giắt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endParaRPr lang="en-US" sz="2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endParaRPr lang="en-US" sz="2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8454" y="1870112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8454" y="2835260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027" y="3320380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1544250">
            <a:off x="7243955" y="5406201"/>
            <a:ext cx="906895" cy="413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55508" y="5370864"/>
            <a:ext cx="952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000" b="1">
              <a:solidFill>
                <a:srgbClr val="F5F4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835119" y="5412533"/>
            <a:ext cx="1062876" cy="36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998425" y="5398279"/>
            <a:ext cx="93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b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b="1">
              <a:solidFill>
                <a:srgbClr val="F5F4F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1377" y="365284"/>
            <a:ext cx="10908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những câu thơ,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biện pháp nghệ thuật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ảnh, biện pháp nghệ thuật </a:t>
            </a:r>
            <a:r>
              <a:rPr lang="en-US" sz="28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38C3B1EA-9524-43B0-A16D-7AE832FA8601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8560141" y="3674510"/>
            <a:ext cx="1966044" cy="71794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16436E05-7B31-49CD-A50B-05AACBDFF167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973778" y="3640192"/>
            <a:ext cx="1586363" cy="75226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A7C48BE-3026-4F85-897C-D9189E264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54" y="1652611"/>
            <a:ext cx="1405017" cy="100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0185856-657F-4C23-8DE0-1BE0FED88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34" y="1673831"/>
            <a:ext cx="1467286" cy="9922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2802C11-A934-4D29-A1F9-CA839CA5D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7" b="90129" l="5000" r="90000">
                        <a14:foregroundMark x1="86500" y1="30043" x2="24833" y2="88197"/>
                        <a14:foregroundMark x1="85833" y1="37983" x2="28667" y2="90129"/>
                        <a14:foregroundMark x1="27833" y1="49785" x2="47667" y2="86052"/>
                        <a14:foregroundMark x1="5000" y1="22318" x2="8833" y2="30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2" y="5974236"/>
            <a:ext cx="1137894" cy="8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51" grpId="0"/>
      <p:bldP spid="52" grpId="0"/>
      <p:bldP spid="2" grpId="0"/>
      <p:bldP spid="3" grpId="0"/>
      <p:bldP spid="4" grpId="0"/>
      <p:bldP spid="5" grpId="0" animBg="1"/>
      <p:bldP spid="6" grpId="0"/>
      <p:bldP spid="15" grpId="0" animBg="1"/>
      <p:bldP spid="16" grpId="0"/>
      <p:bldP spid="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05208" y="1317071"/>
            <a:ext cx="1816100" cy="666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84C59BB-DA33-4D86-91DA-AA0027B3E3D3}"/>
              </a:ext>
            </a:extLst>
          </p:cNvPr>
          <p:cNvSpPr/>
          <p:nvPr/>
        </p:nvSpPr>
        <p:spPr>
          <a:xfrm>
            <a:off x="4871925" y="1338755"/>
            <a:ext cx="1824596" cy="666119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hả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18BF1B0-726A-4AED-8328-C20E8ACA75B8}"/>
              </a:ext>
            </a:extLst>
          </p:cNvPr>
          <p:cNvSpPr/>
          <p:nvPr/>
        </p:nvSpPr>
        <p:spPr>
          <a:xfrm>
            <a:off x="4511756" y="3312405"/>
            <a:ext cx="2531698" cy="93128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say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6C9871C-D8C6-4DDD-8FCB-0521BA2E5741}"/>
              </a:ext>
            </a:extLst>
          </p:cNvPr>
          <p:cNvSpPr/>
          <p:nvPr/>
        </p:nvSpPr>
        <p:spPr>
          <a:xfrm>
            <a:off x="9788264" y="3312405"/>
            <a:ext cx="2058792" cy="93128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4CD4B48-6F05-4CE6-88ED-41090375F5BC}"/>
              </a:ext>
            </a:extLst>
          </p:cNvPr>
          <p:cNvSpPr/>
          <p:nvPr/>
        </p:nvSpPr>
        <p:spPr>
          <a:xfrm>
            <a:off x="10022954" y="1338755"/>
            <a:ext cx="1541876" cy="622750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96D07E4-0944-491E-B44B-82EE4587930D}"/>
              </a:ext>
            </a:extLst>
          </p:cNvPr>
          <p:cNvSpPr/>
          <p:nvPr/>
        </p:nvSpPr>
        <p:spPr>
          <a:xfrm>
            <a:off x="6961729" y="4445989"/>
            <a:ext cx="2916756" cy="761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B7B563F-04DB-45EA-AA9B-9982C1542F32}"/>
              </a:ext>
            </a:extLst>
          </p:cNvPr>
          <p:cNvSpPr txBox="1"/>
          <p:nvPr/>
        </p:nvSpPr>
        <p:spPr>
          <a:xfrm>
            <a:off x="5728327" y="6002689"/>
            <a:ext cx="5584029" cy="523220"/>
          </a:xfrm>
          <a:prstGeom prst="rect">
            <a:avLst/>
          </a:prstGeom>
          <a:solidFill>
            <a:srgbClr val="0070C0"/>
          </a:solidFill>
          <a:ln w="28575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Reo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CF45BE56-86BC-4150-8480-7305A5DB4AF2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777605" y="4243690"/>
            <a:ext cx="2730858" cy="17589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82F37082-2E89-475A-9965-ED135F1E0FB6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8508464" y="4243690"/>
            <a:ext cx="2309196" cy="17589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189A2DA-D538-494C-9F80-83DD7FE0DBD9}"/>
              </a:ext>
            </a:extLst>
          </p:cNvPr>
          <p:cNvSpPr txBox="1"/>
          <p:nvPr/>
        </p:nvSpPr>
        <p:spPr>
          <a:xfrm>
            <a:off x="207735" y="472900"/>
            <a:ext cx="11169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 (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2):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E0A6E48-7941-4CF4-AC2E-4CA2C824B4FD}"/>
              </a:ext>
            </a:extLst>
          </p:cNvPr>
          <p:cNvSpPr txBox="1"/>
          <p:nvPr/>
        </p:nvSpPr>
        <p:spPr>
          <a:xfrm>
            <a:off x="836036" y="1698421"/>
            <a:ext cx="4006998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endParaRPr lang="en-US" sz="2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3676998-0E2B-4F03-BA18-47D405D513D3}"/>
              </a:ext>
            </a:extLst>
          </p:cNvPr>
          <p:cNvSpPr txBox="1"/>
          <p:nvPr/>
        </p:nvSpPr>
        <p:spPr>
          <a:xfrm>
            <a:off x="7499066" y="1347061"/>
            <a:ext cx="164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6350" y="2213892"/>
            <a:ext cx="1795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6350" y="1689059"/>
            <a:ext cx="1133644" cy="544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endParaRPr lang="en-US" sz="28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036" y="1734180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6036" y="2211318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FFFF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2B85D37-95A5-4016-854B-7C53633F1CF8}"/>
              </a:ext>
            </a:extLst>
          </p:cNvPr>
          <p:cNvCxnSpPr>
            <a:cxnSpLocks/>
          </p:cNvCxnSpPr>
          <p:nvPr/>
        </p:nvCxnSpPr>
        <p:spPr>
          <a:xfrm>
            <a:off x="8397683" y="2008250"/>
            <a:ext cx="0" cy="240937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016E3BA-30C2-446A-917A-03B22F0211A7}"/>
              </a:ext>
            </a:extLst>
          </p:cNvPr>
          <p:cNvCxnSpPr>
            <a:stCxn id="15" idx="2"/>
          </p:cNvCxnSpPr>
          <p:nvPr/>
        </p:nvCxnSpPr>
        <p:spPr>
          <a:xfrm>
            <a:off x="5784223" y="2004874"/>
            <a:ext cx="0" cy="12440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03169F13-6314-48F8-B00A-8CB81E046D8D}"/>
              </a:ext>
            </a:extLst>
          </p:cNvPr>
          <p:cNvCxnSpPr/>
          <p:nvPr/>
        </p:nvCxnSpPr>
        <p:spPr>
          <a:xfrm>
            <a:off x="10759843" y="2004874"/>
            <a:ext cx="0" cy="12440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ABD4CF44-F882-4995-858A-B93D211DCFCE}"/>
              </a:ext>
            </a:extLst>
          </p:cNvPr>
          <p:cNvCxnSpPr>
            <a:cxnSpLocks/>
          </p:cNvCxnSpPr>
          <p:nvPr/>
        </p:nvCxnSpPr>
        <p:spPr>
          <a:xfrm flipH="1" flipV="1">
            <a:off x="6705127" y="1661174"/>
            <a:ext cx="827042" cy="106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A9704140-5554-4E61-8A32-3629C727D80F}"/>
              </a:ext>
            </a:extLst>
          </p:cNvPr>
          <p:cNvCxnSpPr>
            <a:cxnSpLocks/>
          </p:cNvCxnSpPr>
          <p:nvPr/>
        </p:nvCxnSpPr>
        <p:spPr>
          <a:xfrm>
            <a:off x="9312239" y="1601543"/>
            <a:ext cx="70164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151905F5-DE7C-4F69-B53D-4371860FE421}"/>
              </a:ext>
            </a:extLst>
          </p:cNvPr>
          <p:cNvCxnSpPr>
            <a:cxnSpLocks/>
          </p:cNvCxnSpPr>
          <p:nvPr/>
        </p:nvCxnSpPr>
        <p:spPr>
          <a:xfrm>
            <a:off x="8508463" y="5243851"/>
            <a:ext cx="2" cy="76188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5" grpId="0"/>
      <p:bldP spid="34" grpId="0"/>
      <p:bldP spid="35" grpId="0"/>
      <p:bldP spid="3" grpId="0"/>
      <p:bldP spid="4" grpId="0"/>
      <p:bldP spid="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BA5585A2-79CE-46AF-A448-A87C4560E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563896"/>
              </p:ext>
            </p:extLst>
          </p:nvPr>
        </p:nvGraphicFramePr>
        <p:xfrm>
          <a:off x="944880" y="636586"/>
          <a:ext cx="11247120" cy="588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CBB043-8F3A-4573-82FB-3ED100946D71}"/>
              </a:ext>
            </a:extLst>
          </p:cNvPr>
          <p:cNvSpPr txBox="1"/>
          <p:nvPr/>
        </p:nvSpPr>
        <p:spPr>
          <a:xfrm>
            <a:off x="1271239" y="747132"/>
            <a:ext cx="976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  <a:latin typeface="+mj-lt"/>
              </a:rPr>
              <a:t>2. Lập dàn ý</a:t>
            </a:r>
            <a:endParaRPr lang="en-US" sz="3200" b="1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521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>
            <a:extLst>
              <a:ext uri="{FF2B5EF4-FFF2-40B4-BE49-F238E27FC236}">
                <a16:creationId xmlns="" xmlns:a16="http://schemas.microsoft.com/office/drawing/2014/main" id="{8AC5DAB3-267D-42FA-9332-5FD611A9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84" y="5959104"/>
            <a:ext cx="4539547" cy="7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="" xmlns:a16="http://schemas.microsoft.com/office/drawing/2014/main" id="{3BE052DE-4887-466F-B5D9-3F1DB407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0" y="3698241"/>
            <a:ext cx="3810953" cy="302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="" xmlns:a16="http://schemas.microsoft.com/office/drawing/2014/main" id="{7FDA1C28-CB78-478B-8626-B84083DF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31" y="4511661"/>
            <a:ext cx="3043469" cy="134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="" xmlns:a16="http://schemas.microsoft.com/office/drawing/2014/main" id="{34740144-E227-4D9B-8B1D-8F68251B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76" y="4432896"/>
            <a:ext cx="4128532" cy="6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="" xmlns:a16="http://schemas.microsoft.com/office/drawing/2014/main" id="{C22909C5-0439-4672-9B7D-8EF8BC5F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08" y="3683328"/>
            <a:ext cx="3013224" cy="13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="" xmlns:a16="http://schemas.microsoft.com/office/drawing/2014/main" id="{0BCC7AF6-4850-430D-A113-7BD1261D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32" y="3728403"/>
            <a:ext cx="2340258" cy="14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="" xmlns:a16="http://schemas.microsoft.com/office/drawing/2014/main" id="{E4887AF1-B920-4F23-AE43-D3B6F465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25" y="3090342"/>
            <a:ext cx="4570875" cy="7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="" xmlns:a16="http://schemas.microsoft.com/office/drawing/2014/main" id="{78DABF7E-163D-4727-A372-6CC00236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08" y="2597149"/>
            <a:ext cx="2890350" cy="7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="" xmlns:a16="http://schemas.microsoft.com/office/drawing/2014/main" id="{8AB10DC9-7864-48A7-9CDB-8FD85C44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84" y="2037861"/>
            <a:ext cx="6093366" cy="12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="" xmlns:a16="http://schemas.microsoft.com/office/drawing/2014/main" id="{F1F91267-DBFE-4974-A537-5CEAF0A2E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45" y="2633029"/>
            <a:ext cx="2463130" cy="14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="" xmlns:a16="http://schemas.microsoft.com/office/drawing/2014/main" id="{4BECB01E-C937-45AA-8F19-DF81F322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81" y="3412654"/>
            <a:ext cx="3810953" cy="7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="" xmlns:a16="http://schemas.microsoft.com/office/drawing/2014/main" id="{B30701DB-C060-4612-B7DE-E2B0E9BF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85" y="838459"/>
            <a:ext cx="2683265" cy="97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="" xmlns:a16="http://schemas.microsoft.com/office/drawing/2014/main" id="{247F2987-E467-462A-B51C-E652A90D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8" y="998515"/>
            <a:ext cx="3730654" cy="30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="" xmlns:a16="http://schemas.microsoft.com/office/drawing/2014/main" id="{855D3AE3-0B7C-4085-9EAF-85DA9EC1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" y="3429000"/>
            <a:ext cx="1805191" cy="110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6">
            <a:extLst>
              <a:ext uri="{FF2B5EF4-FFF2-40B4-BE49-F238E27FC236}">
                <a16:creationId xmlns="" xmlns:a16="http://schemas.microsoft.com/office/drawing/2014/main" id="{73535498-1155-405B-A78E-DD9D58353562}"/>
              </a:ext>
            </a:extLst>
          </p:cNvPr>
          <p:cNvSpPr txBox="1"/>
          <p:nvPr/>
        </p:nvSpPr>
        <p:spPr>
          <a:xfrm>
            <a:off x="232223" y="146150"/>
            <a:ext cx="117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Hoàn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sơ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đồ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dàn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thân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điền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chỗ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trống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24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hợp</a:t>
            </a:r>
            <a:endParaRPr lang="en-US" altLang="zh-CN" sz="2400" b="1">
              <a:solidFill>
                <a:srgbClr val="F5F4F4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D50A31-1D6C-44E1-8050-41A0C5E93148}"/>
              </a:ext>
            </a:extLst>
          </p:cNvPr>
          <p:cNvSpPr txBox="1"/>
          <p:nvPr/>
        </p:nvSpPr>
        <p:spPr>
          <a:xfrm>
            <a:off x="7990417" y="2649889"/>
            <a:ext cx="103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“lộc”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F61562E-01A5-405D-91C5-4579D22E1F6D}"/>
              </a:ext>
            </a:extLst>
          </p:cNvPr>
          <p:cNvSpPr txBox="1"/>
          <p:nvPr/>
        </p:nvSpPr>
        <p:spPr>
          <a:xfrm>
            <a:off x="8560163" y="2093336"/>
            <a:ext cx="364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5689698-120E-4FE7-8D52-DFADA971F000}"/>
              </a:ext>
            </a:extLst>
          </p:cNvPr>
          <p:cNvSpPr txBox="1"/>
          <p:nvPr/>
        </p:nvSpPr>
        <p:spPr>
          <a:xfrm>
            <a:off x="8460179" y="3213305"/>
            <a:ext cx="347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giắt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13B728-90FB-4E2B-9B40-1D05D6B36AE9}"/>
              </a:ext>
            </a:extLst>
          </p:cNvPr>
          <p:cNvSpPr txBox="1"/>
          <p:nvPr/>
        </p:nvSpPr>
        <p:spPr>
          <a:xfrm>
            <a:off x="4979502" y="4330692"/>
            <a:ext cx="22426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1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1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1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1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1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092C38-208D-474A-B074-CCB6DF27D1DD}"/>
              </a:ext>
            </a:extLst>
          </p:cNvPr>
          <p:cNvSpPr txBox="1"/>
          <p:nvPr/>
        </p:nvSpPr>
        <p:spPr>
          <a:xfrm>
            <a:off x="7385256" y="3697945"/>
            <a:ext cx="347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29ED907-1AE5-4EC8-9FD1-25A5726891C0}"/>
              </a:ext>
            </a:extLst>
          </p:cNvPr>
          <p:cNvSpPr txBox="1"/>
          <p:nvPr/>
        </p:nvSpPr>
        <p:spPr>
          <a:xfrm>
            <a:off x="8126565" y="4495356"/>
            <a:ext cx="2200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207F8B6-4828-4351-A6D8-7ADFC4DA4993}"/>
              </a:ext>
            </a:extLst>
          </p:cNvPr>
          <p:cNvSpPr txBox="1"/>
          <p:nvPr/>
        </p:nvSpPr>
        <p:spPr>
          <a:xfrm>
            <a:off x="8126565" y="5240295"/>
            <a:ext cx="107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CB19C6-A644-4DD5-9556-183B3112AD31}"/>
              </a:ext>
            </a:extLst>
          </p:cNvPr>
          <p:cNvSpPr txBox="1"/>
          <p:nvPr/>
        </p:nvSpPr>
        <p:spPr>
          <a:xfrm>
            <a:off x="1271239" y="747132"/>
            <a:ext cx="976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  <a:latin typeface="+mj-lt"/>
              </a:rPr>
              <a:t>3. Viết đoạn văn hoàn chỉnh</a:t>
            </a:r>
            <a:endParaRPr lang="en-US" sz="3200" b="1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92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Box 531">
            <a:extLst>
              <a:ext uri="{FF2B5EF4-FFF2-40B4-BE49-F238E27FC236}">
                <a16:creationId xmlns="" xmlns:a16="http://schemas.microsoft.com/office/drawing/2014/main" id="{AA1E2BEF-2D8C-4E6B-AF97-2A039BD10094}"/>
              </a:ext>
            </a:extLst>
          </p:cNvPr>
          <p:cNvSpPr txBox="1"/>
          <p:nvPr/>
        </p:nvSpPr>
        <p:spPr>
          <a:xfrm>
            <a:off x="331184" y="141351"/>
            <a:ext cx="11468930" cy="646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9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(</a:t>
            </a:r>
            <a:r>
              <a:rPr lang="en-US" sz="259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59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9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”.(2)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giắt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”.(3)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xây.(4)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</a:t>
            </a:r>
            <a:r>
              <a:rPr lang="vi-VN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chỉ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triển</a:t>
            </a:r>
            <a:r>
              <a:rPr lang="vi-VN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người, 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non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.(5)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với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go,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(6)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là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niềm  tin,  hi vọng vào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FILE_20211213_211250_Ghi âm c Tuyết">
            <a:hlinkClick r:id="" action="ppaction://media"/>
            <a:extLst>
              <a:ext uri="{FF2B5EF4-FFF2-40B4-BE49-F238E27FC236}">
                <a16:creationId xmlns="" xmlns:a16="http://schemas.microsoft.com/office/drawing/2014/main" id="{87C25219-F496-426E-ADD0-0170288CD0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1263.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968" y="6451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85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771389-0A3A-4CA0-945B-CF154AE661C1}"/>
              </a:ext>
            </a:extLst>
          </p:cNvPr>
          <p:cNvSpPr txBox="1"/>
          <p:nvPr/>
        </p:nvSpPr>
        <p:spPr>
          <a:xfrm>
            <a:off x="495300" y="443529"/>
            <a:ext cx="11201400" cy="487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(8)</a:t>
            </a:r>
            <a:r>
              <a:rPr lang="vi-VN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đ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iệp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(9)“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(10)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nức</a:t>
            </a:r>
            <a:r>
              <a:rPr lang="vi-VN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(11)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59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vi-VN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9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tượng.</a:t>
            </a:r>
            <a:endParaRPr lang="en-US" sz="259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99460" y="812800"/>
            <a:ext cx="1903228" cy="0"/>
          </a:xfrm>
          <a:prstGeom prst="line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99460" y="885373"/>
            <a:ext cx="1903228" cy="0"/>
          </a:xfrm>
          <a:prstGeom prst="line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013360" y="2839401"/>
            <a:ext cx="8553164" cy="0"/>
          </a:xfrm>
          <a:prstGeom prst="line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625474" y="3583515"/>
            <a:ext cx="5637103" cy="0"/>
          </a:xfrm>
          <a:prstGeom prst="line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5475" y="3228756"/>
            <a:ext cx="10941049" cy="0"/>
          </a:xfrm>
          <a:prstGeom prst="line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FILE_20211213_211250_Ghi âm c Tuyết">
            <a:hlinkClick r:id="" action="ppaction://media"/>
            <a:extLst>
              <a:ext uri="{FF2B5EF4-FFF2-40B4-BE49-F238E27FC236}">
                <a16:creationId xmlns="" xmlns:a16="http://schemas.microsoft.com/office/drawing/2014/main" id="{9BD86825-6DA7-4A53-A1D5-1A0CE7A1EE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77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260" y="646754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8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Box 76"/>
          <p:cNvSpPr txBox="1"/>
          <p:nvPr/>
        </p:nvSpPr>
        <p:spPr>
          <a:xfrm>
            <a:off x="395271" y="2503425"/>
            <a:ext cx="114014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RÈN KĨ NĂNG VIẾT ĐOẠN VĂN NGHỊ LUẬN </a:t>
            </a:r>
          </a:p>
          <a:p>
            <a:pPr algn="ctr"/>
            <a:r>
              <a:rPr lang="en-US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VỀ MỘT ĐOẠN THƠ</a:t>
            </a:r>
          </a:p>
          <a:p>
            <a:pPr algn="ctr"/>
            <a:endParaRPr lang="zh-CN" altLang="en-US" sz="6000">
              <a:solidFill>
                <a:srgbClr val="F5F4F4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434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4798" y="103019"/>
            <a:ext cx="4982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689911-21B2-4E23-A40B-362B451F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05" y="687794"/>
            <a:ext cx="8656321" cy="592485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1C52001F-E348-422F-AA88-78DBC10CB6DE}"/>
              </a:ext>
            </a:extLst>
          </p:cNvPr>
          <p:cNvSpPr/>
          <p:nvPr/>
        </p:nvSpPr>
        <p:spPr>
          <a:xfrm>
            <a:off x="2672317" y="1831377"/>
            <a:ext cx="276445" cy="2764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Box 531">
            <a:extLst>
              <a:ext uri="{FF2B5EF4-FFF2-40B4-BE49-F238E27FC236}">
                <a16:creationId xmlns="" xmlns:a16="http://schemas.microsoft.com/office/drawing/2014/main" id="{AA1E2BEF-2D8C-4E6B-AF97-2A039BD10094}"/>
              </a:ext>
            </a:extLst>
          </p:cNvPr>
          <p:cNvSpPr txBox="1"/>
          <p:nvPr/>
        </p:nvSpPr>
        <p:spPr>
          <a:xfrm>
            <a:off x="186048" y="50814"/>
            <a:ext cx="10054870" cy="688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23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323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giắt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(3)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(4)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(5)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32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go,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(6)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tin, hi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0377713" y="177805"/>
            <a:ext cx="1669143" cy="83819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mở)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10218059" y="253999"/>
            <a:ext cx="45719" cy="566057"/>
          </a:xfrm>
          <a:prstGeom prst="rightBracket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47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771389-0A3A-4CA0-945B-CF154AE661C1}"/>
              </a:ext>
            </a:extLst>
          </p:cNvPr>
          <p:cNvSpPr txBox="1"/>
          <p:nvPr/>
        </p:nvSpPr>
        <p:spPr>
          <a:xfrm>
            <a:off x="836340" y="443526"/>
            <a:ext cx="86468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(8)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(9)“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(10)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(11)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(12)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(13)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ight Bracket 7"/>
          <p:cNvSpPr/>
          <p:nvPr/>
        </p:nvSpPr>
        <p:spPr>
          <a:xfrm>
            <a:off x="9483226" y="4688114"/>
            <a:ext cx="159657" cy="1175657"/>
          </a:xfrm>
          <a:prstGeom prst="rightBracket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9846085" y="4695385"/>
            <a:ext cx="2046512" cy="116838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3816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Box 531">
            <a:extLst>
              <a:ext uri="{FF2B5EF4-FFF2-40B4-BE49-F238E27FC236}">
                <a16:creationId xmlns="" xmlns:a16="http://schemas.microsoft.com/office/drawing/2014/main" id="{AA1E2BEF-2D8C-4E6B-AF97-2A039BD10094}"/>
              </a:ext>
            </a:extLst>
          </p:cNvPr>
          <p:cNvSpPr txBox="1"/>
          <p:nvPr/>
        </p:nvSpPr>
        <p:spPr>
          <a:xfrm>
            <a:off x="186048" y="50814"/>
            <a:ext cx="10104582" cy="652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(2)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giắt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(3)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(4)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32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(5) 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23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32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go,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(6)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“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tin, hi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23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23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ight Bracket 8"/>
          <p:cNvSpPr/>
          <p:nvPr/>
        </p:nvSpPr>
        <p:spPr>
          <a:xfrm>
            <a:off x="10440126" y="2032000"/>
            <a:ext cx="45719" cy="4107582"/>
          </a:xfrm>
          <a:prstGeom prst="rightBracket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595428" y="1886857"/>
            <a:ext cx="1596571" cy="43397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26056" y="1792516"/>
            <a:ext cx="14659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Rectangle: Rounded Corners 2">
            <a:extLst>
              <a:ext uri="{FF2B5EF4-FFF2-40B4-BE49-F238E27FC236}">
                <a16:creationId xmlns="" xmlns:a16="http://schemas.microsoft.com/office/drawing/2014/main" id="{AEECAFAB-37E3-45CB-84DC-9D215D3F105B}"/>
              </a:ext>
            </a:extLst>
          </p:cNvPr>
          <p:cNvSpPr/>
          <p:nvPr/>
        </p:nvSpPr>
        <p:spPr>
          <a:xfrm>
            <a:off x="10595428" y="1063171"/>
            <a:ext cx="1596572" cy="660399"/>
          </a:xfrm>
          <a:prstGeom prst="roundRect">
            <a:avLst/>
          </a:prstGeom>
          <a:solidFill>
            <a:srgbClr val="FC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rgbClr val="002060"/>
                </a:solidFill>
                <a:latin typeface="+mj-lt"/>
              </a:rPr>
              <a:t>Lí lẽ 1 + </a:t>
            </a:r>
          </a:p>
          <a:p>
            <a:pPr algn="ctr"/>
            <a:r>
              <a:rPr lang="vi-VN" sz="2000" b="1">
                <a:solidFill>
                  <a:srgbClr val="002060"/>
                </a:solidFill>
                <a:latin typeface="+mj-lt"/>
              </a:rPr>
              <a:t>dẫn thơ</a:t>
            </a:r>
            <a:endParaRPr lang="en-US"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Right Bracket 12">
            <a:extLst>
              <a:ext uri="{FF2B5EF4-FFF2-40B4-BE49-F238E27FC236}">
                <a16:creationId xmlns="" xmlns:a16="http://schemas.microsoft.com/office/drawing/2014/main" id="{F8C580E5-38B9-443D-BBB1-895B1556B2CF}"/>
              </a:ext>
            </a:extLst>
          </p:cNvPr>
          <p:cNvSpPr/>
          <p:nvPr/>
        </p:nvSpPr>
        <p:spPr>
          <a:xfrm>
            <a:off x="10348688" y="1063171"/>
            <a:ext cx="68578" cy="823686"/>
          </a:xfrm>
          <a:prstGeom prst="rightBracket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771389-0A3A-4CA0-945B-CF154AE661C1}"/>
              </a:ext>
            </a:extLst>
          </p:cNvPr>
          <p:cNvSpPr txBox="1"/>
          <p:nvPr/>
        </p:nvSpPr>
        <p:spPr>
          <a:xfrm>
            <a:off x="453571" y="443526"/>
            <a:ext cx="86468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(8)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(9)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(10)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(11)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(12)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(13)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9162560" y="616858"/>
            <a:ext cx="79828" cy="587828"/>
          </a:xfrm>
          <a:prstGeom prst="rightBracket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9463316" y="443527"/>
            <a:ext cx="2603766" cy="76116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dẫn thơ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5CDD27A-CED5-4A2C-84AC-1CCAC79A3BE0}"/>
              </a:ext>
            </a:extLst>
          </p:cNvPr>
          <p:cNvSpPr/>
          <p:nvPr/>
        </p:nvSpPr>
        <p:spPr>
          <a:xfrm>
            <a:off x="9720943" y="1469571"/>
            <a:ext cx="1788885" cy="2873829"/>
          </a:xfrm>
          <a:prstGeom prst="roundRect">
            <a:avLst/>
          </a:prstGeom>
          <a:solidFill>
            <a:srgbClr val="FC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BC4F56-FABD-40DD-B4A5-17084231B59A}"/>
              </a:ext>
            </a:extLst>
          </p:cNvPr>
          <p:cNvSpPr txBox="1"/>
          <p:nvPr/>
        </p:nvSpPr>
        <p:spPr>
          <a:xfrm>
            <a:off x="9941447" y="1469571"/>
            <a:ext cx="16959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solidFill>
                  <a:srgbClr val="002060"/>
                </a:solidFill>
                <a:latin typeface="+mj-lt"/>
              </a:rPr>
              <a:t>Phân tích điệp ngữ “Tất cả”, nhịp thơ nhanh từ láy “hối hả”, “xôn xao”</a:t>
            </a:r>
            <a:endParaRPr lang="en-US" sz="2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="" xmlns:a16="http://schemas.microsoft.com/office/drawing/2014/main" id="{771E38A2-464E-4649-A05E-513D5AEFB66E}"/>
              </a:ext>
            </a:extLst>
          </p:cNvPr>
          <p:cNvSpPr/>
          <p:nvPr/>
        </p:nvSpPr>
        <p:spPr>
          <a:xfrm>
            <a:off x="9122229" y="1469571"/>
            <a:ext cx="159657" cy="2873829"/>
          </a:xfrm>
          <a:prstGeom prst="rightBracket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3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771389-0A3A-4CA0-945B-CF154AE661C1}"/>
              </a:ext>
            </a:extLst>
          </p:cNvPr>
          <p:cNvSpPr txBox="1"/>
          <p:nvPr/>
        </p:nvSpPr>
        <p:spPr>
          <a:xfrm>
            <a:off x="453571" y="443526"/>
            <a:ext cx="87339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(8)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(9)“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(10)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(11)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(12)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(13)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ight Bracket 7"/>
          <p:cNvSpPr/>
          <p:nvPr/>
        </p:nvSpPr>
        <p:spPr>
          <a:xfrm>
            <a:off x="9187543" y="4695385"/>
            <a:ext cx="159657" cy="1175657"/>
          </a:xfrm>
          <a:prstGeom prst="rightBracket">
            <a:avLst/>
          </a:prstGeom>
          <a:ln w="28575">
            <a:solidFill>
              <a:srgbClr val="F9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9463316" y="4695385"/>
            <a:ext cx="2046512" cy="116838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6365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="" xmlns:a16="http://schemas.microsoft.com/office/drawing/2014/main" id="{AEE0A2AE-4EEE-4A93-8378-E80228A8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2620963"/>
            <a:ext cx="7104063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="" xmlns:a16="http://schemas.microsoft.com/office/drawing/2014/main" id="{8EC3008D-F7AE-449A-B72C-1D03D054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2598739"/>
            <a:ext cx="7173913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="" xmlns:a16="http://schemas.microsoft.com/office/drawing/2014/main" id="{CC322C13-12CA-4ABA-AF2A-0808BC8F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674814"/>
            <a:ext cx="71501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="" xmlns:a16="http://schemas.microsoft.com/office/drawing/2014/main" id="{CDC890B9-EC20-4D84-8548-A2B96F3F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650875"/>
            <a:ext cx="72358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="" xmlns:a16="http://schemas.microsoft.com/office/drawing/2014/main" id="{2B3E43D4-10CB-4E47-8791-FEEBCA99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" y="1636714"/>
            <a:ext cx="5540419" cy="29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92287"/>
              </p:ext>
            </p:extLst>
          </p:nvPr>
        </p:nvGraphicFramePr>
        <p:xfrm>
          <a:off x="284600" y="1163103"/>
          <a:ext cx="11527435" cy="5338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9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21346">
                  <a:extLst>
                    <a:ext uri="{9D8B030D-6E8A-4147-A177-3AD203B41FA5}">
                      <a16:colId xmlns="" xmlns:a16="http://schemas.microsoft.com/office/drawing/2014/main" val="1431679259"/>
                    </a:ext>
                  </a:extLst>
                </a:gridCol>
              </a:tblGrid>
              <a:tr h="159436">
                <a:tc>
                  <a:txBody>
                    <a:bodyPr/>
                    <a:lstStyle/>
                    <a:p>
                      <a:pPr algn="ctr"/>
                      <a:r>
                        <a:rPr lang="en-US" sz="28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287">
                <a:tc rowSpan="3"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1717742"/>
                  </a:ext>
                </a:extLst>
              </a:tr>
              <a:tr h="887287"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7004171"/>
                  </a:ext>
                </a:extLst>
              </a:tr>
              <a:tr h="887287"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520469"/>
                  </a:ext>
                </a:extLst>
              </a:tr>
              <a:tr h="644248">
                <a:tc rowSpan="3"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6275153"/>
                  </a:ext>
                </a:extLst>
              </a:tr>
              <a:tr h="627321"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4621999"/>
                  </a:ext>
                </a:extLst>
              </a:tr>
              <a:tr h="887287"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59757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7134" y="88637"/>
            <a:ext cx="11077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5F4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LỖI THƯỜNG GẶP KHI VIẾT ĐOẠN NGHỊ LUẬN VỀ MỘT ĐOẠN THƠ VÀ HƯỚNG KHẮC PHỤC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3132" y="3463616"/>
            <a:ext cx="322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Sai chính tả, dùng từ, đặt câu...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5023" y="4385570"/>
            <a:ext cx="51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Trích sai thơ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5023" y="1788447"/>
            <a:ext cx="293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từ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3368" y="2730408"/>
            <a:ext cx="551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Nắm chắc hình thức đoạn văn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6741" y="5578938"/>
            <a:ext cx="598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Nắm vững kiến thức về tác phẩm, tác giả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9344" y="1759103"/>
            <a:ext cx="60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3368" y="4436201"/>
            <a:ext cx="628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thơ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8FDDC5-5EDA-446B-A48C-1B0B6431ACA6}"/>
              </a:ext>
            </a:extLst>
          </p:cNvPr>
          <p:cNvSpPr txBox="1"/>
          <p:nvPr/>
        </p:nvSpPr>
        <p:spPr>
          <a:xfrm>
            <a:off x="5871376" y="3460380"/>
            <a:ext cx="6130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chính tả, hiểu nghĩa của từ, cấu trúc ngữ pháp câu văn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136BFE-14AB-453E-A246-CDD1244A86E1}"/>
              </a:ext>
            </a:extLst>
          </p:cNvPr>
          <p:cNvSpPr txBox="1"/>
          <p:nvPr/>
        </p:nvSpPr>
        <p:spPr>
          <a:xfrm>
            <a:off x="2633131" y="2583268"/>
            <a:ext cx="322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đoạn văn không lùi vào đầu dòng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7344073-96F6-4354-97BD-F65F7FAFB752}"/>
              </a:ext>
            </a:extLst>
          </p:cNvPr>
          <p:cNvSpPr txBox="1"/>
          <p:nvPr/>
        </p:nvSpPr>
        <p:spPr>
          <a:xfrm>
            <a:off x="2618922" y="5051882"/>
            <a:ext cx="322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Sai tên tác giả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00CB49F-2B27-4F5D-8F6B-78A642908FA9}"/>
              </a:ext>
            </a:extLst>
          </p:cNvPr>
          <p:cNvSpPr txBox="1"/>
          <p:nvPr/>
        </p:nvSpPr>
        <p:spPr>
          <a:xfrm>
            <a:off x="2590893" y="5796995"/>
            <a:ext cx="322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Sai hoàn cảnh sáng tác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2023A99-5B70-4A12-A5DE-3EDA4DA67BF7}"/>
              </a:ext>
            </a:extLst>
          </p:cNvPr>
          <p:cNvSpPr txBox="1"/>
          <p:nvPr/>
        </p:nvSpPr>
        <p:spPr>
          <a:xfrm>
            <a:off x="-95104" y="2747131"/>
            <a:ext cx="293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F10094E-FA29-4AA0-AA72-9DF37835FE20}"/>
              </a:ext>
            </a:extLst>
          </p:cNvPr>
          <p:cNvSpPr txBox="1"/>
          <p:nvPr/>
        </p:nvSpPr>
        <p:spPr>
          <a:xfrm>
            <a:off x="-105379" y="5089459"/>
            <a:ext cx="293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15982"/>
              </p:ext>
            </p:extLst>
          </p:nvPr>
        </p:nvGraphicFramePr>
        <p:xfrm>
          <a:off x="483685" y="1775809"/>
          <a:ext cx="11527435" cy="4067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9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21346">
                  <a:extLst>
                    <a:ext uri="{9D8B030D-6E8A-4147-A177-3AD203B41FA5}">
                      <a16:colId xmlns="" xmlns:a16="http://schemas.microsoft.com/office/drawing/2014/main" val="1431679259"/>
                    </a:ext>
                  </a:extLst>
                </a:gridCol>
              </a:tblGrid>
              <a:tr h="159436">
                <a:tc>
                  <a:txBody>
                    <a:bodyPr/>
                    <a:lstStyle/>
                    <a:p>
                      <a:pPr algn="ctr"/>
                      <a:r>
                        <a:rPr lang="en-US" sz="28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287">
                <a:tc rowSpan="4"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1717742"/>
                  </a:ext>
                </a:extLst>
              </a:tr>
              <a:tr h="887287">
                <a:tc vMerge="1"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7004171"/>
                  </a:ext>
                </a:extLst>
              </a:tr>
              <a:tr h="887287">
                <a:tc vMerge="1"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520469"/>
                  </a:ext>
                </a:extLst>
              </a:tr>
              <a:tr h="887287">
                <a:tc vMerge="1"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25427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5145" y="502842"/>
            <a:ext cx="11077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5F4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LỖI THƯỜNG GẶP KHI VIẾT ĐOẠN NGHỊ LUẬN VỀ MỘT ĐOẠN THƠ VÀ HƯỚNG KHẮC PHỤC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8801" y="3149846"/>
            <a:ext cx="322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8801" y="5012120"/>
            <a:ext cx="334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8801" y="4067457"/>
            <a:ext cx="341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 (thiếu) phạm vi phân tích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9393" y="3186040"/>
            <a:ext cx="615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5132249"/>
            <a:ext cx="527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1488" y="4303783"/>
            <a:ext cx="6288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C2A143D-2CF5-4597-9D80-5747DBFBB759}"/>
              </a:ext>
            </a:extLst>
          </p:cNvPr>
          <p:cNvSpPr txBox="1"/>
          <p:nvPr/>
        </p:nvSpPr>
        <p:spPr>
          <a:xfrm>
            <a:off x="2718801" y="2415623"/>
            <a:ext cx="520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8FDDC5-5EDA-446B-A48C-1B0B6431ACA6}"/>
              </a:ext>
            </a:extLst>
          </p:cNvPr>
          <p:cNvSpPr txBox="1"/>
          <p:nvPr/>
        </p:nvSpPr>
        <p:spPr>
          <a:xfrm>
            <a:off x="6049978" y="2463202"/>
            <a:ext cx="6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8E7BE82-C680-46ED-B658-885E5154A1C5}"/>
              </a:ext>
            </a:extLst>
          </p:cNvPr>
          <p:cNvSpPr txBox="1"/>
          <p:nvPr/>
        </p:nvSpPr>
        <p:spPr>
          <a:xfrm>
            <a:off x="873600" y="3512646"/>
            <a:ext cx="293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Kĩ năng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3" grpId="0"/>
      <p:bldP spid="12" grpId="0"/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DDC874-9B91-44E7-BFC6-54B85B2908F8}"/>
              </a:ext>
            </a:extLst>
          </p:cNvPr>
          <p:cNvSpPr txBox="1"/>
          <p:nvPr/>
        </p:nvSpPr>
        <p:spPr>
          <a:xfrm>
            <a:off x="745671" y="2398363"/>
            <a:ext cx="10700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 VIẾT ĐOẠN VĂN NGHỊ LUẬN VỀ MỘT ĐOẠN THƠ</a:t>
            </a:r>
          </a:p>
        </p:txBody>
      </p:sp>
    </p:spTree>
    <p:extLst>
      <p:ext uri="{BB962C8B-B14F-4D97-AF65-F5344CB8AC3E}">
        <p14:creationId xmlns:p14="http://schemas.microsoft.com/office/powerpoint/2010/main" val="41329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8" name="TextBox 76"/>
          <p:cNvSpPr txBox="1"/>
          <p:nvPr/>
        </p:nvSpPr>
        <p:spPr>
          <a:xfrm>
            <a:off x="4439937" y="595828"/>
            <a:ext cx="33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NỘI DUNG</a:t>
            </a:r>
            <a:endParaRPr lang="zh-CN" altLang="en-US" sz="4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KSO_Shape"/>
          <p:cNvSpPr/>
          <p:nvPr/>
        </p:nvSpPr>
        <p:spPr>
          <a:xfrm>
            <a:off x="2212296" y="2402136"/>
            <a:ext cx="758622" cy="653679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rgbClr val="F5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5739837" y="2402137"/>
            <a:ext cx="758622" cy="653679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rgbClr val="F5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KSO_Shape"/>
          <p:cNvSpPr/>
          <p:nvPr/>
        </p:nvSpPr>
        <p:spPr>
          <a:xfrm>
            <a:off x="9267378" y="2402137"/>
            <a:ext cx="758622" cy="653679"/>
          </a:xfrm>
          <a:custGeom>
            <a:avLst/>
            <a:gdLst/>
            <a:ahLst/>
            <a:cxnLst/>
            <a:rect l="l" t="t" r="r" b="b"/>
            <a:pathLst>
              <a:path w="751403" h="647761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solidFill>
            <a:srgbClr val="F5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1451661" y="3237644"/>
            <a:ext cx="2608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4874005" y="3247834"/>
            <a:ext cx="2608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8454246" y="3257518"/>
            <a:ext cx="2797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DE283C-401B-4E59-954C-E9B8632E28FA}"/>
              </a:ext>
            </a:extLst>
          </p:cNvPr>
          <p:cNvSpPr/>
          <p:nvPr/>
        </p:nvSpPr>
        <p:spPr>
          <a:xfrm>
            <a:off x="822960" y="371754"/>
            <a:ext cx="1085301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81188"/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NXBGD </a:t>
            </a:r>
            <a:r>
              <a:rPr lang="en-US" sz="2100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2020)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772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EA39B5A8-198C-4CD5-87E6-5FC4373D4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15420"/>
              </p:ext>
            </p:extLst>
          </p:nvPr>
        </p:nvGraphicFramePr>
        <p:xfrm>
          <a:off x="1059091" y="1475953"/>
          <a:ext cx="10460247" cy="4906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165">
                  <a:extLst>
                    <a:ext uri="{9D8B030D-6E8A-4147-A177-3AD203B41FA5}">
                      <a16:colId xmlns="" xmlns:a16="http://schemas.microsoft.com/office/drawing/2014/main" val="2966843203"/>
                    </a:ext>
                  </a:extLst>
                </a:gridCol>
                <a:gridCol w="6643082">
                  <a:extLst>
                    <a:ext uri="{9D8B030D-6E8A-4147-A177-3AD203B41FA5}">
                      <a16:colId xmlns="" xmlns:a16="http://schemas.microsoft.com/office/drawing/2014/main" val="2926821758"/>
                    </a:ext>
                  </a:extLst>
                </a:gridCol>
              </a:tblGrid>
              <a:tr h="8964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9762243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5883524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6676622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4132016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303061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70752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9CC679-235F-4BBC-89BE-04425A835131}"/>
              </a:ext>
            </a:extLst>
          </p:cNvPr>
          <p:cNvSpPr txBox="1"/>
          <p:nvPr/>
        </p:nvSpPr>
        <p:spPr>
          <a:xfrm>
            <a:off x="4836999" y="2573413"/>
            <a:ext cx="6773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t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560948" y="182678"/>
            <a:ext cx="3788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đề, tìm ý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866B1AE-B120-4231-8194-4E070D595E56}"/>
                  </a:ext>
                </a:extLst>
              </p:cNvPr>
              <p:cNvSpPr txBox="1"/>
              <p:nvPr/>
            </p:nvSpPr>
            <p:spPr>
              <a:xfrm>
                <a:off x="4867690" y="3281913"/>
                <a:ext cx="54242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sz="28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66B1AE-B120-4231-8194-4E070D595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690" y="3281913"/>
                <a:ext cx="5424279" cy="523220"/>
              </a:xfrm>
              <a:prstGeom prst="rect">
                <a:avLst/>
              </a:prstGeom>
              <a:blipFill>
                <a:blip r:embed="rId2"/>
                <a:stretch>
                  <a:fillRect l="-23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D03CF6-CBCB-4B21-89C6-EC719FFECFBA}"/>
              </a:ext>
            </a:extLst>
          </p:cNvPr>
          <p:cNvSpPr txBox="1"/>
          <p:nvPr/>
        </p:nvSpPr>
        <p:spPr>
          <a:xfrm>
            <a:off x="4836999" y="5506636"/>
            <a:ext cx="6682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dòng kí ức tuổi thơ của tác giả bên bà và bếp lửa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456F07-0BB6-4782-BC80-6D84E5180CE7}"/>
              </a:ext>
            </a:extLst>
          </p:cNvPr>
          <p:cNvSpPr txBox="1"/>
          <p:nvPr/>
        </p:nvSpPr>
        <p:spPr>
          <a:xfrm>
            <a:off x="4836999" y="4064542"/>
            <a:ext cx="542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3, bài thơ “Bếp lửa”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FF412C-8E87-4C48-916A-209D87FEF6CC}"/>
              </a:ext>
            </a:extLst>
          </p:cNvPr>
          <p:cNvSpPr txBox="1"/>
          <p:nvPr/>
        </p:nvSpPr>
        <p:spPr>
          <a:xfrm>
            <a:off x="4867690" y="4894779"/>
            <a:ext cx="615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lời dẫn trực tiếp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76">
            <a:extLst>
              <a:ext uri="{FF2B5EF4-FFF2-40B4-BE49-F238E27FC236}">
                <a16:creationId xmlns="" xmlns:a16="http://schemas.microsoft.com/office/drawing/2014/main" id="{2ADCBCB2-A6EB-4C3F-9988-472B7E00AE57}"/>
              </a:ext>
            </a:extLst>
          </p:cNvPr>
          <p:cNvSpPr txBox="1"/>
          <p:nvPr/>
        </p:nvSpPr>
        <p:spPr>
          <a:xfrm>
            <a:off x="5152418" y="475066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a.</a:t>
            </a:r>
            <a:r>
              <a:rPr lang="vi-VN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 hiểu đề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BA5585A2-79CE-46AF-A448-A87C4560EB3E}"/>
              </a:ext>
            </a:extLst>
          </p:cNvPr>
          <p:cNvGraphicFramePr/>
          <p:nvPr/>
        </p:nvGraphicFramePr>
        <p:xfrm>
          <a:off x="944880" y="636586"/>
          <a:ext cx="11247120" cy="588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906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2492091" y="128148"/>
            <a:ext cx="621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b.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 (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lĩ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lẽ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dẫn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306" y="774479"/>
            <a:ext cx="1144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Ý 1 (Lí lẽ 1): Tuổi thơ của cháu được sống trong tình yêu thương, sự chăm sóc, dạy bảo của bà. </a:t>
            </a:r>
            <a:endParaRPr 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DC8867-CDF5-4B75-ABEE-C842F8655203}"/>
              </a:ext>
            </a:extLst>
          </p:cNvPr>
          <p:cNvSpPr txBox="1"/>
          <p:nvPr/>
        </p:nvSpPr>
        <p:spPr>
          <a:xfrm>
            <a:off x="3305892" y="1917826"/>
            <a:ext cx="7114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“Tám năm ròng cháu cùng bà nhóm lửa”</a:t>
            </a:r>
          </a:p>
          <a:p>
            <a:pPr algn="just"/>
            <a:r>
              <a:rPr lang="vi-VN" sz="28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“Mẹ cùng cha công tác bận không về</a:t>
            </a:r>
          </a:p>
          <a:p>
            <a:pPr algn="just"/>
            <a:r>
              <a:rPr lang="vi-VN" sz="28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Cháu ở cùng bà, bà bảo cháu nghe</a:t>
            </a:r>
          </a:p>
          <a:p>
            <a:pPr algn="just"/>
            <a:r>
              <a:rPr lang="vi-VN" sz="28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 dạy cháu làm, bà chăm cháu học”</a:t>
            </a:r>
            <a:endParaRPr lang="en-US" sz="28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ECAD2B-CE1E-42B2-B131-EBC4539FDDB8}"/>
              </a:ext>
            </a:extLst>
          </p:cNvPr>
          <p:cNvSpPr txBox="1"/>
          <p:nvPr/>
        </p:nvSpPr>
        <p:spPr>
          <a:xfrm>
            <a:off x="615855" y="3922948"/>
            <a:ext cx="11449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Tám năm cháu sống cùng bà vất vả, khó khăn nhưng đầy tình yêu thương.</a:t>
            </a:r>
          </a:p>
          <a:p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Điệp ngữ “bà” – “cháu”: gợi tả tình bà cháu quấn quýt không rời</a:t>
            </a:r>
          </a:p>
          <a:p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Phép liệt kê, các cụm từ “bà bảo”, “bà dạy”, “bà chăm”: tình yêu thương bao la, sự chăm chút hết mình của bà dành cho cháu.</a:t>
            </a:r>
          </a:p>
        </p:txBody>
      </p:sp>
    </p:spTree>
    <p:extLst>
      <p:ext uri="{BB962C8B-B14F-4D97-AF65-F5344CB8AC3E}">
        <p14:creationId xmlns:p14="http://schemas.microsoft.com/office/powerpoint/2010/main" val="1306921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7DDEA17-22A0-4C87-873F-22B69146B535}"/>
              </a:ext>
            </a:extLst>
          </p:cNvPr>
          <p:cNvSpPr txBox="1"/>
          <p:nvPr/>
        </p:nvSpPr>
        <p:spPr>
          <a:xfrm>
            <a:off x="371306" y="280606"/>
            <a:ext cx="1144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Ý 2 (Lí lẽ 2): Tuổi thơ của cháu gắn liền với tiếng chim tu hú trên đồng quê mỗi độ hè về. </a:t>
            </a:r>
            <a:endParaRPr 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8F0779-B512-472C-9777-099FC285CAE7}"/>
              </a:ext>
            </a:extLst>
          </p:cNvPr>
          <p:cNvSpPr txBox="1"/>
          <p:nvPr/>
        </p:nvSpPr>
        <p:spPr>
          <a:xfrm>
            <a:off x="3061344" y="1128996"/>
            <a:ext cx="6571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Tiếng tu hú sao mà tha thiết thế!</a:t>
            </a:r>
          </a:p>
          <a:p>
            <a:r>
              <a:rPr lang="vi-VN" sz="28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 hú ơi! Chẳng đến ở cùng bà</a:t>
            </a:r>
          </a:p>
          <a:p>
            <a:r>
              <a:rPr lang="vi-VN" sz="28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Kêu chi hoài trên những cánh đồng xa?”</a:t>
            </a:r>
            <a:endParaRPr lang="en-US" sz="28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D40B0C2-B11B-495A-A119-81BE3839F7E4}"/>
              </a:ext>
            </a:extLst>
          </p:cNvPr>
          <p:cNvSpPr txBox="1"/>
          <p:nvPr/>
        </p:nvSpPr>
        <p:spPr>
          <a:xfrm>
            <a:off x="306678" y="2780414"/>
            <a:ext cx="11449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Tiếng chim tu hú gợi nhắc về những kỉ niệm tuổi thơ cháu sống bên bà.</a:t>
            </a:r>
          </a:p>
          <a:p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Câu cảm thán kết hợp với câu hỏi tu từ: nỗi lòng da diết của cháu khi nhớ về tuổi thơ, nhớ về bà.</a:t>
            </a:r>
          </a:p>
          <a:p>
            <a:r>
              <a:rPr 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Tình cảm yêu thương, biết ơn sâu sắc của cháu dành cho bà</a:t>
            </a:r>
            <a:endParaRPr lang="en-US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53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>
            <a:grpSpLocks noChangeAspect="1"/>
          </p:cNvGrpSpPr>
          <p:nvPr/>
        </p:nvGrpSpPr>
        <p:grpSpPr bwMode="auto">
          <a:xfrm>
            <a:off x="936732" y="417513"/>
            <a:ext cx="10318535" cy="2215667"/>
            <a:chOff x="381" y="263"/>
            <a:chExt cx="6152" cy="1321"/>
          </a:xfrm>
        </p:grpSpPr>
        <p:grpSp>
          <p:nvGrpSpPr>
            <p:cNvPr id="271" name="Group 469"/>
            <p:cNvGrpSpPr/>
            <p:nvPr/>
          </p:nvGrpSpPr>
          <p:grpSpPr bwMode="auto">
            <a:xfrm>
              <a:off x="1952" y="263"/>
              <a:ext cx="4581" cy="1321"/>
              <a:chOff x="1952" y="263"/>
              <a:chExt cx="4581" cy="1321"/>
            </a:xfrm>
          </p:grpSpPr>
          <p:sp>
            <p:nvSpPr>
              <p:cNvPr id="332" name="Freeform 269"/>
              <p:cNvSpPr/>
              <p:nvPr/>
            </p:nvSpPr>
            <p:spPr bwMode="auto">
              <a:xfrm>
                <a:off x="6433" y="906"/>
                <a:ext cx="44" cy="56"/>
              </a:xfrm>
              <a:custGeom>
                <a:avLst/>
                <a:gdLst>
                  <a:gd name="T0" fmla="*/ 8 w 208"/>
                  <a:gd name="T1" fmla="*/ 3 h 264"/>
                  <a:gd name="T2" fmla="*/ 51 w 208"/>
                  <a:gd name="T3" fmla="*/ 24 h 264"/>
                  <a:gd name="T4" fmla="*/ 177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7" y="196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33" name="Freeform 270"/>
              <p:cNvSpPr/>
              <p:nvPr/>
            </p:nvSpPr>
            <p:spPr bwMode="auto">
              <a:xfrm>
                <a:off x="6285" y="879"/>
                <a:ext cx="47" cy="54"/>
              </a:xfrm>
              <a:custGeom>
                <a:avLst/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8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8"/>
                      <a:pt x="62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34" name="Freeform 271"/>
              <p:cNvSpPr/>
              <p:nvPr/>
            </p:nvSpPr>
            <p:spPr bwMode="auto">
              <a:xfrm>
                <a:off x="6453" y="688"/>
                <a:ext cx="47" cy="54"/>
              </a:xfrm>
              <a:custGeom>
                <a:avLst/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1">
                    <a:moveTo>
                      <a:pt x="216" y="5"/>
                    </a:moveTo>
                    <a:cubicBezTo>
                      <a:pt x="222" y="21"/>
                      <a:pt x="196" y="36"/>
                      <a:pt x="204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35" name="Freeform 272"/>
              <p:cNvSpPr/>
              <p:nvPr/>
            </p:nvSpPr>
            <p:spPr bwMode="auto">
              <a:xfrm>
                <a:off x="6390" y="265"/>
                <a:ext cx="9" cy="471"/>
              </a:xfrm>
              <a:custGeom>
                <a:avLst/>
                <a:gdLst>
                  <a:gd name="T0" fmla="*/ 13 w 45"/>
                  <a:gd name="T1" fmla="*/ 0 h 2211"/>
                  <a:gd name="T2" fmla="*/ 36 w 45"/>
                  <a:gd name="T3" fmla="*/ 277 h 2211"/>
                  <a:gd name="T4" fmla="*/ 40 w 45"/>
                  <a:gd name="T5" fmla="*/ 1720 h 2211"/>
                  <a:gd name="T6" fmla="*/ 20 w 45"/>
                  <a:gd name="T7" fmla="*/ 2211 h 2211"/>
                  <a:gd name="T8" fmla="*/ 19 w 45"/>
                  <a:gd name="T9" fmla="*/ 1229 h 2211"/>
                  <a:gd name="T10" fmla="*/ 2 w 45"/>
                  <a:gd name="T11" fmla="*/ 123 h 2211"/>
                  <a:gd name="T12" fmla="*/ 13 w 45"/>
                  <a:gd name="T13" fmla="*/ 0 h 2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211">
                    <a:moveTo>
                      <a:pt x="13" y="0"/>
                    </a:moveTo>
                    <a:cubicBezTo>
                      <a:pt x="29" y="41"/>
                      <a:pt x="20" y="239"/>
                      <a:pt x="36" y="277"/>
                    </a:cubicBezTo>
                    <a:cubicBezTo>
                      <a:pt x="37" y="689"/>
                      <a:pt x="45" y="1206"/>
                      <a:pt x="40" y="1720"/>
                    </a:cubicBezTo>
                    <a:cubicBezTo>
                      <a:pt x="38" y="1893"/>
                      <a:pt x="37" y="2123"/>
                      <a:pt x="20" y="2211"/>
                    </a:cubicBezTo>
                    <a:cubicBezTo>
                      <a:pt x="0" y="1969"/>
                      <a:pt x="18" y="1578"/>
                      <a:pt x="19" y="1229"/>
                    </a:cubicBezTo>
                    <a:cubicBezTo>
                      <a:pt x="21" y="823"/>
                      <a:pt x="18" y="424"/>
                      <a:pt x="2" y="123"/>
                    </a:cubicBezTo>
                    <a:cubicBezTo>
                      <a:pt x="0" y="39"/>
                      <a:pt x="12" y="61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36" name="Freeform 273"/>
              <p:cNvSpPr/>
              <p:nvPr/>
            </p:nvSpPr>
            <p:spPr bwMode="auto">
              <a:xfrm>
                <a:off x="6295" y="693"/>
                <a:ext cx="44" cy="57"/>
              </a:xfrm>
              <a:custGeom>
                <a:avLst/>
                <a:gdLst>
                  <a:gd name="T0" fmla="*/ 201 w 208"/>
                  <a:gd name="T1" fmla="*/ 261 h 264"/>
                  <a:gd name="T2" fmla="*/ 157 w 208"/>
                  <a:gd name="T3" fmla="*/ 240 h 264"/>
                  <a:gd name="T4" fmla="*/ 32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1 w 208"/>
                  <a:gd name="T13" fmla="*/ 26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1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2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1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37" name="Freeform 274"/>
              <p:cNvSpPr/>
              <p:nvPr/>
            </p:nvSpPr>
            <p:spPr bwMode="auto">
              <a:xfrm>
                <a:off x="6291" y="743"/>
                <a:ext cx="24" cy="21"/>
              </a:xfrm>
              <a:custGeom>
                <a:avLst/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8" y="61"/>
                      <a:pt x="112" y="89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38" name="Freeform 275"/>
              <p:cNvSpPr/>
              <p:nvPr/>
            </p:nvSpPr>
            <p:spPr bwMode="auto">
              <a:xfrm>
                <a:off x="6406" y="913"/>
                <a:ext cx="10" cy="28"/>
              </a:xfrm>
              <a:custGeom>
                <a:avLst/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1" y="130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39" name="Freeform 276"/>
              <p:cNvSpPr/>
              <p:nvPr/>
            </p:nvSpPr>
            <p:spPr bwMode="auto">
              <a:xfrm>
                <a:off x="6462" y="891"/>
                <a:ext cx="17" cy="23"/>
              </a:xfrm>
              <a:custGeom>
                <a:avLst/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0" name="Freeform 277"/>
              <p:cNvSpPr/>
              <p:nvPr/>
            </p:nvSpPr>
            <p:spPr bwMode="auto">
              <a:xfrm>
                <a:off x="6480" y="868"/>
                <a:ext cx="23" cy="20"/>
              </a:xfrm>
              <a:custGeom>
                <a:avLst/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1" name="Freeform 278"/>
              <p:cNvSpPr/>
              <p:nvPr/>
            </p:nvSpPr>
            <p:spPr bwMode="auto">
              <a:xfrm>
                <a:off x="6237" y="745"/>
                <a:ext cx="62" cy="32"/>
              </a:xfrm>
              <a:custGeom>
                <a:avLst/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2" name="Freeform 279"/>
              <p:cNvSpPr/>
              <p:nvPr/>
            </p:nvSpPr>
            <p:spPr bwMode="auto">
              <a:xfrm>
                <a:off x="6265" y="794"/>
                <a:ext cx="29" cy="13"/>
              </a:xfrm>
              <a:custGeom>
                <a:avLst/>
                <a:gdLst>
                  <a:gd name="T0" fmla="*/ 136 w 136"/>
                  <a:gd name="T1" fmla="*/ 28 h 60"/>
                  <a:gd name="T2" fmla="*/ 0 w 136"/>
                  <a:gd name="T3" fmla="*/ 27 h 60"/>
                  <a:gd name="T4" fmla="*/ 136 w 136"/>
                  <a:gd name="T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7" y="42"/>
                      <a:pt x="0" y="27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3" name="Freeform 280"/>
              <p:cNvSpPr/>
              <p:nvPr/>
            </p:nvSpPr>
            <p:spPr bwMode="auto">
              <a:xfrm>
                <a:off x="6471" y="740"/>
                <a:ext cx="23" cy="18"/>
              </a:xfrm>
              <a:custGeom>
                <a:avLst/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2" y="79"/>
                      <a:pt x="0" y="84"/>
                    </a:cubicBezTo>
                    <a:cubicBezTo>
                      <a:pt x="3" y="48"/>
                      <a:pt x="81" y="19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4" name="Freeform 281"/>
              <p:cNvSpPr/>
              <p:nvPr/>
            </p:nvSpPr>
            <p:spPr bwMode="auto">
              <a:xfrm>
                <a:off x="6261" y="818"/>
                <a:ext cx="25" cy="13"/>
              </a:xfrm>
              <a:custGeom>
                <a:avLst/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8" y="41"/>
                      <a:pt x="117" y="47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5" name="Freeform 282"/>
              <p:cNvSpPr/>
              <p:nvPr/>
            </p:nvSpPr>
            <p:spPr bwMode="auto">
              <a:xfrm>
                <a:off x="6482" y="769"/>
                <a:ext cx="25" cy="13"/>
              </a:xfrm>
              <a:custGeom>
                <a:avLst/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6" name="Freeform 283"/>
              <p:cNvSpPr>
                <a:spLocks noEditPoints="1"/>
              </p:cNvSpPr>
              <p:nvPr/>
            </p:nvSpPr>
            <p:spPr bwMode="auto">
              <a:xfrm>
                <a:off x="6308" y="728"/>
                <a:ext cx="163" cy="174"/>
              </a:xfrm>
              <a:custGeom>
                <a:avLst/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3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2 w 163"/>
                  <a:gd name="T31" fmla="*/ 82 h 174"/>
                  <a:gd name="T32" fmla="*/ 144 w 163"/>
                  <a:gd name="T33" fmla="*/ 74 h 174"/>
                  <a:gd name="T34" fmla="*/ 140 w 163"/>
                  <a:gd name="T35" fmla="*/ 114 h 174"/>
                  <a:gd name="T36" fmla="*/ 125 w 163"/>
                  <a:gd name="T37" fmla="*/ 146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5 w 163"/>
                  <a:gd name="T45" fmla="*/ 99 h 174"/>
                  <a:gd name="T46" fmla="*/ 113 w 163"/>
                  <a:gd name="T47" fmla="*/ 39 h 174"/>
                  <a:gd name="T48" fmla="*/ 52 w 163"/>
                  <a:gd name="T49" fmla="*/ 29 h 174"/>
                  <a:gd name="T50" fmla="*/ 30 w 163"/>
                  <a:gd name="T51" fmla="*/ 91 h 174"/>
                  <a:gd name="T52" fmla="*/ 131 w 163"/>
                  <a:gd name="T53" fmla="*/ 142 h 174"/>
                  <a:gd name="T54" fmla="*/ 98 w 163"/>
                  <a:gd name="T55" fmla="*/ 23 h 174"/>
                  <a:gd name="T56" fmla="*/ 130 w 163"/>
                  <a:gd name="T57" fmla="*/ 56 h 174"/>
                  <a:gd name="T58" fmla="*/ 127 w 163"/>
                  <a:gd name="T59" fmla="*/ 148 h 174"/>
                  <a:gd name="T60" fmla="*/ 78 w 163"/>
                  <a:gd name="T61" fmla="*/ 167 h 174"/>
                  <a:gd name="T62" fmla="*/ 123 w 163"/>
                  <a:gd name="T63" fmla="*/ 150 h 174"/>
                  <a:gd name="T64" fmla="*/ 120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6 w 163"/>
                  <a:gd name="T71" fmla="*/ 162 h 174"/>
                  <a:gd name="T72" fmla="*/ 110 w 163"/>
                  <a:gd name="T73" fmla="*/ 152 h 174"/>
                  <a:gd name="T74" fmla="*/ 103 w 163"/>
                  <a:gd name="T75" fmla="*/ 13 h 174"/>
                  <a:gd name="T76" fmla="*/ 97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6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39 w 163"/>
                  <a:gd name="T91" fmla="*/ 123 h 174"/>
                  <a:gd name="T92" fmla="*/ 76 w 163"/>
                  <a:gd name="T93" fmla="*/ 147 h 174"/>
                  <a:gd name="T94" fmla="*/ 38 w 163"/>
                  <a:gd name="T95" fmla="*/ 33 h 174"/>
                  <a:gd name="T96" fmla="*/ 21 w 163"/>
                  <a:gd name="T97" fmla="*/ 43 h 174"/>
                  <a:gd name="T98" fmla="*/ 16 w 163"/>
                  <a:gd name="T99" fmla="*/ 65 h 174"/>
                  <a:gd name="T100" fmla="*/ 34 w 163"/>
                  <a:gd name="T101" fmla="*/ 48 h 174"/>
                  <a:gd name="T102" fmla="*/ 34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6 w 163"/>
                  <a:gd name="T109" fmla="*/ 96 h 174"/>
                  <a:gd name="T110" fmla="*/ 15 w 163"/>
                  <a:gd name="T111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8"/>
                    </a:lnTo>
                    <a:lnTo>
                      <a:pt x="129" y="154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1" y="63"/>
                    </a:lnTo>
                    <a:lnTo>
                      <a:pt x="30" y="76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5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7" name="Freeform 284"/>
              <p:cNvSpPr/>
              <p:nvPr/>
            </p:nvSpPr>
            <p:spPr bwMode="auto">
              <a:xfrm>
                <a:off x="6490" y="799"/>
                <a:ext cx="26" cy="10"/>
              </a:xfrm>
              <a:custGeom>
                <a:avLst/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1 w 121"/>
                  <a:gd name="T7" fmla="*/ 38 h 47"/>
                  <a:gd name="T8" fmla="*/ 6 w 121"/>
                  <a:gd name="T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8" name="Freeform 285"/>
              <p:cNvSpPr/>
              <p:nvPr/>
            </p:nvSpPr>
            <p:spPr bwMode="auto">
              <a:xfrm>
                <a:off x="6482" y="828"/>
                <a:ext cx="51" cy="27"/>
              </a:xfrm>
              <a:custGeom>
                <a:avLst/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7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49" name="Freeform 286"/>
              <p:cNvSpPr/>
              <p:nvPr/>
            </p:nvSpPr>
            <p:spPr bwMode="auto">
              <a:xfrm>
                <a:off x="6335" y="902"/>
                <a:ext cx="16" cy="23"/>
              </a:xfrm>
              <a:custGeom>
                <a:avLst/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9" y="45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0" name="Freeform 287"/>
              <p:cNvSpPr/>
              <p:nvPr/>
            </p:nvSpPr>
            <p:spPr bwMode="auto">
              <a:xfrm>
                <a:off x="6364" y="915"/>
                <a:ext cx="21" cy="55"/>
              </a:xfrm>
              <a:custGeom>
                <a:avLst/>
                <a:gdLst>
                  <a:gd name="T0" fmla="*/ 78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8 w 100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8" y="0"/>
                    </a:moveTo>
                    <a:cubicBezTo>
                      <a:pt x="100" y="31"/>
                      <a:pt x="65" y="58"/>
                      <a:pt x="55" y="88"/>
                    </a:cubicBezTo>
                    <a:cubicBezTo>
                      <a:pt x="39" y="138"/>
                      <a:pt x="50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1" name="Freeform 288"/>
              <p:cNvSpPr/>
              <p:nvPr/>
            </p:nvSpPr>
            <p:spPr bwMode="auto">
              <a:xfrm>
                <a:off x="6258" y="853"/>
                <a:ext cx="50" cy="29"/>
              </a:xfrm>
              <a:custGeom>
                <a:avLst/>
                <a:gdLst>
                  <a:gd name="T0" fmla="*/ 232 w 232"/>
                  <a:gd name="T1" fmla="*/ 6 h 134"/>
                  <a:gd name="T2" fmla="*/ 149 w 232"/>
                  <a:gd name="T3" fmla="*/ 42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4">
                    <a:moveTo>
                      <a:pt x="232" y="6"/>
                    </a:moveTo>
                    <a:cubicBezTo>
                      <a:pt x="221" y="43"/>
                      <a:pt x="178" y="31"/>
                      <a:pt x="149" y="42"/>
                    </a:cubicBezTo>
                    <a:cubicBezTo>
                      <a:pt x="99" y="59"/>
                      <a:pt x="59" y="102"/>
                      <a:pt x="13" y="134"/>
                    </a:cubicBezTo>
                    <a:cubicBezTo>
                      <a:pt x="9" y="132"/>
                      <a:pt x="5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2" name="Freeform 289"/>
              <p:cNvSpPr/>
              <p:nvPr/>
            </p:nvSpPr>
            <p:spPr bwMode="auto">
              <a:xfrm>
                <a:off x="5901" y="1140"/>
                <a:ext cx="44" cy="56"/>
              </a:xfrm>
              <a:custGeom>
                <a:avLst/>
                <a:gdLst>
                  <a:gd name="T0" fmla="*/ 8 w 208"/>
                  <a:gd name="T1" fmla="*/ 3 h 265"/>
                  <a:gd name="T2" fmla="*/ 51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9"/>
                      <a:pt x="51" y="25"/>
                    </a:cubicBezTo>
                    <a:cubicBezTo>
                      <a:pt x="87" y="74"/>
                      <a:pt x="137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2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3" name="Freeform 290"/>
              <p:cNvSpPr/>
              <p:nvPr/>
            </p:nvSpPr>
            <p:spPr bwMode="auto">
              <a:xfrm>
                <a:off x="5752" y="1113"/>
                <a:ext cx="48" cy="54"/>
              </a:xfrm>
              <a:custGeom>
                <a:avLst/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8" y="100"/>
                      <a:pt x="177" y="55"/>
                      <a:pt x="196" y="11"/>
                    </a:cubicBezTo>
                    <a:cubicBezTo>
                      <a:pt x="203" y="0"/>
                      <a:pt x="208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4" name="Freeform 291"/>
              <p:cNvSpPr/>
              <p:nvPr/>
            </p:nvSpPr>
            <p:spPr bwMode="auto">
              <a:xfrm>
                <a:off x="5921" y="923"/>
                <a:ext cx="47" cy="53"/>
              </a:xfrm>
              <a:custGeom>
                <a:avLst/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5" name="Freeform 292"/>
              <p:cNvSpPr/>
              <p:nvPr/>
            </p:nvSpPr>
            <p:spPr bwMode="auto">
              <a:xfrm>
                <a:off x="5858" y="263"/>
                <a:ext cx="10" cy="707"/>
              </a:xfrm>
              <a:custGeom>
                <a:avLst/>
                <a:gdLst>
                  <a:gd name="T0" fmla="*/ 27 w 51"/>
                  <a:gd name="T1" fmla="*/ 0 h 3320"/>
                  <a:gd name="T2" fmla="*/ 48 w 51"/>
                  <a:gd name="T3" fmla="*/ 415 h 3320"/>
                  <a:gd name="T4" fmla="*/ 42 w 51"/>
                  <a:gd name="T5" fmla="*/ 2582 h 3320"/>
                  <a:gd name="T6" fmla="*/ 19 w 51"/>
                  <a:gd name="T7" fmla="*/ 3320 h 3320"/>
                  <a:gd name="T8" fmla="*/ 25 w 51"/>
                  <a:gd name="T9" fmla="*/ 1844 h 3320"/>
                  <a:gd name="T10" fmla="*/ 15 w 51"/>
                  <a:gd name="T11" fmla="*/ 184 h 3320"/>
                  <a:gd name="T12" fmla="*/ 27 w 51"/>
                  <a:gd name="T13" fmla="*/ 0 h 3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20">
                    <a:moveTo>
                      <a:pt x="27" y="0"/>
                    </a:moveTo>
                    <a:cubicBezTo>
                      <a:pt x="42" y="61"/>
                      <a:pt x="32" y="357"/>
                      <a:pt x="48" y="415"/>
                    </a:cubicBezTo>
                    <a:cubicBezTo>
                      <a:pt x="46" y="1034"/>
                      <a:pt x="51" y="1810"/>
                      <a:pt x="42" y="2582"/>
                    </a:cubicBezTo>
                    <a:cubicBezTo>
                      <a:pt x="40" y="2842"/>
                      <a:pt x="36" y="3186"/>
                      <a:pt x="19" y="3320"/>
                    </a:cubicBezTo>
                    <a:cubicBezTo>
                      <a:pt x="0" y="2956"/>
                      <a:pt x="22" y="2369"/>
                      <a:pt x="25" y="1844"/>
                    </a:cubicBezTo>
                    <a:cubicBezTo>
                      <a:pt x="29" y="1234"/>
                      <a:pt x="29" y="637"/>
                      <a:pt x="15" y="184"/>
                    </a:cubicBezTo>
                    <a:cubicBezTo>
                      <a:pt x="14" y="58"/>
                      <a:pt x="25" y="91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6" name="Freeform 293"/>
              <p:cNvSpPr/>
              <p:nvPr/>
            </p:nvSpPr>
            <p:spPr bwMode="auto">
              <a:xfrm>
                <a:off x="5763" y="927"/>
                <a:ext cx="44" cy="57"/>
              </a:xfrm>
              <a:custGeom>
                <a:avLst/>
                <a:gdLst>
                  <a:gd name="T0" fmla="*/ 200 w 207"/>
                  <a:gd name="T1" fmla="*/ 262 h 265"/>
                  <a:gd name="T2" fmla="*/ 156 w 207"/>
                  <a:gd name="T3" fmla="*/ 240 h 265"/>
                  <a:gd name="T4" fmla="*/ 31 w 207"/>
                  <a:gd name="T5" fmla="*/ 69 h 265"/>
                  <a:gd name="T6" fmla="*/ 6 w 207"/>
                  <a:gd name="T7" fmla="*/ 0 h 265"/>
                  <a:gd name="T8" fmla="*/ 90 w 207"/>
                  <a:gd name="T9" fmla="*/ 118 h 265"/>
                  <a:gd name="T10" fmla="*/ 198 w 207"/>
                  <a:gd name="T11" fmla="*/ 242 h 265"/>
                  <a:gd name="T12" fmla="*/ 200 w 207"/>
                  <a:gd name="T13" fmla="*/ 26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4" y="19"/>
                      <a:pt x="61" y="75"/>
                      <a:pt x="90" y="118"/>
                    </a:cubicBezTo>
                    <a:cubicBezTo>
                      <a:pt x="123" y="167"/>
                      <a:pt x="159" y="214"/>
                      <a:pt x="198" y="242"/>
                    </a:cubicBezTo>
                    <a:cubicBezTo>
                      <a:pt x="207" y="251"/>
                      <a:pt x="195" y="254"/>
                      <a:pt x="200" y="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7" name="Freeform 294"/>
              <p:cNvSpPr/>
              <p:nvPr/>
            </p:nvSpPr>
            <p:spPr bwMode="auto">
              <a:xfrm>
                <a:off x="5759" y="977"/>
                <a:ext cx="24" cy="21"/>
              </a:xfrm>
              <a:custGeom>
                <a:avLst/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1" y="0"/>
                      <a:pt x="98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8" name="Freeform 295"/>
              <p:cNvSpPr/>
              <p:nvPr/>
            </p:nvSpPr>
            <p:spPr bwMode="auto">
              <a:xfrm>
                <a:off x="5874" y="1147"/>
                <a:ext cx="10" cy="28"/>
              </a:xfrm>
              <a:custGeom>
                <a:avLst/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59" name="Freeform 296"/>
              <p:cNvSpPr/>
              <p:nvPr/>
            </p:nvSpPr>
            <p:spPr bwMode="auto">
              <a:xfrm>
                <a:off x="5930" y="1125"/>
                <a:ext cx="17" cy="23"/>
              </a:xfrm>
              <a:custGeom>
                <a:avLst/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3"/>
                      <a:pt x="76" y="79"/>
                      <a:pt x="80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0" name="Freeform 297"/>
              <p:cNvSpPr/>
              <p:nvPr/>
            </p:nvSpPr>
            <p:spPr bwMode="auto">
              <a:xfrm>
                <a:off x="5948" y="1102"/>
                <a:ext cx="23" cy="20"/>
              </a:xfrm>
              <a:custGeom>
                <a:avLst/>
                <a:gdLst>
                  <a:gd name="T0" fmla="*/ 0 w 110"/>
                  <a:gd name="T1" fmla="*/ 15 h 94"/>
                  <a:gd name="T2" fmla="*/ 9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9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1" name="Freeform 298"/>
              <p:cNvSpPr/>
              <p:nvPr/>
            </p:nvSpPr>
            <p:spPr bwMode="auto">
              <a:xfrm>
                <a:off x="5705" y="979"/>
                <a:ext cx="62" cy="33"/>
              </a:xfrm>
              <a:custGeom>
                <a:avLst/>
                <a:gdLst>
                  <a:gd name="T0" fmla="*/ 293 w 295"/>
                  <a:gd name="T1" fmla="*/ 142 h 153"/>
                  <a:gd name="T2" fmla="*/ 244 w 295"/>
                  <a:gd name="T3" fmla="*/ 144 h 153"/>
                  <a:gd name="T4" fmla="*/ 53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2 w 295"/>
                  <a:gd name="T11" fmla="*/ 125 h 153"/>
                  <a:gd name="T12" fmla="*/ 293 w 295"/>
                  <a:gd name="T13" fmla="*/ 14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4" y="144"/>
                    </a:cubicBezTo>
                    <a:cubicBezTo>
                      <a:pt x="190" y="117"/>
                      <a:pt x="118" y="89"/>
                      <a:pt x="53" y="51"/>
                    </a:cubicBezTo>
                    <a:cubicBezTo>
                      <a:pt x="32" y="38"/>
                      <a:pt x="2" y="22"/>
                      <a:pt x="0" y="2"/>
                    </a:cubicBezTo>
                    <a:cubicBezTo>
                      <a:pt x="42" y="0"/>
                      <a:pt x="83" y="42"/>
                      <a:pt x="129" y="66"/>
                    </a:cubicBezTo>
                    <a:cubicBezTo>
                      <a:pt x="181" y="94"/>
                      <a:pt x="234" y="119"/>
                      <a:pt x="282" y="125"/>
                    </a:cubicBezTo>
                    <a:cubicBezTo>
                      <a:pt x="295" y="129"/>
                      <a:pt x="285" y="137"/>
                      <a:pt x="293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2" name="Freeform 299"/>
              <p:cNvSpPr/>
              <p:nvPr/>
            </p:nvSpPr>
            <p:spPr bwMode="auto">
              <a:xfrm>
                <a:off x="5732" y="1029"/>
                <a:ext cx="29" cy="12"/>
              </a:xfrm>
              <a:custGeom>
                <a:avLst/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3" name="Freeform 300"/>
              <p:cNvSpPr/>
              <p:nvPr/>
            </p:nvSpPr>
            <p:spPr bwMode="auto">
              <a:xfrm>
                <a:off x="5939" y="974"/>
                <a:ext cx="22" cy="18"/>
              </a:xfrm>
              <a:custGeom>
                <a:avLst/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4" name="Freeform 301"/>
              <p:cNvSpPr/>
              <p:nvPr/>
            </p:nvSpPr>
            <p:spPr bwMode="auto">
              <a:xfrm>
                <a:off x="5729" y="1053"/>
                <a:ext cx="25" cy="12"/>
              </a:xfrm>
              <a:custGeom>
                <a:avLst/>
                <a:gdLst>
                  <a:gd name="T0" fmla="*/ 118 w 118"/>
                  <a:gd name="T1" fmla="*/ 34 h 59"/>
                  <a:gd name="T2" fmla="*/ 117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5" name="Freeform 302"/>
              <p:cNvSpPr/>
              <p:nvPr/>
            </p:nvSpPr>
            <p:spPr bwMode="auto">
              <a:xfrm>
                <a:off x="5950" y="1003"/>
                <a:ext cx="25" cy="13"/>
              </a:xfrm>
              <a:custGeom>
                <a:avLst/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6" name="Freeform 303"/>
              <p:cNvSpPr>
                <a:spLocks noEditPoints="1"/>
              </p:cNvSpPr>
              <p:nvPr/>
            </p:nvSpPr>
            <p:spPr bwMode="auto">
              <a:xfrm>
                <a:off x="5775" y="962"/>
                <a:ext cx="163" cy="174"/>
              </a:xfrm>
              <a:custGeom>
                <a:avLst/>
                <a:gdLst>
                  <a:gd name="T0" fmla="*/ 123 w 163"/>
                  <a:gd name="T1" fmla="*/ 14 h 174"/>
                  <a:gd name="T2" fmla="*/ 163 w 163"/>
                  <a:gd name="T3" fmla="*/ 98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5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1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5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3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5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5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3"/>
                    </a:moveTo>
                    <a:lnTo>
                      <a:pt x="133" y="141"/>
                    </a:lnTo>
                    <a:lnTo>
                      <a:pt x="132" y="143"/>
                    </a:lnTo>
                    <a:lnTo>
                      <a:pt x="133" y="143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2" y="153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5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5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5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8" y="20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80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5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5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5" y="49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7" name="Freeform 304"/>
              <p:cNvSpPr/>
              <p:nvPr/>
            </p:nvSpPr>
            <p:spPr bwMode="auto">
              <a:xfrm>
                <a:off x="5958" y="1033"/>
                <a:ext cx="26" cy="11"/>
              </a:xfrm>
              <a:custGeom>
                <a:avLst/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8" name="Freeform 305"/>
              <p:cNvSpPr/>
              <p:nvPr/>
            </p:nvSpPr>
            <p:spPr bwMode="auto">
              <a:xfrm>
                <a:off x="5950" y="1062"/>
                <a:ext cx="51" cy="27"/>
              </a:xfrm>
              <a:custGeom>
                <a:avLst/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6" y="0"/>
                      <a:pt x="189" y="42"/>
                      <a:pt x="240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69" name="Freeform 306"/>
              <p:cNvSpPr/>
              <p:nvPr/>
            </p:nvSpPr>
            <p:spPr bwMode="auto">
              <a:xfrm>
                <a:off x="5802" y="1136"/>
                <a:ext cx="16" cy="23"/>
              </a:xfrm>
              <a:custGeom>
                <a:avLst/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0" name="Freeform 307"/>
              <p:cNvSpPr/>
              <p:nvPr/>
            </p:nvSpPr>
            <p:spPr bwMode="auto">
              <a:xfrm>
                <a:off x="5831" y="1150"/>
                <a:ext cx="21" cy="54"/>
              </a:xfrm>
              <a:custGeom>
                <a:avLst/>
                <a:gdLst>
                  <a:gd name="T0" fmla="*/ 78 w 100"/>
                  <a:gd name="T1" fmla="*/ 0 h 257"/>
                  <a:gd name="T2" fmla="*/ 55 w 100"/>
                  <a:gd name="T3" fmla="*/ 87 h 257"/>
                  <a:gd name="T4" fmla="*/ 47 w 100"/>
                  <a:gd name="T5" fmla="*/ 251 h 257"/>
                  <a:gd name="T6" fmla="*/ 34 w 100"/>
                  <a:gd name="T7" fmla="*/ 257 h 257"/>
                  <a:gd name="T8" fmla="*/ 78 w 100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8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50" y="195"/>
                      <a:pt x="47" y="251"/>
                    </a:cubicBezTo>
                    <a:cubicBezTo>
                      <a:pt x="42" y="253"/>
                      <a:pt x="38" y="255"/>
                      <a:pt x="34" y="257"/>
                    </a:cubicBezTo>
                    <a:cubicBezTo>
                      <a:pt x="0" y="167"/>
                      <a:pt x="19" y="67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1" name="Freeform 308"/>
              <p:cNvSpPr/>
              <p:nvPr/>
            </p:nvSpPr>
            <p:spPr bwMode="auto">
              <a:xfrm>
                <a:off x="5726" y="1087"/>
                <a:ext cx="49" cy="29"/>
              </a:xfrm>
              <a:custGeom>
                <a:avLst/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7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2" y="0"/>
                      <a:pt x="23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2" name="Freeform 309"/>
              <p:cNvSpPr/>
              <p:nvPr/>
            </p:nvSpPr>
            <p:spPr bwMode="auto">
              <a:xfrm>
                <a:off x="5322" y="939"/>
                <a:ext cx="44" cy="56"/>
              </a:xfrm>
              <a:custGeom>
                <a:avLst/>
                <a:gdLst>
                  <a:gd name="T0" fmla="*/ 7 w 207"/>
                  <a:gd name="T1" fmla="*/ 4 h 265"/>
                  <a:gd name="T2" fmla="*/ 51 w 207"/>
                  <a:gd name="T3" fmla="*/ 25 h 265"/>
                  <a:gd name="T4" fmla="*/ 176 w 207"/>
                  <a:gd name="T5" fmla="*/ 196 h 265"/>
                  <a:gd name="T6" fmla="*/ 201 w 207"/>
                  <a:gd name="T7" fmla="*/ 265 h 265"/>
                  <a:gd name="T8" fmla="*/ 117 w 207"/>
                  <a:gd name="T9" fmla="*/ 148 h 265"/>
                  <a:gd name="T10" fmla="*/ 8 w 207"/>
                  <a:gd name="T11" fmla="*/ 24 h 265"/>
                  <a:gd name="T12" fmla="*/ 7 w 207"/>
                  <a:gd name="T13" fmla="*/ 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265">
                    <a:moveTo>
                      <a:pt x="7" y="4"/>
                    </a:moveTo>
                    <a:cubicBezTo>
                      <a:pt x="24" y="0"/>
                      <a:pt x="33" y="29"/>
                      <a:pt x="51" y="25"/>
                    </a:cubicBezTo>
                    <a:cubicBezTo>
                      <a:pt x="86" y="74"/>
                      <a:pt x="137" y="132"/>
                      <a:pt x="176" y="196"/>
                    </a:cubicBezTo>
                    <a:cubicBezTo>
                      <a:pt x="189" y="218"/>
                      <a:pt x="207" y="246"/>
                      <a:pt x="201" y="265"/>
                    </a:cubicBezTo>
                    <a:cubicBezTo>
                      <a:pt x="163" y="246"/>
                      <a:pt x="145" y="190"/>
                      <a:pt x="117" y="148"/>
                    </a:cubicBezTo>
                    <a:cubicBezTo>
                      <a:pt x="84" y="98"/>
                      <a:pt x="48" y="52"/>
                      <a:pt x="8" y="24"/>
                    </a:cubicBezTo>
                    <a:cubicBezTo>
                      <a:pt x="0" y="15"/>
                      <a:pt x="12" y="11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3" name="Freeform 310"/>
              <p:cNvSpPr/>
              <p:nvPr/>
            </p:nvSpPr>
            <p:spPr bwMode="auto">
              <a:xfrm>
                <a:off x="5174" y="912"/>
                <a:ext cx="47" cy="54"/>
              </a:xfrm>
              <a:custGeom>
                <a:avLst/>
                <a:gdLst>
                  <a:gd name="T0" fmla="*/ 216 w 222"/>
                  <a:gd name="T1" fmla="*/ 5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6" y="5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4" name="Freeform 311"/>
              <p:cNvSpPr/>
              <p:nvPr/>
            </p:nvSpPr>
            <p:spPr bwMode="auto">
              <a:xfrm>
                <a:off x="5342" y="721"/>
                <a:ext cx="47" cy="54"/>
              </a:xfrm>
              <a:custGeom>
                <a:avLst/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6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5" name="Freeform 312"/>
              <p:cNvSpPr/>
              <p:nvPr/>
            </p:nvSpPr>
            <p:spPr bwMode="auto">
              <a:xfrm>
                <a:off x="5279" y="265"/>
                <a:ext cx="9" cy="504"/>
              </a:xfrm>
              <a:custGeom>
                <a:avLst/>
                <a:gdLst>
                  <a:gd name="T0" fmla="*/ 15 w 46"/>
                  <a:gd name="T1" fmla="*/ 0 h 2368"/>
                  <a:gd name="T2" fmla="*/ 38 w 46"/>
                  <a:gd name="T3" fmla="*/ 296 h 2368"/>
                  <a:gd name="T4" fmla="*/ 40 w 46"/>
                  <a:gd name="T5" fmla="*/ 1842 h 2368"/>
                  <a:gd name="T6" fmla="*/ 20 w 46"/>
                  <a:gd name="T7" fmla="*/ 2368 h 2368"/>
                  <a:gd name="T8" fmla="*/ 20 w 46"/>
                  <a:gd name="T9" fmla="*/ 1315 h 2368"/>
                  <a:gd name="T10" fmla="*/ 4 w 46"/>
                  <a:gd name="T11" fmla="*/ 131 h 2368"/>
                  <a:gd name="T12" fmla="*/ 15 w 46"/>
                  <a:gd name="T13" fmla="*/ 0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68">
                    <a:moveTo>
                      <a:pt x="15" y="0"/>
                    </a:moveTo>
                    <a:cubicBezTo>
                      <a:pt x="31" y="44"/>
                      <a:pt x="21" y="255"/>
                      <a:pt x="38" y="296"/>
                    </a:cubicBezTo>
                    <a:cubicBezTo>
                      <a:pt x="38" y="738"/>
                      <a:pt x="46" y="1291"/>
                      <a:pt x="40" y="1842"/>
                    </a:cubicBezTo>
                    <a:cubicBezTo>
                      <a:pt x="38" y="2027"/>
                      <a:pt x="36" y="2273"/>
                      <a:pt x="20" y="2368"/>
                    </a:cubicBezTo>
                    <a:cubicBezTo>
                      <a:pt x="0" y="2109"/>
                      <a:pt x="19" y="1690"/>
                      <a:pt x="20" y="1315"/>
                    </a:cubicBezTo>
                    <a:cubicBezTo>
                      <a:pt x="22" y="880"/>
                      <a:pt x="20" y="454"/>
                      <a:pt x="4" y="131"/>
                    </a:cubicBezTo>
                    <a:cubicBezTo>
                      <a:pt x="2" y="41"/>
                      <a:pt x="14" y="65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6" name="Freeform 313"/>
              <p:cNvSpPr/>
              <p:nvPr/>
            </p:nvSpPr>
            <p:spPr bwMode="auto">
              <a:xfrm>
                <a:off x="5184" y="726"/>
                <a:ext cx="45" cy="57"/>
              </a:xfrm>
              <a:custGeom>
                <a:avLst/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7" name="Freeform 314"/>
              <p:cNvSpPr/>
              <p:nvPr/>
            </p:nvSpPr>
            <p:spPr bwMode="auto">
              <a:xfrm>
                <a:off x="5180" y="776"/>
                <a:ext cx="24" cy="21"/>
              </a:xfrm>
              <a:custGeom>
                <a:avLst/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8" name="Freeform 315"/>
              <p:cNvSpPr/>
              <p:nvPr/>
            </p:nvSpPr>
            <p:spPr bwMode="auto">
              <a:xfrm>
                <a:off x="5296" y="946"/>
                <a:ext cx="10" cy="28"/>
              </a:xfrm>
              <a:custGeom>
                <a:avLst/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79" name="Freeform 316"/>
              <p:cNvSpPr/>
              <p:nvPr/>
            </p:nvSpPr>
            <p:spPr bwMode="auto">
              <a:xfrm>
                <a:off x="5351" y="924"/>
                <a:ext cx="17" cy="23"/>
              </a:xfrm>
              <a:custGeom>
                <a:avLst/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1">
                    <a:moveTo>
                      <a:pt x="0" y="0"/>
                    </a:moveTo>
                    <a:cubicBezTo>
                      <a:pt x="41" y="3"/>
                      <a:pt x="75" y="79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0" name="Freeform 317"/>
              <p:cNvSpPr/>
              <p:nvPr/>
            </p:nvSpPr>
            <p:spPr bwMode="auto">
              <a:xfrm>
                <a:off x="5369" y="901"/>
                <a:ext cx="24" cy="20"/>
              </a:xfrm>
              <a:custGeom>
                <a:avLst/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1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3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1" name="Freeform 318"/>
              <p:cNvSpPr/>
              <p:nvPr/>
            </p:nvSpPr>
            <p:spPr bwMode="auto">
              <a:xfrm>
                <a:off x="5126" y="778"/>
                <a:ext cx="63" cy="32"/>
              </a:xfrm>
              <a:custGeom>
                <a:avLst/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0" y="116"/>
                      <a:pt x="119" y="89"/>
                      <a:pt x="54" y="50"/>
                    </a:cubicBezTo>
                    <a:cubicBezTo>
                      <a:pt x="32" y="37"/>
                      <a:pt x="3" y="21"/>
                      <a:pt x="0" y="1"/>
                    </a:cubicBezTo>
                    <a:cubicBezTo>
                      <a:pt x="42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6"/>
                      <a:pt x="293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2" name="Freeform 319"/>
              <p:cNvSpPr/>
              <p:nvPr/>
            </p:nvSpPr>
            <p:spPr bwMode="auto">
              <a:xfrm>
                <a:off x="5153" y="827"/>
                <a:ext cx="30" cy="13"/>
              </a:xfrm>
              <a:custGeom>
                <a:avLst/>
                <a:gdLst>
                  <a:gd name="T0" fmla="*/ 137 w 137"/>
                  <a:gd name="T1" fmla="*/ 28 h 61"/>
                  <a:gd name="T2" fmla="*/ 0 w 137"/>
                  <a:gd name="T3" fmla="*/ 28 h 61"/>
                  <a:gd name="T4" fmla="*/ 137 w 137"/>
                  <a:gd name="T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1">
                    <a:moveTo>
                      <a:pt x="137" y="28"/>
                    </a:moveTo>
                    <a:cubicBezTo>
                      <a:pt x="110" y="61"/>
                      <a:pt x="28" y="43"/>
                      <a:pt x="0" y="28"/>
                    </a:cubicBezTo>
                    <a:cubicBezTo>
                      <a:pt x="25" y="0"/>
                      <a:pt x="104" y="27"/>
                      <a:pt x="13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3" name="Freeform 320"/>
              <p:cNvSpPr/>
              <p:nvPr/>
            </p:nvSpPr>
            <p:spPr bwMode="auto">
              <a:xfrm>
                <a:off x="5360" y="773"/>
                <a:ext cx="23" cy="18"/>
              </a:xfrm>
              <a:custGeom>
                <a:avLst/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4" name="Freeform 321"/>
              <p:cNvSpPr/>
              <p:nvPr/>
            </p:nvSpPr>
            <p:spPr bwMode="auto">
              <a:xfrm>
                <a:off x="5150" y="851"/>
                <a:ext cx="26" cy="13"/>
              </a:xfrm>
              <a:custGeom>
                <a:avLst/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8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5" y="0"/>
                      <a:pt x="79" y="47"/>
                      <a:pt x="11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5" name="Freeform 322"/>
              <p:cNvSpPr/>
              <p:nvPr/>
            </p:nvSpPr>
            <p:spPr bwMode="auto">
              <a:xfrm>
                <a:off x="5371" y="802"/>
                <a:ext cx="25" cy="13"/>
              </a:xfrm>
              <a:custGeom>
                <a:avLst/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6"/>
                      <a:pt x="112" y="12"/>
                      <a:pt x="115" y="17"/>
                    </a:cubicBezTo>
                    <a:cubicBezTo>
                      <a:pt x="83" y="41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6" name="Freeform 323"/>
              <p:cNvSpPr>
                <a:spLocks noEditPoints="1"/>
              </p:cNvSpPr>
              <p:nvPr/>
            </p:nvSpPr>
            <p:spPr bwMode="auto">
              <a:xfrm>
                <a:off x="5197" y="761"/>
                <a:ext cx="162" cy="174"/>
              </a:xfrm>
              <a:custGeom>
                <a:avLst/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5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10 w 162"/>
                  <a:gd name="T13" fmla="*/ 114 h 174"/>
                  <a:gd name="T14" fmla="*/ 10 w 162"/>
                  <a:gd name="T15" fmla="*/ 48 h 174"/>
                  <a:gd name="T16" fmla="*/ 54 w 162"/>
                  <a:gd name="T17" fmla="*/ 19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7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40 w 162"/>
                  <a:gd name="T35" fmla="*/ 114 h 174"/>
                  <a:gd name="T36" fmla="*/ 125 w 162"/>
                  <a:gd name="T37" fmla="*/ 146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100 h 174"/>
                  <a:gd name="T46" fmla="*/ 113 w 162"/>
                  <a:gd name="T47" fmla="*/ 40 h 174"/>
                  <a:gd name="T48" fmla="*/ 52 w 162"/>
                  <a:gd name="T49" fmla="*/ 29 h 174"/>
                  <a:gd name="T50" fmla="*/ 30 w 162"/>
                  <a:gd name="T51" fmla="*/ 91 h 174"/>
                  <a:gd name="T52" fmla="*/ 131 w 162"/>
                  <a:gd name="T53" fmla="*/ 142 h 174"/>
                  <a:gd name="T54" fmla="*/ 98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7 h 174"/>
                  <a:gd name="T62" fmla="*/ 123 w 162"/>
                  <a:gd name="T63" fmla="*/ 150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5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4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3 h 174"/>
                  <a:gd name="T84" fmla="*/ 54 w 162"/>
                  <a:gd name="T85" fmla="*/ 151 h 174"/>
                  <a:gd name="T86" fmla="*/ 93 w 162"/>
                  <a:gd name="T87" fmla="*/ 152 h 174"/>
                  <a:gd name="T88" fmla="*/ 79 w 162"/>
                  <a:gd name="T89" fmla="*/ 20 h 174"/>
                  <a:gd name="T90" fmla="*/ 39 w 162"/>
                  <a:gd name="T91" fmla="*/ 123 h 174"/>
                  <a:gd name="T92" fmla="*/ 76 w 162"/>
                  <a:gd name="T93" fmla="*/ 148 h 174"/>
                  <a:gd name="T94" fmla="*/ 38 w 162"/>
                  <a:gd name="T95" fmla="*/ 33 h 174"/>
                  <a:gd name="T96" fmla="*/ 21 w 162"/>
                  <a:gd name="T97" fmla="*/ 43 h 174"/>
                  <a:gd name="T98" fmla="*/ 16 w 162"/>
                  <a:gd name="T99" fmla="*/ 65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6 h 174"/>
                  <a:gd name="T106" fmla="*/ 33 w 162"/>
                  <a:gd name="T107" fmla="*/ 29 h 174"/>
                  <a:gd name="T108" fmla="*/ 6 w 162"/>
                  <a:gd name="T109" fmla="*/ 97 h 174"/>
                  <a:gd name="T110" fmla="*/ 14 w 162"/>
                  <a:gd name="T111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7"/>
                    </a:lnTo>
                    <a:lnTo>
                      <a:pt x="157" y="54"/>
                    </a:lnTo>
                    <a:lnTo>
                      <a:pt x="162" y="75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1"/>
                    </a:lnTo>
                    <a:lnTo>
                      <a:pt x="130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3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7"/>
                    </a:lnTo>
                    <a:lnTo>
                      <a:pt x="147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6" y="39"/>
                    </a:lnTo>
                    <a:lnTo>
                      <a:pt x="135" y="25"/>
                    </a:lnTo>
                    <a:lnTo>
                      <a:pt x="121" y="17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6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7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100"/>
                    </a:lnTo>
                    <a:lnTo>
                      <a:pt x="136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40"/>
                    </a:lnTo>
                    <a:lnTo>
                      <a:pt x="101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7" y="50"/>
                    </a:lnTo>
                    <a:lnTo>
                      <a:pt x="32" y="63"/>
                    </a:lnTo>
                    <a:lnTo>
                      <a:pt x="29" y="77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2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8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1"/>
                    </a:moveTo>
                    <a:lnTo>
                      <a:pt x="90" y="16"/>
                    </a:lnTo>
                    <a:lnTo>
                      <a:pt x="82" y="17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1"/>
                    </a:lnTo>
                    <a:close/>
                    <a:moveTo>
                      <a:pt x="99" y="155"/>
                    </a:moveTo>
                    <a:lnTo>
                      <a:pt x="83" y="159"/>
                    </a:lnTo>
                    <a:lnTo>
                      <a:pt x="67" y="159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5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5"/>
                    </a:moveTo>
                    <a:lnTo>
                      <a:pt x="104" y="14"/>
                    </a:lnTo>
                    <a:lnTo>
                      <a:pt x="103" y="14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5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4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3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1"/>
                    </a:lnTo>
                    <a:lnTo>
                      <a:pt x="42" y="143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20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6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4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7" y="49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0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3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7"/>
                    </a:lnTo>
                    <a:lnTo>
                      <a:pt x="3" y="80"/>
                    </a:lnTo>
                    <a:lnTo>
                      <a:pt x="6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4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7" name="Freeform 324"/>
              <p:cNvSpPr/>
              <p:nvPr/>
            </p:nvSpPr>
            <p:spPr bwMode="auto">
              <a:xfrm>
                <a:off x="5379" y="833"/>
                <a:ext cx="26" cy="10"/>
              </a:xfrm>
              <a:custGeom>
                <a:avLst/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7 h 47"/>
                  <a:gd name="T8" fmla="*/ 7 w 122"/>
                  <a:gd name="T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7"/>
                    </a:cubicBezTo>
                    <a:cubicBezTo>
                      <a:pt x="0" y="27"/>
                      <a:pt x="5" y="20"/>
                      <a:pt x="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8" name="Freeform 325"/>
              <p:cNvSpPr/>
              <p:nvPr/>
            </p:nvSpPr>
            <p:spPr bwMode="auto">
              <a:xfrm>
                <a:off x="5371" y="861"/>
                <a:ext cx="51" cy="27"/>
              </a:xfrm>
              <a:custGeom>
                <a:avLst/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40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89" name="Freeform 326"/>
              <p:cNvSpPr/>
              <p:nvPr/>
            </p:nvSpPr>
            <p:spPr bwMode="auto">
              <a:xfrm>
                <a:off x="5224" y="935"/>
                <a:ext cx="16" cy="23"/>
              </a:xfrm>
              <a:custGeom>
                <a:avLst/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2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6" y="59"/>
                      <a:pt x="28" y="20"/>
                      <a:pt x="61" y="0"/>
                    </a:cubicBezTo>
                    <a:cubicBezTo>
                      <a:pt x="62" y="6"/>
                      <a:pt x="69" y="4"/>
                      <a:pt x="75" y="4"/>
                    </a:cubicBezTo>
                    <a:cubicBezTo>
                      <a:pt x="68" y="46"/>
                      <a:pt x="36" y="64"/>
                      <a:pt x="24" y="102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0" name="Freeform 327"/>
              <p:cNvSpPr/>
              <p:nvPr/>
            </p:nvSpPr>
            <p:spPr bwMode="auto">
              <a:xfrm>
                <a:off x="5253" y="949"/>
                <a:ext cx="21" cy="54"/>
              </a:xfrm>
              <a:custGeom>
                <a:avLst/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7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1" name="Freeform 328"/>
              <p:cNvSpPr/>
              <p:nvPr/>
            </p:nvSpPr>
            <p:spPr bwMode="auto">
              <a:xfrm>
                <a:off x="5147" y="886"/>
                <a:ext cx="50" cy="29"/>
              </a:xfrm>
              <a:custGeom>
                <a:avLst/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2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2" name="Freeform 329"/>
              <p:cNvSpPr/>
              <p:nvPr/>
            </p:nvSpPr>
            <p:spPr bwMode="auto">
              <a:xfrm>
                <a:off x="4802" y="726"/>
                <a:ext cx="44" cy="56"/>
              </a:xfrm>
              <a:custGeom>
                <a:avLst/>
                <a:gdLst>
                  <a:gd name="T0" fmla="*/ 7 w 208"/>
                  <a:gd name="T1" fmla="*/ 3 h 264"/>
                  <a:gd name="T2" fmla="*/ 51 w 208"/>
                  <a:gd name="T3" fmla="*/ 24 h 264"/>
                  <a:gd name="T4" fmla="*/ 176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7 w 208"/>
                  <a:gd name="T13" fmla="*/ 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6" y="196"/>
                    </a:cubicBezTo>
                    <a:cubicBezTo>
                      <a:pt x="189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3" name="Freeform 330"/>
              <p:cNvSpPr/>
              <p:nvPr/>
            </p:nvSpPr>
            <p:spPr bwMode="auto">
              <a:xfrm>
                <a:off x="4653" y="700"/>
                <a:ext cx="48" cy="53"/>
              </a:xfrm>
              <a:custGeom>
                <a:avLst/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3 w 222"/>
                  <a:gd name="T5" fmla="*/ 210 h 251"/>
                  <a:gd name="T6" fmla="*/ 0 w 222"/>
                  <a:gd name="T7" fmla="*/ 248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8"/>
                      <a:pt x="63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1" y="207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4" name="Freeform 331"/>
              <p:cNvSpPr/>
              <p:nvPr/>
            </p:nvSpPr>
            <p:spPr bwMode="auto">
              <a:xfrm>
                <a:off x="4822" y="509"/>
                <a:ext cx="47" cy="53"/>
              </a:xfrm>
              <a:custGeom>
                <a:avLst/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5" name="Freeform 332"/>
              <p:cNvSpPr/>
              <p:nvPr/>
            </p:nvSpPr>
            <p:spPr bwMode="auto">
              <a:xfrm>
                <a:off x="4756" y="265"/>
                <a:ext cx="11" cy="291"/>
              </a:xfrm>
              <a:custGeom>
                <a:avLst/>
                <a:gdLst>
                  <a:gd name="T0" fmla="*/ 13 w 51"/>
                  <a:gd name="T1" fmla="*/ 0 h 1368"/>
                  <a:gd name="T2" fmla="*/ 37 w 51"/>
                  <a:gd name="T3" fmla="*/ 172 h 1368"/>
                  <a:gd name="T4" fmla="*/ 48 w 51"/>
                  <a:gd name="T5" fmla="*/ 1065 h 1368"/>
                  <a:gd name="T6" fmla="*/ 31 w 51"/>
                  <a:gd name="T7" fmla="*/ 1368 h 1368"/>
                  <a:gd name="T8" fmla="*/ 25 w 51"/>
                  <a:gd name="T9" fmla="*/ 760 h 1368"/>
                  <a:gd name="T10" fmla="*/ 3 w 51"/>
                  <a:gd name="T11" fmla="*/ 76 h 1368"/>
                  <a:gd name="T12" fmla="*/ 13 w 51"/>
                  <a:gd name="T13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368">
                    <a:moveTo>
                      <a:pt x="13" y="0"/>
                    </a:moveTo>
                    <a:cubicBezTo>
                      <a:pt x="29" y="26"/>
                      <a:pt x="21" y="148"/>
                      <a:pt x="37" y="172"/>
                    </a:cubicBezTo>
                    <a:cubicBezTo>
                      <a:pt x="40" y="427"/>
                      <a:pt x="51" y="746"/>
                      <a:pt x="48" y="1065"/>
                    </a:cubicBezTo>
                    <a:cubicBezTo>
                      <a:pt x="47" y="1171"/>
                      <a:pt x="47" y="1313"/>
                      <a:pt x="31" y="1368"/>
                    </a:cubicBezTo>
                    <a:cubicBezTo>
                      <a:pt x="9" y="1218"/>
                      <a:pt x="26" y="976"/>
                      <a:pt x="25" y="760"/>
                    </a:cubicBezTo>
                    <a:cubicBezTo>
                      <a:pt x="25" y="509"/>
                      <a:pt x="20" y="263"/>
                      <a:pt x="3" y="76"/>
                    </a:cubicBezTo>
                    <a:cubicBezTo>
                      <a:pt x="0" y="24"/>
                      <a:pt x="12" y="38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6" name="Freeform 333"/>
              <p:cNvSpPr/>
              <p:nvPr/>
            </p:nvSpPr>
            <p:spPr bwMode="auto">
              <a:xfrm>
                <a:off x="4664" y="514"/>
                <a:ext cx="44" cy="56"/>
              </a:xfrm>
              <a:custGeom>
                <a:avLst/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7" name="Freeform 334"/>
              <p:cNvSpPr/>
              <p:nvPr/>
            </p:nvSpPr>
            <p:spPr bwMode="auto">
              <a:xfrm>
                <a:off x="4660" y="564"/>
                <a:ext cx="24" cy="21"/>
              </a:xfrm>
              <a:custGeom>
                <a:avLst/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1"/>
                      <a:pt x="112" y="89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8" name="Freeform 335"/>
              <p:cNvSpPr/>
              <p:nvPr/>
            </p:nvSpPr>
            <p:spPr bwMode="auto">
              <a:xfrm>
                <a:off x="4775" y="734"/>
                <a:ext cx="10" cy="27"/>
              </a:xfrm>
              <a:custGeom>
                <a:avLst/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6"/>
                      <a:pt x="47" y="99"/>
                      <a:pt x="41" y="130"/>
                    </a:cubicBezTo>
                    <a:cubicBezTo>
                      <a:pt x="7" y="116"/>
                      <a:pt x="8" y="3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399" name="Freeform 336"/>
              <p:cNvSpPr/>
              <p:nvPr/>
            </p:nvSpPr>
            <p:spPr bwMode="auto">
              <a:xfrm>
                <a:off x="4831" y="711"/>
                <a:ext cx="17" cy="24"/>
              </a:xfrm>
              <a:custGeom>
                <a:avLst/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3" y="107"/>
                      <a:pt x="17" y="2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0" name="Freeform 337"/>
              <p:cNvSpPr/>
              <p:nvPr/>
            </p:nvSpPr>
            <p:spPr bwMode="auto">
              <a:xfrm>
                <a:off x="4849" y="688"/>
                <a:ext cx="23" cy="20"/>
              </a:xfrm>
              <a:custGeom>
                <a:avLst/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1" name="Freeform 338"/>
              <p:cNvSpPr/>
              <p:nvPr/>
            </p:nvSpPr>
            <p:spPr bwMode="auto">
              <a:xfrm>
                <a:off x="4606" y="565"/>
                <a:ext cx="62" cy="33"/>
              </a:xfrm>
              <a:custGeom>
                <a:avLst/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2" name="Freeform 339"/>
              <p:cNvSpPr/>
              <p:nvPr/>
            </p:nvSpPr>
            <p:spPr bwMode="auto">
              <a:xfrm>
                <a:off x="4633" y="615"/>
                <a:ext cx="29" cy="13"/>
              </a:xfrm>
              <a:custGeom>
                <a:avLst/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3" name="Freeform 340"/>
              <p:cNvSpPr/>
              <p:nvPr/>
            </p:nvSpPr>
            <p:spPr bwMode="auto">
              <a:xfrm>
                <a:off x="4840" y="561"/>
                <a:ext cx="23" cy="17"/>
              </a:xfrm>
              <a:custGeom>
                <a:avLst/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4" name="Freeform 341"/>
              <p:cNvSpPr/>
              <p:nvPr/>
            </p:nvSpPr>
            <p:spPr bwMode="auto">
              <a:xfrm>
                <a:off x="4630" y="639"/>
                <a:ext cx="25" cy="12"/>
              </a:xfrm>
              <a:custGeom>
                <a:avLst/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7" y="41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5" name="Freeform 342"/>
              <p:cNvSpPr/>
              <p:nvPr/>
            </p:nvSpPr>
            <p:spPr bwMode="auto">
              <a:xfrm>
                <a:off x="4851" y="590"/>
                <a:ext cx="25" cy="13"/>
              </a:xfrm>
              <a:custGeom>
                <a:avLst/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6" name="Freeform 343"/>
              <p:cNvSpPr>
                <a:spLocks noEditPoints="1"/>
              </p:cNvSpPr>
              <p:nvPr/>
            </p:nvSpPr>
            <p:spPr bwMode="auto">
              <a:xfrm>
                <a:off x="4677" y="549"/>
                <a:ext cx="162" cy="174"/>
              </a:xfrm>
              <a:custGeom>
                <a:avLst/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8 w 162"/>
                  <a:gd name="T5" fmla="*/ 154 h 174"/>
                  <a:gd name="T6" fmla="*/ 152 w 162"/>
                  <a:gd name="T7" fmla="*/ 129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9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7 h 174"/>
                  <a:gd name="T28" fmla="*/ 137 w 162"/>
                  <a:gd name="T29" fmla="*/ 139 h 174"/>
                  <a:gd name="T30" fmla="*/ 152 w 162"/>
                  <a:gd name="T31" fmla="*/ 81 h 174"/>
                  <a:gd name="T32" fmla="*/ 144 w 162"/>
                  <a:gd name="T33" fmla="*/ 73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2 h 174"/>
                  <a:gd name="T56" fmla="*/ 130 w 162"/>
                  <a:gd name="T57" fmla="*/ 55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7 h 174"/>
                  <a:gd name="T102" fmla="*/ 34 w 162"/>
                  <a:gd name="T103" fmla="*/ 47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0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8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19"/>
                    </a:lnTo>
                    <a:lnTo>
                      <a:pt x="156" y="118"/>
                    </a:lnTo>
                    <a:lnTo>
                      <a:pt x="152" y="129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0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6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6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0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9"/>
                    </a:lnTo>
                    <a:lnTo>
                      <a:pt x="99" y="9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7"/>
                    </a:moveTo>
                    <a:lnTo>
                      <a:pt x="123" y="30"/>
                    </a:lnTo>
                    <a:lnTo>
                      <a:pt x="125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4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7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4"/>
                    </a:lnTo>
                    <a:lnTo>
                      <a:pt x="137" y="139"/>
                    </a:lnTo>
                    <a:lnTo>
                      <a:pt x="138" y="138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1"/>
                    </a:lnTo>
                    <a:lnTo>
                      <a:pt x="144" y="65"/>
                    </a:lnTo>
                    <a:lnTo>
                      <a:pt x="138" y="56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3"/>
                    </a:lnTo>
                    <a:lnTo>
                      <a:pt x="147" y="73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2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2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5"/>
                    </a:lnTo>
                    <a:lnTo>
                      <a:pt x="133" y="66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3"/>
                    </a:lnTo>
                    <a:lnTo>
                      <a:pt x="73" y="23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8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8" y="50"/>
                    </a:moveTo>
                    <a:lnTo>
                      <a:pt x="122" y="39"/>
                    </a:lnTo>
                    <a:lnTo>
                      <a:pt x="115" y="34"/>
                    </a:lnTo>
                    <a:lnTo>
                      <a:pt x="97" y="22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6"/>
                    </a:lnTo>
                    <a:lnTo>
                      <a:pt x="127" y="50"/>
                    </a:lnTo>
                    <a:lnTo>
                      <a:pt x="130" y="55"/>
                    </a:lnTo>
                    <a:lnTo>
                      <a:pt x="128" y="50"/>
                    </a:lnTo>
                    <a:close/>
                    <a:moveTo>
                      <a:pt x="125" y="152"/>
                    </a:moveTo>
                    <a:lnTo>
                      <a:pt x="128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6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2"/>
                    </a:lnTo>
                    <a:lnTo>
                      <a:pt x="114" y="146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59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3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8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6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5"/>
                    </a:lnTo>
                    <a:lnTo>
                      <a:pt x="16" y="79"/>
                    </a:lnTo>
                    <a:lnTo>
                      <a:pt x="16" y="92"/>
                    </a:lnTo>
                    <a:lnTo>
                      <a:pt x="18" y="104"/>
                    </a:lnTo>
                    <a:lnTo>
                      <a:pt x="23" y="116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4"/>
                    </a:lnTo>
                    <a:lnTo>
                      <a:pt x="82" y="154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5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39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4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3"/>
                    </a:lnTo>
                    <a:lnTo>
                      <a:pt x="38" y="33"/>
                    </a:lnTo>
                    <a:close/>
                    <a:moveTo>
                      <a:pt x="34" y="47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7"/>
                    </a:lnTo>
                    <a:close/>
                    <a:moveTo>
                      <a:pt x="31" y="137"/>
                    </a:moveTo>
                    <a:lnTo>
                      <a:pt x="21" y="123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1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6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7" name="Freeform 344"/>
              <p:cNvSpPr/>
              <p:nvPr/>
            </p:nvSpPr>
            <p:spPr bwMode="auto">
              <a:xfrm>
                <a:off x="4859" y="620"/>
                <a:ext cx="26" cy="10"/>
              </a:xfrm>
              <a:custGeom>
                <a:avLst/>
                <a:gdLst>
                  <a:gd name="T0" fmla="*/ 7 w 122"/>
                  <a:gd name="T1" fmla="*/ 13 h 47"/>
                  <a:gd name="T2" fmla="*/ 118 w 122"/>
                  <a:gd name="T3" fmla="*/ 18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10"/>
                      <a:pt x="84" y="0"/>
                      <a:pt x="118" y="18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9"/>
                      <a:pt x="12" y="38"/>
                    </a:cubicBezTo>
                    <a:cubicBezTo>
                      <a:pt x="0" y="28"/>
                      <a:pt x="6" y="21"/>
                      <a:pt x="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8" name="Freeform 345"/>
              <p:cNvSpPr/>
              <p:nvPr/>
            </p:nvSpPr>
            <p:spPr bwMode="auto">
              <a:xfrm>
                <a:off x="4851" y="648"/>
                <a:ext cx="51" cy="28"/>
              </a:xfrm>
              <a:custGeom>
                <a:avLst/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6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9" name="Freeform 346"/>
              <p:cNvSpPr/>
              <p:nvPr/>
            </p:nvSpPr>
            <p:spPr bwMode="auto">
              <a:xfrm>
                <a:off x="4703" y="723"/>
                <a:ext cx="16" cy="22"/>
              </a:xfrm>
              <a:custGeom>
                <a:avLst/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8" y="45"/>
                      <a:pt x="36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0" name="Freeform 347"/>
              <p:cNvSpPr/>
              <p:nvPr/>
            </p:nvSpPr>
            <p:spPr bwMode="auto">
              <a:xfrm>
                <a:off x="4732" y="736"/>
                <a:ext cx="22" cy="55"/>
              </a:xfrm>
              <a:custGeom>
                <a:avLst/>
                <a:gdLst>
                  <a:gd name="T0" fmla="*/ 77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7 w 100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1" name="Freeform 348"/>
              <p:cNvSpPr/>
              <p:nvPr/>
            </p:nvSpPr>
            <p:spPr bwMode="auto">
              <a:xfrm>
                <a:off x="4627" y="674"/>
                <a:ext cx="50" cy="28"/>
              </a:xfrm>
              <a:custGeom>
                <a:avLst/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4">
                    <a:moveTo>
                      <a:pt x="232" y="6"/>
                    </a:moveTo>
                    <a:cubicBezTo>
                      <a:pt x="221" y="43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2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2" name="Freeform 349"/>
              <p:cNvSpPr/>
              <p:nvPr/>
            </p:nvSpPr>
            <p:spPr bwMode="auto">
              <a:xfrm>
                <a:off x="4435" y="1244"/>
                <a:ext cx="45" cy="56"/>
              </a:xfrm>
              <a:custGeom>
                <a:avLst/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7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3" name="Freeform 350"/>
              <p:cNvSpPr/>
              <p:nvPr/>
            </p:nvSpPr>
            <p:spPr bwMode="auto">
              <a:xfrm>
                <a:off x="4287" y="1217"/>
                <a:ext cx="47" cy="54"/>
              </a:xfrm>
              <a:custGeom>
                <a:avLst/>
                <a:gdLst>
                  <a:gd name="T0" fmla="*/ 215 w 221"/>
                  <a:gd name="T1" fmla="*/ 5 h 252"/>
                  <a:gd name="T2" fmla="*/ 203 w 221"/>
                  <a:gd name="T3" fmla="*/ 52 h 252"/>
                  <a:gd name="T4" fmla="*/ 62 w 221"/>
                  <a:gd name="T5" fmla="*/ 211 h 252"/>
                  <a:gd name="T6" fmla="*/ 0 w 221"/>
                  <a:gd name="T7" fmla="*/ 249 h 252"/>
                  <a:gd name="T8" fmla="*/ 97 w 221"/>
                  <a:gd name="T9" fmla="*/ 142 h 252"/>
                  <a:gd name="T10" fmla="*/ 196 w 221"/>
                  <a:gd name="T11" fmla="*/ 11 h 252"/>
                  <a:gd name="T12" fmla="*/ 215 w 221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2">
                    <a:moveTo>
                      <a:pt x="215" y="5"/>
                    </a:moveTo>
                    <a:cubicBezTo>
                      <a:pt x="221" y="21"/>
                      <a:pt x="196" y="36"/>
                      <a:pt x="203" y="52"/>
                    </a:cubicBezTo>
                    <a:cubicBezTo>
                      <a:pt x="162" y="97"/>
                      <a:pt x="116" y="159"/>
                      <a:pt x="62" y="211"/>
                    </a:cubicBezTo>
                    <a:cubicBezTo>
                      <a:pt x="43" y="228"/>
                      <a:pt x="19" y="252"/>
                      <a:pt x="0" y="249"/>
                    </a:cubicBezTo>
                    <a:cubicBezTo>
                      <a:pt x="10" y="208"/>
                      <a:pt x="61" y="179"/>
                      <a:pt x="97" y="142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4" name="Freeform 351"/>
              <p:cNvSpPr/>
              <p:nvPr/>
            </p:nvSpPr>
            <p:spPr bwMode="auto">
              <a:xfrm>
                <a:off x="4455" y="1026"/>
                <a:ext cx="48" cy="54"/>
              </a:xfrm>
              <a:custGeom>
                <a:avLst/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5" name="Freeform 352"/>
              <p:cNvSpPr/>
              <p:nvPr/>
            </p:nvSpPr>
            <p:spPr bwMode="auto">
              <a:xfrm>
                <a:off x="4393" y="265"/>
                <a:ext cx="11" cy="808"/>
              </a:xfrm>
              <a:custGeom>
                <a:avLst/>
                <a:gdLst>
                  <a:gd name="T0" fmla="*/ 32 w 52"/>
                  <a:gd name="T1" fmla="*/ 0 h 3798"/>
                  <a:gd name="T2" fmla="*/ 52 w 52"/>
                  <a:gd name="T3" fmla="*/ 475 h 3798"/>
                  <a:gd name="T4" fmla="*/ 42 w 52"/>
                  <a:gd name="T5" fmla="*/ 2955 h 3798"/>
                  <a:gd name="T6" fmla="*/ 18 w 52"/>
                  <a:gd name="T7" fmla="*/ 3798 h 3798"/>
                  <a:gd name="T8" fmla="*/ 27 w 52"/>
                  <a:gd name="T9" fmla="*/ 2110 h 3798"/>
                  <a:gd name="T10" fmla="*/ 20 w 52"/>
                  <a:gd name="T11" fmla="*/ 211 h 3798"/>
                  <a:gd name="T12" fmla="*/ 32 w 52"/>
                  <a:gd name="T13" fmla="*/ 0 h 3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798">
                    <a:moveTo>
                      <a:pt x="32" y="0"/>
                    </a:moveTo>
                    <a:cubicBezTo>
                      <a:pt x="47" y="70"/>
                      <a:pt x="36" y="409"/>
                      <a:pt x="52" y="475"/>
                    </a:cubicBezTo>
                    <a:cubicBezTo>
                      <a:pt x="49" y="1183"/>
                      <a:pt x="52" y="2071"/>
                      <a:pt x="42" y="2955"/>
                    </a:cubicBezTo>
                    <a:cubicBezTo>
                      <a:pt x="39" y="3252"/>
                      <a:pt x="35" y="3646"/>
                      <a:pt x="18" y="3798"/>
                    </a:cubicBezTo>
                    <a:cubicBezTo>
                      <a:pt x="0" y="3383"/>
                      <a:pt x="22" y="2711"/>
                      <a:pt x="27" y="2110"/>
                    </a:cubicBezTo>
                    <a:cubicBezTo>
                      <a:pt x="32" y="1413"/>
                      <a:pt x="33" y="729"/>
                      <a:pt x="20" y="211"/>
                    </a:cubicBezTo>
                    <a:cubicBezTo>
                      <a:pt x="19" y="67"/>
                      <a:pt x="30" y="105"/>
                      <a:pt x="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6" name="Freeform 353"/>
              <p:cNvSpPr/>
              <p:nvPr/>
            </p:nvSpPr>
            <p:spPr bwMode="auto">
              <a:xfrm>
                <a:off x="4298" y="1031"/>
                <a:ext cx="44" cy="57"/>
              </a:xfrm>
              <a:custGeom>
                <a:avLst/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0"/>
                      <a:pt x="196" y="254"/>
                      <a:pt x="200" y="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7" name="Freeform 354"/>
              <p:cNvSpPr/>
              <p:nvPr/>
            </p:nvSpPr>
            <p:spPr bwMode="auto">
              <a:xfrm>
                <a:off x="4294" y="1081"/>
                <a:ext cx="24" cy="21"/>
              </a:xfrm>
              <a:custGeom>
                <a:avLst/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8" name="Freeform 355"/>
              <p:cNvSpPr/>
              <p:nvPr/>
            </p:nvSpPr>
            <p:spPr bwMode="auto">
              <a:xfrm>
                <a:off x="4409" y="1251"/>
                <a:ext cx="10" cy="28"/>
              </a:xfrm>
              <a:custGeom>
                <a:avLst/>
                <a:gdLst>
                  <a:gd name="T0" fmla="*/ 0 w 47"/>
                  <a:gd name="T1" fmla="*/ 0 h 131"/>
                  <a:gd name="T2" fmla="*/ 41 w 47"/>
                  <a:gd name="T3" fmla="*/ 131 h 131"/>
                  <a:gd name="T4" fmla="*/ 0 w 47"/>
                  <a:gd name="T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1">
                    <a:moveTo>
                      <a:pt x="0" y="0"/>
                    </a:moveTo>
                    <a:cubicBezTo>
                      <a:pt x="39" y="16"/>
                      <a:pt x="47" y="100"/>
                      <a:pt x="41" y="131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19" name="Freeform 356"/>
              <p:cNvSpPr/>
              <p:nvPr/>
            </p:nvSpPr>
            <p:spPr bwMode="auto">
              <a:xfrm>
                <a:off x="4464" y="1229"/>
                <a:ext cx="17" cy="23"/>
              </a:xfrm>
              <a:custGeom>
                <a:avLst/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0" name="Freeform 357"/>
              <p:cNvSpPr/>
              <p:nvPr/>
            </p:nvSpPr>
            <p:spPr bwMode="auto">
              <a:xfrm>
                <a:off x="4483" y="1206"/>
                <a:ext cx="23" cy="20"/>
              </a:xfrm>
              <a:custGeom>
                <a:avLst/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1" name="Freeform 358"/>
              <p:cNvSpPr/>
              <p:nvPr/>
            </p:nvSpPr>
            <p:spPr bwMode="auto">
              <a:xfrm>
                <a:off x="4239" y="1083"/>
                <a:ext cx="63" cy="32"/>
              </a:xfrm>
              <a:custGeom>
                <a:avLst/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2" name="Freeform 359"/>
              <p:cNvSpPr/>
              <p:nvPr/>
            </p:nvSpPr>
            <p:spPr bwMode="auto">
              <a:xfrm>
                <a:off x="4267" y="1132"/>
                <a:ext cx="29" cy="13"/>
              </a:xfrm>
              <a:custGeom>
                <a:avLst/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3" name="Freeform 360"/>
              <p:cNvSpPr/>
              <p:nvPr/>
            </p:nvSpPr>
            <p:spPr bwMode="auto">
              <a:xfrm>
                <a:off x="4473" y="1078"/>
                <a:ext cx="23" cy="18"/>
              </a:xfrm>
              <a:custGeom>
                <a:avLst/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4" name="Freeform 361"/>
              <p:cNvSpPr/>
              <p:nvPr/>
            </p:nvSpPr>
            <p:spPr bwMode="auto">
              <a:xfrm>
                <a:off x="4264" y="1156"/>
                <a:ext cx="25" cy="13"/>
              </a:xfrm>
              <a:custGeom>
                <a:avLst/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5" name="Freeform 362"/>
              <p:cNvSpPr/>
              <p:nvPr/>
            </p:nvSpPr>
            <p:spPr bwMode="auto">
              <a:xfrm>
                <a:off x="4485" y="1107"/>
                <a:ext cx="24" cy="13"/>
              </a:xfrm>
              <a:custGeom>
                <a:avLst/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6" name="Freeform 363"/>
              <p:cNvSpPr>
                <a:spLocks noEditPoints="1"/>
              </p:cNvSpPr>
              <p:nvPr/>
            </p:nvSpPr>
            <p:spPr bwMode="auto">
              <a:xfrm>
                <a:off x="4310" y="1066"/>
                <a:ext cx="163" cy="174"/>
              </a:xfrm>
              <a:custGeom>
                <a:avLst/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5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3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2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6 w 163"/>
                  <a:gd name="T93" fmla="*/ 148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0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0" y="138"/>
                    </a:lnTo>
                    <a:lnTo>
                      <a:pt x="139" y="123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2" y="27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4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2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3" y="117"/>
                    </a:lnTo>
                    <a:lnTo>
                      <a:pt x="32" y="130"/>
                    </a:lnTo>
                    <a:lnTo>
                      <a:pt x="42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6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7" name="Freeform 364"/>
              <p:cNvSpPr/>
              <p:nvPr/>
            </p:nvSpPr>
            <p:spPr bwMode="auto">
              <a:xfrm>
                <a:off x="4493" y="1137"/>
                <a:ext cx="26" cy="11"/>
              </a:xfrm>
              <a:custGeom>
                <a:avLst/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8" name="Freeform 365"/>
              <p:cNvSpPr/>
              <p:nvPr/>
            </p:nvSpPr>
            <p:spPr bwMode="auto">
              <a:xfrm>
                <a:off x="4485" y="1166"/>
                <a:ext cx="51" cy="27"/>
              </a:xfrm>
              <a:custGeom>
                <a:avLst/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29" name="Freeform 366"/>
              <p:cNvSpPr/>
              <p:nvPr/>
            </p:nvSpPr>
            <p:spPr bwMode="auto">
              <a:xfrm>
                <a:off x="4337" y="1240"/>
                <a:ext cx="16" cy="23"/>
              </a:xfrm>
              <a:custGeom>
                <a:avLst/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9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0" name="Freeform 367"/>
              <p:cNvSpPr/>
              <p:nvPr/>
            </p:nvSpPr>
            <p:spPr bwMode="auto">
              <a:xfrm>
                <a:off x="4366" y="1254"/>
                <a:ext cx="21" cy="54"/>
              </a:xfrm>
              <a:custGeom>
                <a:avLst/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1" name="Freeform 368"/>
              <p:cNvSpPr/>
              <p:nvPr/>
            </p:nvSpPr>
            <p:spPr bwMode="auto">
              <a:xfrm>
                <a:off x="4261" y="1191"/>
                <a:ext cx="49" cy="28"/>
              </a:xfrm>
              <a:custGeom>
                <a:avLst/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9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2" name="Freeform 369"/>
              <p:cNvSpPr/>
              <p:nvPr/>
            </p:nvSpPr>
            <p:spPr bwMode="auto">
              <a:xfrm>
                <a:off x="3904" y="1458"/>
                <a:ext cx="44" cy="57"/>
              </a:xfrm>
              <a:custGeom>
                <a:avLst/>
                <a:gdLst>
                  <a:gd name="T0" fmla="*/ 8 w 208"/>
                  <a:gd name="T1" fmla="*/ 3 h 265"/>
                  <a:gd name="T2" fmla="*/ 52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8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8"/>
                      <a:pt x="52" y="25"/>
                    </a:cubicBezTo>
                    <a:cubicBezTo>
                      <a:pt x="87" y="74"/>
                      <a:pt x="138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3" name="Freeform 370"/>
              <p:cNvSpPr/>
              <p:nvPr/>
            </p:nvSpPr>
            <p:spPr bwMode="auto">
              <a:xfrm>
                <a:off x="3755" y="1432"/>
                <a:ext cx="48" cy="54"/>
              </a:xfrm>
              <a:custGeom>
                <a:avLst/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4" name="Freeform 371"/>
              <p:cNvSpPr/>
              <p:nvPr/>
            </p:nvSpPr>
            <p:spPr bwMode="auto">
              <a:xfrm>
                <a:off x="3924" y="1241"/>
                <a:ext cx="47" cy="54"/>
              </a:xfrm>
              <a:custGeom>
                <a:avLst/>
                <a:gdLst>
                  <a:gd name="T0" fmla="*/ 215 w 222"/>
                  <a:gd name="T1" fmla="*/ 5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5" y="5"/>
                    </a:moveTo>
                    <a:cubicBezTo>
                      <a:pt x="222" y="22"/>
                      <a:pt x="196" y="36"/>
                      <a:pt x="203" y="53"/>
                    </a:cubicBezTo>
                    <a:cubicBezTo>
                      <a:pt x="163" y="98"/>
                      <a:pt x="116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1" y="180"/>
                      <a:pt x="97" y="143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5" name="Freeform 372"/>
              <p:cNvSpPr/>
              <p:nvPr/>
            </p:nvSpPr>
            <p:spPr bwMode="auto">
              <a:xfrm>
                <a:off x="3861" y="265"/>
                <a:ext cx="13" cy="1024"/>
              </a:xfrm>
              <a:custGeom>
                <a:avLst/>
                <a:gdLst>
                  <a:gd name="T0" fmla="*/ 43 w 62"/>
                  <a:gd name="T1" fmla="*/ 0 h 4811"/>
                  <a:gd name="T2" fmla="*/ 62 w 62"/>
                  <a:gd name="T3" fmla="*/ 601 h 4811"/>
                  <a:gd name="T4" fmla="*/ 44 w 62"/>
                  <a:gd name="T5" fmla="*/ 3742 h 4811"/>
                  <a:gd name="T6" fmla="*/ 16 w 62"/>
                  <a:gd name="T7" fmla="*/ 4811 h 4811"/>
                  <a:gd name="T8" fmla="*/ 31 w 62"/>
                  <a:gd name="T9" fmla="*/ 2673 h 4811"/>
                  <a:gd name="T10" fmla="*/ 31 w 62"/>
                  <a:gd name="T11" fmla="*/ 267 h 4811"/>
                  <a:gd name="T12" fmla="*/ 43 w 62"/>
                  <a:gd name="T13" fmla="*/ 0 h 4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811">
                    <a:moveTo>
                      <a:pt x="43" y="0"/>
                    </a:moveTo>
                    <a:cubicBezTo>
                      <a:pt x="59" y="89"/>
                      <a:pt x="47" y="518"/>
                      <a:pt x="62" y="601"/>
                    </a:cubicBezTo>
                    <a:cubicBezTo>
                      <a:pt x="57" y="1498"/>
                      <a:pt x="57" y="2623"/>
                      <a:pt x="44" y="3742"/>
                    </a:cubicBezTo>
                    <a:cubicBezTo>
                      <a:pt x="40" y="4118"/>
                      <a:pt x="34" y="4618"/>
                      <a:pt x="16" y="4811"/>
                    </a:cubicBezTo>
                    <a:cubicBezTo>
                      <a:pt x="0" y="4284"/>
                      <a:pt x="24" y="3433"/>
                      <a:pt x="31" y="2673"/>
                    </a:cubicBezTo>
                    <a:cubicBezTo>
                      <a:pt x="38" y="1789"/>
                      <a:pt x="42" y="923"/>
                      <a:pt x="31" y="267"/>
                    </a:cubicBezTo>
                    <a:cubicBezTo>
                      <a:pt x="30" y="85"/>
                      <a:pt x="42" y="133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6" name="Freeform 373"/>
              <p:cNvSpPr/>
              <p:nvPr/>
            </p:nvSpPr>
            <p:spPr bwMode="auto">
              <a:xfrm>
                <a:off x="3766" y="1246"/>
                <a:ext cx="44" cy="57"/>
              </a:xfrm>
              <a:custGeom>
                <a:avLst/>
                <a:gdLst>
                  <a:gd name="T0" fmla="*/ 200 w 208"/>
                  <a:gd name="T1" fmla="*/ 262 h 265"/>
                  <a:gd name="T2" fmla="*/ 156 w 208"/>
                  <a:gd name="T3" fmla="*/ 240 h 265"/>
                  <a:gd name="T4" fmla="*/ 31 w 208"/>
                  <a:gd name="T5" fmla="*/ 69 h 265"/>
                  <a:gd name="T6" fmla="*/ 6 w 208"/>
                  <a:gd name="T7" fmla="*/ 0 h 265"/>
                  <a:gd name="T8" fmla="*/ 90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5" y="19"/>
                      <a:pt x="62" y="75"/>
                      <a:pt x="90" y="118"/>
                    </a:cubicBezTo>
                    <a:cubicBezTo>
                      <a:pt x="124" y="167"/>
                      <a:pt x="159" y="214"/>
                      <a:pt x="199" y="242"/>
                    </a:cubicBezTo>
                    <a:cubicBezTo>
                      <a:pt x="208" y="251"/>
                      <a:pt x="195" y="254"/>
                      <a:pt x="200" y="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7" name="Freeform 374"/>
              <p:cNvSpPr/>
              <p:nvPr/>
            </p:nvSpPr>
            <p:spPr bwMode="auto">
              <a:xfrm>
                <a:off x="3762" y="1296"/>
                <a:ext cx="24" cy="21"/>
              </a:xfrm>
              <a:custGeom>
                <a:avLst/>
                <a:gdLst>
                  <a:gd name="T0" fmla="*/ 0 w 111"/>
                  <a:gd name="T1" fmla="*/ 11 h 98"/>
                  <a:gd name="T2" fmla="*/ 111 w 111"/>
                  <a:gd name="T3" fmla="*/ 90 h 98"/>
                  <a:gd name="T4" fmla="*/ 0 w 111"/>
                  <a:gd name="T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98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8" name="Freeform 375"/>
              <p:cNvSpPr/>
              <p:nvPr/>
            </p:nvSpPr>
            <p:spPr bwMode="auto">
              <a:xfrm>
                <a:off x="3877" y="1466"/>
                <a:ext cx="10" cy="28"/>
              </a:xfrm>
              <a:custGeom>
                <a:avLst/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9" name="Freeform 376"/>
              <p:cNvSpPr/>
              <p:nvPr/>
            </p:nvSpPr>
            <p:spPr bwMode="auto">
              <a:xfrm>
                <a:off x="3932" y="1444"/>
                <a:ext cx="18" cy="23"/>
              </a:xfrm>
              <a:custGeom>
                <a:avLst/>
                <a:gdLst>
                  <a:gd name="T0" fmla="*/ 0 w 81"/>
                  <a:gd name="T1" fmla="*/ 0 h 110"/>
                  <a:gd name="T2" fmla="*/ 81 w 81"/>
                  <a:gd name="T3" fmla="*/ 110 h 110"/>
                  <a:gd name="T4" fmla="*/ 0 w 81"/>
                  <a:gd name="T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79"/>
                      <a:pt x="81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0" name="Freeform 377"/>
              <p:cNvSpPr/>
              <p:nvPr/>
            </p:nvSpPr>
            <p:spPr bwMode="auto">
              <a:xfrm>
                <a:off x="3951" y="1421"/>
                <a:ext cx="23" cy="20"/>
              </a:xfrm>
              <a:custGeom>
                <a:avLst/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1" name="Freeform 378"/>
              <p:cNvSpPr/>
              <p:nvPr/>
            </p:nvSpPr>
            <p:spPr bwMode="auto">
              <a:xfrm>
                <a:off x="3708" y="1298"/>
                <a:ext cx="62" cy="32"/>
              </a:xfrm>
              <a:custGeom>
                <a:avLst/>
                <a:gdLst>
                  <a:gd name="T0" fmla="*/ 293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3 w 295"/>
                  <a:gd name="T13" fmla="*/ 14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5" y="144"/>
                    </a:cubicBezTo>
                    <a:cubicBezTo>
                      <a:pt x="190" y="117"/>
                      <a:pt x="118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3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2" name="Freeform 379"/>
              <p:cNvSpPr/>
              <p:nvPr/>
            </p:nvSpPr>
            <p:spPr bwMode="auto">
              <a:xfrm>
                <a:off x="3735" y="1347"/>
                <a:ext cx="29" cy="13"/>
              </a:xfrm>
              <a:custGeom>
                <a:avLst/>
                <a:gdLst>
                  <a:gd name="T0" fmla="*/ 137 w 137"/>
                  <a:gd name="T1" fmla="*/ 28 h 60"/>
                  <a:gd name="T2" fmla="*/ 0 w 137"/>
                  <a:gd name="T3" fmla="*/ 28 h 60"/>
                  <a:gd name="T4" fmla="*/ 137 w 137"/>
                  <a:gd name="T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3" name="Freeform 380"/>
              <p:cNvSpPr/>
              <p:nvPr/>
            </p:nvSpPr>
            <p:spPr bwMode="auto">
              <a:xfrm>
                <a:off x="3942" y="1293"/>
                <a:ext cx="22" cy="18"/>
              </a:xfrm>
              <a:custGeom>
                <a:avLst/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4" name="Freeform 381"/>
              <p:cNvSpPr/>
              <p:nvPr/>
            </p:nvSpPr>
            <p:spPr bwMode="auto">
              <a:xfrm>
                <a:off x="3732" y="1371"/>
                <a:ext cx="25" cy="13"/>
              </a:xfrm>
              <a:custGeom>
                <a:avLst/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5" name="Freeform 382"/>
              <p:cNvSpPr/>
              <p:nvPr/>
            </p:nvSpPr>
            <p:spPr bwMode="auto">
              <a:xfrm>
                <a:off x="3953" y="1322"/>
                <a:ext cx="25" cy="13"/>
              </a:xfrm>
              <a:custGeom>
                <a:avLst/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8 w 115"/>
                  <a:gd name="T5" fmla="*/ 62 h 62"/>
                  <a:gd name="T6" fmla="*/ 109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6"/>
                      <a:pt x="79" y="30"/>
                      <a:pt x="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6" name="Freeform 383"/>
              <p:cNvSpPr>
                <a:spLocks noEditPoints="1"/>
              </p:cNvSpPr>
              <p:nvPr/>
            </p:nvSpPr>
            <p:spPr bwMode="auto">
              <a:xfrm>
                <a:off x="3778" y="1281"/>
                <a:ext cx="163" cy="174"/>
              </a:xfrm>
              <a:custGeom>
                <a:avLst/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4 w 163"/>
                  <a:gd name="T17" fmla="*/ 18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1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4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4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4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7"/>
                    </a:lnTo>
                    <a:lnTo>
                      <a:pt x="105" y="21"/>
                    </a:lnTo>
                    <a:close/>
                    <a:moveTo>
                      <a:pt x="99" y="154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7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7" name="Freeform 384"/>
              <p:cNvSpPr/>
              <p:nvPr/>
            </p:nvSpPr>
            <p:spPr bwMode="auto">
              <a:xfrm>
                <a:off x="3961" y="1352"/>
                <a:ext cx="26" cy="10"/>
              </a:xfrm>
              <a:custGeom>
                <a:avLst/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8">
                    <a:moveTo>
                      <a:pt x="6" y="13"/>
                    </a:moveTo>
                    <a:cubicBezTo>
                      <a:pt x="44" y="10"/>
                      <a:pt x="84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8" name="Freeform 385"/>
              <p:cNvSpPr/>
              <p:nvPr/>
            </p:nvSpPr>
            <p:spPr bwMode="auto">
              <a:xfrm>
                <a:off x="3953" y="1381"/>
                <a:ext cx="51" cy="27"/>
              </a:xfrm>
              <a:custGeom>
                <a:avLst/>
                <a:gdLst>
                  <a:gd name="T0" fmla="*/ 239 w 239"/>
                  <a:gd name="T1" fmla="*/ 115 h 129"/>
                  <a:gd name="T2" fmla="*/ 159 w 239"/>
                  <a:gd name="T3" fmla="*/ 72 h 129"/>
                  <a:gd name="T4" fmla="*/ 2 w 239"/>
                  <a:gd name="T5" fmla="*/ 25 h 129"/>
                  <a:gd name="T6" fmla="*/ 0 w 239"/>
                  <a:gd name="T7" fmla="*/ 11 h 129"/>
                  <a:gd name="T8" fmla="*/ 239 w 239"/>
                  <a:gd name="T9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5"/>
                    </a:moveTo>
                    <a:cubicBezTo>
                      <a:pt x="204" y="129"/>
                      <a:pt x="186" y="89"/>
                      <a:pt x="159" y="72"/>
                    </a:cubicBezTo>
                    <a:cubicBezTo>
                      <a:pt x="114" y="45"/>
                      <a:pt x="56" y="42"/>
                      <a:pt x="2" y="25"/>
                    </a:cubicBezTo>
                    <a:cubicBezTo>
                      <a:pt x="1" y="20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39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9" name="Freeform 386"/>
              <p:cNvSpPr/>
              <p:nvPr/>
            </p:nvSpPr>
            <p:spPr bwMode="auto">
              <a:xfrm>
                <a:off x="3805" y="1455"/>
                <a:ext cx="16" cy="23"/>
              </a:xfrm>
              <a:custGeom>
                <a:avLst/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0" name="Freeform 387"/>
              <p:cNvSpPr/>
              <p:nvPr/>
            </p:nvSpPr>
            <p:spPr bwMode="auto">
              <a:xfrm>
                <a:off x="3834" y="1468"/>
                <a:ext cx="21" cy="55"/>
              </a:xfrm>
              <a:custGeom>
                <a:avLst/>
                <a:gdLst>
                  <a:gd name="T0" fmla="*/ 77 w 99"/>
                  <a:gd name="T1" fmla="*/ 0 h 257"/>
                  <a:gd name="T2" fmla="*/ 54 w 99"/>
                  <a:gd name="T3" fmla="*/ 87 h 257"/>
                  <a:gd name="T4" fmla="*/ 46 w 99"/>
                  <a:gd name="T5" fmla="*/ 251 h 257"/>
                  <a:gd name="T6" fmla="*/ 33 w 99"/>
                  <a:gd name="T7" fmla="*/ 257 h 257"/>
                  <a:gd name="T8" fmla="*/ 77 w 99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0"/>
                      <a:pt x="64" y="57"/>
                      <a:pt x="54" y="87"/>
                    </a:cubicBezTo>
                    <a:cubicBezTo>
                      <a:pt x="38" y="138"/>
                      <a:pt x="49" y="195"/>
                      <a:pt x="46" y="251"/>
                    </a:cubicBezTo>
                    <a:cubicBezTo>
                      <a:pt x="41" y="253"/>
                      <a:pt x="37" y="255"/>
                      <a:pt x="33" y="257"/>
                    </a:cubicBezTo>
                    <a:cubicBezTo>
                      <a:pt x="0" y="167"/>
                      <a:pt x="18" y="67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1" name="Freeform 388"/>
              <p:cNvSpPr/>
              <p:nvPr/>
            </p:nvSpPr>
            <p:spPr bwMode="auto">
              <a:xfrm>
                <a:off x="3729" y="1406"/>
                <a:ext cx="49" cy="28"/>
              </a:xfrm>
              <a:custGeom>
                <a:avLst/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8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2" name="Freeform 389"/>
              <p:cNvSpPr/>
              <p:nvPr/>
            </p:nvSpPr>
            <p:spPr bwMode="auto">
              <a:xfrm>
                <a:off x="3514" y="1136"/>
                <a:ext cx="44" cy="56"/>
              </a:xfrm>
              <a:custGeom>
                <a:avLst/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3" name="Freeform 390"/>
              <p:cNvSpPr/>
              <p:nvPr/>
            </p:nvSpPr>
            <p:spPr bwMode="auto">
              <a:xfrm>
                <a:off x="3365" y="1109"/>
                <a:ext cx="47" cy="54"/>
              </a:xfrm>
              <a:custGeom>
                <a:avLst/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4" name="Freeform 391"/>
              <p:cNvSpPr/>
              <p:nvPr/>
            </p:nvSpPr>
            <p:spPr bwMode="auto">
              <a:xfrm>
                <a:off x="3534" y="919"/>
                <a:ext cx="47" cy="53"/>
              </a:xfrm>
              <a:custGeom>
                <a:avLst/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5" name="Freeform 392"/>
              <p:cNvSpPr/>
              <p:nvPr/>
            </p:nvSpPr>
            <p:spPr bwMode="auto">
              <a:xfrm>
                <a:off x="3471" y="265"/>
                <a:ext cx="10" cy="701"/>
              </a:xfrm>
              <a:custGeom>
                <a:avLst/>
                <a:gdLst>
                  <a:gd name="T0" fmla="*/ 26 w 50"/>
                  <a:gd name="T1" fmla="*/ 0 h 3296"/>
                  <a:gd name="T2" fmla="*/ 48 w 50"/>
                  <a:gd name="T3" fmla="*/ 412 h 3296"/>
                  <a:gd name="T4" fmla="*/ 42 w 50"/>
                  <a:gd name="T5" fmla="*/ 2564 h 3296"/>
                  <a:gd name="T6" fmla="*/ 19 w 50"/>
                  <a:gd name="T7" fmla="*/ 3296 h 3296"/>
                  <a:gd name="T8" fmla="*/ 25 w 50"/>
                  <a:gd name="T9" fmla="*/ 1831 h 3296"/>
                  <a:gd name="T10" fmla="*/ 15 w 50"/>
                  <a:gd name="T11" fmla="*/ 182 h 3296"/>
                  <a:gd name="T12" fmla="*/ 26 w 50"/>
                  <a:gd name="T13" fmla="*/ 0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296">
                    <a:moveTo>
                      <a:pt x="26" y="0"/>
                    </a:moveTo>
                    <a:cubicBezTo>
                      <a:pt x="42" y="61"/>
                      <a:pt x="31" y="355"/>
                      <a:pt x="48" y="412"/>
                    </a:cubicBezTo>
                    <a:cubicBezTo>
                      <a:pt x="46" y="1027"/>
                      <a:pt x="50" y="1797"/>
                      <a:pt x="42" y="2564"/>
                    </a:cubicBezTo>
                    <a:cubicBezTo>
                      <a:pt x="39" y="2821"/>
                      <a:pt x="36" y="3163"/>
                      <a:pt x="19" y="3296"/>
                    </a:cubicBezTo>
                    <a:cubicBezTo>
                      <a:pt x="0" y="2935"/>
                      <a:pt x="21" y="2352"/>
                      <a:pt x="25" y="1831"/>
                    </a:cubicBezTo>
                    <a:cubicBezTo>
                      <a:pt x="28" y="1225"/>
                      <a:pt x="29" y="632"/>
                      <a:pt x="15" y="182"/>
                    </a:cubicBezTo>
                    <a:cubicBezTo>
                      <a:pt x="13" y="58"/>
                      <a:pt x="25" y="91"/>
                      <a:pt x="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6" name="Freeform 393"/>
              <p:cNvSpPr/>
              <p:nvPr/>
            </p:nvSpPr>
            <p:spPr bwMode="auto">
              <a:xfrm>
                <a:off x="3376" y="924"/>
                <a:ext cx="44" cy="56"/>
              </a:xfrm>
              <a:custGeom>
                <a:avLst/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7" name="Freeform 394"/>
              <p:cNvSpPr/>
              <p:nvPr/>
            </p:nvSpPr>
            <p:spPr bwMode="auto">
              <a:xfrm>
                <a:off x="3372" y="973"/>
                <a:ext cx="24" cy="21"/>
              </a:xfrm>
              <a:custGeom>
                <a:avLst/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8" name="Freeform 395"/>
              <p:cNvSpPr/>
              <p:nvPr/>
            </p:nvSpPr>
            <p:spPr bwMode="auto">
              <a:xfrm>
                <a:off x="3487" y="1143"/>
                <a:ext cx="10" cy="28"/>
              </a:xfrm>
              <a:custGeom>
                <a:avLst/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9" name="Freeform 396"/>
              <p:cNvSpPr/>
              <p:nvPr/>
            </p:nvSpPr>
            <p:spPr bwMode="auto">
              <a:xfrm>
                <a:off x="3542" y="1121"/>
                <a:ext cx="18" cy="23"/>
              </a:xfrm>
              <a:custGeom>
                <a:avLst/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0" name="Freeform 397"/>
              <p:cNvSpPr/>
              <p:nvPr/>
            </p:nvSpPr>
            <p:spPr bwMode="auto">
              <a:xfrm>
                <a:off x="3561" y="1098"/>
                <a:ext cx="23" cy="20"/>
              </a:xfrm>
              <a:custGeom>
                <a:avLst/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1" name="Freeform 398"/>
              <p:cNvSpPr/>
              <p:nvPr/>
            </p:nvSpPr>
            <p:spPr bwMode="auto">
              <a:xfrm>
                <a:off x="3317" y="975"/>
                <a:ext cx="63" cy="33"/>
              </a:xfrm>
              <a:custGeom>
                <a:avLst/>
                <a:gdLst>
                  <a:gd name="T0" fmla="*/ 294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4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2" name="Freeform 399"/>
              <p:cNvSpPr/>
              <p:nvPr/>
            </p:nvSpPr>
            <p:spPr bwMode="auto">
              <a:xfrm>
                <a:off x="3345" y="1025"/>
                <a:ext cx="29" cy="13"/>
              </a:xfrm>
              <a:custGeom>
                <a:avLst/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3" name="Freeform 400"/>
              <p:cNvSpPr/>
              <p:nvPr/>
            </p:nvSpPr>
            <p:spPr bwMode="auto">
              <a:xfrm>
                <a:off x="3551" y="970"/>
                <a:ext cx="23" cy="18"/>
              </a:xfrm>
              <a:custGeom>
                <a:avLst/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4" name="Freeform 401"/>
              <p:cNvSpPr/>
              <p:nvPr/>
            </p:nvSpPr>
            <p:spPr bwMode="auto">
              <a:xfrm>
                <a:off x="3342" y="1049"/>
                <a:ext cx="25" cy="12"/>
              </a:xfrm>
              <a:custGeom>
                <a:avLst/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5" name="Freeform 402"/>
              <p:cNvSpPr/>
              <p:nvPr/>
            </p:nvSpPr>
            <p:spPr bwMode="auto">
              <a:xfrm>
                <a:off x="3563" y="999"/>
                <a:ext cx="25" cy="14"/>
              </a:xfrm>
              <a:custGeom>
                <a:avLst/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6" name="Freeform 403"/>
              <p:cNvSpPr>
                <a:spLocks noEditPoints="1"/>
              </p:cNvSpPr>
              <p:nvPr/>
            </p:nvSpPr>
            <p:spPr bwMode="auto">
              <a:xfrm>
                <a:off x="3388" y="958"/>
                <a:ext cx="163" cy="174"/>
              </a:xfrm>
              <a:custGeom>
                <a:avLst/>
                <a:gdLst>
                  <a:gd name="T0" fmla="*/ 123 w 163"/>
                  <a:gd name="T1" fmla="*/ 14 h 174"/>
                  <a:gd name="T2" fmla="*/ 163 w 163"/>
                  <a:gd name="T3" fmla="*/ 99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70 h 174"/>
                  <a:gd name="T10" fmla="*/ 53 w 163"/>
                  <a:gd name="T11" fmla="*/ 163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7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5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9"/>
                    </a:lnTo>
                    <a:lnTo>
                      <a:pt x="161" y="121"/>
                    </a:lnTo>
                    <a:lnTo>
                      <a:pt x="155" y="140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8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1" y="163"/>
                    </a:lnTo>
                    <a:lnTo>
                      <a:pt x="107" y="170"/>
                    </a:lnTo>
                    <a:lnTo>
                      <a:pt x="101" y="173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3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2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6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1"/>
                    </a:lnTo>
                    <a:lnTo>
                      <a:pt x="126" y="33"/>
                    </a:lnTo>
                    <a:lnTo>
                      <a:pt x="133" y="45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9"/>
                    </a:lnTo>
                    <a:lnTo>
                      <a:pt x="135" y="26"/>
                    </a:lnTo>
                    <a:lnTo>
                      <a:pt x="122" y="17"/>
                    </a:lnTo>
                    <a:lnTo>
                      <a:pt x="111" y="15"/>
                    </a:lnTo>
                    <a:lnTo>
                      <a:pt x="115" y="18"/>
                    </a:lnTo>
                    <a:close/>
                    <a:moveTo>
                      <a:pt x="149" y="91"/>
                    </a:moveTo>
                    <a:lnTo>
                      <a:pt x="147" y="109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1"/>
                    </a:lnTo>
                    <a:close/>
                    <a:moveTo>
                      <a:pt x="141" y="81"/>
                    </a:moveTo>
                    <a:lnTo>
                      <a:pt x="142" y="98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2"/>
                    </a:lnTo>
                    <a:lnTo>
                      <a:pt x="139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7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5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1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59" y="27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4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7"/>
                    </a:lnTo>
                    <a:close/>
                    <a:moveTo>
                      <a:pt x="132" y="143"/>
                    </a:moveTo>
                    <a:lnTo>
                      <a:pt x="133" y="142"/>
                    </a:lnTo>
                    <a:lnTo>
                      <a:pt x="132" y="143"/>
                    </a:lnTo>
                    <a:lnTo>
                      <a:pt x="132" y="143"/>
                    </a:lnTo>
                    <a:close/>
                    <a:moveTo>
                      <a:pt x="129" y="51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1"/>
                    </a:lnTo>
                    <a:lnTo>
                      <a:pt x="131" y="56"/>
                    </a:lnTo>
                    <a:lnTo>
                      <a:pt x="129" y="51"/>
                    </a:lnTo>
                    <a:close/>
                    <a:moveTo>
                      <a:pt x="126" y="153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3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1" y="163"/>
                    </a:lnTo>
                    <a:lnTo>
                      <a:pt x="121" y="153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8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5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5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9"/>
                    </a:lnTo>
                    <a:lnTo>
                      <a:pt x="27" y="52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1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79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8" y="130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6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1"/>
                    </a:moveTo>
                    <a:lnTo>
                      <a:pt x="7" y="58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19" y="118"/>
                    </a:lnTo>
                    <a:lnTo>
                      <a:pt x="21" y="122"/>
                    </a:lnTo>
                    <a:lnTo>
                      <a:pt x="15" y="107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7" name="Freeform 404"/>
              <p:cNvSpPr/>
              <p:nvPr/>
            </p:nvSpPr>
            <p:spPr bwMode="auto">
              <a:xfrm>
                <a:off x="3571" y="1030"/>
                <a:ext cx="26" cy="10"/>
              </a:xfrm>
              <a:custGeom>
                <a:avLst/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8" name="Freeform 405"/>
              <p:cNvSpPr/>
              <p:nvPr/>
            </p:nvSpPr>
            <p:spPr bwMode="auto">
              <a:xfrm>
                <a:off x="3563" y="1058"/>
                <a:ext cx="51" cy="27"/>
              </a:xfrm>
              <a:custGeom>
                <a:avLst/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69" name="Freeform 406"/>
              <p:cNvSpPr/>
              <p:nvPr/>
            </p:nvSpPr>
            <p:spPr bwMode="auto">
              <a:xfrm>
                <a:off x="3415" y="1132"/>
                <a:ext cx="16" cy="23"/>
              </a:xfrm>
              <a:custGeom>
                <a:avLst/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0" name="Freeform 407"/>
              <p:cNvSpPr/>
              <p:nvPr/>
            </p:nvSpPr>
            <p:spPr bwMode="auto">
              <a:xfrm>
                <a:off x="3444" y="1146"/>
                <a:ext cx="21" cy="55"/>
              </a:xfrm>
              <a:custGeom>
                <a:avLst/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1" name="Freeform 408"/>
              <p:cNvSpPr/>
              <p:nvPr/>
            </p:nvSpPr>
            <p:spPr bwMode="auto">
              <a:xfrm>
                <a:off x="3339" y="1083"/>
                <a:ext cx="49" cy="29"/>
              </a:xfrm>
              <a:custGeom>
                <a:avLst/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2" name="Freeform 409"/>
              <p:cNvSpPr/>
              <p:nvPr/>
            </p:nvSpPr>
            <p:spPr bwMode="auto">
              <a:xfrm>
                <a:off x="3090" y="1520"/>
                <a:ext cx="44" cy="56"/>
              </a:xfrm>
              <a:custGeom>
                <a:avLst/>
                <a:gdLst>
                  <a:gd name="T0" fmla="*/ 8 w 208"/>
                  <a:gd name="T1" fmla="*/ 3 h 264"/>
                  <a:gd name="T2" fmla="*/ 52 w 208"/>
                  <a:gd name="T3" fmla="*/ 24 h 264"/>
                  <a:gd name="T4" fmla="*/ 177 w 208"/>
                  <a:gd name="T5" fmla="*/ 195 h 264"/>
                  <a:gd name="T6" fmla="*/ 201 w 208"/>
                  <a:gd name="T7" fmla="*/ 264 h 264"/>
                  <a:gd name="T8" fmla="*/ 118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2" y="24"/>
                    </a:cubicBezTo>
                    <a:cubicBezTo>
                      <a:pt x="87" y="73"/>
                      <a:pt x="138" y="131"/>
                      <a:pt x="177" y="195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3" name="Freeform 410"/>
              <p:cNvSpPr/>
              <p:nvPr/>
            </p:nvSpPr>
            <p:spPr bwMode="auto">
              <a:xfrm>
                <a:off x="2941" y="1493"/>
                <a:ext cx="48" cy="54"/>
              </a:xfrm>
              <a:custGeom>
                <a:avLst/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4" name="Freeform 411"/>
              <p:cNvSpPr/>
              <p:nvPr/>
            </p:nvSpPr>
            <p:spPr bwMode="auto">
              <a:xfrm>
                <a:off x="3110" y="1302"/>
                <a:ext cx="47" cy="54"/>
              </a:xfrm>
              <a:custGeom>
                <a:avLst/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9"/>
                      <a:pt x="62" y="210"/>
                    </a:cubicBezTo>
                    <a:cubicBezTo>
                      <a:pt x="43" y="228"/>
                      <a:pt x="20" y="251"/>
                      <a:pt x="0" y="249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5" name="Freeform 412"/>
              <p:cNvSpPr/>
              <p:nvPr/>
            </p:nvSpPr>
            <p:spPr bwMode="auto">
              <a:xfrm>
                <a:off x="3047" y="265"/>
                <a:ext cx="14" cy="1085"/>
              </a:xfrm>
              <a:custGeom>
                <a:avLst/>
                <a:gdLst>
                  <a:gd name="T0" fmla="*/ 47 w 66"/>
                  <a:gd name="T1" fmla="*/ 0 h 5098"/>
                  <a:gd name="T2" fmla="*/ 66 w 66"/>
                  <a:gd name="T3" fmla="*/ 637 h 5098"/>
                  <a:gd name="T4" fmla="*/ 45 w 66"/>
                  <a:gd name="T5" fmla="*/ 3966 h 5098"/>
                  <a:gd name="T6" fmla="*/ 16 w 66"/>
                  <a:gd name="T7" fmla="*/ 5098 h 5098"/>
                  <a:gd name="T8" fmla="*/ 33 w 66"/>
                  <a:gd name="T9" fmla="*/ 2832 h 5098"/>
                  <a:gd name="T10" fmla="*/ 34 w 66"/>
                  <a:gd name="T11" fmla="*/ 283 h 5098"/>
                  <a:gd name="T12" fmla="*/ 47 w 66"/>
                  <a:gd name="T13" fmla="*/ 0 h 5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5098">
                    <a:moveTo>
                      <a:pt x="47" y="0"/>
                    </a:moveTo>
                    <a:cubicBezTo>
                      <a:pt x="62" y="94"/>
                      <a:pt x="50" y="549"/>
                      <a:pt x="66" y="637"/>
                    </a:cubicBezTo>
                    <a:cubicBezTo>
                      <a:pt x="59" y="1588"/>
                      <a:pt x="58" y="2780"/>
                      <a:pt x="45" y="3966"/>
                    </a:cubicBezTo>
                    <a:cubicBezTo>
                      <a:pt x="40" y="4364"/>
                      <a:pt x="34" y="4893"/>
                      <a:pt x="16" y="5098"/>
                    </a:cubicBezTo>
                    <a:cubicBezTo>
                      <a:pt x="0" y="4541"/>
                      <a:pt x="25" y="3638"/>
                      <a:pt x="33" y="2832"/>
                    </a:cubicBezTo>
                    <a:cubicBezTo>
                      <a:pt x="41" y="1896"/>
                      <a:pt x="45" y="978"/>
                      <a:pt x="34" y="283"/>
                    </a:cubicBezTo>
                    <a:cubicBezTo>
                      <a:pt x="34" y="90"/>
                      <a:pt x="45" y="141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6" name="Freeform 413"/>
              <p:cNvSpPr/>
              <p:nvPr/>
            </p:nvSpPr>
            <p:spPr bwMode="auto">
              <a:xfrm>
                <a:off x="2952" y="1307"/>
                <a:ext cx="44" cy="57"/>
              </a:xfrm>
              <a:custGeom>
                <a:avLst/>
                <a:gdLst>
                  <a:gd name="T0" fmla="*/ 200 w 208"/>
                  <a:gd name="T1" fmla="*/ 261 h 264"/>
                  <a:gd name="T2" fmla="*/ 156 w 208"/>
                  <a:gd name="T3" fmla="*/ 240 h 264"/>
                  <a:gd name="T4" fmla="*/ 31 w 208"/>
                  <a:gd name="T5" fmla="*/ 69 h 264"/>
                  <a:gd name="T6" fmla="*/ 6 w 208"/>
                  <a:gd name="T7" fmla="*/ 0 h 264"/>
                  <a:gd name="T8" fmla="*/ 90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7"/>
                      <a:pt x="0" y="19"/>
                      <a:pt x="6" y="0"/>
                    </a:cubicBezTo>
                    <a:cubicBezTo>
                      <a:pt x="45" y="18"/>
                      <a:pt x="62" y="75"/>
                      <a:pt x="90" y="117"/>
                    </a:cubicBezTo>
                    <a:cubicBezTo>
                      <a:pt x="124" y="166"/>
                      <a:pt x="159" y="213"/>
                      <a:pt x="199" y="241"/>
                    </a:cubicBezTo>
                    <a:cubicBezTo>
                      <a:pt x="208" y="250"/>
                      <a:pt x="195" y="253"/>
                      <a:pt x="200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7" name="Freeform 414"/>
              <p:cNvSpPr/>
              <p:nvPr/>
            </p:nvSpPr>
            <p:spPr bwMode="auto">
              <a:xfrm>
                <a:off x="2948" y="1357"/>
                <a:ext cx="24" cy="21"/>
              </a:xfrm>
              <a:custGeom>
                <a:avLst/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5" y="99"/>
                      <a:pt x="25" y="32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8" name="Freeform 415"/>
              <p:cNvSpPr/>
              <p:nvPr/>
            </p:nvSpPr>
            <p:spPr bwMode="auto">
              <a:xfrm>
                <a:off x="3063" y="1527"/>
                <a:ext cx="10" cy="28"/>
              </a:xfrm>
              <a:custGeom>
                <a:avLst/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9" name="Freeform 416"/>
              <p:cNvSpPr/>
              <p:nvPr/>
            </p:nvSpPr>
            <p:spPr bwMode="auto">
              <a:xfrm>
                <a:off x="3118" y="1504"/>
                <a:ext cx="18" cy="24"/>
              </a:xfrm>
              <a:custGeom>
                <a:avLst/>
                <a:gdLst>
                  <a:gd name="T0" fmla="*/ 0 w 81"/>
                  <a:gd name="T1" fmla="*/ 0 h 111"/>
                  <a:gd name="T2" fmla="*/ 81 w 81"/>
                  <a:gd name="T3" fmla="*/ 111 h 111"/>
                  <a:gd name="T4" fmla="*/ 0 w 81"/>
                  <a:gd name="T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1">
                    <a:moveTo>
                      <a:pt x="0" y="0"/>
                    </a:moveTo>
                    <a:cubicBezTo>
                      <a:pt x="42" y="3"/>
                      <a:pt x="76" y="80"/>
                      <a:pt x="81" y="111"/>
                    </a:cubicBezTo>
                    <a:cubicBezTo>
                      <a:pt x="44" y="108"/>
                      <a:pt x="18" y="2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0" name="Freeform 417"/>
              <p:cNvSpPr/>
              <p:nvPr/>
            </p:nvSpPr>
            <p:spPr bwMode="auto">
              <a:xfrm>
                <a:off x="3137" y="1482"/>
                <a:ext cx="23" cy="20"/>
              </a:xfrm>
              <a:custGeom>
                <a:avLst/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1"/>
                      <a:pt x="82" y="38"/>
                      <a:pt x="110" y="60"/>
                    </a:cubicBezTo>
                    <a:cubicBezTo>
                      <a:pt x="77" y="93"/>
                      <a:pt x="41" y="22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1" name="Freeform 418"/>
              <p:cNvSpPr/>
              <p:nvPr/>
            </p:nvSpPr>
            <p:spPr bwMode="auto">
              <a:xfrm>
                <a:off x="2894" y="1359"/>
                <a:ext cx="62" cy="32"/>
              </a:xfrm>
              <a:custGeom>
                <a:avLst/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79" y="152"/>
                      <a:pt x="258" y="132"/>
                      <a:pt x="245" y="143"/>
                    </a:cubicBezTo>
                    <a:cubicBezTo>
                      <a:pt x="190" y="116"/>
                      <a:pt x="118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3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2" name="Freeform 419"/>
              <p:cNvSpPr/>
              <p:nvPr/>
            </p:nvSpPr>
            <p:spPr bwMode="auto">
              <a:xfrm>
                <a:off x="2921" y="1408"/>
                <a:ext cx="29" cy="13"/>
              </a:xfrm>
              <a:custGeom>
                <a:avLst/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3" name="Freeform 420"/>
              <p:cNvSpPr/>
              <p:nvPr/>
            </p:nvSpPr>
            <p:spPr bwMode="auto">
              <a:xfrm>
                <a:off x="3128" y="1354"/>
                <a:ext cx="22" cy="18"/>
              </a:xfrm>
              <a:custGeom>
                <a:avLst/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4" name="Freeform 421"/>
              <p:cNvSpPr/>
              <p:nvPr/>
            </p:nvSpPr>
            <p:spPr bwMode="auto">
              <a:xfrm>
                <a:off x="2918" y="1432"/>
                <a:ext cx="25" cy="13"/>
              </a:xfrm>
              <a:custGeom>
                <a:avLst/>
                <a:gdLst>
                  <a:gd name="T0" fmla="*/ 119 w 119"/>
                  <a:gd name="T1" fmla="*/ 35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5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5" name="Freeform 422"/>
              <p:cNvSpPr/>
              <p:nvPr/>
            </p:nvSpPr>
            <p:spPr bwMode="auto">
              <a:xfrm>
                <a:off x="3139" y="1383"/>
                <a:ext cx="25" cy="13"/>
              </a:xfrm>
              <a:custGeom>
                <a:avLst/>
                <a:gdLst>
                  <a:gd name="T0" fmla="*/ 109 w 115"/>
                  <a:gd name="T1" fmla="*/ 0 h 62"/>
                  <a:gd name="T2" fmla="*/ 115 w 115"/>
                  <a:gd name="T3" fmla="*/ 16 h 62"/>
                  <a:gd name="T4" fmla="*/ 8 w 115"/>
                  <a:gd name="T5" fmla="*/ 62 h 62"/>
                  <a:gd name="T6" fmla="*/ 109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6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5"/>
                      <a:pt x="79" y="29"/>
                      <a:pt x="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6" name="Freeform 423"/>
              <p:cNvSpPr>
                <a:spLocks noEditPoints="1"/>
              </p:cNvSpPr>
              <p:nvPr/>
            </p:nvSpPr>
            <p:spPr bwMode="auto">
              <a:xfrm>
                <a:off x="2964" y="1342"/>
                <a:ext cx="163" cy="174"/>
              </a:xfrm>
              <a:custGeom>
                <a:avLst/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1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6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2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5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3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6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1" y="132"/>
                    </a:lnTo>
                    <a:lnTo>
                      <a:pt x="124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6" y="165"/>
                    </a:lnTo>
                    <a:lnTo>
                      <a:pt x="111" y="163"/>
                    </a:lnTo>
                    <a:lnTo>
                      <a:pt x="122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1" y="16"/>
                    </a:lnTo>
                    <a:lnTo>
                      <a:pt x="83" y="16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4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3"/>
                    </a:lnTo>
                    <a:lnTo>
                      <a:pt x="104" y="13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2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7" name="Freeform 424"/>
              <p:cNvSpPr/>
              <p:nvPr/>
            </p:nvSpPr>
            <p:spPr bwMode="auto">
              <a:xfrm>
                <a:off x="3147" y="1413"/>
                <a:ext cx="26" cy="10"/>
              </a:xfrm>
              <a:custGeom>
                <a:avLst/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2 w 121"/>
                  <a:gd name="T7" fmla="*/ 38 h 47"/>
                  <a:gd name="T8" fmla="*/ 6 w 121"/>
                  <a:gd name="T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6" y="13"/>
                    </a:moveTo>
                    <a:cubicBezTo>
                      <a:pt x="44" y="9"/>
                      <a:pt x="84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50" y="29"/>
                      <a:pt x="12" y="38"/>
                    </a:cubicBezTo>
                    <a:cubicBezTo>
                      <a:pt x="0" y="27"/>
                      <a:pt x="5" y="21"/>
                      <a:pt x="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8" name="Freeform 425"/>
              <p:cNvSpPr/>
              <p:nvPr/>
            </p:nvSpPr>
            <p:spPr bwMode="auto">
              <a:xfrm>
                <a:off x="3139" y="1442"/>
                <a:ext cx="51" cy="27"/>
              </a:xfrm>
              <a:custGeom>
                <a:avLst/>
                <a:gdLst>
                  <a:gd name="T0" fmla="*/ 239 w 239"/>
                  <a:gd name="T1" fmla="*/ 114 h 129"/>
                  <a:gd name="T2" fmla="*/ 159 w 239"/>
                  <a:gd name="T3" fmla="*/ 72 h 129"/>
                  <a:gd name="T4" fmla="*/ 2 w 239"/>
                  <a:gd name="T5" fmla="*/ 24 h 129"/>
                  <a:gd name="T6" fmla="*/ 0 w 239"/>
                  <a:gd name="T7" fmla="*/ 11 h 129"/>
                  <a:gd name="T8" fmla="*/ 239 w 239"/>
                  <a:gd name="T9" fmla="*/ 11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4"/>
                    </a:moveTo>
                    <a:cubicBezTo>
                      <a:pt x="204" y="129"/>
                      <a:pt x="186" y="88"/>
                      <a:pt x="159" y="72"/>
                    </a:cubicBezTo>
                    <a:cubicBezTo>
                      <a:pt x="114" y="44"/>
                      <a:pt x="56" y="41"/>
                      <a:pt x="2" y="24"/>
                    </a:cubicBezTo>
                    <a:cubicBezTo>
                      <a:pt x="1" y="20"/>
                      <a:pt x="0" y="15"/>
                      <a:pt x="0" y="11"/>
                    </a:cubicBezTo>
                    <a:cubicBezTo>
                      <a:pt x="95" y="0"/>
                      <a:pt x="188" y="42"/>
                      <a:pt x="23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9" name="Freeform 426"/>
              <p:cNvSpPr/>
              <p:nvPr/>
            </p:nvSpPr>
            <p:spPr bwMode="auto">
              <a:xfrm>
                <a:off x="2991" y="1516"/>
                <a:ext cx="16" cy="23"/>
              </a:xfrm>
              <a:custGeom>
                <a:avLst/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6" y="58"/>
                      <a:pt x="28" y="20"/>
                      <a:pt x="60" y="0"/>
                    </a:cubicBezTo>
                    <a:cubicBezTo>
                      <a:pt x="61" y="5"/>
                      <a:pt x="69" y="3"/>
                      <a:pt x="75" y="4"/>
                    </a:cubicBezTo>
                    <a:cubicBezTo>
                      <a:pt x="68" y="45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0" name="Freeform 427"/>
              <p:cNvSpPr/>
              <p:nvPr/>
            </p:nvSpPr>
            <p:spPr bwMode="auto">
              <a:xfrm>
                <a:off x="3020" y="1529"/>
                <a:ext cx="21" cy="55"/>
              </a:xfrm>
              <a:custGeom>
                <a:avLst/>
                <a:gdLst>
                  <a:gd name="T0" fmla="*/ 77 w 99"/>
                  <a:gd name="T1" fmla="*/ 0 h 257"/>
                  <a:gd name="T2" fmla="*/ 54 w 99"/>
                  <a:gd name="T3" fmla="*/ 88 h 257"/>
                  <a:gd name="T4" fmla="*/ 46 w 99"/>
                  <a:gd name="T5" fmla="*/ 252 h 257"/>
                  <a:gd name="T6" fmla="*/ 33 w 99"/>
                  <a:gd name="T7" fmla="*/ 257 h 257"/>
                  <a:gd name="T8" fmla="*/ 77 w 99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1"/>
                      <a:pt x="64" y="58"/>
                      <a:pt x="54" y="88"/>
                    </a:cubicBezTo>
                    <a:cubicBezTo>
                      <a:pt x="38" y="138"/>
                      <a:pt x="49" y="195"/>
                      <a:pt x="46" y="252"/>
                    </a:cubicBezTo>
                    <a:cubicBezTo>
                      <a:pt x="41" y="254"/>
                      <a:pt x="37" y="255"/>
                      <a:pt x="33" y="257"/>
                    </a:cubicBezTo>
                    <a:cubicBezTo>
                      <a:pt x="0" y="168"/>
                      <a:pt x="18" y="67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1" name="Freeform 428"/>
              <p:cNvSpPr/>
              <p:nvPr/>
            </p:nvSpPr>
            <p:spPr bwMode="auto">
              <a:xfrm>
                <a:off x="2915" y="1467"/>
                <a:ext cx="49" cy="29"/>
              </a:xfrm>
              <a:custGeom>
                <a:avLst/>
                <a:gdLst>
                  <a:gd name="T0" fmla="*/ 231 w 231"/>
                  <a:gd name="T1" fmla="*/ 6 h 134"/>
                  <a:gd name="T2" fmla="*/ 148 w 231"/>
                  <a:gd name="T3" fmla="*/ 41 h 134"/>
                  <a:gd name="T4" fmla="*/ 12 w 231"/>
                  <a:gd name="T5" fmla="*/ 134 h 134"/>
                  <a:gd name="T6" fmla="*/ 0 w 231"/>
                  <a:gd name="T7" fmla="*/ 127 h 134"/>
                  <a:gd name="T8" fmla="*/ 231 w 231"/>
                  <a:gd name="T9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1" y="6"/>
                    </a:moveTo>
                    <a:cubicBezTo>
                      <a:pt x="220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2" name="Freeform 429"/>
              <p:cNvSpPr/>
              <p:nvPr/>
            </p:nvSpPr>
            <p:spPr bwMode="auto">
              <a:xfrm>
                <a:off x="2680" y="1105"/>
                <a:ext cx="44" cy="57"/>
              </a:xfrm>
              <a:custGeom>
                <a:avLst/>
                <a:gdLst>
                  <a:gd name="T0" fmla="*/ 7 w 207"/>
                  <a:gd name="T1" fmla="*/ 3 h 264"/>
                  <a:gd name="T2" fmla="*/ 51 w 207"/>
                  <a:gd name="T3" fmla="*/ 24 h 264"/>
                  <a:gd name="T4" fmla="*/ 176 w 207"/>
                  <a:gd name="T5" fmla="*/ 195 h 264"/>
                  <a:gd name="T6" fmla="*/ 201 w 207"/>
                  <a:gd name="T7" fmla="*/ 264 h 264"/>
                  <a:gd name="T8" fmla="*/ 117 w 207"/>
                  <a:gd name="T9" fmla="*/ 147 h 264"/>
                  <a:gd name="T10" fmla="*/ 9 w 207"/>
                  <a:gd name="T11" fmla="*/ 23 h 264"/>
                  <a:gd name="T12" fmla="*/ 7 w 207"/>
                  <a:gd name="T13" fmla="*/ 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6" y="73"/>
                      <a:pt x="137" y="131"/>
                      <a:pt x="176" y="195"/>
                    </a:cubicBezTo>
                    <a:cubicBezTo>
                      <a:pt x="189" y="217"/>
                      <a:pt x="207" y="245"/>
                      <a:pt x="201" y="264"/>
                    </a:cubicBezTo>
                    <a:cubicBezTo>
                      <a:pt x="163" y="245"/>
                      <a:pt x="146" y="189"/>
                      <a:pt x="117" y="147"/>
                    </a:cubicBezTo>
                    <a:cubicBezTo>
                      <a:pt x="84" y="97"/>
                      <a:pt x="48" y="51"/>
                      <a:pt x="9" y="23"/>
                    </a:cubicBezTo>
                    <a:cubicBezTo>
                      <a:pt x="0" y="14"/>
                      <a:pt x="12" y="10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3" name="Freeform 430"/>
              <p:cNvSpPr/>
              <p:nvPr/>
            </p:nvSpPr>
            <p:spPr bwMode="auto">
              <a:xfrm>
                <a:off x="2532" y="1079"/>
                <a:ext cx="47" cy="53"/>
              </a:xfrm>
              <a:custGeom>
                <a:avLst/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4" name="Freeform 431"/>
              <p:cNvSpPr/>
              <p:nvPr/>
            </p:nvSpPr>
            <p:spPr bwMode="auto">
              <a:xfrm>
                <a:off x="2700" y="888"/>
                <a:ext cx="47" cy="54"/>
              </a:xfrm>
              <a:custGeom>
                <a:avLst/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8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7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5" name="Freeform 432"/>
              <p:cNvSpPr/>
              <p:nvPr/>
            </p:nvSpPr>
            <p:spPr bwMode="auto">
              <a:xfrm>
                <a:off x="2637" y="264"/>
                <a:ext cx="11" cy="671"/>
              </a:xfrm>
              <a:custGeom>
                <a:avLst/>
                <a:gdLst>
                  <a:gd name="T0" fmla="*/ 24 w 49"/>
                  <a:gd name="T1" fmla="*/ 0 h 3154"/>
                  <a:gd name="T2" fmla="*/ 46 w 49"/>
                  <a:gd name="T3" fmla="*/ 395 h 3154"/>
                  <a:gd name="T4" fmla="*/ 41 w 49"/>
                  <a:gd name="T5" fmla="*/ 2454 h 3154"/>
                  <a:gd name="T6" fmla="*/ 19 w 49"/>
                  <a:gd name="T7" fmla="*/ 3154 h 3154"/>
                  <a:gd name="T8" fmla="*/ 24 w 49"/>
                  <a:gd name="T9" fmla="*/ 1752 h 3154"/>
                  <a:gd name="T10" fmla="*/ 13 w 49"/>
                  <a:gd name="T11" fmla="*/ 175 h 3154"/>
                  <a:gd name="T12" fmla="*/ 24 w 49"/>
                  <a:gd name="T13" fmla="*/ 0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154">
                    <a:moveTo>
                      <a:pt x="24" y="0"/>
                    </a:moveTo>
                    <a:cubicBezTo>
                      <a:pt x="40" y="59"/>
                      <a:pt x="30" y="340"/>
                      <a:pt x="46" y="395"/>
                    </a:cubicBezTo>
                    <a:cubicBezTo>
                      <a:pt x="44" y="983"/>
                      <a:pt x="49" y="1720"/>
                      <a:pt x="41" y="2454"/>
                    </a:cubicBezTo>
                    <a:cubicBezTo>
                      <a:pt x="39" y="2700"/>
                      <a:pt x="36" y="3027"/>
                      <a:pt x="19" y="3154"/>
                    </a:cubicBezTo>
                    <a:cubicBezTo>
                      <a:pt x="0" y="2809"/>
                      <a:pt x="21" y="2251"/>
                      <a:pt x="24" y="1752"/>
                    </a:cubicBezTo>
                    <a:cubicBezTo>
                      <a:pt x="27" y="1173"/>
                      <a:pt x="27" y="605"/>
                      <a:pt x="13" y="175"/>
                    </a:cubicBezTo>
                    <a:cubicBezTo>
                      <a:pt x="11" y="56"/>
                      <a:pt x="23" y="87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6" name="Freeform 433"/>
              <p:cNvSpPr/>
              <p:nvPr/>
            </p:nvSpPr>
            <p:spPr bwMode="auto">
              <a:xfrm>
                <a:off x="2543" y="893"/>
                <a:ext cx="44" cy="56"/>
              </a:xfrm>
              <a:custGeom>
                <a:avLst/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8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8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8"/>
                      <a:pt x="62" y="75"/>
                      <a:pt x="91" y="117"/>
                    </a:cubicBezTo>
                    <a:cubicBezTo>
                      <a:pt x="124" y="166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7" name="Freeform 434"/>
              <p:cNvSpPr/>
              <p:nvPr/>
            </p:nvSpPr>
            <p:spPr bwMode="auto">
              <a:xfrm>
                <a:off x="2539" y="943"/>
                <a:ext cx="24" cy="21"/>
              </a:xfrm>
              <a:custGeom>
                <a:avLst/>
                <a:gdLst>
                  <a:gd name="T0" fmla="*/ 0 w 112"/>
                  <a:gd name="T1" fmla="*/ 11 h 99"/>
                  <a:gd name="T2" fmla="*/ 112 w 112"/>
                  <a:gd name="T3" fmla="*/ 90 h 99"/>
                  <a:gd name="T4" fmla="*/ 0 w 112"/>
                  <a:gd name="T5" fmla="*/ 1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9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8" name="Freeform 435"/>
              <p:cNvSpPr/>
              <p:nvPr/>
            </p:nvSpPr>
            <p:spPr bwMode="auto">
              <a:xfrm>
                <a:off x="2654" y="1113"/>
                <a:ext cx="10" cy="28"/>
              </a:xfrm>
              <a:custGeom>
                <a:avLst/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9" name="Freeform 436"/>
              <p:cNvSpPr/>
              <p:nvPr/>
            </p:nvSpPr>
            <p:spPr bwMode="auto">
              <a:xfrm>
                <a:off x="2709" y="1090"/>
                <a:ext cx="17" cy="24"/>
              </a:xfrm>
              <a:custGeom>
                <a:avLst/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1">
                    <a:moveTo>
                      <a:pt x="0" y="0"/>
                    </a:moveTo>
                    <a:cubicBezTo>
                      <a:pt x="41" y="3"/>
                      <a:pt x="76" y="80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0" name="Freeform 437"/>
              <p:cNvSpPr/>
              <p:nvPr/>
            </p:nvSpPr>
            <p:spPr bwMode="auto">
              <a:xfrm>
                <a:off x="2727" y="1068"/>
                <a:ext cx="24" cy="20"/>
              </a:xfrm>
              <a:custGeom>
                <a:avLst/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59 h 93"/>
                  <a:gd name="T6" fmla="*/ 0 w 110"/>
                  <a:gd name="T7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1"/>
                      <a:pt x="83" y="37"/>
                      <a:pt x="110" y="59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1" name="Freeform 438"/>
              <p:cNvSpPr/>
              <p:nvPr/>
            </p:nvSpPr>
            <p:spPr bwMode="auto">
              <a:xfrm>
                <a:off x="2484" y="945"/>
                <a:ext cx="63" cy="32"/>
              </a:xfrm>
              <a:custGeom>
                <a:avLst/>
                <a:gdLst>
                  <a:gd name="T0" fmla="*/ 294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4 w 295"/>
                  <a:gd name="T13" fmla="*/ 14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1" y="116"/>
                      <a:pt x="119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2" name="Freeform 439"/>
              <p:cNvSpPr/>
              <p:nvPr/>
            </p:nvSpPr>
            <p:spPr bwMode="auto">
              <a:xfrm>
                <a:off x="2512" y="994"/>
                <a:ext cx="29" cy="13"/>
              </a:xfrm>
              <a:custGeom>
                <a:avLst/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3" name="Freeform 440"/>
              <p:cNvSpPr/>
              <p:nvPr/>
            </p:nvSpPr>
            <p:spPr bwMode="auto">
              <a:xfrm>
                <a:off x="2718" y="940"/>
                <a:ext cx="23" cy="18"/>
              </a:xfrm>
              <a:custGeom>
                <a:avLst/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4" name="Freeform 441"/>
              <p:cNvSpPr/>
              <p:nvPr/>
            </p:nvSpPr>
            <p:spPr bwMode="auto">
              <a:xfrm>
                <a:off x="2509" y="1018"/>
                <a:ext cx="25" cy="13"/>
              </a:xfrm>
              <a:custGeom>
                <a:avLst/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5" name="Freeform 442"/>
              <p:cNvSpPr/>
              <p:nvPr/>
            </p:nvSpPr>
            <p:spPr bwMode="auto">
              <a:xfrm>
                <a:off x="2730" y="969"/>
                <a:ext cx="24" cy="13"/>
              </a:xfrm>
              <a:custGeom>
                <a:avLst/>
                <a:gdLst>
                  <a:gd name="T0" fmla="*/ 108 w 115"/>
                  <a:gd name="T1" fmla="*/ 0 h 62"/>
                  <a:gd name="T2" fmla="*/ 115 w 115"/>
                  <a:gd name="T3" fmla="*/ 16 h 62"/>
                  <a:gd name="T4" fmla="*/ 7 w 115"/>
                  <a:gd name="T5" fmla="*/ 62 h 62"/>
                  <a:gd name="T6" fmla="*/ 108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6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6" name="Freeform 443"/>
              <p:cNvSpPr>
                <a:spLocks noEditPoints="1"/>
              </p:cNvSpPr>
              <p:nvPr/>
            </p:nvSpPr>
            <p:spPr bwMode="auto">
              <a:xfrm>
                <a:off x="2555" y="928"/>
                <a:ext cx="163" cy="174"/>
              </a:xfrm>
              <a:custGeom>
                <a:avLst/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0 w 163"/>
                  <a:gd name="T15" fmla="*/ 47 h 174"/>
                  <a:gd name="T16" fmla="*/ 54 w 163"/>
                  <a:gd name="T17" fmla="*/ 18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5 w 163"/>
                  <a:gd name="T37" fmla="*/ 145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2 w 163"/>
                  <a:gd name="T49" fmla="*/ 29 h 174"/>
                  <a:gd name="T50" fmla="*/ 31 w 163"/>
                  <a:gd name="T51" fmla="*/ 90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40 w 163"/>
                  <a:gd name="T91" fmla="*/ 122 h 174"/>
                  <a:gd name="T92" fmla="*/ 76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2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5 h 174"/>
                  <a:gd name="T106" fmla="*/ 33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4" y="8"/>
                    </a:lnTo>
                    <a:lnTo>
                      <a:pt x="105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1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1"/>
                    </a:lnTo>
                    <a:lnTo>
                      <a:pt x="19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2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4" y="30"/>
                    </a:lnTo>
                    <a:lnTo>
                      <a:pt x="126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5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2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6" y="140"/>
                    </a:lnTo>
                    <a:lnTo>
                      <a:pt x="124" y="132"/>
                    </a:lnTo>
                    <a:lnTo>
                      <a:pt x="131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5" y="75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49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39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1" y="157"/>
                    </a:lnTo>
                    <a:lnTo>
                      <a:pt x="95" y="164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4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4" y="13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8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8" y="138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2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40" y="122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3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8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5"/>
                    </a:lnTo>
                    <a:lnTo>
                      <a:pt x="32" y="137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7" name="Freeform 444"/>
              <p:cNvSpPr/>
              <p:nvPr/>
            </p:nvSpPr>
            <p:spPr bwMode="auto">
              <a:xfrm>
                <a:off x="2737" y="999"/>
                <a:ext cx="26" cy="10"/>
              </a:xfrm>
              <a:custGeom>
                <a:avLst/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8"/>
                    </a:cubicBezTo>
                    <a:cubicBezTo>
                      <a:pt x="0" y="27"/>
                      <a:pt x="6" y="20"/>
                      <a:pt x="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8" name="Freeform 445"/>
              <p:cNvSpPr/>
              <p:nvPr/>
            </p:nvSpPr>
            <p:spPr bwMode="auto">
              <a:xfrm>
                <a:off x="2730" y="1027"/>
                <a:ext cx="51" cy="28"/>
              </a:xfrm>
              <a:custGeom>
                <a:avLst/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9" y="43"/>
                      <a:pt x="240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9" name="Freeform 446"/>
              <p:cNvSpPr/>
              <p:nvPr/>
            </p:nvSpPr>
            <p:spPr bwMode="auto">
              <a:xfrm>
                <a:off x="2582" y="1102"/>
                <a:ext cx="16" cy="23"/>
              </a:xfrm>
              <a:custGeom>
                <a:avLst/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3 h 106"/>
                  <a:gd name="T6" fmla="*/ 24 w 75"/>
                  <a:gd name="T7" fmla="*/ 101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3"/>
                    </a:cubicBezTo>
                    <a:cubicBezTo>
                      <a:pt x="68" y="45"/>
                      <a:pt x="36" y="63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0" name="Freeform 447"/>
              <p:cNvSpPr/>
              <p:nvPr/>
            </p:nvSpPr>
            <p:spPr bwMode="auto">
              <a:xfrm>
                <a:off x="2611" y="1115"/>
                <a:ext cx="21" cy="55"/>
              </a:xfrm>
              <a:custGeom>
                <a:avLst/>
                <a:gdLst>
                  <a:gd name="T0" fmla="*/ 77 w 100"/>
                  <a:gd name="T1" fmla="*/ 0 h 257"/>
                  <a:gd name="T2" fmla="*/ 55 w 100"/>
                  <a:gd name="T3" fmla="*/ 88 h 257"/>
                  <a:gd name="T4" fmla="*/ 46 w 100"/>
                  <a:gd name="T5" fmla="*/ 252 h 257"/>
                  <a:gd name="T6" fmla="*/ 33 w 100"/>
                  <a:gd name="T7" fmla="*/ 257 h 257"/>
                  <a:gd name="T8" fmla="*/ 77 w 100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5"/>
                      <a:pt x="46" y="252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1" name="Freeform 448"/>
              <p:cNvSpPr/>
              <p:nvPr/>
            </p:nvSpPr>
            <p:spPr bwMode="auto">
              <a:xfrm>
                <a:off x="2506" y="1053"/>
                <a:ext cx="49" cy="28"/>
              </a:xfrm>
              <a:custGeom>
                <a:avLst/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2" name="Freeform 449"/>
              <p:cNvSpPr/>
              <p:nvPr/>
            </p:nvSpPr>
            <p:spPr bwMode="auto">
              <a:xfrm>
                <a:off x="2148" y="837"/>
                <a:ext cx="44" cy="57"/>
              </a:xfrm>
              <a:custGeom>
                <a:avLst/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3" name="Freeform 450"/>
              <p:cNvSpPr/>
              <p:nvPr/>
            </p:nvSpPr>
            <p:spPr bwMode="auto">
              <a:xfrm>
                <a:off x="1999" y="811"/>
                <a:ext cx="48" cy="53"/>
              </a:xfrm>
              <a:custGeom>
                <a:avLst/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4" name="Freeform 451"/>
              <p:cNvSpPr/>
              <p:nvPr/>
            </p:nvSpPr>
            <p:spPr bwMode="auto">
              <a:xfrm>
                <a:off x="2168" y="620"/>
                <a:ext cx="47" cy="54"/>
              </a:xfrm>
              <a:custGeom>
                <a:avLst/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252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5" name="Freeform 452"/>
              <p:cNvSpPr/>
              <p:nvPr/>
            </p:nvSpPr>
            <p:spPr bwMode="auto">
              <a:xfrm>
                <a:off x="2103" y="282"/>
                <a:ext cx="10" cy="385"/>
              </a:xfrm>
              <a:custGeom>
                <a:avLst/>
                <a:gdLst>
                  <a:gd name="T0" fmla="*/ 13 w 47"/>
                  <a:gd name="T1" fmla="*/ 0 h 1810"/>
                  <a:gd name="T2" fmla="*/ 37 w 47"/>
                  <a:gd name="T3" fmla="*/ 227 h 1810"/>
                  <a:gd name="T4" fmla="*/ 44 w 47"/>
                  <a:gd name="T5" fmla="*/ 1409 h 1810"/>
                  <a:gd name="T6" fmla="*/ 25 w 47"/>
                  <a:gd name="T7" fmla="*/ 1810 h 1810"/>
                  <a:gd name="T8" fmla="*/ 22 w 47"/>
                  <a:gd name="T9" fmla="*/ 1006 h 1810"/>
                  <a:gd name="T10" fmla="*/ 2 w 47"/>
                  <a:gd name="T11" fmla="*/ 101 h 1810"/>
                  <a:gd name="T12" fmla="*/ 13 w 47"/>
                  <a:gd name="T13" fmla="*/ 0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810">
                    <a:moveTo>
                      <a:pt x="13" y="0"/>
                    </a:moveTo>
                    <a:cubicBezTo>
                      <a:pt x="29" y="34"/>
                      <a:pt x="20" y="195"/>
                      <a:pt x="37" y="227"/>
                    </a:cubicBezTo>
                    <a:cubicBezTo>
                      <a:pt x="38" y="564"/>
                      <a:pt x="47" y="988"/>
                      <a:pt x="44" y="1409"/>
                    </a:cubicBezTo>
                    <a:cubicBezTo>
                      <a:pt x="42" y="1550"/>
                      <a:pt x="41" y="1738"/>
                      <a:pt x="25" y="1810"/>
                    </a:cubicBezTo>
                    <a:cubicBezTo>
                      <a:pt x="4" y="1612"/>
                      <a:pt x="22" y="1292"/>
                      <a:pt x="22" y="1006"/>
                    </a:cubicBezTo>
                    <a:cubicBezTo>
                      <a:pt x="22" y="674"/>
                      <a:pt x="19" y="348"/>
                      <a:pt x="2" y="101"/>
                    </a:cubicBezTo>
                    <a:cubicBezTo>
                      <a:pt x="0" y="32"/>
                      <a:pt x="12" y="50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6" name="Freeform 453"/>
              <p:cNvSpPr/>
              <p:nvPr/>
            </p:nvSpPr>
            <p:spPr bwMode="auto">
              <a:xfrm>
                <a:off x="2010" y="625"/>
                <a:ext cx="44" cy="56"/>
              </a:xfrm>
              <a:custGeom>
                <a:avLst/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7" name="Freeform 454"/>
              <p:cNvSpPr/>
              <p:nvPr/>
            </p:nvSpPr>
            <p:spPr bwMode="auto">
              <a:xfrm>
                <a:off x="2006" y="675"/>
                <a:ext cx="24" cy="21"/>
              </a:xfrm>
              <a:custGeom>
                <a:avLst/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8" name="Freeform 455"/>
              <p:cNvSpPr/>
              <p:nvPr/>
            </p:nvSpPr>
            <p:spPr bwMode="auto">
              <a:xfrm>
                <a:off x="2121" y="845"/>
                <a:ext cx="10" cy="28"/>
              </a:xfrm>
              <a:custGeom>
                <a:avLst/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9" name="Freeform 456"/>
              <p:cNvSpPr/>
              <p:nvPr/>
            </p:nvSpPr>
            <p:spPr bwMode="auto">
              <a:xfrm>
                <a:off x="2177" y="822"/>
                <a:ext cx="17" cy="24"/>
              </a:xfrm>
              <a:custGeom>
                <a:avLst/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0" name="Freeform 457"/>
              <p:cNvSpPr/>
              <p:nvPr/>
            </p:nvSpPr>
            <p:spPr bwMode="auto">
              <a:xfrm>
                <a:off x="2195" y="800"/>
                <a:ext cx="23" cy="20"/>
              </a:xfrm>
              <a:custGeom>
                <a:avLst/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1" name="Freeform 458"/>
              <p:cNvSpPr/>
              <p:nvPr/>
            </p:nvSpPr>
            <p:spPr bwMode="auto">
              <a:xfrm>
                <a:off x="1952" y="677"/>
                <a:ext cx="62" cy="32"/>
              </a:xfrm>
              <a:custGeom>
                <a:avLst/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2" name="Freeform 459"/>
              <p:cNvSpPr/>
              <p:nvPr/>
            </p:nvSpPr>
            <p:spPr bwMode="auto">
              <a:xfrm>
                <a:off x="1979" y="726"/>
                <a:ext cx="29" cy="13"/>
              </a:xfrm>
              <a:custGeom>
                <a:avLst/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3" name="Freeform 460"/>
              <p:cNvSpPr/>
              <p:nvPr/>
            </p:nvSpPr>
            <p:spPr bwMode="auto">
              <a:xfrm>
                <a:off x="2186" y="672"/>
                <a:ext cx="23" cy="18"/>
              </a:xfrm>
              <a:custGeom>
                <a:avLst/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4" name="Freeform 461"/>
              <p:cNvSpPr/>
              <p:nvPr/>
            </p:nvSpPr>
            <p:spPr bwMode="auto">
              <a:xfrm>
                <a:off x="1976" y="750"/>
                <a:ext cx="25" cy="13"/>
              </a:xfrm>
              <a:custGeom>
                <a:avLst/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5" name="Freeform 462"/>
              <p:cNvSpPr/>
              <p:nvPr/>
            </p:nvSpPr>
            <p:spPr bwMode="auto">
              <a:xfrm>
                <a:off x="2197" y="701"/>
                <a:ext cx="25" cy="13"/>
              </a:xfrm>
              <a:custGeom>
                <a:avLst/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6" name="Freeform 463"/>
              <p:cNvSpPr>
                <a:spLocks noEditPoints="1"/>
              </p:cNvSpPr>
              <p:nvPr/>
            </p:nvSpPr>
            <p:spPr bwMode="auto">
              <a:xfrm>
                <a:off x="2023" y="660"/>
                <a:ext cx="162" cy="174"/>
              </a:xfrm>
              <a:custGeom>
                <a:avLst/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4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6" y="118"/>
                    </a:lnTo>
                    <a:lnTo>
                      <a:pt x="152" y="130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7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7" y="23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7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2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7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7"/>
                    </a:moveTo>
                    <a:lnTo>
                      <a:pt x="21" y="124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7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7" name="Freeform 464"/>
              <p:cNvSpPr/>
              <p:nvPr/>
            </p:nvSpPr>
            <p:spPr bwMode="auto">
              <a:xfrm>
                <a:off x="2205" y="731"/>
                <a:ext cx="26" cy="10"/>
              </a:xfrm>
              <a:custGeom>
                <a:avLst/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8" name="Freeform 465"/>
              <p:cNvSpPr/>
              <p:nvPr/>
            </p:nvSpPr>
            <p:spPr bwMode="auto">
              <a:xfrm>
                <a:off x="2197" y="759"/>
                <a:ext cx="51" cy="28"/>
              </a:xfrm>
              <a:custGeom>
                <a:avLst/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9" name="Freeform 466"/>
              <p:cNvSpPr/>
              <p:nvPr/>
            </p:nvSpPr>
            <p:spPr bwMode="auto">
              <a:xfrm>
                <a:off x="2049" y="834"/>
                <a:ext cx="16" cy="22"/>
              </a:xfrm>
              <a:custGeom>
                <a:avLst/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6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30" name="Freeform 467"/>
              <p:cNvSpPr/>
              <p:nvPr/>
            </p:nvSpPr>
            <p:spPr bwMode="auto">
              <a:xfrm>
                <a:off x="2078" y="847"/>
                <a:ext cx="22" cy="55"/>
              </a:xfrm>
              <a:custGeom>
                <a:avLst/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31" name="Freeform 468"/>
              <p:cNvSpPr/>
              <p:nvPr/>
            </p:nvSpPr>
            <p:spPr bwMode="auto">
              <a:xfrm>
                <a:off x="1973" y="785"/>
                <a:ext cx="50" cy="28"/>
              </a:xfrm>
              <a:custGeom>
                <a:avLst/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272" name="Freeform 470"/>
            <p:cNvSpPr/>
            <p:nvPr/>
          </p:nvSpPr>
          <p:spPr bwMode="auto">
            <a:xfrm>
              <a:off x="1667" y="1477"/>
              <a:ext cx="44" cy="56"/>
            </a:xfrm>
            <a:custGeom>
              <a:avLst/>
              <a:gdLst>
                <a:gd name="T0" fmla="*/ 8 w 208"/>
                <a:gd name="T1" fmla="*/ 3 h 264"/>
                <a:gd name="T2" fmla="*/ 52 w 208"/>
                <a:gd name="T3" fmla="*/ 24 h 264"/>
                <a:gd name="T4" fmla="*/ 177 w 208"/>
                <a:gd name="T5" fmla="*/ 195 h 264"/>
                <a:gd name="T6" fmla="*/ 201 w 208"/>
                <a:gd name="T7" fmla="*/ 264 h 264"/>
                <a:gd name="T8" fmla="*/ 118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2" y="24"/>
                  </a:cubicBezTo>
                  <a:cubicBezTo>
                    <a:pt x="87" y="73"/>
                    <a:pt x="138" y="131"/>
                    <a:pt x="177" y="195"/>
                  </a:cubicBezTo>
                  <a:cubicBezTo>
                    <a:pt x="190" y="217"/>
                    <a:pt x="208" y="245"/>
                    <a:pt x="201" y="264"/>
                  </a:cubicBezTo>
                  <a:cubicBezTo>
                    <a:pt x="163" y="246"/>
                    <a:pt x="146" y="189"/>
                    <a:pt x="118" y="147"/>
                  </a:cubicBezTo>
                  <a:cubicBezTo>
                    <a:pt x="84" y="98"/>
                    <a:pt x="49" y="51"/>
                    <a:pt x="9" y="23"/>
                  </a:cubicBezTo>
                  <a:cubicBezTo>
                    <a:pt x="0" y="14"/>
                    <a:pt x="13" y="11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3" name="Freeform 471"/>
            <p:cNvSpPr/>
            <p:nvPr/>
          </p:nvSpPr>
          <p:spPr bwMode="auto">
            <a:xfrm>
              <a:off x="1519" y="1450"/>
              <a:ext cx="47" cy="54"/>
            </a:xfrm>
            <a:custGeom>
              <a:avLst/>
              <a:gdLst>
                <a:gd name="T0" fmla="*/ 215 w 222"/>
                <a:gd name="T1" fmla="*/ 6 h 252"/>
                <a:gd name="T2" fmla="*/ 204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52">
                  <a:moveTo>
                    <a:pt x="215" y="6"/>
                  </a:moveTo>
                  <a:cubicBezTo>
                    <a:pt x="222" y="22"/>
                    <a:pt x="196" y="36"/>
                    <a:pt x="204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4" name="Freeform 472"/>
            <p:cNvSpPr/>
            <p:nvPr/>
          </p:nvSpPr>
          <p:spPr bwMode="auto">
            <a:xfrm>
              <a:off x="1687" y="1260"/>
              <a:ext cx="48" cy="53"/>
            </a:xfrm>
            <a:custGeom>
              <a:avLst/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6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8" y="99"/>
                    <a:pt x="176" y="55"/>
                    <a:pt x="196" y="10"/>
                  </a:cubicBezTo>
                  <a:cubicBezTo>
                    <a:pt x="203" y="0"/>
                    <a:pt x="208" y="11"/>
                    <a:pt x="2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5" name="Freeform 473"/>
            <p:cNvSpPr/>
            <p:nvPr/>
          </p:nvSpPr>
          <p:spPr bwMode="auto">
            <a:xfrm>
              <a:off x="1625" y="264"/>
              <a:ext cx="13" cy="1043"/>
            </a:xfrm>
            <a:custGeom>
              <a:avLst/>
              <a:gdLst>
                <a:gd name="T0" fmla="*/ 45 w 64"/>
                <a:gd name="T1" fmla="*/ 0 h 4901"/>
                <a:gd name="T2" fmla="*/ 64 w 64"/>
                <a:gd name="T3" fmla="*/ 613 h 4901"/>
                <a:gd name="T4" fmla="*/ 44 w 64"/>
                <a:gd name="T5" fmla="*/ 3813 h 4901"/>
                <a:gd name="T6" fmla="*/ 17 w 64"/>
                <a:gd name="T7" fmla="*/ 4901 h 4901"/>
                <a:gd name="T8" fmla="*/ 32 w 64"/>
                <a:gd name="T9" fmla="*/ 2723 h 4901"/>
                <a:gd name="T10" fmla="*/ 32 w 64"/>
                <a:gd name="T11" fmla="*/ 272 h 4901"/>
                <a:gd name="T12" fmla="*/ 45 w 64"/>
                <a:gd name="T13" fmla="*/ 0 h 4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901">
                  <a:moveTo>
                    <a:pt x="45" y="0"/>
                  </a:moveTo>
                  <a:cubicBezTo>
                    <a:pt x="60" y="91"/>
                    <a:pt x="48" y="528"/>
                    <a:pt x="64" y="613"/>
                  </a:cubicBezTo>
                  <a:cubicBezTo>
                    <a:pt x="58" y="1527"/>
                    <a:pt x="57" y="2673"/>
                    <a:pt x="44" y="3813"/>
                  </a:cubicBezTo>
                  <a:cubicBezTo>
                    <a:pt x="40" y="4195"/>
                    <a:pt x="34" y="4704"/>
                    <a:pt x="17" y="4901"/>
                  </a:cubicBezTo>
                  <a:cubicBezTo>
                    <a:pt x="0" y="4365"/>
                    <a:pt x="25" y="3498"/>
                    <a:pt x="32" y="2723"/>
                  </a:cubicBezTo>
                  <a:cubicBezTo>
                    <a:pt x="39" y="1823"/>
                    <a:pt x="43" y="940"/>
                    <a:pt x="32" y="272"/>
                  </a:cubicBezTo>
                  <a:cubicBezTo>
                    <a:pt x="31" y="87"/>
                    <a:pt x="43" y="135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6" name="Freeform 474"/>
            <p:cNvSpPr/>
            <p:nvPr/>
          </p:nvSpPr>
          <p:spPr bwMode="auto">
            <a:xfrm>
              <a:off x="1530" y="1265"/>
              <a:ext cx="44" cy="56"/>
            </a:xfrm>
            <a:custGeom>
              <a:avLst/>
              <a:gdLst>
                <a:gd name="T0" fmla="*/ 200 w 208"/>
                <a:gd name="T1" fmla="*/ 261 h 264"/>
                <a:gd name="T2" fmla="*/ 156 w 208"/>
                <a:gd name="T3" fmla="*/ 240 h 264"/>
                <a:gd name="T4" fmla="*/ 31 w 208"/>
                <a:gd name="T5" fmla="*/ 69 h 264"/>
                <a:gd name="T6" fmla="*/ 7 w 208"/>
                <a:gd name="T7" fmla="*/ 0 h 264"/>
                <a:gd name="T8" fmla="*/ 90 w 208"/>
                <a:gd name="T9" fmla="*/ 117 h 264"/>
                <a:gd name="T10" fmla="*/ 199 w 208"/>
                <a:gd name="T11" fmla="*/ 241 h 264"/>
                <a:gd name="T12" fmla="*/ 200 w 208"/>
                <a:gd name="T13" fmla="*/ 26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7" y="0"/>
                  </a:cubicBezTo>
                  <a:cubicBezTo>
                    <a:pt x="45" y="18"/>
                    <a:pt x="62" y="75"/>
                    <a:pt x="90" y="117"/>
                  </a:cubicBezTo>
                  <a:cubicBezTo>
                    <a:pt x="124" y="166"/>
                    <a:pt x="159" y="213"/>
                    <a:pt x="199" y="241"/>
                  </a:cubicBezTo>
                  <a:cubicBezTo>
                    <a:pt x="208" y="250"/>
                    <a:pt x="196" y="253"/>
                    <a:pt x="200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7" name="Freeform 475"/>
            <p:cNvSpPr/>
            <p:nvPr/>
          </p:nvSpPr>
          <p:spPr bwMode="auto">
            <a:xfrm>
              <a:off x="1526" y="1314"/>
              <a:ext cx="23" cy="21"/>
            </a:xfrm>
            <a:custGeom>
              <a:avLst/>
              <a:gdLst>
                <a:gd name="T0" fmla="*/ 0 w 111"/>
                <a:gd name="T1" fmla="*/ 11 h 99"/>
                <a:gd name="T2" fmla="*/ 111 w 111"/>
                <a:gd name="T3" fmla="*/ 90 h 99"/>
                <a:gd name="T4" fmla="*/ 0 w 111"/>
                <a:gd name="T5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99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9"/>
                    <a:pt x="25" y="32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8" name="Freeform 476"/>
            <p:cNvSpPr/>
            <p:nvPr/>
          </p:nvSpPr>
          <p:spPr bwMode="auto">
            <a:xfrm>
              <a:off x="1641" y="1484"/>
              <a:ext cx="10" cy="28"/>
            </a:xfrm>
            <a:custGeom>
              <a:avLst/>
              <a:gdLst>
                <a:gd name="T0" fmla="*/ 0 w 47"/>
                <a:gd name="T1" fmla="*/ 0 h 130"/>
                <a:gd name="T2" fmla="*/ 42 w 47"/>
                <a:gd name="T3" fmla="*/ 130 h 130"/>
                <a:gd name="T4" fmla="*/ 0 w 4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2" y="130"/>
                  </a:cubicBezTo>
                  <a:cubicBezTo>
                    <a:pt x="8" y="115"/>
                    <a:pt x="9" y="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9" name="Freeform 477"/>
            <p:cNvSpPr/>
            <p:nvPr/>
          </p:nvSpPr>
          <p:spPr bwMode="auto">
            <a:xfrm>
              <a:off x="1696" y="1462"/>
              <a:ext cx="17" cy="23"/>
            </a:xfrm>
            <a:custGeom>
              <a:avLst/>
              <a:gdLst>
                <a:gd name="T0" fmla="*/ 0 w 81"/>
                <a:gd name="T1" fmla="*/ 0 h 111"/>
                <a:gd name="T2" fmla="*/ 81 w 81"/>
                <a:gd name="T3" fmla="*/ 111 h 111"/>
                <a:gd name="T4" fmla="*/ 0 w 81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11">
                  <a:moveTo>
                    <a:pt x="0" y="0"/>
                  </a:moveTo>
                  <a:cubicBezTo>
                    <a:pt x="42" y="3"/>
                    <a:pt x="76" y="80"/>
                    <a:pt x="81" y="111"/>
                  </a:cubicBezTo>
                  <a:cubicBezTo>
                    <a:pt x="44" y="108"/>
                    <a:pt x="18" y="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0" name="Freeform 478"/>
            <p:cNvSpPr/>
            <p:nvPr/>
          </p:nvSpPr>
          <p:spPr bwMode="auto">
            <a:xfrm>
              <a:off x="1715" y="1439"/>
              <a:ext cx="23" cy="20"/>
            </a:xfrm>
            <a:custGeom>
              <a:avLst/>
              <a:gdLst>
                <a:gd name="T0" fmla="*/ 0 w 110"/>
                <a:gd name="T1" fmla="*/ 15 h 93"/>
                <a:gd name="T2" fmla="*/ 10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10" y="0"/>
                  </a:cubicBezTo>
                  <a:cubicBezTo>
                    <a:pt x="47" y="11"/>
                    <a:pt x="83" y="38"/>
                    <a:pt x="110" y="60"/>
                  </a:cubicBezTo>
                  <a:cubicBezTo>
                    <a:pt x="77" y="93"/>
                    <a:pt x="42" y="22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1" name="Freeform 479"/>
            <p:cNvSpPr/>
            <p:nvPr/>
          </p:nvSpPr>
          <p:spPr bwMode="auto">
            <a:xfrm>
              <a:off x="1471" y="1316"/>
              <a:ext cx="63" cy="32"/>
            </a:xfrm>
            <a:custGeom>
              <a:avLst/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6 h 152"/>
                <a:gd name="T10" fmla="*/ 283 w 295"/>
                <a:gd name="T11" fmla="*/ 124 h 152"/>
                <a:gd name="T12" fmla="*/ 293 w 295"/>
                <a:gd name="T13" fmla="*/ 14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79" y="152"/>
                    <a:pt x="258" y="132"/>
                    <a:pt x="245" y="143"/>
                  </a:cubicBezTo>
                  <a:cubicBezTo>
                    <a:pt x="190" y="116"/>
                    <a:pt x="118" y="89"/>
                    <a:pt x="54" y="50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4" y="42"/>
                    <a:pt x="129" y="66"/>
                  </a:cubicBezTo>
                  <a:cubicBezTo>
                    <a:pt x="181" y="94"/>
                    <a:pt x="235" y="118"/>
                    <a:pt x="283" y="124"/>
                  </a:cubicBezTo>
                  <a:cubicBezTo>
                    <a:pt x="295" y="128"/>
                    <a:pt x="286" y="137"/>
                    <a:pt x="293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2" name="Freeform 480"/>
            <p:cNvSpPr/>
            <p:nvPr/>
          </p:nvSpPr>
          <p:spPr bwMode="auto">
            <a:xfrm>
              <a:off x="1499" y="1366"/>
              <a:ext cx="29" cy="12"/>
            </a:xfrm>
            <a:custGeom>
              <a:avLst/>
              <a:gdLst>
                <a:gd name="T0" fmla="*/ 137 w 137"/>
                <a:gd name="T1" fmla="*/ 28 h 60"/>
                <a:gd name="T2" fmla="*/ 0 w 137"/>
                <a:gd name="T3" fmla="*/ 27 h 60"/>
                <a:gd name="T4" fmla="*/ 137 w 137"/>
                <a:gd name="T5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0">
                  <a:moveTo>
                    <a:pt x="137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3" name="Freeform 481"/>
            <p:cNvSpPr/>
            <p:nvPr/>
          </p:nvSpPr>
          <p:spPr bwMode="auto">
            <a:xfrm>
              <a:off x="1705" y="1311"/>
              <a:ext cx="23" cy="18"/>
            </a:xfrm>
            <a:custGeom>
              <a:avLst/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8"/>
                    <a:pt x="81" y="19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4" name="Freeform 482"/>
            <p:cNvSpPr/>
            <p:nvPr/>
          </p:nvSpPr>
          <p:spPr bwMode="auto">
            <a:xfrm>
              <a:off x="1496" y="1390"/>
              <a:ext cx="25" cy="12"/>
            </a:xfrm>
            <a:custGeom>
              <a:avLst/>
              <a:gdLst>
                <a:gd name="T0" fmla="*/ 119 w 119"/>
                <a:gd name="T1" fmla="*/ 35 h 59"/>
                <a:gd name="T2" fmla="*/ 117 w 119"/>
                <a:gd name="T3" fmla="*/ 52 h 59"/>
                <a:gd name="T4" fmla="*/ 0 w 119"/>
                <a:gd name="T5" fmla="*/ 45 h 59"/>
                <a:gd name="T6" fmla="*/ 119 w 119"/>
                <a:gd name="T7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9">
                  <a:moveTo>
                    <a:pt x="119" y="35"/>
                  </a:moveTo>
                  <a:cubicBezTo>
                    <a:pt x="118" y="40"/>
                    <a:pt x="118" y="46"/>
                    <a:pt x="117" y="52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7"/>
                    <a:pt x="11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5" name="Freeform 483"/>
            <p:cNvSpPr/>
            <p:nvPr/>
          </p:nvSpPr>
          <p:spPr bwMode="auto">
            <a:xfrm>
              <a:off x="1717" y="1340"/>
              <a:ext cx="24" cy="14"/>
            </a:xfrm>
            <a:custGeom>
              <a:avLst/>
              <a:gdLst>
                <a:gd name="T0" fmla="*/ 109 w 115"/>
                <a:gd name="T1" fmla="*/ 0 h 62"/>
                <a:gd name="T2" fmla="*/ 115 w 115"/>
                <a:gd name="T3" fmla="*/ 16 h 62"/>
                <a:gd name="T4" fmla="*/ 8 w 115"/>
                <a:gd name="T5" fmla="*/ 62 h 62"/>
                <a:gd name="T6" fmla="*/ 109 w 11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6"/>
                  </a:cubicBezTo>
                  <a:cubicBezTo>
                    <a:pt x="83" y="40"/>
                    <a:pt x="42" y="53"/>
                    <a:pt x="8" y="62"/>
                  </a:cubicBezTo>
                  <a:cubicBezTo>
                    <a:pt x="0" y="15"/>
                    <a:pt x="79" y="29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6" name="Freeform 484"/>
            <p:cNvSpPr>
              <a:spLocks noEditPoints="1"/>
            </p:cNvSpPr>
            <p:nvPr/>
          </p:nvSpPr>
          <p:spPr bwMode="auto">
            <a:xfrm>
              <a:off x="1542" y="1299"/>
              <a:ext cx="163" cy="174"/>
            </a:xfrm>
            <a:custGeom>
              <a:avLst/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5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4 h 174"/>
                <a:gd name="T14" fmla="*/ 10 w 163"/>
                <a:gd name="T15" fmla="*/ 48 h 174"/>
                <a:gd name="T16" fmla="*/ 54 w 163"/>
                <a:gd name="T17" fmla="*/ 19 h 174"/>
                <a:gd name="T18" fmla="*/ 92 w 163"/>
                <a:gd name="T19" fmla="*/ 10 h 174"/>
                <a:gd name="T20" fmla="*/ 93 w 163"/>
                <a:gd name="T21" fmla="*/ 2 h 174"/>
                <a:gd name="T22" fmla="*/ 135 w 163"/>
                <a:gd name="T23" fmla="*/ 47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2 h 174"/>
                <a:gd name="T32" fmla="*/ 144 w 163"/>
                <a:gd name="T33" fmla="*/ 74 h 174"/>
                <a:gd name="T34" fmla="*/ 140 w 163"/>
                <a:gd name="T35" fmla="*/ 114 h 174"/>
                <a:gd name="T36" fmla="*/ 125 w 163"/>
                <a:gd name="T37" fmla="*/ 146 h 174"/>
                <a:gd name="T38" fmla="*/ 143 w 163"/>
                <a:gd name="T39" fmla="*/ 91 h 174"/>
                <a:gd name="T40" fmla="*/ 40 w 163"/>
                <a:gd name="T41" fmla="*/ 116 h 174"/>
                <a:gd name="T42" fmla="*/ 93 w 163"/>
                <a:gd name="T43" fmla="*/ 148 h 174"/>
                <a:gd name="T44" fmla="*/ 136 w 163"/>
                <a:gd name="T45" fmla="*/ 100 h 174"/>
                <a:gd name="T46" fmla="*/ 114 w 163"/>
                <a:gd name="T47" fmla="*/ 40 h 174"/>
                <a:gd name="T48" fmla="*/ 52 w 163"/>
                <a:gd name="T49" fmla="*/ 29 h 174"/>
                <a:gd name="T50" fmla="*/ 30 w 163"/>
                <a:gd name="T51" fmla="*/ 91 h 174"/>
                <a:gd name="T52" fmla="*/ 132 w 163"/>
                <a:gd name="T53" fmla="*/ 142 h 174"/>
                <a:gd name="T54" fmla="*/ 98 w 163"/>
                <a:gd name="T55" fmla="*/ 23 h 174"/>
                <a:gd name="T56" fmla="*/ 131 w 163"/>
                <a:gd name="T57" fmla="*/ 56 h 174"/>
                <a:gd name="T58" fmla="*/ 128 w 163"/>
                <a:gd name="T59" fmla="*/ 149 h 174"/>
                <a:gd name="T60" fmla="*/ 79 w 163"/>
                <a:gd name="T61" fmla="*/ 167 h 174"/>
                <a:gd name="T62" fmla="*/ 123 w 163"/>
                <a:gd name="T63" fmla="*/ 150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5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4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3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20 h 174"/>
                <a:gd name="T90" fmla="*/ 40 w 163"/>
                <a:gd name="T91" fmla="*/ 123 h 174"/>
                <a:gd name="T92" fmla="*/ 76 w 163"/>
                <a:gd name="T93" fmla="*/ 148 h 174"/>
                <a:gd name="T94" fmla="*/ 39 w 163"/>
                <a:gd name="T95" fmla="*/ 33 h 174"/>
                <a:gd name="T96" fmla="*/ 22 w 163"/>
                <a:gd name="T97" fmla="*/ 43 h 174"/>
                <a:gd name="T98" fmla="*/ 17 w 163"/>
                <a:gd name="T99" fmla="*/ 65 h 174"/>
                <a:gd name="T100" fmla="*/ 35 w 163"/>
                <a:gd name="T101" fmla="*/ 48 h 174"/>
                <a:gd name="T102" fmla="*/ 35 w 163"/>
                <a:gd name="T103" fmla="*/ 48 h 174"/>
                <a:gd name="T104" fmla="*/ 39 w 163"/>
                <a:gd name="T105" fmla="*/ 146 h 174"/>
                <a:gd name="T106" fmla="*/ 33 w 163"/>
                <a:gd name="T107" fmla="*/ 29 h 174"/>
                <a:gd name="T108" fmla="*/ 7 w 163"/>
                <a:gd name="T109" fmla="*/ 97 h 174"/>
                <a:gd name="T110" fmla="*/ 15 w 163"/>
                <a:gd name="T111" fmla="*/ 10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3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3"/>
                  </a:lnTo>
                  <a:lnTo>
                    <a:pt x="149" y="37"/>
                  </a:lnTo>
                  <a:lnTo>
                    <a:pt x="157" y="54"/>
                  </a:lnTo>
                  <a:lnTo>
                    <a:pt x="162" y="75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4" y="151"/>
                  </a:lnTo>
                  <a:lnTo>
                    <a:pt x="131" y="158"/>
                  </a:lnTo>
                  <a:lnTo>
                    <a:pt x="129" y="155"/>
                  </a:lnTo>
                  <a:lnTo>
                    <a:pt x="142" y="148"/>
                  </a:lnTo>
                  <a:lnTo>
                    <a:pt x="152" y="138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2"/>
                  </a:lnTo>
                  <a:lnTo>
                    <a:pt x="135" y="145"/>
                  </a:lnTo>
                  <a:lnTo>
                    <a:pt x="132" y="151"/>
                  </a:lnTo>
                  <a:lnTo>
                    <a:pt x="120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4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3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0" y="114"/>
                  </a:lnTo>
                  <a:lnTo>
                    <a:pt x="3" y="98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3" y="56"/>
                  </a:lnTo>
                  <a:lnTo>
                    <a:pt x="10" y="48"/>
                  </a:lnTo>
                  <a:lnTo>
                    <a:pt x="17" y="42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4" y="21"/>
                  </a:lnTo>
                  <a:lnTo>
                    <a:pt x="54" y="19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4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3"/>
                  </a:lnTo>
                  <a:lnTo>
                    <a:pt x="133" y="44"/>
                  </a:lnTo>
                  <a:lnTo>
                    <a:pt x="135" y="47"/>
                  </a:lnTo>
                  <a:lnTo>
                    <a:pt x="148" y="64"/>
                  </a:lnTo>
                  <a:lnTo>
                    <a:pt x="156" y="81"/>
                  </a:lnTo>
                  <a:lnTo>
                    <a:pt x="159" y="98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9"/>
                  </a:lnTo>
                  <a:lnTo>
                    <a:pt x="135" y="25"/>
                  </a:lnTo>
                  <a:lnTo>
                    <a:pt x="122" y="17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9"/>
                  </a:lnTo>
                  <a:lnTo>
                    <a:pt x="140" y="135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4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6"/>
                  </a:lnTo>
                  <a:lnTo>
                    <a:pt x="139" y="57"/>
                  </a:lnTo>
                  <a:lnTo>
                    <a:pt x="143" y="71"/>
                  </a:lnTo>
                  <a:lnTo>
                    <a:pt x="145" y="82"/>
                  </a:lnTo>
                  <a:lnTo>
                    <a:pt x="144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1"/>
                  </a:moveTo>
                  <a:lnTo>
                    <a:pt x="142" y="97"/>
                  </a:lnTo>
                  <a:lnTo>
                    <a:pt x="140" y="114"/>
                  </a:lnTo>
                  <a:lnTo>
                    <a:pt x="134" y="129"/>
                  </a:lnTo>
                  <a:lnTo>
                    <a:pt x="130" y="133"/>
                  </a:lnTo>
                  <a:lnTo>
                    <a:pt x="123" y="145"/>
                  </a:lnTo>
                  <a:lnTo>
                    <a:pt x="122" y="146"/>
                  </a:lnTo>
                  <a:lnTo>
                    <a:pt x="125" y="146"/>
                  </a:lnTo>
                  <a:lnTo>
                    <a:pt x="130" y="138"/>
                  </a:lnTo>
                  <a:lnTo>
                    <a:pt x="139" y="124"/>
                  </a:lnTo>
                  <a:lnTo>
                    <a:pt x="140" y="118"/>
                  </a:lnTo>
                  <a:lnTo>
                    <a:pt x="141" y="113"/>
                  </a:lnTo>
                  <a:lnTo>
                    <a:pt x="143" y="9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40" y="79"/>
                  </a:lnTo>
                  <a:lnTo>
                    <a:pt x="141" y="81"/>
                  </a:lnTo>
                  <a:close/>
                  <a:moveTo>
                    <a:pt x="40" y="116"/>
                  </a:moveTo>
                  <a:lnTo>
                    <a:pt x="50" y="127"/>
                  </a:lnTo>
                  <a:lnTo>
                    <a:pt x="63" y="137"/>
                  </a:lnTo>
                  <a:lnTo>
                    <a:pt x="78" y="145"/>
                  </a:lnTo>
                  <a:lnTo>
                    <a:pt x="92" y="148"/>
                  </a:lnTo>
                  <a:lnTo>
                    <a:pt x="93" y="148"/>
                  </a:lnTo>
                  <a:lnTo>
                    <a:pt x="108" y="145"/>
                  </a:lnTo>
                  <a:lnTo>
                    <a:pt x="116" y="140"/>
                  </a:lnTo>
                  <a:lnTo>
                    <a:pt x="124" y="133"/>
                  </a:lnTo>
                  <a:lnTo>
                    <a:pt x="132" y="119"/>
                  </a:lnTo>
                  <a:lnTo>
                    <a:pt x="136" y="100"/>
                  </a:lnTo>
                  <a:lnTo>
                    <a:pt x="136" y="79"/>
                  </a:lnTo>
                  <a:lnTo>
                    <a:pt x="136" y="76"/>
                  </a:lnTo>
                  <a:lnTo>
                    <a:pt x="133" y="67"/>
                  </a:lnTo>
                  <a:lnTo>
                    <a:pt x="125" y="53"/>
                  </a:lnTo>
                  <a:lnTo>
                    <a:pt x="114" y="40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50"/>
                  </a:lnTo>
                  <a:lnTo>
                    <a:pt x="32" y="63"/>
                  </a:lnTo>
                  <a:lnTo>
                    <a:pt x="30" y="77"/>
                  </a:lnTo>
                  <a:lnTo>
                    <a:pt x="30" y="91"/>
                  </a:lnTo>
                  <a:lnTo>
                    <a:pt x="33" y="106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2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1"/>
                  </a:moveTo>
                  <a:lnTo>
                    <a:pt x="122" y="40"/>
                  </a:lnTo>
                  <a:lnTo>
                    <a:pt x="116" y="34"/>
                  </a:lnTo>
                  <a:lnTo>
                    <a:pt x="98" y="23"/>
                  </a:lnTo>
                  <a:lnTo>
                    <a:pt x="90" y="22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1"/>
                  </a:lnTo>
                  <a:lnTo>
                    <a:pt x="131" y="56"/>
                  </a:lnTo>
                  <a:lnTo>
                    <a:pt x="129" y="51"/>
                  </a:lnTo>
                  <a:close/>
                  <a:moveTo>
                    <a:pt x="125" y="152"/>
                  </a:moveTo>
                  <a:lnTo>
                    <a:pt x="129" y="149"/>
                  </a:lnTo>
                  <a:lnTo>
                    <a:pt x="130" y="148"/>
                  </a:lnTo>
                  <a:lnTo>
                    <a:pt x="128" y="149"/>
                  </a:lnTo>
                  <a:lnTo>
                    <a:pt x="125" y="152"/>
                  </a:lnTo>
                  <a:close/>
                  <a:moveTo>
                    <a:pt x="117" y="151"/>
                  </a:moveTo>
                  <a:lnTo>
                    <a:pt x="111" y="158"/>
                  </a:lnTo>
                  <a:lnTo>
                    <a:pt x="95" y="165"/>
                  </a:lnTo>
                  <a:lnTo>
                    <a:pt x="79" y="167"/>
                  </a:lnTo>
                  <a:lnTo>
                    <a:pt x="91" y="168"/>
                  </a:lnTo>
                  <a:lnTo>
                    <a:pt x="105" y="166"/>
                  </a:lnTo>
                  <a:lnTo>
                    <a:pt x="110" y="163"/>
                  </a:lnTo>
                  <a:lnTo>
                    <a:pt x="121" y="153"/>
                  </a:lnTo>
                  <a:lnTo>
                    <a:pt x="123" y="150"/>
                  </a:lnTo>
                  <a:lnTo>
                    <a:pt x="117" y="151"/>
                  </a:lnTo>
                  <a:close/>
                  <a:moveTo>
                    <a:pt x="114" y="147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7"/>
                  </a:lnTo>
                  <a:close/>
                  <a:moveTo>
                    <a:pt x="105" y="21"/>
                  </a:moveTo>
                  <a:lnTo>
                    <a:pt x="90" y="16"/>
                  </a:lnTo>
                  <a:lnTo>
                    <a:pt x="83" y="17"/>
                  </a:lnTo>
                  <a:lnTo>
                    <a:pt x="99" y="20"/>
                  </a:lnTo>
                  <a:lnTo>
                    <a:pt x="112" y="28"/>
                  </a:lnTo>
                  <a:lnTo>
                    <a:pt x="105" y="21"/>
                  </a:lnTo>
                  <a:close/>
                  <a:moveTo>
                    <a:pt x="99" y="155"/>
                  </a:moveTo>
                  <a:lnTo>
                    <a:pt x="83" y="159"/>
                  </a:lnTo>
                  <a:lnTo>
                    <a:pt x="68" y="159"/>
                  </a:lnTo>
                  <a:lnTo>
                    <a:pt x="54" y="155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4" y="161"/>
                  </a:lnTo>
                  <a:lnTo>
                    <a:pt x="109" y="155"/>
                  </a:lnTo>
                  <a:lnTo>
                    <a:pt x="112" y="152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5"/>
                  </a:lnTo>
                  <a:close/>
                  <a:moveTo>
                    <a:pt x="105" y="15"/>
                  </a:moveTo>
                  <a:lnTo>
                    <a:pt x="104" y="14"/>
                  </a:lnTo>
                  <a:lnTo>
                    <a:pt x="104" y="14"/>
                  </a:lnTo>
                  <a:lnTo>
                    <a:pt x="105" y="15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9"/>
                  </a:lnTo>
                  <a:lnTo>
                    <a:pt x="48" y="139"/>
                  </a:lnTo>
                  <a:lnTo>
                    <a:pt x="37" y="125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4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6"/>
                  </a:lnTo>
                  <a:lnTo>
                    <a:pt x="17" y="80"/>
                  </a:lnTo>
                  <a:lnTo>
                    <a:pt x="17" y="93"/>
                  </a:lnTo>
                  <a:lnTo>
                    <a:pt x="19" y="105"/>
                  </a:lnTo>
                  <a:lnTo>
                    <a:pt x="23" y="117"/>
                  </a:lnTo>
                  <a:lnTo>
                    <a:pt x="32" y="131"/>
                  </a:lnTo>
                  <a:lnTo>
                    <a:pt x="42" y="143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2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20"/>
                  </a:lnTo>
                  <a:lnTo>
                    <a:pt x="67" y="20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3"/>
                  </a:moveTo>
                  <a:lnTo>
                    <a:pt x="50" y="136"/>
                  </a:lnTo>
                  <a:lnTo>
                    <a:pt x="64" y="146"/>
                  </a:lnTo>
                  <a:lnTo>
                    <a:pt x="78" y="149"/>
                  </a:lnTo>
                  <a:lnTo>
                    <a:pt x="79" y="149"/>
                  </a:lnTo>
                  <a:lnTo>
                    <a:pt x="76" y="148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3"/>
                  </a:lnTo>
                  <a:close/>
                  <a:moveTo>
                    <a:pt x="39" y="33"/>
                  </a:moveTo>
                  <a:lnTo>
                    <a:pt x="49" y="25"/>
                  </a:lnTo>
                  <a:lnTo>
                    <a:pt x="52" y="24"/>
                  </a:lnTo>
                  <a:lnTo>
                    <a:pt x="48" y="25"/>
                  </a:lnTo>
                  <a:lnTo>
                    <a:pt x="33" y="34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18" y="49"/>
                  </a:lnTo>
                  <a:lnTo>
                    <a:pt x="15" y="68"/>
                  </a:lnTo>
                  <a:lnTo>
                    <a:pt x="15" y="72"/>
                  </a:lnTo>
                  <a:lnTo>
                    <a:pt x="17" y="65"/>
                  </a:lnTo>
                  <a:lnTo>
                    <a:pt x="24" y="50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8"/>
                  </a:moveTo>
                  <a:lnTo>
                    <a:pt x="43" y="35"/>
                  </a:lnTo>
                  <a:lnTo>
                    <a:pt x="41" y="37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8"/>
                  </a:lnTo>
                  <a:close/>
                  <a:moveTo>
                    <a:pt x="32" y="138"/>
                  </a:moveTo>
                  <a:lnTo>
                    <a:pt x="22" y="124"/>
                  </a:lnTo>
                  <a:lnTo>
                    <a:pt x="25" y="130"/>
                  </a:lnTo>
                  <a:lnTo>
                    <a:pt x="34" y="141"/>
                  </a:lnTo>
                  <a:lnTo>
                    <a:pt x="39" y="146"/>
                  </a:lnTo>
                  <a:lnTo>
                    <a:pt x="32" y="138"/>
                  </a:lnTo>
                  <a:close/>
                  <a:moveTo>
                    <a:pt x="33" y="29"/>
                  </a:moveTo>
                  <a:lnTo>
                    <a:pt x="32" y="31"/>
                  </a:lnTo>
                  <a:lnTo>
                    <a:pt x="36" y="29"/>
                  </a:lnTo>
                  <a:lnTo>
                    <a:pt x="33" y="29"/>
                  </a:lnTo>
                  <a:close/>
                  <a:moveTo>
                    <a:pt x="13" y="51"/>
                  </a:moveTo>
                  <a:lnTo>
                    <a:pt x="6" y="58"/>
                  </a:lnTo>
                  <a:lnTo>
                    <a:pt x="4" y="67"/>
                  </a:lnTo>
                  <a:lnTo>
                    <a:pt x="4" y="80"/>
                  </a:lnTo>
                  <a:lnTo>
                    <a:pt x="7" y="97"/>
                  </a:lnTo>
                  <a:lnTo>
                    <a:pt x="13" y="112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8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7" name="Freeform 485"/>
            <p:cNvSpPr/>
            <p:nvPr/>
          </p:nvSpPr>
          <p:spPr bwMode="auto">
            <a:xfrm>
              <a:off x="1725" y="1371"/>
              <a:ext cx="26" cy="10"/>
            </a:xfrm>
            <a:custGeom>
              <a:avLst/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8 h 47"/>
                <a:gd name="T8" fmla="*/ 7 w 122"/>
                <a:gd name="T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3" y="21"/>
                    <a:pt x="119" y="27"/>
                    <a:pt x="122" y="32"/>
                  </a:cubicBezTo>
                  <a:cubicBezTo>
                    <a:pt x="82" y="47"/>
                    <a:pt x="50" y="29"/>
                    <a:pt x="12" y="38"/>
                  </a:cubicBezTo>
                  <a:cubicBezTo>
                    <a:pt x="0" y="27"/>
                    <a:pt x="5" y="20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8" name="Freeform 486"/>
            <p:cNvSpPr/>
            <p:nvPr/>
          </p:nvSpPr>
          <p:spPr bwMode="auto">
            <a:xfrm>
              <a:off x="1717" y="1399"/>
              <a:ext cx="51" cy="27"/>
            </a:xfrm>
            <a:custGeom>
              <a:avLst/>
              <a:gdLst>
                <a:gd name="T0" fmla="*/ 239 w 239"/>
                <a:gd name="T1" fmla="*/ 114 h 129"/>
                <a:gd name="T2" fmla="*/ 160 w 239"/>
                <a:gd name="T3" fmla="*/ 72 h 129"/>
                <a:gd name="T4" fmla="*/ 2 w 239"/>
                <a:gd name="T5" fmla="*/ 24 h 129"/>
                <a:gd name="T6" fmla="*/ 0 w 239"/>
                <a:gd name="T7" fmla="*/ 11 h 129"/>
                <a:gd name="T8" fmla="*/ 239 w 239"/>
                <a:gd name="T9" fmla="*/ 1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4"/>
                  </a:moveTo>
                  <a:cubicBezTo>
                    <a:pt x="204" y="129"/>
                    <a:pt x="186" y="88"/>
                    <a:pt x="160" y="72"/>
                  </a:cubicBezTo>
                  <a:cubicBezTo>
                    <a:pt x="114" y="44"/>
                    <a:pt x="56" y="41"/>
                    <a:pt x="2" y="24"/>
                  </a:cubicBezTo>
                  <a:cubicBezTo>
                    <a:pt x="2" y="20"/>
                    <a:pt x="1" y="15"/>
                    <a:pt x="0" y="11"/>
                  </a:cubicBezTo>
                  <a:cubicBezTo>
                    <a:pt x="95" y="0"/>
                    <a:pt x="188" y="42"/>
                    <a:pt x="239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9" name="Freeform 487"/>
            <p:cNvSpPr/>
            <p:nvPr/>
          </p:nvSpPr>
          <p:spPr bwMode="auto">
            <a:xfrm>
              <a:off x="1569" y="1473"/>
              <a:ext cx="16" cy="23"/>
            </a:xfrm>
            <a:custGeom>
              <a:avLst/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6">
                  <a:moveTo>
                    <a:pt x="0" y="93"/>
                  </a:moveTo>
                  <a:cubicBezTo>
                    <a:pt x="16" y="58"/>
                    <a:pt x="28" y="20"/>
                    <a:pt x="60" y="0"/>
                  </a:cubicBezTo>
                  <a:cubicBezTo>
                    <a:pt x="62" y="5"/>
                    <a:pt x="69" y="3"/>
                    <a:pt x="75" y="4"/>
                  </a:cubicBezTo>
                  <a:cubicBezTo>
                    <a:pt x="68" y="45"/>
                    <a:pt x="36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0" name="Freeform 488"/>
            <p:cNvSpPr/>
            <p:nvPr/>
          </p:nvSpPr>
          <p:spPr bwMode="auto">
            <a:xfrm>
              <a:off x="1598" y="1487"/>
              <a:ext cx="21" cy="54"/>
            </a:xfrm>
            <a:custGeom>
              <a:avLst/>
              <a:gdLst>
                <a:gd name="T0" fmla="*/ 77 w 99"/>
                <a:gd name="T1" fmla="*/ 0 h 257"/>
                <a:gd name="T2" fmla="*/ 55 w 99"/>
                <a:gd name="T3" fmla="*/ 88 h 257"/>
                <a:gd name="T4" fmla="*/ 46 w 99"/>
                <a:gd name="T5" fmla="*/ 252 h 257"/>
                <a:gd name="T6" fmla="*/ 33 w 99"/>
                <a:gd name="T7" fmla="*/ 257 h 257"/>
                <a:gd name="T8" fmla="*/ 77 w 9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7">
                  <a:moveTo>
                    <a:pt x="77" y="0"/>
                  </a:moveTo>
                  <a:cubicBezTo>
                    <a:pt x="99" y="31"/>
                    <a:pt x="64" y="58"/>
                    <a:pt x="55" y="88"/>
                  </a:cubicBezTo>
                  <a:cubicBezTo>
                    <a:pt x="38" y="138"/>
                    <a:pt x="49" y="195"/>
                    <a:pt x="46" y="252"/>
                  </a:cubicBezTo>
                  <a:cubicBezTo>
                    <a:pt x="42" y="254"/>
                    <a:pt x="37" y="255"/>
                    <a:pt x="33" y="257"/>
                  </a:cubicBezTo>
                  <a:cubicBezTo>
                    <a:pt x="0" y="168"/>
                    <a:pt x="19" y="67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1" name="Freeform 489"/>
            <p:cNvSpPr/>
            <p:nvPr/>
          </p:nvSpPr>
          <p:spPr bwMode="auto">
            <a:xfrm>
              <a:off x="1493" y="1424"/>
              <a:ext cx="49" cy="29"/>
            </a:xfrm>
            <a:custGeom>
              <a:avLst/>
              <a:gdLst>
                <a:gd name="T0" fmla="*/ 231 w 231"/>
                <a:gd name="T1" fmla="*/ 6 h 134"/>
                <a:gd name="T2" fmla="*/ 148 w 231"/>
                <a:gd name="T3" fmla="*/ 41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4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2" name="Freeform 490"/>
            <p:cNvSpPr/>
            <p:nvPr/>
          </p:nvSpPr>
          <p:spPr bwMode="auto">
            <a:xfrm>
              <a:off x="1140" y="1472"/>
              <a:ext cx="44" cy="56"/>
            </a:xfrm>
            <a:custGeom>
              <a:avLst/>
              <a:gdLst>
                <a:gd name="T0" fmla="*/ 7 w 207"/>
                <a:gd name="T1" fmla="*/ 4 h 265"/>
                <a:gd name="T2" fmla="*/ 51 w 207"/>
                <a:gd name="T3" fmla="*/ 25 h 265"/>
                <a:gd name="T4" fmla="*/ 176 w 207"/>
                <a:gd name="T5" fmla="*/ 196 h 265"/>
                <a:gd name="T6" fmla="*/ 201 w 207"/>
                <a:gd name="T7" fmla="*/ 265 h 265"/>
                <a:gd name="T8" fmla="*/ 117 w 207"/>
                <a:gd name="T9" fmla="*/ 148 h 265"/>
                <a:gd name="T10" fmla="*/ 9 w 207"/>
                <a:gd name="T11" fmla="*/ 24 h 265"/>
                <a:gd name="T12" fmla="*/ 7 w 207"/>
                <a:gd name="T13" fmla="*/ 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265">
                  <a:moveTo>
                    <a:pt x="7" y="4"/>
                  </a:moveTo>
                  <a:cubicBezTo>
                    <a:pt x="25" y="0"/>
                    <a:pt x="33" y="29"/>
                    <a:pt x="51" y="25"/>
                  </a:cubicBezTo>
                  <a:cubicBezTo>
                    <a:pt x="86" y="74"/>
                    <a:pt x="137" y="132"/>
                    <a:pt x="176" y="196"/>
                  </a:cubicBezTo>
                  <a:cubicBezTo>
                    <a:pt x="189" y="218"/>
                    <a:pt x="207" y="246"/>
                    <a:pt x="201" y="265"/>
                  </a:cubicBezTo>
                  <a:cubicBezTo>
                    <a:pt x="163" y="246"/>
                    <a:pt x="145" y="190"/>
                    <a:pt x="117" y="148"/>
                  </a:cubicBezTo>
                  <a:cubicBezTo>
                    <a:pt x="84" y="98"/>
                    <a:pt x="48" y="52"/>
                    <a:pt x="9" y="24"/>
                  </a:cubicBezTo>
                  <a:cubicBezTo>
                    <a:pt x="0" y="15"/>
                    <a:pt x="12" y="11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3" name="Freeform 491"/>
            <p:cNvSpPr/>
            <p:nvPr/>
          </p:nvSpPr>
          <p:spPr bwMode="auto">
            <a:xfrm>
              <a:off x="991" y="1446"/>
              <a:ext cx="47" cy="53"/>
            </a:xfrm>
            <a:custGeom>
              <a:avLst/>
              <a:gdLst>
                <a:gd name="T0" fmla="*/ 216 w 222"/>
                <a:gd name="T1" fmla="*/ 5 h 252"/>
                <a:gd name="T2" fmla="*/ 204 w 222"/>
                <a:gd name="T3" fmla="*/ 52 h 252"/>
                <a:gd name="T4" fmla="*/ 63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6 w 222"/>
                <a:gd name="T13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52">
                  <a:moveTo>
                    <a:pt x="216" y="5"/>
                  </a:moveTo>
                  <a:cubicBezTo>
                    <a:pt x="222" y="22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1" y="208"/>
                    <a:pt x="62" y="179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4" name="Freeform 492"/>
            <p:cNvSpPr/>
            <p:nvPr/>
          </p:nvSpPr>
          <p:spPr bwMode="auto">
            <a:xfrm>
              <a:off x="1160" y="1255"/>
              <a:ext cx="47" cy="54"/>
            </a:xfrm>
            <a:custGeom>
              <a:avLst/>
              <a:gdLst>
                <a:gd name="T0" fmla="*/ 215 w 222"/>
                <a:gd name="T1" fmla="*/ 6 h 252"/>
                <a:gd name="T2" fmla="*/ 203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7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52">
                  <a:moveTo>
                    <a:pt x="215" y="6"/>
                  </a:moveTo>
                  <a:cubicBezTo>
                    <a:pt x="222" y="22"/>
                    <a:pt x="196" y="36"/>
                    <a:pt x="203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7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5" name="Freeform 493"/>
            <p:cNvSpPr/>
            <p:nvPr/>
          </p:nvSpPr>
          <p:spPr bwMode="auto">
            <a:xfrm>
              <a:off x="1097" y="280"/>
              <a:ext cx="13" cy="1022"/>
            </a:xfrm>
            <a:custGeom>
              <a:avLst/>
              <a:gdLst>
                <a:gd name="T0" fmla="*/ 44 w 63"/>
                <a:gd name="T1" fmla="*/ 0 h 4801"/>
                <a:gd name="T2" fmla="*/ 63 w 63"/>
                <a:gd name="T3" fmla="*/ 600 h 4801"/>
                <a:gd name="T4" fmla="*/ 44 w 63"/>
                <a:gd name="T5" fmla="*/ 3734 h 4801"/>
                <a:gd name="T6" fmla="*/ 17 w 63"/>
                <a:gd name="T7" fmla="*/ 4801 h 4801"/>
                <a:gd name="T8" fmla="*/ 31 w 63"/>
                <a:gd name="T9" fmla="*/ 2667 h 4801"/>
                <a:gd name="T10" fmla="*/ 31 w 63"/>
                <a:gd name="T11" fmla="*/ 266 h 4801"/>
                <a:gd name="T12" fmla="*/ 44 w 63"/>
                <a:gd name="T13" fmla="*/ 0 h 4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801">
                  <a:moveTo>
                    <a:pt x="44" y="0"/>
                  </a:moveTo>
                  <a:cubicBezTo>
                    <a:pt x="59" y="88"/>
                    <a:pt x="47" y="517"/>
                    <a:pt x="63" y="600"/>
                  </a:cubicBezTo>
                  <a:cubicBezTo>
                    <a:pt x="57" y="1495"/>
                    <a:pt x="57" y="2618"/>
                    <a:pt x="44" y="3734"/>
                  </a:cubicBezTo>
                  <a:cubicBezTo>
                    <a:pt x="40" y="4109"/>
                    <a:pt x="35" y="4608"/>
                    <a:pt x="17" y="4801"/>
                  </a:cubicBezTo>
                  <a:cubicBezTo>
                    <a:pt x="0" y="4276"/>
                    <a:pt x="25" y="3426"/>
                    <a:pt x="31" y="2667"/>
                  </a:cubicBezTo>
                  <a:cubicBezTo>
                    <a:pt x="39" y="1785"/>
                    <a:pt x="43" y="921"/>
                    <a:pt x="31" y="266"/>
                  </a:cubicBezTo>
                  <a:cubicBezTo>
                    <a:pt x="30" y="84"/>
                    <a:pt x="42" y="132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6" name="Freeform 494"/>
            <p:cNvSpPr/>
            <p:nvPr/>
          </p:nvSpPr>
          <p:spPr bwMode="auto">
            <a:xfrm>
              <a:off x="1002" y="1260"/>
              <a:ext cx="44" cy="56"/>
            </a:xfrm>
            <a:custGeom>
              <a:avLst/>
              <a:gdLst>
                <a:gd name="T0" fmla="*/ 200 w 208"/>
                <a:gd name="T1" fmla="*/ 262 h 265"/>
                <a:gd name="T2" fmla="*/ 157 w 208"/>
                <a:gd name="T3" fmla="*/ 240 h 265"/>
                <a:gd name="T4" fmla="*/ 31 w 208"/>
                <a:gd name="T5" fmla="*/ 69 h 265"/>
                <a:gd name="T6" fmla="*/ 7 w 208"/>
                <a:gd name="T7" fmla="*/ 0 h 265"/>
                <a:gd name="T8" fmla="*/ 91 w 208"/>
                <a:gd name="T9" fmla="*/ 118 h 265"/>
                <a:gd name="T10" fmla="*/ 199 w 208"/>
                <a:gd name="T11" fmla="*/ 242 h 265"/>
                <a:gd name="T12" fmla="*/ 200 w 208"/>
                <a:gd name="T13" fmla="*/ 26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5">
                  <a:moveTo>
                    <a:pt x="200" y="262"/>
                  </a:moveTo>
                  <a:cubicBezTo>
                    <a:pt x="183" y="265"/>
                    <a:pt x="174" y="237"/>
                    <a:pt x="157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8"/>
                    <a:pt x="0" y="19"/>
                    <a:pt x="7" y="0"/>
                  </a:cubicBezTo>
                  <a:cubicBezTo>
                    <a:pt x="45" y="19"/>
                    <a:pt x="62" y="75"/>
                    <a:pt x="91" y="118"/>
                  </a:cubicBezTo>
                  <a:cubicBezTo>
                    <a:pt x="124" y="167"/>
                    <a:pt x="160" y="214"/>
                    <a:pt x="199" y="242"/>
                  </a:cubicBezTo>
                  <a:cubicBezTo>
                    <a:pt x="208" y="251"/>
                    <a:pt x="196" y="254"/>
                    <a:pt x="200" y="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7" name="Freeform 495"/>
            <p:cNvSpPr/>
            <p:nvPr/>
          </p:nvSpPr>
          <p:spPr bwMode="auto">
            <a:xfrm>
              <a:off x="998" y="1310"/>
              <a:ext cx="24" cy="21"/>
            </a:xfrm>
            <a:custGeom>
              <a:avLst/>
              <a:gdLst>
                <a:gd name="T0" fmla="*/ 0 w 111"/>
                <a:gd name="T1" fmla="*/ 11 h 98"/>
                <a:gd name="T2" fmla="*/ 111 w 111"/>
                <a:gd name="T3" fmla="*/ 90 h 98"/>
                <a:gd name="T4" fmla="*/ 0 w 111"/>
                <a:gd name="T5" fmla="*/ 1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98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8"/>
                    <a:pt x="25" y="3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8" name="Freeform 496"/>
            <p:cNvSpPr/>
            <p:nvPr/>
          </p:nvSpPr>
          <p:spPr bwMode="auto">
            <a:xfrm>
              <a:off x="1113" y="1480"/>
              <a:ext cx="10" cy="27"/>
            </a:xfrm>
            <a:custGeom>
              <a:avLst/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8" y="15"/>
                    <a:pt x="47" y="99"/>
                    <a:pt x="41" y="130"/>
                  </a:cubicBezTo>
                  <a:cubicBezTo>
                    <a:pt x="7" y="115"/>
                    <a:pt x="8" y="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9" name="Freeform 497"/>
            <p:cNvSpPr/>
            <p:nvPr/>
          </p:nvSpPr>
          <p:spPr bwMode="auto">
            <a:xfrm>
              <a:off x="1168" y="1457"/>
              <a:ext cx="17" cy="24"/>
            </a:xfrm>
            <a:custGeom>
              <a:avLst/>
              <a:gdLst>
                <a:gd name="T0" fmla="*/ 0 w 80"/>
                <a:gd name="T1" fmla="*/ 0 h 111"/>
                <a:gd name="T2" fmla="*/ 80 w 80"/>
                <a:gd name="T3" fmla="*/ 111 h 111"/>
                <a:gd name="T4" fmla="*/ 0 w 80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1">
                  <a:moveTo>
                    <a:pt x="0" y="0"/>
                  </a:moveTo>
                  <a:cubicBezTo>
                    <a:pt x="41" y="3"/>
                    <a:pt x="75" y="79"/>
                    <a:pt x="80" y="111"/>
                  </a:cubicBezTo>
                  <a:cubicBezTo>
                    <a:pt x="43" y="107"/>
                    <a:pt x="17" y="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0" name="Freeform 498"/>
            <p:cNvSpPr/>
            <p:nvPr/>
          </p:nvSpPr>
          <p:spPr bwMode="auto">
            <a:xfrm>
              <a:off x="1187" y="1434"/>
              <a:ext cx="23" cy="20"/>
            </a:xfrm>
            <a:custGeom>
              <a:avLst/>
              <a:gdLst>
                <a:gd name="T0" fmla="*/ 0 w 110"/>
                <a:gd name="T1" fmla="*/ 15 h 94"/>
                <a:gd name="T2" fmla="*/ 10 w 110"/>
                <a:gd name="T3" fmla="*/ 0 h 94"/>
                <a:gd name="T4" fmla="*/ 110 w 110"/>
                <a:gd name="T5" fmla="*/ 60 h 94"/>
                <a:gd name="T6" fmla="*/ 0 w 110"/>
                <a:gd name="T7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4">
                  <a:moveTo>
                    <a:pt x="0" y="15"/>
                  </a:moveTo>
                  <a:cubicBezTo>
                    <a:pt x="3" y="10"/>
                    <a:pt x="7" y="5"/>
                    <a:pt x="10" y="0"/>
                  </a:cubicBezTo>
                  <a:cubicBezTo>
                    <a:pt x="48" y="12"/>
                    <a:pt x="83" y="38"/>
                    <a:pt x="110" y="60"/>
                  </a:cubicBezTo>
                  <a:cubicBezTo>
                    <a:pt x="77" y="94"/>
                    <a:pt x="42" y="22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1" name="Freeform 499"/>
            <p:cNvSpPr/>
            <p:nvPr/>
          </p:nvSpPr>
          <p:spPr bwMode="auto">
            <a:xfrm>
              <a:off x="943" y="1312"/>
              <a:ext cx="63" cy="32"/>
            </a:xfrm>
            <a:custGeom>
              <a:avLst/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5 h 152"/>
                <a:gd name="T10" fmla="*/ 283 w 295"/>
                <a:gd name="T11" fmla="*/ 124 h 152"/>
                <a:gd name="T12" fmla="*/ 293 w 295"/>
                <a:gd name="T13" fmla="*/ 14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80" y="152"/>
                    <a:pt x="259" y="131"/>
                    <a:pt x="245" y="143"/>
                  </a:cubicBezTo>
                  <a:cubicBezTo>
                    <a:pt x="190" y="116"/>
                    <a:pt x="119" y="88"/>
                    <a:pt x="54" y="50"/>
                  </a:cubicBezTo>
                  <a:cubicBezTo>
                    <a:pt x="32" y="37"/>
                    <a:pt x="3" y="21"/>
                    <a:pt x="0" y="1"/>
                  </a:cubicBezTo>
                  <a:cubicBezTo>
                    <a:pt x="42" y="0"/>
                    <a:pt x="84" y="41"/>
                    <a:pt x="129" y="65"/>
                  </a:cubicBezTo>
                  <a:cubicBezTo>
                    <a:pt x="182" y="93"/>
                    <a:pt x="235" y="118"/>
                    <a:pt x="283" y="124"/>
                  </a:cubicBezTo>
                  <a:cubicBezTo>
                    <a:pt x="295" y="128"/>
                    <a:pt x="286" y="136"/>
                    <a:pt x="293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2" name="Freeform 500"/>
            <p:cNvSpPr/>
            <p:nvPr/>
          </p:nvSpPr>
          <p:spPr bwMode="auto">
            <a:xfrm>
              <a:off x="971" y="1361"/>
              <a:ext cx="29" cy="13"/>
            </a:xfrm>
            <a:custGeom>
              <a:avLst/>
              <a:gdLst>
                <a:gd name="T0" fmla="*/ 137 w 137"/>
                <a:gd name="T1" fmla="*/ 28 h 61"/>
                <a:gd name="T2" fmla="*/ 0 w 137"/>
                <a:gd name="T3" fmla="*/ 28 h 61"/>
                <a:gd name="T4" fmla="*/ 137 w 137"/>
                <a:gd name="T5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1">
                  <a:moveTo>
                    <a:pt x="137" y="28"/>
                  </a:moveTo>
                  <a:cubicBezTo>
                    <a:pt x="110" y="61"/>
                    <a:pt x="28" y="43"/>
                    <a:pt x="0" y="28"/>
                  </a:cubicBezTo>
                  <a:cubicBezTo>
                    <a:pt x="25" y="0"/>
                    <a:pt x="104" y="26"/>
                    <a:pt x="13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3" name="Freeform 501"/>
            <p:cNvSpPr/>
            <p:nvPr/>
          </p:nvSpPr>
          <p:spPr bwMode="auto">
            <a:xfrm>
              <a:off x="1177" y="1307"/>
              <a:ext cx="23" cy="18"/>
            </a:xfrm>
            <a:custGeom>
              <a:avLst/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7"/>
                    <a:pt x="81" y="19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4" name="Freeform 502"/>
            <p:cNvSpPr/>
            <p:nvPr/>
          </p:nvSpPr>
          <p:spPr bwMode="auto">
            <a:xfrm>
              <a:off x="968" y="1385"/>
              <a:ext cx="25" cy="13"/>
            </a:xfrm>
            <a:custGeom>
              <a:avLst/>
              <a:gdLst>
                <a:gd name="T0" fmla="*/ 118 w 118"/>
                <a:gd name="T1" fmla="*/ 34 h 59"/>
                <a:gd name="T2" fmla="*/ 116 w 118"/>
                <a:gd name="T3" fmla="*/ 52 h 59"/>
                <a:gd name="T4" fmla="*/ 0 w 118"/>
                <a:gd name="T5" fmla="*/ 45 h 59"/>
                <a:gd name="T6" fmla="*/ 118 w 118"/>
                <a:gd name="T7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4"/>
                  </a:moveTo>
                  <a:cubicBezTo>
                    <a:pt x="117" y="40"/>
                    <a:pt x="117" y="46"/>
                    <a:pt x="116" y="52"/>
                  </a:cubicBezTo>
                  <a:cubicBezTo>
                    <a:pt x="77" y="59"/>
                    <a:pt x="34" y="52"/>
                    <a:pt x="0" y="45"/>
                  </a:cubicBezTo>
                  <a:cubicBezTo>
                    <a:pt x="14" y="0"/>
                    <a:pt x="78" y="47"/>
                    <a:pt x="11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5" name="Freeform 503"/>
            <p:cNvSpPr/>
            <p:nvPr/>
          </p:nvSpPr>
          <p:spPr bwMode="auto">
            <a:xfrm>
              <a:off x="1189" y="1336"/>
              <a:ext cx="25" cy="13"/>
            </a:xfrm>
            <a:custGeom>
              <a:avLst/>
              <a:gdLst>
                <a:gd name="T0" fmla="*/ 108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8 w 11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8" y="0"/>
                  </a:moveTo>
                  <a:cubicBezTo>
                    <a:pt x="110" y="6"/>
                    <a:pt x="112" y="12"/>
                    <a:pt x="115" y="17"/>
                  </a:cubicBezTo>
                  <a:cubicBezTo>
                    <a:pt x="83" y="41"/>
                    <a:pt x="41" y="53"/>
                    <a:pt x="7" y="62"/>
                  </a:cubicBezTo>
                  <a:cubicBezTo>
                    <a:pt x="0" y="16"/>
                    <a:pt x="78" y="3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6" name="Freeform 504"/>
            <p:cNvSpPr>
              <a:spLocks noEditPoints="1"/>
            </p:cNvSpPr>
            <p:nvPr/>
          </p:nvSpPr>
          <p:spPr bwMode="auto">
            <a:xfrm>
              <a:off x="1014" y="1295"/>
              <a:ext cx="163" cy="174"/>
            </a:xfrm>
            <a:custGeom>
              <a:avLst/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29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3 w 163"/>
                <a:gd name="T19" fmla="*/ 10 h 174"/>
                <a:gd name="T20" fmla="*/ 93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7 h 174"/>
                <a:gd name="T28" fmla="*/ 138 w 163"/>
                <a:gd name="T29" fmla="*/ 139 h 174"/>
                <a:gd name="T30" fmla="*/ 153 w 163"/>
                <a:gd name="T31" fmla="*/ 82 h 174"/>
                <a:gd name="T32" fmla="*/ 145 w 163"/>
                <a:gd name="T33" fmla="*/ 74 h 174"/>
                <a:gd name="T34" fmla="*/ 140 w 163"/>
                <a:gd name="T35" fmla="*/ 113 h 174"/>
                <a:gd name="T36" fmla="*/ 126 w 163"/>
                <a:gd name="T37" fmla="*/ 145 h 174"/>
                <a:gd name="T38" fmla="*/ 143 w 163"/>
                <a:gd name="T39" fmla="*/ 90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3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5 w 163"/>
                <a:gd name="T85" fmla="*/ 151 h 174"/>
                <a:gd name="T86" fmla="*/ 93 w 163"/>
                <a:gd name="T87" fmla="*/ 152 h 174"/>
                <a:gd name="T88" fmla="*/ 80 w 163"/>
                <a:gd name="T89" fmla="*/ 19 h 174"/>
                <a:gd name="T90" fmla="*/ 40 w 163"/>
                <a:gd name="T91" fmla="*/ 122 h 174"/>
                <a:gd name="T92" fmla="*/ 77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4" y="7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8" y="22"/>
                  </a:lnTo>
                  <a:lnTo>
                    <a:pt x="149" y="36"/>
                  </a:lnTo>
                  <a:lnTo>
                    <a:pt x="158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1" y="120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3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29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3" y="157"/>
                  </a:lnTo>
                  <a:lnTo>
                    <a:pt x="28" y="142"/>
                  </a:lnTo>
                  <a:lnTo>
                    <a:pt x="22" y="131"/>
                  </a:lnTo>
                  <a:lnTo>
                    <a:pt x="20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70" y="11"/>
                  </a:lnTo>
                  <a:lnTo>
                    <a:pt x="85" y="9"/>
                  </a:lnTo>
                  <a:lnTo>
                    <a:pt x="93" y="10"/>
                  </a:lnTo>
                  <a:lnTo>
                    <a:pt x="100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7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7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7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5"/>
                  </a:lnTo>
                  <a:lnTo>
                    <a:pt x="138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5"/>
                  </a:lnTo>
                  <a:lnTo>
                    <a:pt x="139" y="56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1" y="132"/>
                  </a:lnTo>
                  <a:lnTo>
                    <a:pt x="124" y="144"/>
                  </a:lnTo>
                  <a:lnTo>
                    <a:pt x="122" y="146"/>
                  </a:lnTo>
                  <a:lnTo>
                    <a:pt x="126" y="145"/>
                  </a:lnTo>
                  <a:lnTo>
                    <a:pt x="131" y="138"/>
                  </a:lnTo>
                  <a:lnTo>
                    <a:pt x="139" y="123"/>
                  </a:lnTo>
                  <a:lnTo>
                    <a:pt x="140" y="117"/>
                  </a:lnTo>
                  <a:lnTo>
                    <a:pt x="142" y="113"/>
                  </a:lnTo>
                  <a:lnTo>
                    <a:pt x="143" y="90"/>
                  </a:lnTo>
                  <a:lnTo>
                    <a:pt x="140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1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9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4" y="24"/>
                  </a:lnTo>
                  <a:lnTo>
                    <a:pt x="59" y="26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3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7" y="36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6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6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6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100" y="19"/>
                  </a:lnTo>
                  <a:lnTo>
                    <a:pt x="113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59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6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6" y="14"/>
                  </a:lnTo>
                  <a:close/>
                  <a:moveTo>
                    <a:pt x="98" y="14"/>
                  </a:moveTo>
                  <a:lnTo>
                    <a:pt x="95" y="13"/>
                  </a:lnTo>
                  <a:lnTo>
                    <a:pt x="100" y="15"/>
                  </a:lnTo>
                  <a:lnTo>
                    <a:pt x="98" y="14"/>
                  </a:lnTo>
                  <a:close/>
                  <a:moveTo>
                    <a:pt x="78" y="152"/>
                  </a:moveTo>
                  <a:lnTo>
                    <a:pt x="63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1" y="66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5"/>
                  </a:lnTo>
                  <a:lnTo>
                    <a:pt x="24" y="117"/>
                  </a:lnTo>
                  <a:lnTo>
                    <a:pt x="32" y="130"/>
                  </a:lnTo>
                  <a:lnTo>
                    <a:pt x="43" y="142"/>
                  </a:lnTo>
                  <a:lnTo>
                    <a:pt x="55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8" y="152"/>
                  </a:lnTo>
                  <a:close/>
                  <a:moveTo>
                    <a:pt x="73" y="20"/>
                  </a:moveTo>
                  <a:lnTo>
                    <a:pt x="85" y="20"/>
                  </a:lnTo>
                  <a:lnTo>
                    <a:pt x="80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3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7" y="147"/>
                  </a:lnTo>
                  <a:lnTo>
                    <a:pt x="62" y="139"/>
                  </a:lnTo>
                  <a:lnTo>
                    <a:pt x="48" y="129"/>
                  </a:lnTo>
                  <a:lnTo>
                    <a:pt x="39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30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0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6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2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7" name="Freeform 505"/>
            <p:cNvSpPr/>
            <p:nvPr/>
          </p:nvSpPr>
          <p:spPr bwMode="auto">
            <a:xfrm>
              <a:off x="1197" y="1366"/>
              <a:ext cx="26" cy="10"/>
            </a:xfrm>
            <a:custGeom>
              <a:avLst/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7 h 47"/>
                <a:gd name="T8" fmla="*/ 7 w 122"/>
                <a:gd name="T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4" y="21"/>
                    <a:pt x="119" y="27"/>
                    <a:pt x="122" y="32"/>
                  </a:cubicBezTo>
                  <a:cubicBezTo>
                    <a:pt x="83" y="47"/>
                    <a:pt x="50" y="28"/>
                    <a:pt x="12" y="37"/>
                  </a:cubicBezTo>
                  <a:cubicBezTo>
                    <a:pt x="0" y="27"/>
                    <a:pt x="6" y="20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8" name="Freeform 506"/>
            <p:cNvSpPr/>
            <p:nvPr/>
          </p:nvSpPr>
          <p:spPr bwMode="auto">
            <a:xfrm>
              <a:off x="1189" y="1394"/>
              <a:ext cx="51" cy="28"/>
            </a:xfrm>
            <a:custGeom>
              <a:avLst/>
              <a:gdLst>
                <a:gd name="T0" fmla="*/ 240 w 240"/>
                <a:gd name="T1" fmla="*/ 115 h 129"/>
                <a:gd name="T2" fmla="*/ 160 w 240"/>
                <a:gd name="T3" fmla="*/ 72 h 129"/>
                <a:gd name="T4" fmla="*/ 3 w 240"/>
                <a:gd name="T5" fmla="*/ 25 h 129"/>
                <a:gd name="T6" fmla="*/ 0 w 240"/>
                <a:gd name="T7" fmla="*/ 11 h 129"/>
                <a:gd name="T8" fmla="*/ 240 w 240"/>
                <a:gd name="T9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29">
                  <a:moveTo>
                    <a:pt x="240" y="115"/>
                  </a:moveTo>
                  <a:cubicBezTo>
                    <a:pt x="205" y="129"/>
                    <a:pt x="187" y="89"/>
                    <a:pt x="160" y="72"/>
                  </a:cubicBezTo>
                  <a:cubicBezTo>
                    <a:pt x="115" y="45"/>
                    <a:pt x="56" y="42"/>
                    <a:pt x="3" y="25"/>
                  </a:cubicBezTo>
                  <a:cubicBezTo>
                    <a:pt x="2" y="21"/>
                    <a:pt x="1" y="16"/>
                    <a:pt x="0" y="11"/>
                  </a:cubicBezTo>
                  <a:cubicBezTo>
                    <a:pt x="95" y="0"/>
                    <a:pt x="188" y="42"/>
                    <a:pt x="24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9" name="Freeform 507"/>
            <p:cNvSpPr/>
            <p:nvPr/>
          </p:nvSpPr>
          <p:spPr bwMode="auto">
            <a:xfrm>
              <a:off x="1041" y="1469"/>
              <a:ext cx="16" cy="22"/>
            </a:xfrm>
            <a:custGeom>
              <a:avLst/>
              <a:gdLst>
                <a:gd name="T0" fmla="*/ 0 w 75"/>
                <a:gd name="T1" fmla="*/ 93 h 106"/>
                <a:gd name="T2" fmla="*/ 61 w 75"/>
                <a:gd name="T3" fmla="*/ 0 h 106"/>
                <a:gd name="T4" fmla="*/ 75 w 75"/>
                <a:gd name="T5" fmla="*/ 4 h 106"/>
                <a:gd name="T6" fmla="*/ 24 w 75"/>
                <a:gd name="T7" fmla="*/ 102 h 106"/>
                <a:gd name="T8" fmla="*/ 0 w 75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6">
                  <a:moveTo>
                    <a:pt x="0" y="93"/>
                  </a:moveTo>
                  <a:cubicBezTo>
                    <a:pt x="16" y="59"/>
                    <a:pt x="28" y="20"/>
                    <a:pt x="61" y="0"/>
                  </a:cubicBezTo>
                  <a:cubicBezTo>
                    <a:pt x="62" y="6"/>
                    <a:pt x="69" y="4"/>
                    <a:pt x="75" y="4"/>
                  </a:cubicBezTo>
                  <a:cubicBezTo>
                    <a:pt x="68" y="46"/>
                    <a:pt x="36" y="64"/>
                    <a:pt x="24" y="102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0" name="Freeform 508"/>
            <p:cNvSpPr/>
            <p:nvPr/>
          </p:nvSpPr>
          <p:spPr bwMode="auto">
            <a:xfrm>
              <a:off x="1070" y="1482"/>
              <a:ext cx="21" cy="55"/>
            </a:xfrm>
            <a:custGeom>
              <a:avLst/>
              <a:gdLst>
                <a:gd name="T0" fmla="*/ 77 w 100"/>
                <a:gd name="T1" fmla="*/ 0 h 257"/>
                <a:gd name="T2" fmla="*/ 55 w 100"/>
                <a:gd name="T3" fmla="*/ 87 h 257"/>
                <a:gd name="T4" fmla="*/ 46 w 100"/>
                <a:gd name="T5" fmla="*/ 251 h 257"/>
                <a:gd name="T6" fmla="*/ 33 w 100"/>
                <a:gd name="T7" fmla="*/ 257 h 257"/>
                <a:gd name="T8" fmla="*/ 77 w 100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57">
                  <a:moveTo>
                    <a:pt x="77" y="0"/>
                  </a:moveTo>
                  <a:cubicBezTo>
                    <a:pt x="100" y="30"/>
                    <a:pt x="64" y="57"/>
                    <a:pt x="55" y="87"/>
                  </a:cubicBezTo>
                  <a:cubicBezTo>
                    <a:pt x="39" y="138"/>
                    <a:pt x="49" y="195"/>
                    <a:pt x="46" y="251"/>
                  </a:cubicBezTo>
                  <a:cubicBezTo>
                    <a:pt x="42" y="253"/>
                    <a:pt x="37" y="255"/>
                    <a:pt x="33" y="257"/>
                  </a:cubicBezTo>
                  <a:cubicBezTo>
                    <a:pt x="0" y="167"/>
                    <a:pt x="19" y="67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1" name="Freeform 509"/>
            <p:cNvSpPr/>
            <p:nvPr/>
          </p:nvSpPr>
          <p:spPr bwMode="auto">
            <a:xfrm>
              <a:off x="965" y="1420"/>
              <a:ext cx="49" cy="28"/>
            </a:xfrm>
            <a:custGeom>
              <a:avLst/>
              <a:gdLst>
                <a:gd name="T0" fmla="*/ 232 w 232"/>
                <a:gd name="T1" fmla="*/ 6 h 133"/>
                <a:gd name="T2" fmla="*/ 148 w 232"/>
                <a:gd name="T3" fmla="*/ 41 h 133"/>
                <a:gd name="T4" fmla="*/ 12 w 232"/>
                <a:gd name="T5" fmla="*/ 133 h 133"/>
                <a:gd name="T6" fmla="*/ 0 w 232"/>
                <a:gd name="T7" fmla="*/ 127 h 133"/>
                <a:gd name="T8" fmla="*/ 232 w 232"/>
                <a:gd name="T9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33">
                  <a:moveTo>
                    <a:pt x="232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3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2" name="Freeform 510"/>
            <p:cNvSpPr/>
            <p:nvPr/>
          </p:nvSpPr>
          <p:spPr bwMode="auto">
            <a:xfrm>
              <a:off x="577" y="1032"/>
              <a:ext cx="44" cy="56"/>
            </a:xfrm>
            <a:custGeom>
              <a:avLst/>
              <a:gdLst>
                <a:gd name="T0" fmla="*/ 8 w 208"/>
                <a:gd name="T1" fmla="*/ 3 h 264"/>
                <a:gd name="T2" fmla="*/ 51 w 208"/>
                <a:gd name="T3" fmla="*/ 24 h 264"/>
                <a:gd name="T4" fmla="*/ 177 w 208"/>
                <a:gd name="T5" fmla="*/ 196 h 264"/>
                <a:gd name="T6" fmla="*/ 201 w 208"/>
                <a:gd name="T7" fmla="*/ 264 h 264"/>
                <a:gd name="T8" fmla="*/ 117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1" y="24"/>
                  </a:cubicBezTo>
                  <a:cubicBezTo>
                    <a:pt x="87" y="74"/>
                    <a:pt x="138" y="132"/>
                    <a:pt x="177" y="196"/>
                  </a:cubicBezTo>
                  <a:cubicBezTo>
                    <a:pt x="190" y="217"/>
                    <a:pt x="208" y="246"/>
                    <a:pt x="201" y="264"/>
                  </a:cubicBezTo>
                  <a:cubicBezTo>
                    <a:pt x="163" y="246"/>
                    <a:pt x="146" y="190"/>
                    <a:pt x="117" y="147"/>
                  </a:cubicBezTo>
                  <a:cubicBezTo>
                    <a:pt x="84" y="98"/>
                    <a:pt x="48" y="51"/>
                    <a:pt x="9" y="23"/>
                  </a:cubicBezTo>
                  <a:cubicBezTo>
                    <a:pt x="0" y="14"/>
                    <a:pt x="12" y="11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3" name="Freeform 511"/>
            <p:cNvSpPr/>
            <p:nvPr/>
          </p:nvSpPr>
          <p:spPr bwMode="auto">
            <a:xfrm>
              <a:off x="429" y="1006"/>
              <a:ext cx="47" cy="53"/>
            </a:xfrm>
            <a:custGeom>
              <a:avLst/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7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9" y="99"/>
                    <a:pt x="177" y="55"/>
                    <a:pt x="196" y="10"/>
                  </a:cubicBezTo>
                  <a:cubicBezTo>
                    <a:pt x="203" y="0"/>
                    <a:pt x="209" y="11"/>
                    <a:pt x="2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4" name="Freeform 512"/>
            <p:cNvSpPr/>
            <p:nvPr/>
          </p:nvSpPr>
          <p:spPr bwMode="auto">
            <a:xfrm>
              <a:off x="597" y="815"/>
              <a:ext cx="47" cy="54"/>
            </a:xfrm>
            <a:custGeom>
              <a:avLst/>
              <a:gdLst>
                <a:gd name="T0" fmla="*/ 216 w 222"/>
                <a:gd name="T1" fmla="*/ 5 h 251"/>
                <a:gd name="T2" fmla="*/ 204 w 222"/>
                <a:gd name="T3" fmla="*/ 52 h 251"/>
                <a:gd name="T4" fmla="*/ 63 w 222"/>
                <a:gd name="T5" fmla="*/ 211 h 251"/>
                <a:gd name="T6" fmla="*/ 0 w 222"/>
                <a:gd name="T7" fmla="*/ 249 h 251"/>
                <a:gd name="T8" fmla="*/ 98 w 222"/>
                <a:gd name="T9" fmla="*/ 142 h 251"/>
                <a:gd name="T10" fmla="*/ 196 w 222"/>
                <a:gd name="T11" fmla="*/ 11 h 251"/>
                <a:gd name="T12" fmla="*/ 216 w 222"/>
                <a:gd name="T1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51">
                  <a:moveTo>
                    <a:pt x="216" y="5"/>
                  </a:moveTo>
                  <a:cubicBezTo>
                    <a:pt x="222" y="21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1" y="208"/>
                    <a:pt x="62" y="179"/>
                    <a:pt x="98" y="142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5" name="Freeform 513"/>
            <p:cNvSpPr/>
            <p:nvPr/>
          </p:nvSpPr>
          <p:spPr bwMode="auto">
            <a:xfrm>
              <a:off x="534" y="264"/>
              <a:ext cx="10" cy="598"/>
            </a:xfrm>
            <a:custGeom>
              <a:avLst/>
              <a:gdLst>
                <a:gd name="T0" fmla="*/ 20 w 48"/>
                <a:gd name="T1" fmla="*/ 0 h 2811"/>
                <a:gd name="T2" fmla="*/ 42 w 48"/>
                <a:gd name="T3" fmla="*/ 352 h 2811"/>
                <a:gd name="T4" fmla="*/ 41 w 48"/>
                <a:gd name="T5" fmla="*/ 2187 h 2811"/>
                <a:gd name="T6" fmla="*/ 19 w 48"/>
                <a:gd name="T7" fmla="*/ 2811 h 2811"/>
                <a:gd name="T8" fmla="*/ 22 w 48"/>
                <a:gd name="T9" fmla="*/ 1562 h 2811"/>
                <a:gd name="T10" fmla="*/ 9 w 48"/>
                <a:gd name="T11" fmla="*/ 156 h 2811"/>
                <a:gd name="T12" fmla="*/ 20 w 48"/>
                <a:gd name="T13" fmla="*/ 0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811">
                  <a:moveTo>
                    <a:pt x="20" y="0"/>
                  </a:moveTo>
                  <a:cubicBezTo>
                    <a:pt x="36" y="52"/>
                    <a:pt x="26" y="303"/>
                    <a:pt x="42" y="352"/>
                  </a:cubicBezTo>
                  <a:cubicBezTo>
                    <a:pt x="42" y="876"/>
                    <a:pt x="48" y="1533"/>
                    <a:pt x="41" y="2187"/>
                  </a:cubicBezTo>
                  <a:cubicBezTo>
                    <a:pt x="39" y="2406"/>
                    <a:pt x="36" y="2699"/>
                    <a:pt x="19" y="2811"/>
                  </a:cubicBezTo>
                  <a:cubicBezTo>
                    <a:pt x="0" y="2504"/>
                    <a:pt x="20" y="2006"/>
                    <a:pt x="22" y="1562"/>
                  </a:cubicBezTo>
                  <a:cubicBezTo>
                    <a:pt x="25" y="1045"/>
                    <a:pt x="24" y="539"/>
                    <a:pt x="9" y="156"/>
                  </a:cubicBezTo>
                  <a:cubicBezTo>
                    <a:pt x="7" y="49"/>
                    <a:pt x="19" y="78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6" name="Freeform 514"/>
            <p:cNvSpPr/>
            <p:nvPr/>
          </p:nvSpPr>
          <p:spPr bwMode="auto">
            <a:xfrm>
              <a:off x="440" y="820"/>
              <a:ext cx="44" cy="56"/>
            </a:xfrm>
            <a:custGeom>
              <a:avLst/>
              <a:gdLst>
                <a:gd name="T0" fmla="*/ 200 w 207"/>
                <a:gd name="T1" fmla="*/ 261 h 264"/>
                <a:gd name="T2" fmla="*/ 156 w 207"/>
                <a:gd name="T3" fmla="*/ 240 h 264"/>
                <a:gd name="T4" fmla="*/ 31 w 207"/>
                <a:gd name="T5" fmla="*/ 69 h 264"/>
                <a:gd name="T6" fmla="*/ 6 w 207"/>
                <a:gd name="T7" fmla="*/ 0 h 264"/>
                <a:gd name="T8" fmla="*/ 90 w 207"/>
                <a:gd name="T9" fmla="*/ 117 h 264"/>
                <a:gd name="T10" fmla="*/ 199 w 207"/>
                <a:gd name="T11" fmla="*/ 241 h 264"/>
                <a:gd name="T12" fmla="*/ 200 w 207"/>
                <a:gd name="T13" fmla="*/ 26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6" y="0"/>
                  </a:cubicBezTo>
                  <a:cubicBezTo>
                    <a:pt x="44" y="19"/>
                    <a:pt x="62" y="75"/>
                    <a:pt x="90" y="117"/>
                  </a:cubicBezTo>
                  <a:cubicBezTo>
                    <a:pt x="123" y="167"/>
                    <a:pt x="159" y="213"/>
                    <a:pt x="199" y="241"/>
                  </a:cubicBezTo>
                  <a:cubicBezTo>
                    <a:pt x="207" y="250"/>
                    <a:pt x="195" y="254"/>
                    <a:pt x="200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7" name="Freeform 515"/>
            <p:cNvSpPr/>
            <p:nvPr/>
          </p:nvSpPr>
          <p:spPr bwMode="auto">
            <a:xfrm>
              <a:off x="436" y="870"/>
              <a:ext cx="24" cy="21"/>
            </a:xfrm>
            <a:custGeom>
              <a:avLst/>
              <a:gdLst>
                <a:gd name="T0" fmla="*/ 0 w 112"/>
                <a:gd name="T1" fmla="*/ 11 h 98"/>
                <a:gd name="T2" fmla="*/ 112 w 112"/>
                <a:gd name="T3" fmla="*/ 89 h 98"/>
                <a:gd name="T4" fmla="*/ 0 w 112"/>
                <a:gd name="T5" fmla="*/ 1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8">
                  <a:moveTo>
                    <a:pt x="0" y="11"/>
                  </a:moveTo>
                  <a:cubicBezTo>
                    <a:pt x="41" y="0"/>
                    <a:pt x="98" y="61"/>
                    <a:pt x="112" y="89"/>
                  </a:cubicBezTo>
                  <a:cubicBezTo>
                    <a:pt x="76" y="98"/>
                    <a:pt x="26" y="3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8" name="Freeform 516"/>
            <p:cNvSpPr/>
            <p:nvPr/>
          </p:nvSpPr>
          <p:spPr bwMode="auto">
            <a:xfrm>
              <a:off x="551" y="1040"/>
              <a:ext cx="10" cy="27"/>
            </a:xfrm>
            <a:custGeom>
              <a:avLst/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1" y="130"/>
                  </a:cubicBezTo>
                  <a:cubicBezTo>
                    <a:pt x="8" y="116"/>
                    <a:pt x="8" y="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9" name="Freeform 517"/>
            <p:cNvSpPr/>
            <p:nvPr/>
          </p:nvSpPr>
          <p:spPr bwMode="auto">
            <a:xfrm>
              <a:off x="606" y="1017"/>
              <a:ext cx="17" cy="24"/>
            </a:xfrm>
            <a:custGeom>
              <a:avLst/>
              <a:gdLst>
                <a:gd name="T0" fmla="*/ 0 w 80"/>
                <a:gd name="T1" fmla="*/ 0 h 110"/>
                <a:gd name="T2" fmla="*/ 80 w 80"/>
                <a:gd name="T3" fmla="*/ 110 h 110"/>
                <a:gd name="T4" fmla="*/ 0 w 80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2" y="2"/>
                    <a:pt x="76" y="79"/>
                    <a:pt x="80" y="110"/>
                  </a:cubicBezTo>
                  <a:cubicBezTo>
                    <a:pt x="44" y="107"/>
                    <a:pt x="18" y="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0" name="Freeform 518"/>
            <p:cNvSpPr/>
            <p:nvPr/>
          </p:nvSpPr>
          <p:spPr bwMode="auto">
            <a:xfrm>
              <a:off x="625" y="995"/>
              <a:ext cx="23" cy="19"/>
            </a:xfrm>
            <a:custGeom>
              <a:avLst/>
              <a:gdLst>
                <a:gd name="T0" fmla="*/ 0 w 110"/>
                <a:gd name="T1" fmla="*/ 15 h 93"/>
                <a:gd name="T2" fmla="*/ 9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9" y="0"/>
                  </a:cubicBezTo>
                  <a:cubicBezTo>
                    <a:pt x="47" y="12"/>
                    <a:pt x="82" y="38"/>
                    <a:pt x="110" y="60"/>
                  </a:cubicBezTo>
                  <a:cubicBezTo>
                    <a:pt x="77" y="93"/>
                    <a:pt x="41" y="22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1" name="Freeform 519"/>
            <p:cNvSpPr/>
            <p:nvPr/>
          </p:nvSpPr>
          <p:spPr bwMode="auto">
            <a:xfrm>
              <a:off x="381" y="872"/>
              <a:ext cx="63" cy="32"/>
            </a:xfrm>
            <a:custGeom>
              <a:avLst/>
              <a:gdLst>
                <a:gd name="T0" fmla="*/ 293 w 295"/>
                <a:gd name="T1" fmla="*/ 142 h 152"/>
                <a:gd name="T2" fmla="*/ 244 w 295"/>
                <a:gd name="T3" fmla="*/ 143 h 152"/>
                <a:gd name="T4" fmla="*/ 53 w 295"/>
                <a:gd name="T5" fmla="*/ 51 h 152"/>
                <a:gd name="T6" fmla="*/ 0 w 295"/>
                <a:gd name="T7" fmla="*/ 1 h 152"/>
                <a:gd name="T8" fmla="*/ 129 w 295"/>
                <a:gd name="T9" fmla="*/ 66 h 152"/>
                <a:gd name="T10" fmla="*/ 282 w 295"/>
                <a:gd name="T11" fmla="*/ 125 h 152"/>
                <a:gd name="T12" fmla="*/ 293 w 295"/>
                <a:gd name="T13" fmla="*/ 14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2"/>
                  </a:moveTo>
                  <a:cubicBezTo>
                    <a:pt x="279" y="152"/>
                    <a:pt x="258" y="132"/>
                    <a:pt x="244" y="143"/>
                  </a:cubicBezTo>
                  <a:cubicBezTo>
                    <a:pt x="190" y="117"/>
                    <a:pt x="118" y="89"/>
                    <a:pt x="53" y="51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3" y="42"/>
                    <a:pt x="129" y="66"/>
                  </a:cubicBezTo>
                  <a:cubicBezTo>
                    <a:pt x="181" y="94"/>
                    <a:pt x="235" y="118"/>
                    <a:pt x="282" y="125"/>
                  </a:cubicBezTo>
                  <a:cubicBezTo>
                    <a:pt x="295" y="128"/>
                    <a:pt x="285" y="137"/>
                    <a:pt x="29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2" name="Freeform 520"/>
            <p:cNvSpPr/>
            <p:nvPr/>
          </p:nvSpPr>
          <p:spPr bwMode="auto">
            <a:xfrm>
              <a:off x="409" y="921"/>
              <a:ext cx="29" cy="13"/>
            </a:xfrm>
            <a:custGeom>
              <a:avLst/>
              <a:gdLst>
                <a:gd name="T0" fmla="*/ 136 w 136"/>
                <a:gd name="T1" fmla="*/ 28 h 60"/>
                <a:gd name="T2" fmla="*/ 0 w 136"/>
                <a:gd name="T3" fmla="*/ 27 h 60"/>
                <a:gd name="T4" fmla="*/ 136 w 136"/>
                <a:gd name="T5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60">
                  <a:moveTo>
                    <a:pt x="136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3" name="Freeform 521"/>
            <p:cNvSpPr/>
            <p:nvPr/>
          </p:nvSpPr>
          <p:spPr bwMode="auto">
            <a:xfrm>
              <a:off x="615" y="867"/>
              <a:ext cx="23" cy="18"/>
            </a:xfrm>
            <a:custGeom>
              <a:avLst/>
              <a:gdLst>
                <a:gd name="T0" fmla="*/ 107 w 107"/>
                <a:gd name="T1" fmla="*/ 0 h 84"/>
                <a:gd name="T2" fmla="*/ 0 w 107"/>
                <a:gd name="T3" fmla="*/ 84 h 84"/>
                <a:gd name="T4" fmla="*/ 107 w 107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4">
                  <a:moveTo>
                    <a:pt x="107" y="0"/>
                  </a:moveTo>
                  <a:cubicBezTo>
                    <a:pt x="106" y="41"/>
                    <a:pt x="31" y="78"/>
                    <a:pt x="0" y="84"/>
                  </a:cubicBezTo>
                  <a:cubicBezTo>
                    <a:pt x="2" y="47"/>
                    <a:pt x="81" y="18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4" name="Freeform 522"/>
            <p:cNvSpPr/>
            <p:nvPr/>
          </p:nvSpPr>
          <p:spPr bwMode="auto">
            <a:xfrm>
              <a:off x="406" y="945"/>
              <a:ext cx="25" cy="12"/>
            </a:xfrm>
            <a:custGeom>
              <a:avLst/>
              <a:gdLst>
                <a:gd name="T0" fmla="*/ 118 w 118"/>
                <a:gd name="T1" fmla="*/ 35 h 59"/>
                <a:gd name="T2" fmla="*/ 117 w 118"/>
                <a:gd name="T3" fmla="*/ 53 h 59"/>
                <a:gd name="T4" fmla="*/ 0 w 118"/>
                <a:gd name="T5" fmla="*/ 45 h 59"/>
                <a:gd name="T6" fmla="*/ 118 w 118"/>
                <a:gd name="T7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5"/>
                  </a:moveTo>
                  <a:cubicBezTo>
                    <a:pt x="118" y="41"/>
                    <a:pt x="117" y="47"/>
                    <a:pt x="117" y="53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8"/>
                    <a:pt x="118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5" name="Freeform 523"/>
            <p:cNvSpPr/>
            <p:nvPr/>
          </p:nvSpPr>
          <p:spPr bwMode="auto">
            <a:xfrm>
              <a:off x="627" y="896"/>
              <a:ext cx="24" cy="13"/>
            </a:xfrm>
            <a:custGeom>
              <a:avLst/>
              <a:gdLst>
                <a:gd name="T0" fmla="*/ 109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9 w 11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7"/>
                  </a:cubicBezTo>
                  <a:cubicBezTo>
                    <a:pt x="83" y="40"/>
                    <a:pt x="42" y="53"/>
                    <a:pt x="7" y="62"/>
                  </a:cubicBezTo>
                  <a:cubicBezTo>
                    <a:pt x="0" y="15"/>
                    <a:pt x="78" y="29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6" name="Freeform 524"/>
            <p:cNvSpPr>
              <a:spLocks noEditPoints="1"/>
            </p:cNvSpPr>
            <p:nvPr/>
          </p:nvSpPr>
          <p:spPr bwMode="auto">
            <a:xfrm>
              <a:off x="452" y="855"/>
              <a:ext cx="163" cy="174"/>
            </a:xfrm>
            <a:custGeom>
              <a:avLst/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2 w 163"/>
                <a:gd name="T19" fmla="*/ 10 h 174"/>
                <a:gd name="T20" fmla="*/ 92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1 h 174"/>
                <a:gd name="T32" fmla="*/ 145 w 163"/>
                <a:gd name="T33" fmla="*/ 74 h 174"/>
                <a:gd name="T34" fmla="*/ 140 w 163"/>
                <a:gd name="T35" fmla="*/ 113 h 174"/>
                <a:gd name="T36" fmla="*/ 125 w 163"/>
                <a:gd name="T37" fmla="*/ 145 h 174"/>
                <a:gd name="T38" fmla="*/ 142 w 163"/>
                <a:gd name="T39" fmla="*/ 91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2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19 h 174"/>
                <a:gd name="T90" fmla="*/ 40 w 163"/>
                <a:gd name="T91" fmla="*/ 122 h 174"/>
                <a:gd name="T92" fmla="*/ 76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2" y="2"/>
                  </a:moveTo>
                  <a:lnTo>
                    <a:pt x="104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2"/>
                  </a:lnTo>
                  <a:lnTo>
                    <a:pt x="149" y="36"/>
                  </a:lnTo>
                  <a:lnTo>
                    <a:pt x="157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2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2"/>
                  </a:lnTo>
                  <a:lnTo>
                    <a:pt x="22" y="131"/>
                  </a:lnTo>
                  <a:lnTo>
                    <a:pt x="19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69" y="11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2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6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4"/>
                  </a:lnTo>
                  <a:lnTo>
                    <a:pt x="137" y="139"/>
                  </a:lnTo>
                  <a:lnTo>
                    <a:pt x="138" y="138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1"/>
                  </a:lnTo>
                  <a:lnTo>
                    <a:pt x="145" y="65"/>
                  </a:lnTo>
                  <a:lnTo>
                    <a:pt x="138" y="57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0" y="132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25" y="145"/>
                  </a:lnTo>
                  <a:lnTo>
                    <a:pt x="130" y="138"/>
                  </a:lnTo>
                  <a:lnTo>
                    <a:pt x="138" y="123"/>
                  </a:lnTo>
                  <a:lnTo>
                    <a:pt x="140" y="117"/>
                  </a:lnTo>
                  <a:lnTo>
                    <a:pt x="141" y="113"/>
                  </a:lnTo>
                  <a:lnTo>
                    <a:pt x="142" y="91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0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8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2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5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5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2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99" y="19"/>
                  </a:lnTo>
                  <a:lnTo>
                    <a:pt x="112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1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5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5" y="14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5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4"/>
                  </a:lnTo>
                  <a:lnTo>
                    <a:pt x="23" y="117"/>
                  </a:lnTo>
                  <a:lnTo>
                    <a:pt x="31" y="130"/>
                  </a:lnTo>
                  <a:lnTo>
                    <a:pt x="42" y="142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6" y="147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1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5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1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7" name="Freeform 525"/>
            <p:cNvSpPr/>
            <p:nvPr/>
          </p:nvSpPr>
          <p:spPr bwMode="auto">
            <a:xfrm>
              <a:off x="635" y="926"/>
              <a:ext cx="25" cy="10"/>
            </a:xfrm>
            <a:custGeom>
              <a:avLst/>
              <a:gdLst>
                <a:gd name="T0" fmla="*/ 6 w 121"/>
                <a:gd name="T1" fmla="*/ 13 h 48"/>
                <a:gd name="T2" fmla="*/ 117 w 121"/>
                <a:gd name="T3" fmla="*/ 18 h 48"/>
                <a:gd name="T4" fmla="*/ 121 w 121"/>
                <a:gd name="T5" fmla="*/ 32 h 48"/>
                <a:gd name="T6" fmla="*/ 12 w 121"/>
                <a:gd name="T7" fmla="*/ 38 h 48"/>
                <a:gd name="T8" fmla="*/ 6 w 121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48">
                  <a:moveTo>
                    <a:pt x="6" y="13"/>
                  </a:moveTo>
                  <a:cubicBezTo>
                    <a:pt x="44" y="10"/>
                    <a:pt x="83" y="0"/>
                    <a:pt x="117" y="18"/>
                  </a:cubicBezTo>
                  <a:cubicBezTo>
                    <a:pt x="113" y="21"/>
                    <a:pt x="119" y="27"/>
                    <a:pt x="121" y="32"/>
                  </a:cubicBezTo>
                  <a:cubicBezTo>
                    <a:pt x="82" y="48"/>
                    <a:pt x="50" y="29"/>
                    <a:pt x="12" y="38"/>
                  </a:cubicBezTo>
                  <a:cubicBezTo>
                    <a:pt x="0" y="28"/>
                    <a:pt x="5" y="21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8" name="Freeform 526"/>
            <p:cNvSpPr/>
            <p:nvPr/>
          </p:nvSpPr>
          <p:spPr bwMode="auto">
            <a:xfrm>
              <a:off x="627" y="954"/>
              <a:ext cx="51" cy="28"/>
            </a:xfrm>
            <a:custGeom>
              <a:avLst/>
              <a:gdLst>
                <a:gd name="T0" fmla="*/ 239 w 239"/>
                <a:gd name="T1" fmla="*/ 115 h 129"/>
                <a:gd name="T2" fmla="*/ 159 w 239"/>
                <a:gd name="T3" fmla="*/ 72 h 129"/>
                <a:gd name="T4" fmla="*/ 2 w 239"/>
                <a:gd name="T5" fmla="*/ 25 h 129"/>
                <a:gd name="T6" fmla="*/ 0 w 239"/>
                <a:gd name="T7" fmla="*/ 11 h 129"/>
                <a:gd name="T8" fmla="*/ 239 w 239"/>
                <a:gd name="T9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5"/>
                  </a:moveTo>
                  <a:cubicBezTo>
                    <a:pt x="204" y="129"/>
                    <a:pt x="186" y="88"/>
                    <a:pt x="159" y="72"/>
                  </a:cubicBezTo>
                  <a:cubicBezTo>
                    <a:pt x="114" y="44"/>
                    <a:pt x="56" y="41"/>
                    <a:pt x="2" y="25"/>
                  </a:cubicBezTo>
                  <a:cubicBezTo>
                    <a:pt x="1" y="20"/>
                    <a:pt x="0" y="15"/>
                    <a:pt x="0" y="11"/>
                  </a:cubicBezTo>
                  <a:cubicBezTo>
                    <a:pt x="95" y="0"/>
                    <a:pt x="188" y="42"/>
                    <a:pt x="239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9" name="Freeform 527"/>
            <p:cNvSpPr/>
            <p:nvPr/>
          </p:nvSpPr>
          <p:spPr bwMode="auto">
            <a:xfrm>
              <a:off x="479" y="1029"/>
              <a:ext cx="16" cy="22"/>
            </a:xfrm>
            <a:custGeom>
              <a:avLst/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6">
                  <a:moveTo>
                    <a:pt x="0" y="93"/>
                  </a:moveTo>
                  <a:cubicBezTo>
                    <a:pt x="16" y="59"/>
                    <a:pt x="28" y="20"/>
                    <a:pt x="60" y="0"/>
                  </a:cubicBezTo>
                  <a:cubicBezTo>
                    <a:pt x="61" y="5"/>
                    <a:pt x="69" y="3"/>
                    <a:pt x="75" y="4"/>
                  </a:cubicBezTo>
                  <a:cubicBezTo>
                    <a:pt x="68" y="45"/>
                    <a:pt x="35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30" name="Freeform 528"/>
            <p:cNvSpPr/>
            <p:nvPr/>
          </p:nvSpPr>
          <p:spPr bwMode="auto">
            <a:xfrm>
              <a:off x="508" y="1042"/>
              <a:ext cx="21" cy="55"/>
            </a:xfrm>
            <a:custGeom>
              <a:avLst/>
              <a:gdLst>
                <a:gd name="T0" fmla="*/ 77 w 99"/>
                <a:gd name="T1" fmla="*/ 0 h 258"/>
                <a:gd name="T2" fmla="*/ 54 w 99"/>
                <a:gd name="T3" fmla="*/ 88 h 258"/>
                <a:gd name="T4" fmla="*/ 46 w 99"/>
                <a:gd name="T5" fmla="*/ 252 h 258"/>
                <a:gd name="T6" fmla="*/ 33 w 99"/>
                <a:gd name="T7" fmla="*/ 258 h 258"/>
                <a:gd name="T8" fmla="*/ 77 w 99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8">
                  <a:moveTo>
                    <a:pt x="77" y="0"/>
                  </a:moveTo>
                  <a:cubicBezTo>
                    <a:pt x="99" y="31"/>
                    <a:pt x="64" y="58"/>
                    <a:pt x="54" y="88"/>
                  </a:cubicBezTo>
                  <a:cubicBezTo>
                    <a:pt x="38" y="138"/>
                    <a:pt x="49" y="196"/>
                    <a:pt x="46" y="252"/>
                  </a:cubicBezTo>
                  <a:cubicBezTo>
                    <a:pt x="41" y="254"/>
                    <a:pt x="37" y="256"/>
                    <a:pt x="33" y="258"/>
                  </a:cubicBezTo>
                  <a:cubicBezTo>
                    <a:pt x="0" y="168"/>
                    <a:pt x="18" y="67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31" name="Freeform 529"/>
            <p:cNvSpPr/>
            <p:nvPr/>
          </p:nvSpPr>
          <p:spPr bwMode="auto">
            <a:xfrm>
              <a:off x="403" y="980"/>
              <a:ext cx="49" cy="28"/>
            </a:xfrm>
            <a:custGeom>
              <a:avLst/>
              <a:gdLst>
                <a:gd name="T0" fmla="*/ 231 w 231"/>
                <a:gd name="T1" fmla="*/ 6 h 134"/>
                <a:gd name="T2" fmla="*/ 148 w 231"/>
                <a:gd name="T3" fmla="*/ 42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0" y="43"/>
                    <a:pt x="177" y="31"/>
                    <a:pt x="148" y="42"/>
                  </a:cubicBezTo>
                  <a:cubicBezTo>
                    <a:pt x="98" y="59"/>
                    <a:pt x="59" y="103"/>
                    <a:pt x="12" y="134"/>
                  </a:cubicBezTo>
                  <a:cubicBezTo>
                    <a:pt x="8" y="132"/>
                    <a:pt x="4" y="129"/>
                    <a:pt x="0" y="127"/>
                  </a:cubicBezTo>
                  <a:cubicBezTo>
                    <a:pt x="51" y="46"/>
                    <a:pt x="142" y="0"/>
                    <a:pt x="23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022" name="图片 100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60" y="5104435"/>
            <a:ext cx="2484824" cy="1065198"/>
          </a:xfrm>
          <a:prstGeom prst="rect">
            <a:avLst/>
          </a:prstGeom>
        </p:spPr>
      </p:pic>
      <p:pic>
        <p:nvPicPr>
          <p:cNvPr id="10023" name="图片 100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91" y="4115757"/>
            <a:ext cx="1270897" cy="2086433"/>
          </a:xfrm>
          <a:prstGeom prst="rect">
            <a:avLst/>
          </a:prstGeom>
        </p:spPr>
      </p:pic>
      <p:sp>
        <p:nvSpPr>
          <p:cNvPr id="534" name="TextBox 76"/>
          <p:cNvSpPr txBox="1"/>
          <p:nvPr/>
        </p:nvSpPr>
        <p:spPr>
          <a:xfrm>
            <a:off x="409614" y="2563920"/>
            <a:ext cx="11231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>
                <a:solidFill>
                  <a:srgbClr val="FFFF00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TẠM BIỆT CÁC EM</a:t>
            </a:r>
            <a:r>
              <a:rPr lang="en-US" altLang="zh-CN" sz="6600" b="1">
                <a:solidFill>
                  <a:srgbClr val="FFFF00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!</a:t>
            </a:r>
            <a:endParaRPr lang="zh-CN" altLang="en-US" sz="6600" b="1">
              <a:solidFill>
                <a:srgbClr val="FFFF00"/>
              </a:solidFill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B6459E-6569-4234-90CE-8B6F74580EB9}"/>
              </a:ext>
            </a:extLst>
          </p:cNvPr>
          <p:cNvSpPr txBox="1"/>
          <p:nvPr/>
        </p:nvSpPr>
        <p:spPr>
          <a:xfrm>
            <a:off x="580238" y="580068"/>
            <a:ext cx="1103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6D581A-71AB-4DA8-A94D-35CC0122093B}"/>
              </a:ext>
            </a:extLst>
          </p:cNvPr>
          <p:cNvSpPr txBox="1"/>
          <p:nvPr/>
        </p:nvSpPr>
        <p:spPr>
          <a:xfrm>
            <a:off x="872455" y="1281161"/>
            <a:ext cx="10612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860894-1C8D-4362-BE37-E18406BB32CC}"/>
              </a:ext>
            </a:extLst>
          </p:cNvPr>
          <p:cNvSpPr txBox="1"/>
          <p:nvPr/>
        </p:nvSpPr>
        <p:spPr>
          <a:xfrm>
            <a:off x="1220598" y="1985702"/>
            <a:ext cx="109714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DE8319-30FF-4DED-8436-F7A91931851F}"/>
              </a:ext>
            </a:extLst>
          </p:cNvPr>
          <p:cNvSpPr txBox="1"/>
          <p:nvPr/>
        </p:nvSpPr>
        <p:spPr>
          <a:xfrm>
            <a:off x="872455" y="2782473"/>
            <a:ext cx="985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C522FC-CEEB-41A2-9279-F7A14B3F89AC}"/>
              </a:ext>
            </a:extLst>
          </p:cNvPr>
          <p:cNvSpPr txBox="1"/>
          <p:nvPr/>
        </p:nvSpPr>
        <p:spPr>
          <a:xfrm>
            <a:off x="1149292" y="3582692"/>
            <a:ext cx="900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78FB15-D8C5-4496-9CD9-FAB3029F7D84}"/>
              </a:ext>
            </a:extLst>
          </p:cNvPr>
          <p:cNvSpPr txBox="1"/>
          <p:nvPr/>
        </p:nvSpPr>
        <p:spPr>
          <a:xfrm>
            <a:off x="1149292" y="4287673"/>
            <a:ext cx="1075468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6985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EA8355-E59F-4A87-B3D3-3C23BE9C4672}"/>
              </a:ext>
            </a:extLst>
          </p:cNvPr>
          <p:cNvSpPr txBox="1"/>
          <p:nvPr/>
        </p:nvSpPr>
        <p:spPr>
          <a:xfrm>
            <a:off x="771787" y="679508"/>
            <a:ext cx="1123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đoạn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7C62813-5D38-4F16-A83C-FAE3A289E84B}"/>
              </a:ext>
            </a:extLst>
          </p:cNvPr>
          <p:cNvSpPr/>
          <p:nvPr/>
        </p:nvSpPr>
        <p:spPr>
          <a:xfrm>
            <a:off x="980301" y="1378291"/>
            <a:ext cx="1060337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367" y="2376786"/>
            <a:ext cx="10726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64367" y="3429000"/>
            <a:ext cx="10726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5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3">
            <a:extLst>
              <a:ext uri="{FF2B5EF4-FFF2-40B4-BE49-F238E27FC236}">
                <a16:creationId xmlns="" xmlns:a16="http://schemas.microsoft.com/office/drawing/2014/main" id="{91C1B832-75EC-49A7-A9A1-2C3C9C6E290C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036687" y="2055038"/>
            <a:ext cx="4032250" cy="374967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8200" name="AutoShape 21">
            <a:extLst>
              <a:ext uri="{FF2B5EF4-FFF2-40B4-BE49-F238E27FC236}">
                <a16:creationId xmlns="" xmlns:a16="http://schemas.microsoft.com/office/drawing/2014/main" id="{A5B40767-BDAA-4880-AA84-F281447E81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81686" y="1382996"/>
            <a:ext cx="6422277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None/>
            </a:pPr>
            <a:endParaRPr lang="zh-CN" altLang="en-US" sz="2800" b="1">
              <a:solidFill>
                <a:srgbClr val="F5F4F4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177" name="Group 86">
            <a:extLst>
              <a:ext uri="{FF2B5EF4-FFF2-40B4-BE49-F238E27FC236}">
                <a16:creationId xmlns="" xmlns:a16="http://schemas.microsoft.com/office/drawing/2014/main" id="{270C21B2-6AD6-41AB-B22E-AE8E2B99EB06}"/>
              </a:ext>
            </a:extLst>
          </p:cNvPr>
          <p:cNvGrpSpPr>
            <a:grpSpLocks/>
          </p:cNvGrpSpPr>
          <p:nvPr/>
        </p:nvGrpSpPr>
        <p:grpSpPr bwMode="auto">
          <a:xfrm>
            <a:off x="2289546" y="1545878"/>
            <a:ext cx="609600" cy="535553"/>
            <a:chOff x="2078" y="1771"/>
            <a:chExt cx="1615" cy="1430"/>
          </a:xfrm>
        </p:grpSpPr>
        <p:sp>
          <p:nvSpPr>
            <p:cNvPr id="7178" name="Oval 87">
              <a:extLst>
                <a:ext uri="{FF2B5EF4-FFF2-40B4-BE49-F238E27FC236}">
                  <a16:creationId xmlns="" xmlns:a16="http://schemas.microsoft.com/office/drawing/2014/main" id="{32885818-9BA8-4502-AF6A-38072B377C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9" name="Oval 88">
              <a:extLst>
                <a:ext uri="{FF2B5EF4-FFF2-40B4-BE49-F238E27FC236}">
                  <a16:creationId xmlns="" xmlns:a16="http://schemas.microsoft.com/office/drawing/2014/main" id="{1D301ABE-46A3-46D6-90D5-5B1668D203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38E1A773-81AD-4011-AF81-1CEED1C628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7181" name="Oval 90">
              <a:extLst>
                <a:ext uri="{FF2B5EF4-FFF2-40B4-BE49-F238E27FC236}">
                  <a16:creationId xmlns="" xmlns:a16="http://schemas.microsoft.com/office/drawing/2014/main" id="{35AEB9AD-21D5-415B-8413-3DDB6130F6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7C9BC9B4-8833-4AC6-A46B-31CA7407DD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7183" name="Oval 92">
              <a:extLst>
                <a:ext uri="{FF2B5EF4-FFF2-40B4-BE49-F238E27FC236}">
                  <a16:creationId xmlns="" xmlns:a16="http://schemas.microsoft.com/office/drawing/2014/main" id="{126B11AE-F95A-4FB3-B0AF-3F6F3A693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AutoShape 3">
            <a:extLst>
              <a:ext uri="{FF2B5EF4-FFF2-40B4-BE49-F238E27FC236}">
                <a16:creationId xmlns="" xmlns:a16="http://schemas.microsoft.com/office/drawing/2014/main" id="{5E2F68E0-D9B8-47D4-83F9-7C644D4F0753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518161" y="433373"/>
            <a:ext cx="5014866" cy="7089131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2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grpSp>
        <p:nvGrpSpPr>
          <p:cNvPr id="29" name="Group 86">
            <a:extLst>
              <a:ext uri="{FF2B5EF4-FFF2-40B4-BE49-F238E27FC236}">
                <a16:creationId xmlns="" xmlns:a16="http://schemas.microsoft.com/office/drawing/2014/main" id="{9B9DEB98-0B8D-434F-82FA-52E936ED8393}"/>
              </a:ext>
            </a:extLst>
          </p:cNvPr>
          <p:cNvGrpSpPr>
            <a:grpSpLocks/>
          </p:cNvGrpSpPr>
          <p:nvPr/>
        </p:nvGrpSpPr>
        <p:grpSpPr bwMode="auto">
          <a:xfrm>
            <a:off x="2797089" y="5265548"/>
            <a:ext cx="609600" cy="535553"/>
            <a:chOff x="2078" y="1771"/>
            <a:chExt cx="1615" cy="1430"/>
          </a:xfrm>
        </p:grpSpPr>
        <p:sp>
          <p:nvSpPr>
            <p:cNvPr id="30" name="Oval 87">
              <a:extLst>
                <a:ext uri="{FF2B5EF4-FFF2-40B4-BE49-F238E27FC236}">
                  <a16:creationId xmlns="" xmlns:a16="http://schemas.microsoft.com/office/drawing/2014/main" id="{8DA22D7B-90C5-4987-A10B-848194FF6D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88">
              <a:extLst>
                <a:ext uri="{FF2B5EF4-FFF2-40B4-BE49-F238E27FC236}">
                  <a16:creationId xmlns="" xmlns:a16="http://schemas.microsoft.com/office/drawing/2014/main" id="{8A49A96E-9C63-4D8A-89AB-7C3E3CEFE1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7BF8AC40-9B30-4FA7-9D5A-7303ACBDB7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33" name="Oval 90">
              <a:extLst>
                <a:ext uri="{FF2B5EF4-FFF2-40B4-BE49-F238E27FC236}">
                  <a16:creationId xmlns="" xmlns:a16="http://schemas.microsoft.com/office/drawing/2014/main" id="{E56AA8B4-1FB9-4457-97A3-EA36A37F46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42C0A428-273B-4529-B080-68C4C20204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35" name="Oval 92">
              <a:extLst>
                <a:ext uri="{FF2B5EF4-FFF2-40B4-BE49-F238E27FC236}">
                  <a16:creationId xmlns="" xmlns:a16="http://schemas.microsoft.com/office/drawing/2014/main" id="{6BB89B97-C979-4533-9BCD-41C92D3EC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86">
            <a:extLst>
              <a:ext uri="{FF2B5EF4-FFF2-40B4-BE49-F238E27FC236}">
                <a16:creationId xmlns="" xmlns:a16="http://schemas.microsoft.com/office/drawing/2014/main" id="{3A746389-F8B8-4EEC-A18B-6A6AF51EAE9F}"/>
              </a:ext>
            </a:extLst>
          </p:cNvPr>
          <p:cNvGrpSpPr>
            <a:grpSpLocks/>
          </p:cNvGrpSpPr>
          <p:nvPr/>
        </p:nvGrpSpPr>
        <p:grpSpPr bwMode="auto">
          <a:xfrm>
            <a:off x="3431837" y="3969325"/>
            <a:ext cx="609600" cy="535553"/>
            <a:chOff x="2078" y="1771"/>
            <a:chExt cx="1615" cy="1430"/>
          </a:xfrm>
        </p:grpSpPr>
        <p:sp>
          <p:nvSpPr>
            <p:cNvPr id="37" name="Oval 87">
              <a:extLst>
                <a:ext uri="{FF2B5EF4-FFF2-40B4-BE49-F238E27FC236}">
                  <a16:creationId xmlns="" xmlns:a16="http://schemas.microsoft.com/office/drawing/2014/main" id="{8666F2C2-FCA2-49B0-9FBF-AB897DE90B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88">
              <a:extLst>
                <a:ext uri="{FF2B5EF4-FFF2-40B4-BE49-F238E27FC236}">
                  <a16:creationId xmlns="" xmlns:a16="http://schemas.microsoft.com/office/drawing/2014/main" id="{E7D50635-3CA5-4DCB-B760-02E9617D49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6642F650-9EA0-4070-AAD6-D1002910A1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40" name="Oval 90">
              <a:extLst>
                <a:ext uri="{FF2B5EF4-FFF2-40B4-BE49-F238E27FC236}">
                  <a16:creationId xmlns="" xmlns:a16="http://schemas.microsoft.com/office/drawing/2014/main" id="{48F8D2B4-8630-49F8-AAEE-1EBB5DC75E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C77A5129-0876-415A-A15F-7E1612968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42" name="Oval 92">
              <a:extLst>
                <a:ext uri="{FF2B5EF4-FFF2-40B4-BE49-F238E27FC236}">
                  <a16:creationId xmlns="" xmlns:a16="http://schemas.microsoft.com/office/drawing/2014/main" id="{EFCFB2FA-2DDA-4385-ADFB-A51464C97C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86">
            <a:extLst>
              <a:ext uri="{FF2B5EF4-FFF2-40B4-BE49-F238E27FC236}">
                <a16:creationId xmlns="" xmlns:a16="http://schemas.microsoft.com/office/drawing/2014/main" id="{A6C718D8-AC71-4559-BA7E-85B1D0BD3956}"/>
              </a:ext>
            </a:extLst>
          </p:cNvPr>
          <p:cNvGrpSpPr>
            <a:grpSpLocks/>
          </p:cNvGrpSpPr>
          <p:nvPr/>
        </p:nvGrpSpPr>
        <p:grpSpPr bwMode="auto">
          <a:xfrm>
            <a:off x="3315726" y="2695886"/>
            <a:ext cx="609600" cy="535553"/>
            <a:chOff x="2078" y="1771"/>
            <a:chExt cx="1615" cy="1430"/>
          </a:xfrm>
        </p:grpSpPr>
        <p:sp>
          <p:nvSpPr>
            <p:cNvPr id="44" name="Oval 87">
              <a:extLst>
                <a:ext uri="{FF2B5EF4-FFF2-40B4-BE49-F238E27FC236}">
                  <a16:creationId xmlns="" xmlns:a16="http://schemas.microsoft.com/office/drawing/2014/main" id="{2EC960AA-1F48-4236-BD6F-D5397496AC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88">
              <a:extLst>
                <a:ext uri="{FF2B5EF4-FFF2-40B4-BE49-F238E27FC236}">
                  <a16:creationId xmlns="" xmlns:a16="http://schemas.microsoft.com/office/drawing/2014/main" id="{5D6AF072-6AF0-46B9-B3F5-CFFE506E5A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837A5793-CE5C-4825-A75D-E8C2C63A3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47" name="Oval 90">
              <a:extLst>
                <a:ext uri="{FF2B5EF4-FFF2-40B4-BE49-F238E27FC236}">
                  <a16:creationId xmlns="" xmlns:a16="http://schemas.microsoft.com/office/drawing/2014/main" id="{9915AE1E-6442-410A-999D-E9C6D5A3F7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422274E9-C910-4D59-88CA-EB0CF38B07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49" name="Oval 92">
              <a:extLst>
                <a:ext uri="{FF2B5EF4-FFF2-40B4-BE49-F238E27FC236}">
                  <a16:creationId xmlns="" xmlns:a16="http://schemas.microsoft.com/office/drawing/2014/main" id="{DCE9E8D3-FE7A-486B-81DA-60D97F963D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AutoShape 21">
            <a:extLst>
              <a:ext uri="{FF2B5EF4-FFF2-40B4-BE49-F238E27FC236}">
                <a16:creationId xmlns="" xmlns:a16="http://schemas.microsoft.com/office/drawing/2014/main" id="{55468BCD-590E-4270-887F-F35CEE36E0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0735" y="2595788"/>
            <a:ext cx="6422277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None/>
            </a:pPr>
            <a:endParaRPr lang="zh-CN" altLang="en-US" sz="2800" b="1">
              <a:solidFill>
                <a:srgbClr val="F5F4F4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AutoShape 21">
            <a:extLst>
              <a:ext uri="{FF2B5EF4-FFF2-40B4-BE49-F238E27FC236}">
                <a16:creationId xmlns="" xmlns:a16="http://schemas.microsoft.com/office/drawing/2014/main" id="{10F8B3F2-7830-457A-9F44-7E85EA3CC4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63263" y="3964591"/>
            <a:ext cx="6422277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None/>
            </a:pPr>
            <a:endParaRPr lang="zh-CN" altLang="en-US" sz="2800" b="1">
              <a:solidFill>
                <a:srgbClr val="F5F4F4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AutoShape 21">
            <a:extLst>
              <a:ext uri="{FF2B5EF4-FFF2-40B4-BE49-F238E27FC236}">
                <a16:creationId xmlns="" xmlns:a16="http://schemas.microsoft.com/office/drawing/2014/main" id="{C0AAA608-B29A-4CE7-A9C5-AB0F0AD891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70146" y="5237921"/>
            <a:ext cx="6422277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None/>
            </a:pPr>
            <a:endParaRPr lang="zh-CN" altLang="en-US" sz="2800" b="1">
              <a:solidFill>
                <a:srgbClr val="F5F4F4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TextBox 76">
            <a:extLst>
              <a:ext uri="{FF2B5EF4-FFF2-40B4-BE49-F238E27FC236}">
                <a16:creationId xmlns="" xmlns:a16="http://schemas.microsoft.com/office/drawing/2014/main" id="{DA3CE528-519A-40C3-9698-A2AA7208B5C3}"/>
              </a:ext>
            </a:extLst>
          </p:cNvPr>
          <p:cNvSpPr txBox="1"/>
          <p:nvPr/>
        </p:nvSpPr>
        <p:spPr>
          <a:xfrm>
            <a:off x="3978377" y="298828"/>
            <a:ext cx="460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21E053-BD30-441D-B131-B45C0BCFC1E2}"/>
              </a:ext>
            </a:extLst>
          </p:cNvPr>
          <p:cNvSpPr txBox="1"/>
          <p:nvPr/>
        </p:nvSpPr>
        <p:spPr>
          <a:xfrm>
            <a:off x="4958688" y="1442959"/>
            <a:ext cx="54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err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2800" b="1" err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err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5B253F0-062A-4301-AC5F-63034C9800C5}"/>
              </a:ext>
            </a:extLst>
          </p:cNvPr>
          <p:cNvSpPr txBox="1"/>
          <p:nvPr/>
        </p:nvSpPr>
        <p:spPr>
          <a:xfrm>
            <a:off x="4955344" y="1439609"/>
            <a:ext cx="54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4DB0D85-A4B2-4952-B9D5-3595FBE2A117}"/>
              </a:ext>
            </a:extLst>
          </p:cNvPr>
          <p:cNvSpPr txBox="1"/>
          <p:nvPr/>
        </p:nvSpPr>
        <p:spPr>
          <a:xfrm>
            <a:off x="6279648" y="2656326"/>
            <a:ext cx="54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dàn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</a:t>
            </a:r>
            <a:endParaRPr lang="zh-CN" altLang="en-US" sz="2800" b="1">
              <a:solidFill>
                <a:srgbClr val="F5F4F4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A982D0F-1871-4D79-AD15-077C07511EC4}"/>
              </a:ext>
            </a:extLst>
          </p:cNvPr>
          <p:cNvSpPr txBox="1"/>
          <p:nvPr/>
        </p:nvSpPr>
        <p:spPr>
          <a:xfrm>
            <a:off x="5695449" y="4056354"/>
            <a:ext cx="54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3: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hoàn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chỉnh</a:t>
            </a:r>
            <a:endParaRPr lang="zh-CN" altLang="en-US" sz="2800" b="1">
              <a:solidFill>
                <a:srgbClr val="F5F4F4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1EB568D-C721-4B0B-8510-EB23AFE99900}"/>
              </a:ext>
            </a:extLst>
          </p:cNvPr>
          <p:cNvSpPr txBox="1"/>
          <p:nvPr/>
        </p:nvSpPr>
        <p:spPr>
          <a:xfrm>
            <a:off x="5835873" y="5344184"/>
            <a:ext cx="54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4: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sửa</a:t>
            </a:r>
            <a:r>
              <a:rPr lang="en-US" altLang="zh-CN" sz="2800" b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lỗi</a:t>
            </a:r>
            <a:endParaRPr lang="zh-CN" altLang="en-US" sz="2800" b="1">
              <a:solidFill>
                <a:srgbClr val="F5F4F4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C988F0E-92D7-4398-827B-F443DA68B190}"/>
              </a:ext>
            </a:extLst>
          </p:cNvPr>
          <p:cNvSpPr txBox="1"/>
          <p:nvPr/>
        </p:nvSpPr>
        <p:spPr>
          <a:xfrm>
            <a:off x="6277600" y="2652976"/>
            <a:ext cx="54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dàn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C74CA36-43EC-4ED0-85DB-1F54AF9A6385}"/>
              </a:ext>
            </a:extLst>
          </p:cNvPr>
          <p:cNvSpPr txBox="1"/>
          <p:nvPr/>
        </p:nvSpPr>
        <p:spPr>
          <a:xfrm>
            <a:off x="5835061" y="5340834"/>
            <a:ext cx="54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4: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sửa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lỗi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200" grpId="0" animBg="1"/>
      <p:bldP spid="50" grpId="0" animBg="1"/>
      <p:bldP spid="51" grpId="0" animBg="1"/>
      <p:bldP spid="52" grpId="0" animBg="1"/>
      <p:bldP spid="53" grpId="0"/>
      <p:bldP spid="2" grpId="0"/>
      <p:bldP spid="2" grpId="1"/>
      <p:bldP spid="55" grpId="0"/>
      <p:bldP spid="55" grpId="1"/>
      <p:bldP spid="56" grpId="0"/>
      <p:bldP spid="56" grpId="1"/>
      <p:bldP spid="57" grpId="0"/>
      <p:bldP spid="58" grpId="0"/>
      <p:bldP spid="58" grpId="1"/>
      <p:bldP spid="59" grpId="0"/>
      <p:bldP spid="59" grpId="1"/>
      <p:bldP spid="60" grpId="0"/>
      <p:bldP spid="6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Box 76"/>
          <p:cNvSpPr txBox="1"/>
          <p:nvPr/>
        </p:nvSpPr>
        <p:spPr>
          <a:xfrm>
            <a:off x="1104550" y="2369201"/>
            <a:ext cx="9982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endParaRPr lang="zh-CN" altLang="en-US" sz="4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6C43C2C-5024-4BF2-AF02-E7EDFE9D9F48}"/>
              </a:ext>
            </a:extLst>
          </p:cNvPr>
          <p:cNvSpPr txBox="1"/>
          <p:nvPr/>
        </p:nvSpPr>
        <p:spPr>
          <a:xfrm>
            <a:off x="748145" y="209208"/>
            <a:ext cx="11110390" cy="643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Hải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5213" algn="just">
              <a:lnSpc>
                <a:spcPct val="114000"/>
              </a:lnSpc>
            </a:pP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5213" algn="just">
              <a:lnSpc>
                <a:spcPct val="114000"/>
              </a:lnSpc>
            </a:pP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giắt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5213" algn="just">
              <a:lnSpc>
                <a:spcPct val="114000"/>
              </a:lnSpc>
            </a:pP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5213" algn="just">
              <a:lnSpc>
                <a:spcPct val="114000"/>
              </a:lnSpc>
            </a:pP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endParaRPr 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5213" algn="just">
              <a:lnSpc>
                <a:spcPct val="114000"/>
              </a:lnSpc>
            </a:pP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5213" algn="just">
              <a:lnSpc>
                <a:spcPct val="114000"/>
              </a:lnSpc>
            </a:pP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một đoạn văn khoảng 12 câu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hãy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781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EA39B5A8-198C-4CD5-87E6-5FC4373D4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87223"/>
              </p:ext>
            </p:extLst>
          </p:nvPr>
        </p:nvGraphicFramePr>
        <p:xfrm>
          <a:off x="1059091" y="1613441"/>
          <a:ext cx="10460247" cy="4906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165">
                  <a:extLst>
                    <a:ext uri="{9D8B030D-6E8A-4147-A177-3AD203B41FA5}">
                      <a16:colId xmlns="" xmlns:a16="http://schemas.microsoft.com/office/drawing/2014/main" val="2966843203"/>
                    </a:ext>
                  </a:extLst>
                </a:gridCol>
                <a:gridCol w="6643082">
                  <a:extLst>
                    <a:ext uri="{9D8B030D-6E8A-4147-A177-3AD203B41FA5}">
                      <a16:colId xmlns="" xmlns:a16="http://schemas.microsoft.com/office/drawing/2014/main" val="2926821758"/>
                    </a:ext>
                  </a:extLst>
                </a:gridCol>
              </a:tblGrid>
              <a:tr h="8964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9762243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5883524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6676622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4132016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303061"/>
                  </a:ext>
                </a:extLst>
              </a:tr>
              <a:tr h="802103"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70752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9CC679-235F-4BBC-89BE-04425A835131}"/>
              </a:ext>
            </a:extLst>
          </p:cNvPr>
          <p:cNvSpPr txBox="1"/>
          <p:nvPr/>
        </p:nvSpPr>
        <p:spPr>
          <a:xfrm>
            <a:off x="4836999" y="2573413"/>
            <a:ext cx="6773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t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560948" y="182678"/>
            <a:ext cx="3788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đề, tìm ý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2418" y="1073764"/>
            <a:ext cx="479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866B1AE-B120-4231-8194-4E070D595E56}"/>
                  </a:ext>
                </a:extLst>
              </p:cNvPr>
              <p:cNvSpPr txBox="1"/>
              <p:nvPr/>
            </p:nvSpPr>
            <p:spPr>
              <a:xfrm>
                <a:off x="4867690" y="3387896"/>
                <a:ext cx="54242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sz="28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66B1AE-B120-4231-8194-4E070D595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690" y="3387896"/>
                <a:ext cx="5424279" cy="523220"/>
              </a:xfrm>
              <a:prstGeom prst="rect">
                <a:avLst/>
              </a:prstGeom>
              <a:blipFill>
                <a:blip r:embed="rId2"/>
                <a:stretch>
                  <a:fillRect l="-236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D03CF6-CBCB-4B21-89C6-EC719FFECFBA}"/>
              </a:ext>
            </a:extLst>
          </p:cNvPr>
          <p:cNvSpPr txBox="1"/>
          <p:nvPr/>
        </p:nvSpPr>
        <p:spPr>
          <a:xfrm>
            <a:off x="4836999" y="5634232"/>
            <a:ext cx="6682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của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456F07-0BB6-4782-BC80-6D84E5180CE7}"/>
              </a:ext>
            </a:extLst>
          </p:cNvPr>
          <p:cNvSpPr txBox="1"/>
          <p:nvPr/>
        </p:nvSpPr>
        <p:spPr>
          <a:xfrm>
            <a:off x="4836999" y="4235008"/>
            <a:ext cx="542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2, bài thơ “Mùa xuân nho nhỏ”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FF412C-8E87-4C48-916A-209D87FEF6CC}"/>
              </a:ext>
            </a:extLst>
          </p:cNvPr>
          <p:cNvSpPr txBox="1"/>
          <p:nvPr/>
        </p:nvSpPr>
        <p:spPr>
          <a:xfrm>
            <a:off x="4867690" y="5049491"/>
            <a:ext cx="615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76">
            <a:extLst>
              <a:ext uri="{FF2B5EF4-FFF2-40B4-BE49-F238E27FC236}">
                <a16:creationId xmlns="" xmlns:a16="http://schemas.microsoft.com/office/drawing/2014/main" id="{2ADCBCB2-A6EB-4C3F-9988-472B7E00AE57}"/>
              </a:ext>
            </a:extLst>
          </p:cNvPr>
          <p:cNvSpPr txBox="1"/>
          <p:nvPr/>
        </p:nvSpPr>
        <p:spPr>
          <a:xfrm>
            <a:off x="5152418" y="475066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a.</a:t>
            </a:r>
            <a:r>
              <a:rPr lang="vi-VN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 hiểu đề</a:t>
            </a:r>
            <a:endParaRPr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3" grpId="1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6512</TotalTime>
  <Words>3560</Words>
  <PresentationFormat>Custom</PresentationFormat>
  <Paragraphs>224</Paragraphs>
  <Slides>35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2016-10-01T06:19:00Z</dcterms:created>
  <dcterms:modified xsi:type="dcterms:W3CDTF">2022-09-23T12:37:31Z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