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5"/>
  </p:notesMasterIdLst>
  <p:sldIdLst>
    <p:sldId id="287" r:id="rId4"/>
    <p:sldId id="281" r:id="rId5"/>
    <p:sldId id="289" r:id="rId6"/>
    <p:sldId id="282" r:id="rId7"/>
    <p:sldId id="268" r:id="rId8"/>
    <p:sldId id="267" r:id="rId9"/>
    <p:sldId id="266" r:id="rId10"/>
    <p:sldId id="269" r:id="rId11"/>
    <p:sldId id="286" r:id="rId12"/>
    <p:sldId id="290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87" y="-68099"/>
            <a:ext cx="12298887" cy="69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9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9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2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" y="69181"/>
            <a:ext cx="12037746" cy="65241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689"/>
            <a:ext cx="11576115" cy="68313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9"/>
            <a:ext cx="11962614" cy="65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0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</Words>
  <Application>Microsoft Office PowerPoint</Application>
  <PresentationFormat>Widescreen</PresentationFormat>
  <Paragraphs>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微软雅黑</vt:lpstr>
      <vt:lpstr>微软雅黑</vt:lpstr>
      <vt:lpstr>黑体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2021-05-22T03:38:00Z</dcterms:created>
  <dcterms:modified xsi:type="dcterms:W3CDTF">2021-06-26T04:43:11Z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